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2" r:id="rId21"/>
    <p:sldId id="290" r:id="rId22"/>
    <p:sldId id="291" r:id="rId23"/>
    <p:sldId id="294" r:id="rId24"/>
    <p:sldId id="27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EAC"/>
    <a:srgbClr val="17375E"/>
    <a:srgbClr val="FFFF99"/>
    <a:srgbClr val="FEF4DA"/>
    <a:srgbClr val="1B3049"/>
    <a:srgbClr val="396499"/>
    <a:srgbClr val="274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70D71-AE3A-4EED-B610-87DEEA74C54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B423997-32C2-4BAA-909F-EA3A0CB5C07E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對世界所扮演的角色</a:t>
          </a:r>
          <a:endParaRPr lang="zh-TW" altLang="en-US" sz="2400" b="1" dirty="0"/>
        </a:p>
      </dgm:t>
    </dgm:pt>
    <dgm:pt modelId="{E54EE914-16F1-4DE9-BA93-DF271AE74908}" type="parTrans" cxnId="{C3D348FD-9311-4844-8283-BCB9D5EEDCCB}">
      <dgm:prSet/>
      <dgm:spPr/>
      <dgm:t>
        <a:bodyPr/>
        <a:lstStyle/>
        <a:p>
          <a:endParaRPr lang="zh-TW" altLang="en-US"/>
        </a:p>
      </dgm:t>
    </dgm:pt>
    <dgm:pt modelId="{A603AF34-470E-4893-9F6B-AF5F9E1C2803}" type="sibTrans" cxnId="{C3D348FD-9311-4844-8283-BCB9D5EEDCCB}">
      <dgm:prSet/>
      <dgm:spPr/>
      <dgm:t>
        <a:bodyPr/>
        <a:lstStyle/>
        <a:p>
          <a:endParaRPr lang="zh-TW" altLang="en-US"/>
        </a:p>
      </dgm:t>
    </dgm:pt>
    <dgm:pt modelId="{F574E571-D4E6-41CD-ACA6-97151F3A33F1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對國家所扮演的角色</a:t>
          </a:r>
          <a:endParaRPr lang="zh-TW" altLang="en-US" sz="2400" b="1" dirty="0"/>
        </a:p>
      </dgm:t>
    </dgm:pt>
    <dgm:pt modelId="{223C1078-3954-4DB0-867C-A09A8A5803B9}" type="parTrans" cxnId="{FC603C78-A884-4275-9FB1-E8CB31413BB9}">
      <dgm:prSet/>
      <dgm:spPr/>
      <dgm:t>
        <a:bodyPr/>
        <a:lstStyle/>
        <a:p>
          <a:endParaRPr lang="zh-TW" altLang="en-US"/>
        </a:p>
      </dgm:t>
    </dgm:pt>
    <dgm:pt modelId="{4735B3D1-59A1-4B86-94AD-F53ADB285824}" type="sibTrans" cxnId="{FC603C78-A884-4275-9FB1-E8CB31413BB9}">
      <dgm:prSet/>
      <dgm:spPr/>
      <dgm:t>
        <a:bodyPr/>
        <a:lstStyle/>
        <a:p>
          <a:endParaRPr lang="zh-TW" altLang="en-US"/>
        </a:p>
      </dgm:t>
    </dgm:pt>
    <dgm:pt modelId="{1D4DBEE8-C8D7-4895-9C7A-0AA0B578E924}">
      <dgm:prSet/>
      <dgm:spPr/>
      <dgm:t>
        <a:bodyPr/>
        <a:lstStyle/>
        <a:p>
          <a:r>
            <a:rPr lang="zh-TW" altLang="en-US" i="0" u="none" strike="noStrike" baseline="0" dirty="0" smtClean="0">
              <a:latin typeface="微軟正黑體" pitchFamily="34" charset="-120"/>
              <a:ea typeface="微軟正黑體" pitchFamily="34" charset="-120"/>
            </a:rPr>
            <a:t>經由國際貿易活動，可加強國際文化交流。</a:t>
          </a:r>
          <a:endParaRPr lang="zh-TW" altLang="en-US" dirty="0"/>
        </a:p>
      </dgm:t>
    </dgm:pt>
    <dgm:pt modelId="{5BAE6717-4125-47A6-A973-7D67AA4061C8}" type="parTrans" cxnId="{B3D8CDBD-9A9E-49C5-93FC-B0D004C6DBAF}">
      <dgm:prSet/>
      <dgm:spPr/>
      <dgm:t>
        <a:bodyPr/>
        <a:lstStyle/>
        <a:p>
          <a:endParaRPr lang="zh-TW" altLang="en-US"/>
        </a:p>
      </dgm:t>
    </dgm:pt>
    <dgm:pt modelId="{6D083FAD-F0F6-42EC-8B9F-57E07B31027C}" type="sibTrans" cxnId="{B3D8CDBD-9A9E-49C5-93FC-B0D004C6DBAF}">
      <dgm:prSet/>
      <dgm:spPr/>
      <dgm:t>
        <a:bodyPr/>
        <a:lstStyle/>
        <a:p>
          <a:endParaRPr lang="zh-TW" altLang="en-US"/>
        </a:p>
      </dgm:t>
    </dgm:pt>
    <dgm:pt modelId="{B8A5BA8E-202B-4904-B86F-D25244548473}">
      <dgm:prSet/>
      <dgm:spPr/>
      <dgm:t>
        <a:bodyPr/>
        <a:lstStyle/>
        <a:p>
          <a:r>
            <a:rPr lang="zh-TW" altLang="en-US" i="0" u="none" strike="noStrike" baseline="0" dirty="0" smtClean="0">
              <a:latin typeface="微軟正黑體" pitchFamily="34" charset="-120"/>
              <a:ea typeface="微軟正黑體" pitchFamily="34" charset="-120"/>
            </a:rPr>
            <a:t>可促進國際分工，提升各國的生活水準。</a:t>
          </a:r>
        </a:p>
      </dgm:t>
    </dgm:pt>
    <dgm:pt modelId="{A0A1E372-4C77-4766-948D-D9C561B5647B}" type="parTrans" cxnId="{65F42F78-DC3B-4CC2-AB5D-7780D62DCAB7}">
      <dgm:prSet/>
      <dgm:spPr/>
      <dgm:t>
        <a:bodyPr/>
        <a:lstStyle/>
        <a:p>
          <a:endParaRPr lang="zh-TW" altLang="en-US"/>
        </a:p>
      </dgm:t>
    </dgm:pt>
    <dgm:pt modelId="{CB08A203-0802-4470-8376-93FC315B7462}" type="sibTrans" cxnId="{65F42F78-DC3B-4CC2-AB5D-7780D62DCAB7}">
      <dgm:prSet/>
      <dgm:spPr/>
      <dgm:t>
        <a:bodyPr/>
        <a:lstStyle/>
        <a:p>
          <a:endParaRPr lang="zh-TW" altLang="en-US"/>
        </a:p>
      </dgm:t>
    </dgm:pt>
    <dgm:pt modelId="{F8BC5A1E-DABD-4F6B-8FE1-03FA1DD7F759}">
      <dgm:prSet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提升國民所得，增加國際間貿易利得。</a:t>
          </a:r>
          <a:endParaRPr lang="zh-TW" altLang="en-US"/>
        </a:p>
      </dgm:t>
    </dgm:pt>
    <dgm:pt modelId="{F82F0105-5DB5-49B4-8F21-ACE5A39D464E}" type="parTrans" cxnId="{C9057910-1128-48FC-A310-3F1307F81E54}">
      <dgm:prSet/>
      <dgm:spPr/>
      <dgm:t>
        <a:bodyPr/>
        <a:lstStyle/>
        <a:p>
          <a:endParaRPr lang="zh-TW" altLang="en-US"/>
        </a:p>
      </dgm:t>
    </dgm:pt>
    <dgm:pt modelId="{FE15CE16-FCC8-4AFB-9BDD-95CB49D4BF0F}" type="sibTrans" cxnId="{C9057910-1128-48FC-A310-3F1307F81E54}">
      <dgm:prSet/>
      <dgm:spPr/>
      <dgm:t>
        <a:bodyPr/>
        <a:lstStyle/>
        <a:p>
          <a:endParaRPr lang="zh-TW" altLang="en-US"/>
        </a:p>
      </dgm:t>
    </dgm:pt>
    <dgm:pt modelId="{A362D7CA-3676-4FB1-8C21-4EEFD90E4903}">
      <dgm:prSet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建立國與國的相互依存關係。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E4043C7-524C-4EF4-A14D-2A9CD07AE005}" type="parTrans" cxnId="{F5097374-CEE7-4CE2-B0F9-0B0120D21488}">
      <dgm:prSet/>
      <dgm:spPr/>
      <dgm:t>
        <a:bodyPr/>
        <a:lstStyle/>
        <a:p>
          <a:endParaRPr lang="zh-TW" altLang="en-US"/>
        </a:p>
      </dgm:t>
    </dgm:pt>
    <dgm:pt modelId="{12E020DD-CF65-4607-8D0D-984949E95D7E}" type="sibTrans" cxnId="{F5097374-CEE7-4CE2-B0F9-0B0120D21488}">
      <dgm:prSet/>
      <dgm:spPr/>
      <dgm:t>
        <a:bodyPr/>
        <a:lstStyle/>
        <a:p>
          <a:endParaRPr lang="zh-TW" altLang="en-US"/>
        </a:p>
      </dgm:t>
    </dgm:pt>
    <dgm:pt modelId="{B1F1DFBA-1CCD-4CCF-A9DD-728917B49382}" type="pres">
      <dgm:prSet presAssocID="{B7970D71-AE3A-4EED-B610-87DEEA74C5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341A79-5E46-46C9-84B2-FA82A7BE59CB}" type="pres">
      <dgm:prSet presAssocID="{6B423997-32C2-4BAA-909F-EA3A0CB5C07E}" presName="parentLin" presStyleCnt="0"/>
      <dgm:spPr/>
      <dgm:t>
        <a:bodyPr/>
        <a:lstStyle/>
        <a:p>
          <a:endParaRPr lang="zh-TW" altLang="en-US"/>
        </a:p>
      </dgm:t>
    </dgm:pt>
    <dgm:pt modelId="{5753C7F8-63BE-48C6-91D8-0F0341A05667}" type="pres">
      <dgm:prSet presAssocID="{6B423997-32C2-4BAA-909F-EA3A0CB5C07E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EF91EB78-8440-4241-91A4-0B6F2B6D61B9}" type="pres">
      <dgm:prSet presAssocID="{6B423997-32C2-4BAA-909F-EA3A0CB5C0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95FC3-A70E-4935-A279-6113C383EA8E}" type="pres">
      <dgm:prSet presAssocID="{6B423997-32C2-4BAA-909F-EA3A0CB5C07E}" presName="negativeSpace" presStyleCnt="0"/>
      <dgm:spPr/>
      <dgm:t>
        <a:bodyPr/>
        <a:lstStyle/>
        <a:p>
          <a:endParaRPr lang="zh-TW" altLang="en-US"/>
        </a:p>
      </dgm:t>
    </dgm:pt>
    <dgm:pt modelId="{1BBF8CEB-F545-4D01-A8CA-DF7C9B882BAA}" type="pres">
      <dgm:prSet presAssocID="{6B423997-32C2-4BAA-909F-EA3A0CB5C07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812D04-4EFB-4F5C-8902-177783709263}" type="pres">
      <dgm:prSet presAssocID="{A603AF34-470E-4893-9F6B-AF5F9E1C2803}" presName="spaceBetweenRectangles" presStyleCnt="0"/>
      <dgm:spPr/>
      <dgm:t>
        <a:bodyPr/>
        <a:lstStyle/>
        <a:p>
          <a:endParaRPr lang="zh-TW" altLang="en-US"/>
        </a:p>
      </dgm:t>
    </dgm:pt>
    <dgm:pt modelId="{322671F8-9B8A-4DC9-A446-F8EFC81ED51B}" type="pres">
      <dgm:prSet presAssocID="{F574E571-D4E6-41CD-ACA6-97151F3A33F1}" presName="parentLin" presStyleCnt="0"/>
      <dgm:spPr/>
      <dgm:t>
        <a:bodyPr/>
        <a:lstStyle/>
        <a:p>
          <a:endParaRPr lang="zh-TW" altLang="en-US"/>
        </a:p>
      </dgm:t>
    </dgm:pt>
    <dgm:pt modelId="{D45EE525-50F1-49F5-BF4B-BA20EEA364CC}" type="pres">
      <dgm:prSet presAssocID="{F574E571-D4E6-41CD-ACA6-97151F3A33F1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9DF7BB8F-4D38-41C0-B7C4-275AB1F0F02E}" type="pres">
      <dgm:prSet presAssocID="{F574E571-D4E6-41CD-ACA6-97151F3A33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0F875F-C66F-48AC-BEC4-66FE787A4B92}" type="pres">
      <dgm:prSet presAssocID="{F574E571-D4E6-41CD-ACA6-97151F3A33F1}" presName="negativeSpace" presStyleCnt="0"/>
      <dgm:spPr/>
      <dgm:t>
        <a:bodyPr/>
        <a:lstStyle/>
        <a:p>
          <a:endParaRPr lang="zh-TW" altLang="en-US"/>
        </a:p>
      </dgm:t>
    </dgm:pt>
    <dgm:pt modelId="{4BDDEE94-6BED-4CA3-A548-FA83A728D137}" type="pres">
      <dgm:prSet presAssocID="{F574E571-D4E6-41CD-ACA6-97151F3A33F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603C78-A884-4275-9FB1-E8CB31413BB9}" srcId="{B7970D71-AE3A-4EED-B610-87DEEA74C54A}" destId="{F574E571-D4E6-41CD-ACA6-97151F3A33F1}" srcOrd="1" destOrd="0" parTransId="{223C1078-3954-4DB0-867C-A09A8A5803B9}" sibTransId="{4735B3D1-59A1-4B86-94AD-F53ADB285824}"/>
    <dgm:cxn modelId="{1F5784FE-CD52-4444-93EE-85A65A4F3A79}" type="presOf" srcId="{A362D7CA-3676-4FB1-8C21-4EEFD90E4903}" destId="{4BDDEE94-6BED-4CA3-A548-FA83A728D137}" srcOrd="0" destOrd="1" presId="urn:microsoft.com/office/officeart/2005/8/layout/list1"/>
    <dgm:cxn modelId="{86AB7417-B322-4784-AD73-37C8378A9C5E}" type="presOf" srcId="{F8BC5A1E-DABD-4F6B-8FE1-03FA1DD7F759}" destId="{4BDDEE94-6BED-4CA3-A548-FA83A728D137}" srcOrd="0" destOrd="0" presId="urn:microsoft.com/office/officeart/2005/8/layout/list1"/>
    <dgm:cxn modelId="{30780F4C-0FA0-4A1A-9A52-80F5626A0F8B}" type="presOf" srcId="{6B423997-32C2-4BAA-909F-EA3A0CB5C07E}" destId="{EF91EB78-8440-4241-91A4-0B6F2B6D61B9}" srcOrd="1" destOrd="0" presId="urn:microsoft.com/office/officeart/2005/8/layout/list1"/>
    <dgm:cxn modelId="{D3D53534-6CC3-4902-981C-9657EF806DA1}" type="presOf" srcId="{6B423997-32C2-4BAA-909F-EA3A0CB5C07E}" destId="{5753C7F8-63BE-48C6-91D8-0F0341A05667}" srcOrd="0" destOrd="0" presId="urn:microsoft.com/office/officeart/2005/8/layout/list1"/>
    <dgm:cxn modelId="{AF1D726A-0B7B-4EDB-BC87-74B13C408EDF}" type="presOf" srcId="{1D4DBEE8-C8D7-4895-9C7A-0AA0B578E924}" destId="{1BBF8CEB-F545-4D01-A8CA-DF7C9B882BAA}" srcOrd="0" destOrd="0" presId="urn:microsoft.com/office/officeart/2005/8/layout/list1"/>
    <dgm:cxn modelId="{65F42F78-DC3B-4CC2-AB5D-7780D62DCAB7}" srcId="{6B423997-32C2-4BAA-909F-EA3A0CB5C07E}" destId="{B8A5BA8E-202B-4904-B86F-D25244548473}" srcOrd="1" destOrd="0" parTransId="{A0A1E372-4C77-4766-948D-D9C561B5647B}" sibTransId="{CB08A203-0802-4470-8376-93FC315B7462}"/>
    <dgm:cxn modelId="{00173BB3-C293-438D-8F56-4CC1972B237D}" type="presOf" srcId="{F574E571-D4E6-41CD-ACA6-97151F3A33F1}" destId="{9DF7BB8F-4D38-41C0-B7C4-275AB1F0F02E}" srcOrd="1" destOrd="0" presId="urn:microsoft.com/office/officeart/2005/8/layout/list1"/>
    <dgm:cxn modelId="{C13D1F37-1FAB-4D70-8A9D-B78419CFAF3E}" type="presOf" srcId="{B8A5BA8E-202B-4904-B86F-D25244548473}" destId="{1BBF8CEB-F545-4D01-A8CA-DF7C9B882BAA}" srcOrd="0" destOrd="1" presId="urn:microsoft.com/office/officeart/2005/8/layout/list1"/>
    <dgm:cxn modelId="{F5097374-CEE7-4CE2-B0F9-0B0120D21488}" srcId="{F574E571-D4E6-41CD-ACA6-97151F3A33F1}" destId="{A362D7CA-3676-4FB1-8C21-4EEFD90E4903}" srcOrd="1" destOrd="0" parTransId="{FE4043C7-524C-4EF4-A14D-2A9CD07AE005}" sibTransId="{12E020DD-CF65-4607-8D0D-984949E95D7E}"/>
    <dgm:cxn modelId="{B3D8CDBD-9A9E-49C5-93FC-B0D004C6DBAF}" srcId="{6B423997-32C2-4BAA-909F-EA3A0CB5C07E}" destId="{1D4DBEE8-C8D7-4895-9C7A-0AA0B578E924}" srcOrd="0" destOrd="0" parTransId="{5BAE6717-4125-47A6-A973-7D67AA4061C8}" sibTransId="{6D083FAD-F0F6-42EC-8B9F-57E07B31027C}"/>
    <dgm:cxn modelId="{0FBD2D59-EFD5-41A5-A830-2C0A6C0F8E4B}" type="presOf" srcId="{F574E571-D4E6-41CD-ACA6-97151F3A33F1}" destId="{D45EE525-50F1-49F5-BF4B-BA20EEA364CC}" srcOrd="0" destOrd="0" presId="urn:microsoft.com/office/officeart/2005/8/layout/list1"/>
    <dgm:cxn modelId="{C9057910-1128-48FC-A310-3F1307F81E54}" srcId="{F574E571-D4E6-41CD-ACA6-97151F3A33F1}" destId="{F8BC5A1E-DABD-4F6B-8FE1-03FA1DD7F759}" srcOrd="0" destOrd="0" parTransId="{F82F0105-5DB5-49B4-8F21-ACE5A39D464E}" sibTransId="{FE15CE16-FCC8-4AFB-9BDD-95CB49D4BF0F}"/>
    <dgm:cxn modelId="{C3D348FD-9311-4844-8283-BCB9D5EEDCCB}" srcId="{B7970D71-AE3A-4EED-B610-87DEEA74C54A}" destId="{6B423997-32C2-4BAA-909F-EA3A0CB5C07E}" srcOrd="0" destOrd="0" parTransId="{E54EE914-16F1-4DE9-BA93-DF271AE74908}" sibTransId="{A603AF34-470E-4893-9F6B-AF5F9E1C2803}"/>
    <dgm:cxn modelId="{304FB0A1-CC56-438C-8241-EB9A645FE4D7}" type="presOf" srcId="{B7970D71-AE3A-4EED-B610-87DEEA74C54A}" destId="{B1F1DFBA-1CCD-4CCF-A9DD-728917B49382}" srcOrd="0" destOrd="0" presId="urn:microsoft.com/office/officeart/2005/8/layout/list1"/>
    <dgm:cxn modelId="{F947D1BF-DFF8-4D66-9AE4-C03A1BB1C34F}" type="presParOf" srcId="{B1F1DFBA-1CCD-4CCF-A9DD-728917B49382}" destId="{50341A79-5E46-46C9-84B2-FA82A7BE59CB}" srcOrd="0" destOrd="0" presId="urn:microsoft.com/office/officeart/2005/8/layout/list1"/>
    <dgm:cxn modelId="{CFFAB206-A4FE-457C-8C03-9DDA74D0601C}" type="presParOf" srcId="{50341A79-5E46-46C9-84B2-FA82A7BE59CB}" destId="{5753C7F8-63BE-48C6-91D8-0F0341A05667}" srcOrd="0" destOrd="0" presId="urn:microsoft.com/office/officeart/2005/8/layout/list1"/>
    <dgm:cxn modelId="{2F12EC1A-A144-49FE-9768-7F0AA4D7090D}" type="presParOf" srcId="{50341A79-5E46-46C9-84B2-FA82A7BE59CB}" destId="{EF91EB78-8440-4241-91A4-0B6F2B6D61B9}" srcOrd="1" destOrd="0" presId="urn:microsoft.com/office/officeart/2005/8/layout/list1"/>
    <dgm:cxn modelId="{9F747A6C-02BB-41B0-8B65-8ADA5954810F}" type="presParOf" srcId="{B1F1DFBA-1CCD-4CCF-A9DD-728917B49382}" destId="{A3895FC3-A70E-4935-A279-6113C383EA8E}" srcOrd="1" destOrd="0" presId="urn:microsoft.com/office/officeart/2005/8/layout/list1"/>
    <dgm:cxn modelId="{4898A8B1-2656-4992-BE28-382E38571A47}" type="presParOf" srcId="{B1F1DFBA-1CCD-4CCF-A9DD-728917B49382}" destId="{1BBF8CEB-F545-4D01-A8CA-DF7C9B882BAA}" srcOrd="2" destOrd="0" presId="urn:microsoft.com/office/officeart/2005/8/layout/list1"/>
    <dgm:cxn modelId="{CE106519-5752-4160-9C06-7D8F2C7306E9}" type="presParOf" srcId="{B1F1DFBA-1CCD-4CCF-A9DD-728917B49382}" destId="{01812D04-4EFB-4F5C-8902-177783709263}" srcOrd="3" destOrd="0" presId="urn:microsoft.com/office/officeart/2005/8/layout/list1"/>
    <dgm:cxn modelId="{1324F3FF-B594-4153-8EE5-8BCFF283FB06}" type="presParOf" srcId="{B1F1DFBA-1CCD-4CCF-A9DD-728917B49382}" destId="{322671F8-9B8A-4DC9-A446-F8EFC81ED51B}" srcOrd="4" destOrd="0" presId="urn:microsoft.com/office/officeart/2005/8/layout/list1"/>
    <dgm:cxn modelId="{C2B9B566-A08D-466C-83D5-1556C0A52177}" type="presParOf" srcId="{322671F8-9B8A-4DC9-A446-F8EFC81ED51B}" destId="{D45EE525-50F1-49F5-BF4B-BA20EEA364CC}" srcOrd="0" destOrd="0" presId="urn:microsoft.com/office/officeart/2005/8/layout/list1"/>
    <dgm:cxn modelId="{5371CA6F-901F-487E-AEBB-01BA91D16777}" type="presParOf" srcId="{322671F8-9B8A-4DC9-A446-F8EFC81ED51B}" destId="{9DF7BB8F-4D38-41C0-B7C4-275AB1F0F02E}" srcOrd="1" destOrd="0" presId="urn:microsoft.com/office/officeart/2005/8/layout/list1"/>
    <dgm:cxn modelId="{17A33989-1860-4EDC-9481-CD293EB20871}" type="presParOf" srcId="{B1F1DFBA-1CCD-4CCF-A9DD-728917B49382}" destId="{050F875F-C66F-48AC-BEC4-66FE787A4B92}" srcOrd="5" destOrd="0" presId="urn:microsoft.com/office/officeart/2005/8/layout/list1"/>
    <dgm:cxn modelId="{BE37E0EE-D03C-4F18-B314-D293C6D2CBF1}" type="presParOf" srcId="{B1F1DFBA-1CCD-4CCF-A9DD-728917B49382}" destId="{4BDDEE94-6BED-4CA3-A548-FA83A728D1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0DC2BD-5891-44F3-B31C-C234CBD3B106}" type="doc">
      <dgm:prSet loTypeId="urn:microsoft.com/office/officeart/2005/8/layout/cycle4" loCatId="cycle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0FBD7204-65C5-4A2A-95AF-6CF470416586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A.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與廠商相關</a:t>
          </a:r>
          <a:endParaRPr lang="zh-TW" altLang="en-US" sz="2000" b="1" dirty="0"/>
        </a:p>
      </dgm:t>
    </dgm:pt>
    <dgm:pt modelId="{FBE565FE-F5EB-4649-8CF9-02FD1738DABF}" type="parTrans" cxnId="{66D984DE-B878-4B80-B706-05E4DC4F9071}">
      <dgm:prSet/>
      <dgm:spPr/>
      <dgm:t>
        <a:bodyPr/>
        <a:lstStyle/>
        <a:p>
          <a:endParaRPr lang="zh-TW" altLang="en-US"/>
        </a:p>
      </dgm:t>
    </dgm:pt>
    <dgm:pt modelId="{E43414F0-201C-437A-A616-57BB204CFCB3}" type="sibTrans" cxnId="{66D984DE-B878-4B80-B706-05E4DC4F9071}">
      <dgm:prSet/>
      <dgm:spPr/>
      <dgm:t>
        <a:bodyPr/>
        <a:lstStyle/>
        <a:p>
          <a:endParaRPr lang="zh-TW" altLang="en-US"/>
        </a:p>
      </dgm:t>
    </dgm:pt>
    <dgm:pt modelId="{44BF2BDF-DF4E-4F8D-A86F-885272C4D0C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企業應秉持誠信原則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遵守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契約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規定。</a:t>
          </a:r>
          <a:endParaRPr lang="zh-TW" altLang="en-US" sz="2000" dirty="0"/>
        </a:p>
      </dgm:t>
    </dgm:pt>
    <dgm:pt modelId="{E3D11A39-4030-4E8E-A720-50AD6308E7D3}" type="parTrans" cxnId="{54C02147-8305-43F9-BE9D-F395CC0C32B3}">
      <dgm:prSet/>
      <dgm:spPr/>
      <dgm:t>
        <a:bodyPr/>
        <a:lstStyle/>
        <a:p>
          <a:endParaRPr lang="zh-TW" altLang="en-US"/>
        </a:p>
      </dgm:t>
    </dgm:pt>
    <dgm:pt modelId="{C0D11C19-48DC-41E8-9224-9D13AB8FDCFA}" type="sibTrans" cxnId="{54C02147-8305-43F9-BE9D-F395CC0C32B3}">
      <dgm:prSet/>
      <dgm:spPr/>
      <dgm:t>
        <a:bodyPr/>
        <a:lstStyle/>
        <a:p>
          <a:endParaRPr lang="zh-TW" altLang="en-US"/>
        </a:p>
      </dgm:t>
    </dgm:pt>
    <dgm:pt modelId="{E8C538AA-9E6B-456D-9463-F265AC77ED56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B. 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與競爭者相關</a:t>
          </a:r>
          <a:endParaRPr lang="zh-TW" altLang="en-US" sz="1800" b="1" dirty="0"/>
        </a:p>
      </dgm:t>
    </dgm:pt>
    <dgm:pt modelId="{B369DCF0-94BF-4FC0-A6F7-8B0773E1C157}" type="parTrans" cxnId="{98E2375E-67E4-4FAA-9C5E-52AB40AF2A57}">
      <dgm:prSet/>
      <dgm:spPr/>
      <dgm:t>
        <a:bodyPr/>
        <a:lstStyle/>
        <a:p>
          <a:endParaRPr lang="zh-TW" altLang="en-US"/>
        </a:p>
      </dgm:t>
    </dgm:pt>
    <dgm:pt modelId="{EE27AC30-867B-4081-926D-C2283923B7F5}" type="sibTrans" cxnId="{98E2375E-67E4-4FAA-9C5E-52AB40AF2A57}">
      <dgm:prSet/>
      <dgm:spPr/>
      <dgm:t>
        <a:bodyPr/>
        <a:lstStyle/>
        <a:p>
          <a:endParaRPr lang="zh-TW" altLang="en-US"/>
        </a:p>
      </dgm:t>
    </dgm:pt>
    <dgm:pt modelId="{A4151F0D-9CF6-453F-ACAD-9F39DE1ECDA8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企業應秉持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良性競爭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原則經營企業。</a:t>
          </a:r>
          <a:endParaRPr lang="zh-TW" altLang="en-US" sz="2000" dirty="0"/>
        </a:p>
      </dgm:t>
    </dgm:pt>
    <dgm:pt modelId="{ACD9F071-3929-42E6-A869-A878C4F1C5F7}" type="parTrans" cxnId="{9D34D1F8-7DCE-4758-BC94-180BEA1ACE19}">
      <dgm:prSet/>
      <dgm:spPr/>
      <dgm:t>
        <a:bodyPr/>
        <a:lstStyle/>
        <a:p>
          <a:endParaRPr lang="zh-TW" altLang="en-US"/>
        </a:p>
      </dgm:t>
    </dgm:pt>
    <dgm:pt modelId="{3BB9967D-9D64-4C2D-A35D-8D942A09BE03}" type="sibTrans" cxnId="{9D34D1F8-7DCE-4758-BC94-180BEA1ACE19}">
      <dgm:prSet/>
      <dgm:spPr/>
      <dgm:t>
        <a:bodyPr/>
        <a:lstStyle/>
        <a:p>
          <a:endParaRPr lang="zh-TW" altLang="en-US"/>
        </a:p>
      </dgm:t>
    </dgm:pt>
    <dgm:pt modelId="{390B8A19-EA29-41B3-87FA-C9382457957F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D. 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與社會相關</a:t>
          </a:r>
          <a:endParaRPr lang="zh-TW" altLang="en-US" sz="2000" b="1" dirty="0"/>
        </a:p>
      </dgm:t>
    </dgm:pt>
    <dgm:pt modelId="{68A0FD15-F0FB-45B5-B47C-59701C9E4D7F}" type="parTrans" cxnId="{F09CC961-D423-4C3B-A2E8-45831604E26B}">
      <dgm:prSet/>
      <dgm:spPr/>
      <dgm:t>
        <a:bodyPr/>
        <a:lstStyle/>
        <a:p>
          <a:endParaRPr lang="zh-TW" altLang="en-US"/>
        </a:p>
      </dgm:t>
    </dgm:pt>
    <dgm:pt modelId="{0E9E9643-C766-4BE9-A9DE-8A941FF523BE}" type="sibTrans" cxnId="{F09CC961-D423-4C3B-A2E8-45831604E26B}">
      <dgm:prSet/>
      <dgm:spPr/>
      <dgm:t>
        <a:bodyPr/>
        <a:lstStyle/>
        <a:p>
          <a:endParaRPr lang="zh-TW" altLang="en-US"/>
        </a:p>
      </dgm:t>
    </dgm:pt>
    <dgm:pt modelId="{7718E62A-4153-4DD0-AD6E-F093D122B3D1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企業應秉持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取之於社會，用之於社會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的理念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善盡公益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與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社會責任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1800" dirty="0"/>
        </a:p>
      </dgm:t>
    </dgm:pt>
    <dgm:pt modelId="{5E1210ED-9E73-474E-AF7B-61CF9D4C758E}" type="parTrans" cxnId="{F2620BEF-2A80-45C9-9028-935582C081D4}">
      <dgm:prSet/>
      <dgm:spPr/>
      <dgm:t>
        <a:bodyPr/>
        <a:lstStyle/>
        <a:p>
          <a:endParaRPr lang="zh-TW" altLang="en-US"/>
        </a:p>
      </dgm:t>
    </dgm:pt>
    <dgm:pt modelId="{8D350861-F0C6-47F7-8A6A-7FA4672DBDBD}" type="sibTrans" cxnId="{F2620BEF-2A80-45C9-9028-935582C081D4}">
      <dgm:prSet/>
      <dgm:spPr/>
      <dgm:t>
        <a:bodyPr/>
        <a:lstStyle/>
        <a:p>
          <a:endParaRPr lang="zh-TW" altLang="en-US"/>
        </a:p>
      </dgm:t>
    </dgm:pt>
    <dgm:pt modelId="{E87B8796-1820-4E61-BAE0-244EA518DC8F}">
      <dgm:prSet phldrT="[文字]" custT="1"/>
      <dgm:spPr/>
      <dgm:t>
        <a:bodyPr/>
        <a:lstStyle/>
        <a:p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C. 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與消費者相關</a:t>
          </a:r>
          <a:endParaRPr lang="zh-TW" altLang="en-US" sz="1800" b="1" dirty="0"/>
        </a:p>
      </dgm:t>
    </dgm:pt>
    <dgm:pt modelId="{13D5B2E2-1210-4356-9076-CAC459A347A6}" type="parTrans" cxnId="{27B2BF4A-A0D6-420F-A112-C33D782BF386}">
      <dgm:prSet/>
      <dgm:spPr/>
      <dgm:t>
        <a:bodyPr/>
        <a:lstStyle/>
        <a:p>
          <a:endParaRPr lang="zh-TW" altLang="en-US"/>
        </a:p>
      </dgm:t>
    </dgm:pt>
    <dgm:pt modelId="{B255434E-29C5-499E-9F1C-9EBF94384C38}" type="sibTrans" cxnId="{27B2BF4A-A0D6-420F-A112-C33D782BF386}">
      <dgm:prSet/>
      <dgm:spPr/>
      <dgm:t>
        <a:bodyPr/>
        <a:lstStyle/>
        <a:p>
          <a:endParaRPr lang="zh-TW" altLang="en-US"/>
        </a:p>
      </dgm:t>
    </dgm:pt>
    <dgm:pt modelId="{56DB585E-5DC2-4CB7-BE12-82077B805BAA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企業應秉持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服務倫理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滿足每位消費者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的需求。</a:t>
          </a:r>
          <a:endParaRPr lang="zh-TW" altLang="en-US" sz="2000" dirty="0"/>
        </a:p>
      </dgm:t>
    </dgm:pt>
    <dgm:pt modelId="{E8D281CE-3492-48D8-982C-6160354D0ACC}" type="parTrans" cxnId="{787FEA07-28F2-4DA7-8F69-D608AA5AA707}">
      <dgm:prSet/>
      <dgm:spPr/>
      <dgm:t>
        <a:bodyPr/>
        <a:lstStyle/>
        <a:p>
          <a:endParaRPr lang="zh-TW" altLang="en-US"/>
        </a:p>
      </dgm:t>
    </dgm:pt>
    <dgm:pt modelId="{5B9EE3A7-94CC-432C-A139-B23DD2682119}" type="sibTrans" cxnId="{787FEA07-28F2-4DA7-8F69-D608AA5AA707}">
      <dgm:prSet/>
      <dgm:spPr/>
      <dgm:t>
        <a:bodyPr/>
        <a:lstStyle/>
        <a:p>
          <a:endParaRPr lang="zh-TW" altLang="en-US"/>
        </a:p>
      </dgm:t>
    </dgm:pt>
    <dgm:pt modelId="{00C9B563-DA24-474C-8DB1-7F2047103F2A}" type="pres">
      <dgm:prSet presAssocID="{780DC2BD-5891-44F3-B31C-C234CBD3B1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7751FD-4550-484D-80B6-1D03D6FD315A}" type="pres">
      <dgm:prSet presAssocID="{780DC2BD-5891-44F3-B31C-C234CBD3B106}" presName="children" presStyleCnt="0"/>
      <dgm:spPr/>
      <dgm:t>
        <a:bodyPr/>
        <a:lstStyle/>
        <a:p>
          <a:endParaRPr lang="zh-TW" altLang="en-US"/>
        </a:p>
      </dgm:t>
    </dgm:pt>
    <dgm:pt modelId="{7BA5FDFE-C75D-45FB-9D80-BFDFB2F3BE4C}" type="pres">
      <dgm:prSet presAssocID="{780DC2BD-5891-44F3-B31C-C234CBD3B106}" presName="child1group" presStyleCnt="0"/>
      <dgm:spPr/>
      <dgm:t>
        <a:bodyPr/>
        <a:lstStyle/>
        <a:p>
          <a:endParaRPr lang="zh-TW" altLang="en-US"/>
        </a:p>
      </dgm:t>
    </dgm:pt>
    <dgm:pt modelId="{48A67A77-4F83-4EF5-9417-EBEA60593562}" type="pres">
      <dgm:prSet presAssocID="{780DC2BD-5891-44F3-B31C-C234CBD3B106}" presName="child1" presStyleLbl="bgAcc1" presStyleIdx="0" presStyleCnt="4" custScaleX="220084" custScaleY="83864"/>
      <dgm:spPr/>
      <dgm:t>
        <a:bodyPr/>
        <a:lstStyle/>
        <a:p>
          <a:endParaRPr lang="zh-TW" altLang="en-US"/>
        </a:p>
      </dgm:t>
    </dgm:pt>
    <dgm:pt modelId="{0EA32807-8FDF-4506-B39A-21670F671A61}" type="pres">
      <dgm:prSet presAssocID="{780DC2BD-5891-44F3-B31C-C234CBD3B1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D66940-67BC-4614-9341-75961F36948C}" type="pres">
      <dgm:prSet presAssocID="{780DC2BD-5891-44F3-B31C-C234CBD3B106}" presName="child2group" presStyleCnt="0"/>
      <dgm:spPr/>
      <dgm:t>
        <a:bodyPr/>
        <a:lstStyle/>
        <a:p>
          <a:endParaRPr lang="zh-TW" altLang="en-US"/>
        </a:p>
      </dgm:t>
    </dgm:pt>
    <dgm:pt modelId="{F3571D38-2C3A-49C2-9668-1A740AB4F02E}" type="pres">
      <dgm:prSet presAssocID="{780DC2BD-5891-44F3-B31C-C234CBD3B106}" presName="child2" presStyleLbl="bgAcc1" presStyleIdx="1" presStyleCnt="4" custScaleX="196780" custScaleY="85518" custLinFactNeighborX="15080"/>
      <dgm:spPr/>
      <dgm:t>
        <a:bodyPr/>
        <a:lstStyle/>
        <a:p>
          <a:endParaRPr lang="zh-TW" altLang="en-US"/>
        </a:p>
      </dgm:t>
    </dgm:pt>
    <dgm:pt modelId="{44141606-5FDE-485B-9C6A-D4AA1011EE08}" type="pres">
      <dgm:prSet presAssocID="{780DC2BD-5891-44F3-B31C-C234CBD3B1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C90C74-1B3F-445D-B165-AD8692D35469}" type="pres">
      <dgm:prSet presAssocID="{780DC2BD-5891-44F3-B31C-C234CBD3B106}" presName="child3group" presStyleCnt="0"/>
      <dgm:spPr/>
      <dgm:t>
        <a:bodyPr/>
        <a:lstStyle/>
        <a:p>
          <a:endParaRPr lang="zh-TW" altLang="en-US"/>
        </a:p>
      </dgm:t>
    </dgm:pt>
    <dgm:pt modelId="{277D14F7-12E3-4E4B-8499-CECF945FE4CE}" type="pres">
      <dgm:prSet presAssocID="{780DC2BD-5891-44F3-B31C-C234CBD3B106}" presName="child3" presStyleLbl="bgAcc1" presStyleIdx="2" presStyleCnt="4" custScaleX="209946" custScaleY="135381" custLinFactNeighborX="41243" custLinFactNeighborY="-23966"/>
      <dgm:spPr/>
      <dgm:t>
        <a:bodyPr/>
        <a:lstStyle/>
        <a:p>
          <a:endParaRPr lang="zh-TW" altLang="en-US"/>
        </a:p>
      </dgm:t>
    </dgm:pt>
    <dgm:pt modelId="{AA31A3C6-63CB-4AEA-A7CF-F4192F730E08}" type="pres">
      <dgm:prSet presAssocID="{780DC2BD-5891-44F3-B31C-C234CBD3B1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31EEFC-6698-488E-9970-F031204E077E}" type="pres">
      <dgm:prSet presAssocID="{780DC2BD-5891-44F3-B31C-C234CBD3B106}" presName="child4group" presStyleCnt="0"/>
      <dgm:spPr/>
      <dgm:t>
        <a:bodyPr/>
        <a:lstStyle/>
        <a:p>
          <a:endParaRPr lang="zh-TW" altLang="en-US"/>
        </a:p>
      </dgm:t>
    </dgm:pt>
    <dgm:pt modelId="{5F7F5A06-182D-418E-BA80-F989127400E4}" type="pres">
      <dgm:prSet presAssocID="{780DC2BD-5891-44F3-B31C-C234CBD3B106}" presName="child4" presStyleLbl="bgAcc1" presStyleIdx="3" presStyleCnt="4" custScaleX="196031" custScaleY="148972" custLinFactNeighborX="-24029" custLinFactNeighborY="-16817"/>
      <dgm:spPr/>
      <dgm:t>
        <a:bodyPr/>
        <a:lstStyle/>
        <a:p>
          <a:endParaRPr lang="zh-TW" altLang="en-US"/>
        </a:p>
      </dgm:t>
    </dgm:pt>
    <dgm:pt modelId="{78C10687-ED9E-4A65-BAFC-FD44D90398E6}" type="pres">
      <dgm:prSet presAssocID="{780DC2BD-5891-44F3-B31C-C234CBD3B1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C439CB-C705-4FEF-8991-D9C183AB2E03}" type="pres">
      <dgm:prSet presAssocID="{780DC2BD-5891-44F3-B31C-C234CBD3B106}" presName="childPlaceholder" presStyleCnt="0"/>
      <dgm:spPr/>
      <dgm:t>
        <a:bodyPr/>
        <a:lstStyle/>
        <a:p>
          <a:endParaRPr lang="zh-TW" altLang="en-US"/>
        </a:p>
      </dgm:t>
    </dgm:pt>
    <dgm:pt modelId="{FB3A0E39-F467-4C8C-AACE-B8922663653A}" type="pres">
      <dgm:prSet presAssocID="{780DC2BD-5891-44F3-B31C-C234CBD3B106}" presName="circle" presStyleCnt="0"/>
      <dgm:spPr/>
      <dgm:t>
        <a:bodyPr/>
        <a:lstStyle/>
        <a:p>
          <a:endParaRPr lang="zh-TW" altLang="en-US"/>
        </a:p>
      </dgm:t>
    </dgm:pt>
    <dgm:pt modelId="{8B6B542A-2E82-4C95-B69E-04172F7C8A27}" type="pres">
      <dgm:prSet presAssocID="{780DC2BD-5891-44F3-B31C-C234CBD3B1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158DB8-09FA-4853-83BF-BDD150B0C5C3}" type="pres">
      <dgm:prSet presAssocID="{780DC2BD-5891-44F3-B31C-C234CBD3B10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F57652-C3E2-4D4E-8376-5A01BF77A799}" type="pres">
      <dgm:prSet presAssocID="{780DC2BD-5891-44F3-B31C-C234CBD3B10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660FAB-8408-4B9B-9A1A-AE3CE3040601}" type="pres">
      <dgm:prSet presAssocID="{780DC2BD-5891-44F3-B31C-C234CBD3B1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C249B6-61BD-4D03-8AFF-3401819FD4A9}" type="pres">
      <dgm:prSet presAssocID="{780DC2BD-5891-44F3-B31C-C234CBD3B106}" presName="quadrantPlaceholder" presStyleCnt="0"/>
      <dgm:spPr/>
      <dgm:t>
        <a:bodyPr/>
        <a:lstStyle/>
        <a:p>
          <a:endParaRPr lang="zh-TW" altLang="en-US"/>
        </a:p>
      </dgm:t>
    </dgm:pt>
    <dgm:pt modelId="{A6E7753B-B876-4405-9B1E-E0864A5970D0}" type="pres">
      <dgm:prSet presAssocID="{780DC2BD-5891-44F3-B31C-C234CBD3B106}" presName="center1" presStyleLbl="fgShp" presStyleIdx="0" presStyleCnt="2"/>
      <dgm:spPr/>
      <dgm:t>
        <a:bodyPr/>
        <a:lstStyle/>
        <a:p>
          <a:endParaRPr lang="zh-TW" altLang="en-US"/>
        </a:p>
      </dgm:t>
    </dgm:pt>
    <dgm:pt modelId="{4EAB43E7-235E-4B09-BE0D-27B967D5470B}" type="pres">
      <dgm:prSet presAssocID="{780DC2BD-5891-44F3-B31C-C234CBD3B106}" presName="center2" presStyleLbl="fgShp" presStyleIdx="1" presStyleCnt="2"/>
      <dgm:spPr/>
      <dgm:t>
        <a:bodyPr/>
        <a:lstStyle/>
        <a:p>
          <a:endParaRPr lang="zh-TW" altLang="en-US"/>
        </a:p>
      </dgm:t>
    </dgm:pt>
  </dgm:ptLst>
  <dgm:cxnLst>
    <dgm:cxn modelId="{4B933B3D-1261-4609-9CEA-0FC5DB937139}" type="presOf" srcId="{0FBD7204-65C5-4A2A-95AF-6CF470416586}" destId="{8B6B542A-2E82-4C95-B69E-04172F7C8A27}" srcOrd="0" destOrd="0" presId="urn:microsoft.com/office/officeart/2005/8/layout/cycle4"/>
    <dgm:cxn modelId="{987544C7-9B75-41A2-9906-6EB073FFEFF4}" type="presOf" srcId="{44BF2BDF-DF4E-4F8D-A86F-885272C4D0C1}" destId="{0EA32807-8FDF-4506-B39A-21670F671A61}" srcOrd="1" destOrd="0" presId="urn:microsoft.com/office/officeart/2005/8/layout/cycle4"/>
    <dgm:cxn modelId="{27B2BF4A-A0D6-420F-A112-C33D782BF386}" srcId="{780DC2BD-5891-44F3-B31C-C234CBD3B106}" destId="{E87B8796-1820-4E61-BAE0-244EA518DC8F}" srcOrd="3" destOrd="0" parTransId="{13D5B2E2-1210-4356-9076-CAC459A347A6}" sibTransId="{B255434E-29C5-499E-9F1C-9EBF94384C38}"/>
    <dgm:cxn modelId="{730C8249-6135-4952-9E40-196E5F04B6DA}" type="presOf" srcId="{7718E62A-4153-4DD0-AD6E-F093D122B3D1}" destId="{277D14F7-12E3-4E4B-8499-CECF945FE4CE}" srcOrd="0" destOrd="0" presId="urn:microsoft.com/office/officeart/2005/8/layout/cycle4"/>
    <dgm:cxn modelId="{787FEA07-28F2-4DA7-8F69-D608AA5AA707}" srcId="{E87B8796-1820-4E61-BAE0-244EA518DC8F}" destId="{56DB585E-5DC2-4CB7-BE12-82077B805BAA}" srcOrd="0" destOrd="0" parTransId="{E8D281CE-3492-48D8-982C-6160354D0ACC}" sibTransId="{5B9EE3A7-94CC-432C-A139-B23DD2682119}"/>
    <dgm:cxn modelId="{98E2375E-67E4-4FAA-9C5E-52AB40AF2A57}" srcId="{780DC2BD-5891-44F3-B31C-C234CBD3B106}" destId="{E8C538AA-9E6B-456D-9463-F265AC77ED56}" srcOrd="1" destOrd="0" parTransId="{B369DCF0-94BF-4FC0-A6F7-8B0773E1C157}" sibTransId="{EE27AC30-867B-4081-926D-C2283923B7F5}"/>
    <dgm:cxn modelId="{D47B5B45-56A7-4CF4-8B1D-77BA4F9D8486}" type="presOf" srcId="{56DB585E-5DC2-4CB7-BE12-82077B805BAA}" destId="{5F7F5A06-182D-418E-BA80-F989127400E4}" srcOrd="0" destOrd="0" presId="urn:microsoft.com/office/officeart/2005/8/layout/cycle4"/>
    <dgm:cxn modelId="{9D34D1F8-7DCE-4758-BC94-180BEA1ACE19}" srcId="{E8C538AA-9E6B-456D-9463-F265AC77ED56}" destId="{A4151F0D-9CF6-453F-ACAD-9F39DE1ECDA8}" srcOrd="0" destOrd="0" parTransId="{ACD9F071-3929-42E6-A869-A878C4F1C5F7}" sibTransId="{3BB9967D-9D64-4C2D-A35D-8D942A09BE03}"/>
    <dgm:cxn modelId="{C4263F75-E993-432B-81A1-DABC2B503D5C}" type="presOf" srcId="{7718E62A-4153-4DD0-AD6E-F093D122B3D1}" destId="{AA31A3C6-63CB-4AEA-A7CF-F4192F730E08}" srcOrd="1" destOrd="0" presId="urn:microsoft.com/office/officeart/2005/8/layout/cycle4"/>
    <dgm:cxn modelId="{6CFBA7FD-4597-4F20-B090-D19C0C9A1DAC}" type="presOf" srcId="{A4151F0D-9CF6-453F-ACAD-9F39DE1ECDA8}" destId="{44141606-5FDE-485B-9C6A-D4AA1011EE08}" srcOrd="1" destOrd="0" presId="urn:microsoft.com/office/officeart/2005/8/layout/cycle4"/>
    <dgm:cxn modelId="{F41733EE-9D22-4688-BA56-AC8E7113DAAB}" type="presOf" srcId="{56DB585E-5DC2-4CB7-BE12-82077B805BAA}" destId="{78C10687-ED9E-4A65-BAFC-FD44D90398E6}" srcOrd="1" destOrd="0" presId="urn:microsoft.com/office/officeart/2005/8/layout/cycle4"/>
    <dgm:cxn modelId="{49334DDE-37F0-4F03-B9B3-D4317AB546C9}" type="presOf" srcId="{780DC2BD-5891-44F3-B31C-C234CBD3B106}" destId="{00C9B563-DA24-474C-8DB1-7F2047103F2A}" srcOrd="0" destOrd="0" presId="urn:microsoft.com/office/officeart/2005/8/layout/cycle4"/>
    <dgm:cxn modelId="{66D984DE-B878-4B80-B706-05E4DC4F9071}" srcId="{780DC2BD-5891-44F3-B31C-C234CBD3B106}" destId="{0FBD7204-65C5-4A2A-95AF-6CF470416586}" srcOrd="0" destOrd="0" parTransId="{FBE565FE-F5EB-4649-8CF9-02FD1738DABF}" sibTransId="{E43414F0-201C-437A-A616-57BB204CFCB3}"/>
    <dgm:cxn modelId="{109CEE7F-2C84-49A7-B60B-58D969A1BD9A}" type="presOf" srcId="{390B8A19-EA29-41B3-87FA-C9382457957F}" destId="{E0F57652-C3E2-4D4E-8376-5A01BF77A799}" srcOrd="0" destOrd="0" presId="urn:microsoft.com/office/officeart/2005/8/layout/cycle4"/>
    <dgm:cxn modelId="{5F58B387-BCD9-4B4E-B05A-671F7B37F085}" type="presOf" srcId="{44BF2BDF-DF4E-4F8D-A86F-885272C4D0C1}" destId="{48A67A77-4F83-4EF5-9417-EBEA60593562}" srcOrd="0" destOrd="0" presId="urn:microsoft.com/office/officeart/2005/8/layout/cycle4"/>
    <dgm:cxn modelId="{E678FC96-7988-4985-B9B3-05FA285E237A}" type="presOf" srcId="{E8C538AA-9E6B-456D-9463-F265AC77ED56}" destId="{AA158DB8-09FA-4853-83BF-BDD150B0C5C3}" srcOrd="0" destOrd="0" presId="urn:microsoft.com/office/officeart/2005/8/layout/cycle4"/>
    <dgm:cxn modelId="{54C02147-8305-43F9-BE9D-F395CC0C32B3}" srcId="{0FBD7204-65C5-4A2A-95AF-6CF470416586}" destId="{44BF2BDF-DF4E-4F8D-A86F-885272C4D0C1}" srcOrd="0" destOrd="0" parTransId="{E3D11A39-4030-4E8E-A720-50AD6308E7D3}" sibTransId="{C0D11C19-48DC-41E8-9224-9D13AB8FDCFA}"/>
    <dgm:cxn modelId="{F09CC961-D423-4C3B-A2E8-45831604E26B}" srcId="{780DC2BD-5891-44F3-B31C-C234CBD3B106}" destId="{390B8A19-EA29-41B3-87FA-C9382457957F}" srcOrd="2" destOrd="0" parTransId="{68A0FD15-F0FB-45B5-B47C-59701C9E4D7F}" sibTransId="{0E9E9643-C766-4BE9-A9DE-8A941FF523BE}"/>
    <dgm:cxn modelId="{F2620BEF-2A80-45C9-9028-935582C081D4}" srcId="{390B8A19-EA29-41B3-87FA-C9382457957F}" destId="{7718E62A-4153-4DD0-AD6E-F093D122B3D1}" srcOrd="0" destOrd="0" parTransId="{5E1210ED-9E73-474E-AF7B-61CF9D4C758E}" sibTransId="{8D350861-F0C6-47F7-8A6A-7FA4672DBDBD}"/>
    <dgm:cxn modelId="{9DE4A9BC-8FE9-4B11-B60D-B924976798DF}" type="presOf" srcId="{A4151F0D-9CF6-453F-ACAD-9F39DE1ECDA8}" destId="{F3571D38-2C3A-49C2-9668-1A740AB4F02E}" srcOrd="0" destOrd="0" presId="urn:microsoft.com/office/officeart/2005/8/layout/cycle4"/>
    <dgm:cxn modelId="{4CADE776-A366-4C98-BCE4-47928F8437EC}" type="presOf" srcId="{E87B8796-1820-4E61-BAE0-244EA518DC8F}" destId="{A3660FAB-8408-4B9B-9A1A-AE3CE3040601}" srcOrd="0" destOrd="0" presId="urn:microsoft.com/office/officeart/2005/8/layout/cycle4"/>
    <dgm:cxn modelId="{58CA4556-03A1-4E98-A12C-BB5690E0DE4F}" type="presParOf" srcId="{00C9B563-DA24-474C-8DB1-7F2047103F2A}" destId="{4D7751FD-4550-484D-80B6-1D03D6FD315A}" srcOrd="0" destOrd="0" presId="urn:microsoft.com/office/officeart/2005/8/layout/cycle4"/>
    <dgm:cxn modelId="{45C8DF21-9664-44B9-80F3-964F74880FF8}" type="presParOf" srcId="{4D7751FD-4550-484D-80B6-1D03D6FD315A}" destId="{7BA5FDFE-C75D-45FB-9D80-BFDFB2F3BE4C}" srcOrd="0" destOrd="0" presId="urn:microsoft.com/office/officeart/2005/8/layout/cycle4"/>
    <dgm:cxn modelId="{C1C9FAB0-2A09-4332-88A7-3EE2FD2D3878}" type="presParOf" srcId="{7BA5FDFE-C75D-45FB-9D80-BFDFB2F3BE4C}" destId="{48A67A77-4F83-4EF5-9417-EBEA60593562}" srcOrd="0" destOrd="0" presId="urn:microsoft.com/office/officeart/2005/8/layout/cycle4"/>
    <dgm:cxn modelId="{8BF8686B-8264-4AAD-B0C2-1F5FD8107527}" type="presParOf" srcId="{7BA5FDFE-C75D-45FB-9D80-BFDFB2F3BE4C}" destId="{0EA32807-8FDF-4506-B39A-21670F671A61}" srcOrd="1" destOrd="0" presId="urn:microsoft.com/office/officeart/2005/8/layout/cycle4"/>
    <dgm:cxn modelId="{DBEAD740-0922-4A7C-A267-653FEDBF9C42}" type="presParOf" srcId="{4D7751FD-4550-484D-80B6-1D03D6FD315A}" destId="{1FD66940-67BC-4614-9341-75961F36948C}" srcOrd="1" destOrd="0" presId="urn:microsoft.com/office/officeart/2005/8/layout/cycle4"/>
    <dgm:cxn modelId="{8AFF750F-07CB-47B0-B444-553442A9D95D}" type="presParOf" srcId="{1FD66940-67BC-4614-9341-75961F36948C}" destId="{F3571D38-2C3A-49C2-9668-1A740AB4F02E}" srcOrd="0" destOrd="0" presId="urn:microsoft.com/office/officeart/2005/8/layout/cycle4"/>
    <dgm:cxn modelId="{181D2AF4-E40A-4FF6-AADE-F1A19B6CD592}" type="presParOf" srcId="{1FD66940-67BC-4614-9341-75961F36948C}" destId="{44141606-5FDE-485B-9C6A-D4AA1011EE08}" srcOrd="1" destOrd="0" presId="urn:microsoft.com/office/officeart/2005/8/layout/cycle4"/>
    <dgm:cxn modelId="{239D03B4-39DE-4401-9455-8EA87A9E3C1B}" type="presParOf" srcId="{4D7751FD-4550-484D-80B6-1D03D6FD315A}" destId="{FBC90C74-1B3F-445D-B165-AD8692D35469}" srcOrd="2" destOrd="0" presId="urn:microsoft.com/office/officeart/2005/8/layout/cycle4"/>
    <dgm:cxn modelId="{DAFD0C58-00A3-4177-994D-CC4B6CE55293}" type="presParOf" srcId="{FBC90C74-1B3F-445D-B165-AD8692D35469}" destId="{277D14F7-12E3-4E4B-8499-CECF945FE4CE}" srcOrd="0" destOrd="0" presId="urn:microsoft.com/office/officeart/2005/8/layout/cycle4"/>
    <dgm:cxn modelId="{84353F59-E200-490A-B4D9-8D3F68D7337F}" type="presParOf" srcId="{FBC90C74-1B3F-445D-B165-AD8692D35469}" destId="{AA31A3C6-63CB-4AEA-A7CF-F4192F730E08}" srcOrd="1" destOrd="0" presId="urn:microsoft.com/office/officeart/2005/8/layout/cycle4"/>
    <dgm:cxn modelId="{F270B404-39AD-40FD-8357-20ABF9040CD9}" type="presParOf" srcId="{4D7751FD-4550-484D-80B6-1D03D6FD315A}" destId="{C131EEFC-6698-488E-9970-F031204E077E}" srcOrd="3" destOrd="0" presId="urn:microsoft.com/office/officeart/2005/8/layout/cycle4"/>
    <dgm:cxn modelId="{D61147D8-588E-4896-8081-904911DA22BD}" type="presParOf" srcId="{C131EEFC-6698-488E-9970-F031204E077E}" destId="{5F7F5A06-182D-418E-BA80-F989127400E4}" srcOrd="0" destOrd="0" presId="urn:microsoft.com/office/officeart/2005/8/layout/cycle4"/>
    <dgm:cxn modelId="{8AD667FF-2AC5-448A-87C8-4B16C6400DD9}" type="presParOf" srcId="{C131EEFC-6698-488E-9970-F031204E077E}" destId="{78C10687-ED9E-4A65-BAFC-FD44D90398E6}" srcOrd="1" destOrd="0" presId="urn:microsoft.com/office/officeart/2005/8/layout/cycle4"/>
    <dgm:cxn modelId="{422A955D-10BC-4A32-A587-15C5058CBC56}" type="presParOf" srcId="{4D7751FD-4550-484D-80B6-1D03D6FD315A}" destId="{44C439CB-C705-4FEF-8991-D9C183AB2E03}" srcOrd="4" destOrd="0" presId="urn:microsoft.com/office/officeart/2005/8/layout/cycle4"/>
    <dgm:cxn modelId="{8380913C-D78A-4C58-A360-EDEC1BB640A9}" type="presParOf" srcId="{00C9B563-DA24-474C-8DB1-7F2047103F2A}" destId="{FB3A0E39-F467-4C8C-AACE-B8922663653A}" srcOrd="1" destOrd="0" presId="urn:microsoft.com/office/officeart/2005/8/layout/cycle4"/>
    <dgm:cxn modelId="{7BED84C4-E843-4361-A712-7E90B385E6A8}" type="presParOf" srcId="{FB3A0E39-F467-4C8C-AACE-B8922663653A}" destId="{8B6B542A-2E82-4C95-B69E-04172F7C8A27}" srcOrd="0" destOrd="0" presId="urn:microsoft.com/office/officeart/2005/8/layout/cycle4"/>
    <dgm:cxn modelId="{CAC95022-DEE9-41AE-9CAF-BE9047E73F8C}" type="presParOf" srcId="{FB3A0E39-F467-4C8C-AACE-B8922663653A}" destId="{AA158DB8-09FA-4853-83BF-BDD150B0C5C3}" srcOrd="1" destOrd="0" presId="urn:microsoft.com/office/officeart/2005/8/layout/cycle4"/>
    <dgm:cxn modelId="{B64F8464-1E9E-44F0-A7A9-400680097381}" type="presParOf" srcId="{FB3A0E39-F467-4C8C-AACE-B8922663653A}" destId="{E0F57652-C3E2-4D4E-8376-5A01BF77A799}" srcOrd="2" destOrd="0" presId="urn:microsoft.com/office/officeart/2005/8/layout/cycle4"/>
    <dgm:cxn modelId="{EF3AA039-E450-40AC-AA65-BD6045F657AB}" type="presParOf" srcId="{FB3A0E39-F467-4C8C-AACE-B8922663653A}" destId="{A3660FAB-8408-4B9B-9A1A-AE3CE3040601}" srcOrd="3" destOrd="0" presId="urn:microsoft.com/office/officeart/2005/8/layout/cycle4"/>
    <dgm:cxn modelId="{87D54980-C8F5-4D0F-9144-2BF45E9F5560}" type="presParOf" srcId="{FB3A0E39-F467-4C8C-AACE-B8922663653A}" destId="{9EC249B6-61BD-4D03-8AFF-3401819FD4A9}" srcOrd="4" destOrd="0" presId="urn:microsoft.com/office/officeart/2005/8/layout/cycle4"/>
    <dgm:cxn modelId="{2E10CF2A-089F-4CBB-B360-9CE4235A28F3}" type="presParOf" srcId="{00C9B563-DA24-474C-8DB1-7F2047103F2A}" destId="{A6E7753B-B876-4405-9B1E-E0864A5970D0}" srcOrd="2" destOrd="0" presId="urn:microsoft.com/office/officeart/2005/8/layout/cycle4"/>
    <dgm:cxn modelId="{1AE4AA7F-CCF0-49E0-AF7F-4A7D4C1F4329}" type="presParOf" srcId="{00C9B563-DA24-474C-8DB1-7F2047103F2A}" destId="{4EAB43E7-235E-4B09-BE0D-27B967D5470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FC0CAB-1B25-4537-8254-7DDC739147A9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835B0DD-E654-44F7-B8F2-4876E64D6B83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（一）環境保護</a:t>
          </a:r>
          <a:endParaRPr lang="zh-TW" altLang="en-US" dirty="0"/>
        </a:p>
      </dgm:t>
    </dgm:pt>
    <dgm:pt modelId="{2A9B90FC-0190-45F2-92B6-5283B000115A}" type="parTrans" cxnId="{5BB344D4-DBEB-4C54-8820-615210BE3F90}">
      <dgm:prSet/>
      <dgm:spPr/>
      <dgm:t>
        <a:bodyPr/>
        <a:lstStyle/>
        <a:p>
          <a:endParaRPr lang="zh-TW" altLang="en-US"/>
        </a:p>
      </dgm:t>
    </dgm:pt>
    <dgm:pt modelId="{06669CE1-A33C-4936-9E37-98E4A0EFC1E1}" type="sibTrans" cxnId="{5BB344D4-DBEB-4C54-8820-615210BE3F90}">
      <dgm:prSet/>
      <dgm:spPr/>
      <dgm:t>
        <a:bodyPr/>
        <a:lstStyle/>
        <a:p>
          <a:endParaRPr lang="zh-TW" altLang="en-US"/>
        </a:p>
      </dgm:t>
    </dgm:pt>
    <dgm:pt modelId="{F414AB27-8E9F-47D9-8BD1-A1FECDA948C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企業在生產過程中進行環保活動，可減少汙染及環境破壞，維護環境品質。</a:t>
          </a:r>
          <a:endParaRPr lang="zh-TW" altLang="en-US" dirty="0"/>
        </a:p>
      </dgm:t>
    </dgm:pt>
    <dgm:pt modelId="{27432D41-2545-4703-9206-99024E240864}" type="parTrans" cxnId="{B17B0840-F0C4-45EC-805A-02B38AB6B5DB}">
      <dgm:prSet/>
      <dgm:spPr/>
      <dgm:t>
        <a:bodyPr/>
        <a:lstStyle/>
        <a:p>
          <a:endParaRPr lang="zh-TW" altLang="en-US"/>
        </a:p>
      </dgm:t>
    </dgm:pt>
    <dgm:pt modelId="{07FFC3FA-1DB5-4D98-9EE9-162953E019E6}" type="sibTrans" cxnId="{B17B0840-F0C4-45EC-805A-02B38AB6B5DB}">
      <dgm:prSet/>
      <dgm:spPr/>
      <dgm:t>
        <a:bodyPr/>
        <a:lstStyle/>
        <a:p>
          <a:endParaRPr lang="zh-TW" altLang="en-US"/>
        </a:p>
      </dgm:t>
    </dgm:pt>
    <dgm:pt modelId="{818A6EA4-2F53-4B9E-AC5B-64DB983569AF}">
      <dgm:prSet phldrT="[文字]"/>
      <dgm:spPr/>
      <dgm:t>
        <a:bodyPr/>
        <a:lstStyle/>
        <a:p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（二）社區參與</a:t>
          </a:r>
          <a:endParaRPr lang="zh-TW" altLang="en-US" dirty="0"/>
        </a:p>
      </dgm:t>
    </dgm:pt>
    <dgm:pt modelId="{3D2CF06F-A623-43E2-84B9-674465ACA6CC}" type="parTrans" cxnId="{9BC6196F-74B1-4C09-A805-B2FB5C52323E}">
      <dgm:prSet/>
      <dgm:spPr/>
      <dgm:t>
        <a:bodyPr/>
        <a:lstStyle/>
        <a:p>
          <a:endParaRPr lang="zh-TW" altLang="en-US"/>
        </a:p>
      </dgm:t>
    </dgm:pt>
    <dgm:pt modelId="{C99C1B23-26FB-48DE-87A9-8280837CA667}" type="sibTrans" cxnId="{9BC6196F-74B1-4C09-A805-B2FB5C52323E}">
      <dgm:prSet/>
      <dgm:spPr/>
      <dgm:t>
        <a:bodyPr/>
        <a:lstStyle/>
        <a:p>
          <a:endParaRPr lang="zh-TW" altLang="en-US"/>
        </a:p>
      </dgm:t>
    </dgm:pt>
    <dgm:pt modelId="{4E609C34-5FD9-4A9B-B17A-D83DB5A2162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企業主動關懷社區，自願性的服務社區，並替社區發現問題、解決問題。</a:t>
          </a:r>
          <a:endParaRPr lang="zh-TW" altLang="en-US" dirty="0"/>
        </a:p>
      </dgm:t>
    </dgm:pt>
    <dgm:pt modelId="{1A49F4D4-AD50-4D04-839E-5367DCE9E9EC}" type="parTrans" cxnId="{C3E6F8F5-605D-475C-83F7-0D7E3B25491F}">
      <dgm:prSet/>
      <dgm:spPr/>
      <dgm:t>
        <a:bodyPr/>
        <a:lstStyle/>
        <a:p>
          <a:endParaRPr lang="zh-TW" altLang="en-US"/>
        </a:p>
      </dgm:t>
    </dgm:pt>
    <dgm:pt modelId="{C875B6F1-ED99-4EAA-969A-FC2D7201BB1C}" type="sibTrans" cxnId="{C3E6F8F5-605D-475C-83F7-0D7E3B25491F}">
      <dgm:prSet/>
      <dgm:spPr/>
      <dgm:t>
        <a:bodyPr/>
        <a:lstStyle/>
        <a:p>
          <a:endParaRPr lang="zh-TW" altLang="en-US"/>
        </a:p>
      </dgm:t>
    </dgm:pt>
    <dgm:pt modelId="{B2DCFA45-4FC8-4AAF-B4F6-A03DC478506C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（三）文化推動</a:t>
          </a:r>
          <a:endParaRPr lang="zh-TW" altLang="en-US" dirty="0"/>
        </a:p>
      </dgm:t>
    </dgm:pt>
    <dgm:pt modelId="{8BF199AC-D3F6-45B5-B9A3-8DB852A744A0}" type="parTrans" cxnId="{0C598BCA-FB75-4AEF-80AB-372EF9CC7158}">
      <dgm:prSet/>
      <dgm:spPr/>
      <dgm:t>
        <a:bodyPr/>
        <a:lstStyle/>
        <a:p>
          <a:endParaRPr lang="zh-TW" altLang="en-US"/>
        </a:p>
      </dgm:t>
    </dgm:pt>
    <dgm:pt modelId="{C372F2F0-9153-49E0-860C-C8291A3E9131}" type="sibTrans" cxnId="{0C598BCA-FB75-4AEF-80AB-372EF9CC7158}">
      <dgm:prSet/>
      <dgm:spPr/>
      <dgm:t>
        <a:bodyPr/>
        <a:lstStyle/>
        <a:p>
          <a:endParaRPr lang="zh-TW" altLang="en-US"/>
        </a:p>
      </dgm:t>
    </dgm:pt>
    <dgm:pt modelId="{42645939-7A4A-482E-A1F1-11B3FDDAC58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建立社區圖書館，提供各種學習上的軟硬體設備，贊助社區藝文活動等，以提升人民藝文素質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dirty="0"/>
        </a:p>
      </dgm:t>
    </dgm:pt>
    <dgm:pt modelId="{CE700F70-45AF-491A-A853-475C4784D6ED}" type="parTrans" cxnId="{8B60E795-E67B-47C9-A0BF-47BDEECDF42F}">
      <dgm:prSet/>
      <dgm:spPr/>
      <dgm:t>
        <a:bodyPr/>
        <a:lstStyle/>
        <a:p>
          <a:endParaRPr lang="zh-TW" altLang="en-US"/>
        </a:p>
      </dgm:t>
    </dgm:pt>
    <dgm:pt modelId="{798279F3-424D-4A53-ACA7-EE5595C35E72}" type="sibTrans" cxnId="{8B60E795-E67B-47C9-A0BF-47BDEECDF42F}">
      <dgm:prSet/>
      <dgm:spPr/>
      <dgm:t>
        <a:bodyPr/>
        <a:lstStyle/>
        <a:p>
          <a:endParaRPr lang="zh-TW" altLang="en-US"/>
        </a:p>
      </dgm:t>
    </dgm:pt>
    <dgm:pt modelId="{8974F5A6-43FC-49A4-BB55-62B04BE49CD4}" type="pres">
      <dgm:prSet presAssocID="{8BFC0CAB-1B25-4537-8254-7DDC73914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1A46CD-12CE-47A8-B8F8-D6AFD9A74EC6}" type="pres">
      <dgm:prSet presAssocID="{E835B0DD-E654-44F7-B8F2-4876E64D6B83}" presName="composite" presStyleCnt="0"/>
      <dgm:spPr/>
      <dgm:t>
        <a:bodyPr/>
        <a:lstStyle/>
        <a:p>
          <a:endParaRPr lang="zh-TW" altLang="en-US"/>
        </a:p>
      </dgm:t>
    </dgm:pt>
    <dgm:pt modelId="{B6E66517-E946-456C-B29E-6A442736C4F2}" type="pres">
      <dgm:prSet presAssocID="{E835B0DD-E654-44F7-B8F2-4876E64D6B83}" presName="parTx" presStyleLbl="alignNode1" presStyleIdx="0" presStyleCnt="3" custScaleX="113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37ADC-DCD9-4F2F-A35C-2A5F1C390362}" type="pres">
      <dgm:prSet presAssocID="{E835B0DD-E654-44F7-B8F2-4876E64D6B83}" presName="desTx" presStyleLbl="alignAccFollowNode1" presStyleIdx="0" presStyleCnt="3" custScaleX="113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47B598-D408-425E-9A05-72376517A48C}" type="pres">
      <dgm:prSet presAssocID="{06669CE1-A33C-4936-9E37-98E4A0EFC1E1}" presName="space" presStyleCnt="0"/>
      <dgm:spPr/>
      <dgm:t>
        <a:bodyPr/>
        <a:lstStyle/>
        <a:p>
          <a:endParaRPr lang="zh-TW" altLang="en-US"/>
        </a:p>
      </dgm:t>
    </dgm:pt>
    <dgm:pt modelId="{28D6D603-E461-4A73-807F-DB602D35BBCB}" type="pres">
      <dgm:prSet presAssocID="{818A6EA4-2F53-4B9E-AC5B-64DB983569AF}" presName="composite" presStyleCnt="0"/>
      <dgm:spPr/>
      <dgm:t>
        <a:bodyPr/>
        <a:lstStyle/>
        <a:p>
          <a:endParaRPr lang="zh-TW" altLang="en-US"/>
        </a:p>
      </dgm:t>
    </dgm:pt>
    <dgm:pt modelId="{03A66C42-3AAD-4F16-9ACD-91141560468C}" type="pres">
      <dgm:prSet presAssocID="{818A6EA4-2F53-4B9E-AC5B-64DB983569AF}" presName="parTx" presStyleLbl="alignNode1" presStyleIdx="1" presStyleCnt="3" custScaleX="111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537ADA-E0C7-42AB-8620-2CF67A99CC76}" type="pres">
      <dgm:prSet presAssocID="{818A6EA4-2F53-4B9E-AC5B-64DB983569AF}" presName="desTx" presStyleLbl="alignAccFollowNode1" presStyleIdx="1" presStyleCnt="3" custScaleX="1117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146CAB-F069-41BD-9855-10594478BF57}" type="pres">
      <dgm:prSet presAssocID="{C99C1B23-26FB-48DE-87A9-8280837CA667}" presName="space" presStyleCnt="0"/>
      <dgm:spPr/>
      <dgm:t>
        <a:bodyPr/>
        <a:lstStyle/>
        <a:p>
          <a:endParaRPr lang="zh-TW" altLang="en-US"/>
        </a:p>
      </dgm:t>
    </dgm:pt>
    <dgm:pt modelId="{EF6DA203-E27C-492C-9EC8-38C567453274}" type="pres">
      <dgm:prSet presAssocID="{B2DCFA45-4FC8-4AAF-B4F6-A03DC478506C}" presName="composite" presStyleCnt="0"/>
      <dgm:spPr/>
      <dgm:t>
        <a:bodyPr/>
        <a:lstStyle/>
        <a:p>
          <a:endParaRPr lang="zh-TW" altLang="en-US"/>
        </a:p>
      </dgm:t>
    </dgm:pt>
    <dgm:pt modelId="{146E311E-8B29-418A-8962-DF4F848443FA}" type="pres">
      <dgm:prSet presAssocID="{B2DCFA45-4FC8-4AAF-B4F6-A03DC478506C}" presName="parTx" presStyleLbl="alignNode1" presStyleIdx="2" presStyleCnt="3" custScaleX="107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7ECBB-F52C-4804-AAD3-36B2FA5DA313}" type="pres">
      <dgm:prSet presAssocID="{B2DCFA45-4FC8-4AAF-B4F6-A03DC478506C}" presName="desTx" presStyleLbl="alignAccFollowNode1" presStyleIdx="2" presStyleCnt="3" custScaleX="1075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C6196F-74B1-4C09-A805-B2FB5C52323E}" srcId="{8BFC0CAB-1B25-4537-8254-7DDC739147A9}" destId="{818A6EA4-2F53-4B9E-AC5B-64DB983569AF}" srcOrd="1" destOrd="0" parTransId="{3D2CF06F-A623-43E2-84B9-674465ACA6CC}" sibTransId="{C99C1B23-26FB-48DE-87A9-8280837CA667}"/>
    <dgm:cxn modelId="{3E6CD9CD-8111-47C4-9B4A-61B66DCA78C7}" type="presOf" srcId="{42645939-7A4A-482E-A1F1-11B3FDDAC582}" destId="{C1D7ECBB-F52C-4804-AAD3-36B2FA5DA313}" srcOrd="0" destOrd="0" presId="urn:microsoft.com/office/officeart/2005/8/layout/hList1"/>
    <dgm:cxn modelId="{F94C92E2-10B3-42E2-8D64-2D030BF072FC}" type="presOf" srcId="{F414AB27-8E9F-47D9-8BD1-A1FECDA948C7}" destId="{AF737ADC-DCD9-4F2F-A35C-2A5F1C390362}" srcOrd="0" destOrd="0" presId="urn:microsoft.com/office/officeart/2005/8/layout/hList1"/>
    <dgm:cxn modelId="{0C598BCA-FB75-4AEF-80AB-372EF9CC7158}" srcId="{8BFC0CAB-1B25-4537-8254-7DDC739147A9}" destId="{B2DCFA45-4FC8-4AAF-B4F6-A03DC478506C}" srcOrd="2" destOrd="0" parTransId="{8BF199AC-D3F6-45B5-B9A3-8DB852A744A0}" sibTransId="{C372F2F0-9153-49E0-860C-C8291A3E9131}"/>
    <dgm:cxn modelId="{C3E6F8F5-605D-475C-83F7-0D7E3B25491F}" srcId="{818A6EA4-2F53-4B9E-AC5B-64DB983569AF}" destId="{4E609C34-5FD9-4A9B-B17A-D83DB5A21627}" srcOrd="0" destOrd="0" parTransId="{1A49F4D4-AD50-4D04-839E-5367DCE9E9EC}" sibTransId="{C875B6F1-ED99-4EAA-969A-FC2D7201BB1C}"/>
    <dgm:cxn modelId="{5BB344D4-DBEB-4C54-8820-615210BE3F90}" srcId="{8BFC0CAB-1B25-4537-8254-7DDC739147A9}" destId="{E835B0DD-E654-44F7-B8F2-4876E64D6B83}" srcOrd="0" destOrd="0" parTransId="{2A9B90FC-0190-45F2-92B6-5283B000115A}" sibTransId="{06669CE1-A33C-4936-9E37-98E4A0EFC1E1}"/>
    <dgm:cxn modelId="{878A9BB1-D150-4FC5-AA2F-BCDB0222A54B}" type="presOf" srcId="{4E609C34-5FD9-4A9B-B17A-D83DB5A21627}" destId="{5F537ADA-E0C7-42AB-8620-2CF67A99CC76}" srcOrd="0" destOrd="0" presId="urn:microsoft.com/office/officeart/2005/8/layout/hList1"/>
    <dgm:cxn modelId="{B17B0840-F0C4-45EC-805A-02B38AB6B5DB}" srcId="{E835B0DD-E654-44F7-B8F2-4876E64D6B83}" destId="{F414AB27-8E9F-47D9-8BD1-A1FECDA948C7}" srcOrd="0" destOrd="0" parTransId="{27432D41-2545-4703-9206-99024E240864}" sibTransId="{07FFC3FA-1DB5-4D98-9EE9-162953E019E6}"/>
    <dgm:cxn modelId="{87DEB518-6F89-4161-B8AC-7AF9C10B3207}" type="presOf" srcId="{E835B0DD-E654-44F7-B8F2-4876E64D6B83}" destId="{B6E66517-E946-456C-B29E-6A442736C4F2}" srcOrd="0" destOrd="0" presId="urn:microsoft.com/office/officeart/2005/8/layout/hList1"/>
    <dgm:cxn modelId="{B0DE85AB-B0BC-4D65-BBF9-C1FB83B87781}" type="presOf" srcId="{818A6EA4-2F53-4B9E-AC5B-64DB983569AF}" destId="{03A66C42-3AAD-4F16-9ACD-91141560468C}" srcOrd="0" destOrd="0" presId="urn:microsoft.com/office/officeart/2005/8/layout/hList1"/>
    <dgm:cxn modelId="{DE266D18-0D27-452F-83BF-48F55505812F}" type="presOf" srcId="{8BFC0CAB-1B25-4537-8254-7DDC739147A9}" destId="{8974F5A6-43FC-49A4-BB55-62B04BE49CD4}" srcOrd="0" destOrd="0" presId="urn:microsoft.com/office/officeart/2005/8/layout/hList1"/>
    <dgm:cxn modelId="{0D449C2F-9973-4DCB-9D3F-516AF28DC2F3}" type="presOf" srcId="{B2DCFA45-4FC8-4AAF-B4F6-A03DC478506C}" destId="{146E311E-8B29-418A-8962-DF4F848443FA}" srcOrd="0" destOrd="0" presId="urn:microsoft.com/office/officeart/2005/8/layout/hList1"/>
    <dgm:cxn modelId="{8B60E795-E67B-47C9-A0BF-47BDEECDF42F}" srcId="{B2DCFA45-4FC8-4AAF-B4F6-A03DC478506C}" destId="{42645939-7A4A-482E-A1F1-11B3FDDAC582}" srcOrd="0" destOrd="0" parTransId="{CE700F70-45AF-491A-A853-475C4784D6ED}" sibTransId="{798279F3-424D-4A53-ACA7-EE5595C35E72}"/>
    <dgm:cxn modelId="{E091FA0E-9F70-4F26-B2A2-4AF05B8E0B24}" type="presParOf" srcId="{8974F5A6-43FC-49A4-BB55-62B04BE49CD4}" destId="{BD1A46CD-12CE-47A8-B8F8-D6AFD9A74EC6}" srcOrd="0" destOrd="0" presId="urn:microsoft.com/office/officeart/2005/8/layout/hList1"/>
    <dgm:cxn modelId="{9E795086-E21B-41EA-A7D7-0C9FFC21B523}" type="presParOf" srcId="{BD1A46CD-12CE-47A8-B8F8-D6AFD9A74EC6}" destId="{B6E66517-E946-456C-B29E-6A442736C4F2}" srcOrd="0" destOrd="0" presId="urn:microsoft.com/office/officeart/2005/8/layout/hList1"/>
    <dgm:cxn modelId="{CE6B73AB-50BD-44C0-BA3A-628348A72E10}" type="presParOf" srcId="{BD1A46CD-12CE-47A8-B8F8-D6AFD9A74EC6}" destId="{AF737ADC-DCD9-4F2F-A35C-2A5F1C390362}" srcOrd="1" destOrd="0" presId="urn:microsoft.com/office/officeart/2005/8/layout/hList1"/>
    <dgm:cxn modelId="{900E126B-4E83-45E2-A772-FF0E3D855395}" type="presParOf" srcId="{8974F5A6-43FC-49A4-BB55-62B04BE49CD4}" destId="{5547B598-D408-425E-9A05-72376517A48C}" srcOrd="1" destOrd="0" presId="urn:microsoft.com/office/officeart/2005/8/layout/hList1"/>
    <dgm:cxn modelId="{5CAD6F1C-9CC2-4212-8FAA-B3A31AD70588}" type="presParOf" srcId="{8974F5A6-43FC-49A4-BB55-62B04BE49CD4}" destId="{28D6D603-E461-4A73-807F-DB602D35BBCB}" srcOrd="2" destOrd="0" presId="urn:microsoft.com/office/officeart/2005/8/layout/hList1"/>
    <dgm:cxn modelId="{71347A76-766C-4F1E-A6D2-4B3569DF74B7}" type="presParOf" srcId="{28D6D603-E461-4A73-807F-DB602D35BBCB}" destId="{03A66C42-3AAD-4F16-9ACD-91141560468C}" srcOrd="0" destOrd="0" presId="urn:microsoft.com/office/officeart/2005/8/layout/hList1"/>
    <dgm:cxn modelId="{7EFDC748-E99F-4DF6-9F89-35A8EBDB4373}" type="presParOf" srcId="{28D6D603-E461-4A73-807F-DB602D35BBCB}" destId="{5F537ADA-E0C7-42AB-8620-2CF67A99CC76}" srcOrd="1" destOrd="0" presId="urn:microsoft.com/office/officeart/2005/8/layout/hList1"/>
    <dgm:cxn modelId="{C68000EC-BA15-462E-86F7-D722E659AEF2}" type="presParOf" srcId="{8974F5A6-43FC-49A4-BB55-62B04BE49CD4}" destId="{E5146CAB-F069-41BD-9855-10594478BF57}" srcOrd="3" destOrd="0" presId="urn:microsoft.com/office/officeart/2005/8/layout/hList1"/>
    <dgm:cxn modelId="{1AEF5B98-5D7D-4439-AD77-DF978E2518A5}" type="presParOf" srcId="{8974F5A6-43FC-49A4-BB55-62B04BE49CD4}" destId="{EF6DA203-E27C-492C-9EC8-38C567453274}" srcOrd="4" destOrd="0" presId="urn:microsoft.com/office/officeart/2005/8/layout/hList1"/>
    <dgm:cxn modelId="{5CBE9EB2-64DE-497E-9D12-B28D6E9848BF}" type="presParOf" srcId="{EF6DA203-E27C-492C-9EC8-38C567453274}" destId="{146E311E-8B29-418A-8962-DF4F848443FA}" srcOrd="0" destOrd="0" presId="urn:microsoft.com/office/officeart/2005/8/layout/hList1"/>
    <dgm:cxn modelId="{76ADEEAF-AEF1-4CB9-87B5-7D34A6A221BC}" type="presParOf" srcId="{EF6DA203-E27C-492C-9EC8-38C567453274}" destId="{C1D7ECBB-F52C-4804-AAD3-36B2FA5DA3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70D71-AE3A-4EED-B610-87DEEA74C54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350ACB2D-AABC-4695-A40C-1A88F2C7CF88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對社會所扮演的角色</a:t>
          </a:r>
          <a:endParaRPr lang="zh-TW" altLang="en-US" sz="2400" b="1" dirty="0"/>
        </a:p>
      </dgm:t>
    </dgm:pt>
    <dgm:pt modelId="{2D610A4E-53BA-44DC-A899-C33ABC39E79E}" type="parTrans" cxnId="{5B4B5577-AC0F-40F1-B71A-A3EAA0C16A10}">
      <dgm:prSet/>
      <dgm:spPr/>
      <dgm:t>
        <a:bodyPr/>
        <a:lstStyle/>
        <a:p>
          <a:endParaRPr lang="zh-TW" altLang="en-US"/>
        </a:p>
      </dgm:t>
    </dgm:pt>
    <dgm:pt modelId="{D0D59F92-5C0D-442A-924A-EE1D405973C6}" type="sibTrans" cxnId="{5B4B5577-AC0F-40F1-B71A-A3EAA0C16A10}">
      <dgm:prSet/>
      <dgm:spPr/>
      <dgm:t>
        <a:bodyPr/>
        <a:lstStyle/>
        <a:p>
          <a:endParaRPr lang="zh-TW" altLang="en-US"/>
        </a:p>
      </dgm:t>
    </dgm:pt>
    <dgm:pt modelId="{5E0F9C2E-744B-410A-B335-9FD091AEE88F}">
      <dgm:prSet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藉由商業活動調節商品的供需與平衡物價。</a:t>
          </a:r>
          <a:endParaRPr lang="zh-TW" altLang="en-US" dirty="0"/>
        </a:p>
      </dgm:t>
    </dgm:pt>
    <dgm:pt modelId="{BF340677-979D-48AF-A451-E43B7FE9227B}" type="parTrans" cxnId="{DBDE27A2-8A27-4299-AA13-9AB5D36B1C75}">
      <dgm:prSet/>
      <dgm:spPr/>
      <dgm:t>
        <a:bodyPr/>
        <a:lstStyle/>
        <a:p>
          <a:endParaRPr lang="zh-TW" altLang="en-US"/>
        </a:p>
      </dgm:t>
    </dgm:pt>
    <dgm:pt modelId="{34020D6F-6E86-41B6-B903-269331F7A7A7}" type="sibTrans" cxnId="{DBDE27A2-8A27-4299-AA13-9AB5D36B1C75}">
      <dgm:prSet/>
      <dgm:spPr/>
      <dgm:t>
        <a:bodyPr/>
        <a:lstStyle/>
        <a:p>
          <a:endParaRPr lang="zh-TW" altLang="en-US"/>
        </a:p>
      </dgm:t>
    </dgm:pt>
    <dgm:pt modelId="{3CC6CC79-02BC-4EBD-BFE6-57C558C069BE}">
      <dgm:prSet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促進專業分工生產，充分應用各種資源。</a:t>
          </a:r>
          <a:endParaRPr lang="en-US" altLang="zh-TW" dirty="0">
            <a:latin typeface="微軟正黑體" pitchFamily="34" charset="-120"/>
            <a:ea typeface="微軟正黑體" pitchFamily="34" charset="-120"/>
          </a:endParaRPr>
        </a:p>
      </dgm:t>
    </dgm:pt>
    <dgm:pt modelId="{475977A0-9A17-4F37-B08B-EF8DF7477544}" type="parTrans" cxnId="{B700EADE-5FC4-41C2-88AF-AC65E37B100D}">
      <dgm:prSet/>
      <dgm:spPr/>
      <dgm:t>
        <a:bodyPr/>
        <a:lstStyle/>
        <a:p>
          <a:endParaRPr lang="zh-TW" altLang="en-US"/>
        </a:p>
      </dgm:t>
    </dgm:pt>
    <dgm:pt modelId="{DCFF72DC-4892-42B0-B08D-9A86684DB423}" type="sibTrans" cxnId="{B700EADE-5FC4-41C2-88AF-AC65E37B100D}">
      <dgm:prSet/>
      <dgm:spPr/>
      <dgm:t>
        <a:bodyPr/>
        <a:lstStyle/>
        <a:p>
          <a:endParaRPr lang="zh-TW" altLang="en-US"/>
        </a:p>
      </dgm:t>
    </dgm:pt>
    <dgm:pt modelId="{E313818E-7EBF-4CB8-A149-F99411F25790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對個人所扮演的角色</a:t>
          </a:r>
          <a:endParaRPr lang="zh-TW" altLang="en-US" sz="2400" b="1" dirty="0"/>
        </a:p>
      </dgm:t>
    </dgm:pt>
    <dgm:pt modelId="{16197306-E273-4458-89E5-EE76E809D6DC}" type="parTrans" cxnId="{3B293000-0C38-4255-83A7-8E1ECB437567}">
      <dgm:prSet/>
      <dgm:spPr/>
      <dgm:t>
        <a:bodyPr/>
        <a:lstStyle/>
        <a:p>
          <a:endParaRPr lang="zh-TW" altLang="en-US"/>
        </a:p>
      </dgm:t>
    </dgm:pt>
    <dgm:pt modelId="{00EA60F6-B7DE-4193-BA3C-9B8C8A84B85E}" type="sibTrans" cxnId="{3B293000-0C38-4255-83A7-8E1ECB437567}">
      <dgm:prSet/>
      <dgm:spPr/>
      <dgm:t>
        <a:bodyPr/>
        <a:lstStyle/>
        <a:p>
          <a:endParaRPr lang="zh-TW" altLang="en-US"/>
        </a:p>
      </dgm:t>
    </dgm:pt>
    <dgm:pt modelId="{6A604E33-2FB3-4623-A7A7-96E135FB7ED1}">
      <dgm:prSet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使消費者及生產者皆獲得滿足。</a:t>
          </a:r>
          <a:endParaRPr lang="zh-TW" altLang="en-US"/>
        </a:p>
      </dgm:t>
    </dgm:pt>
    <dgm:pt modelId="{8CD08EEC-62A6-4EBA-843D-E2319291EF31}" type="parTrans" cxnId="{9A5E3B40-92BD-455A-B2BF-BA6C6BDE43A1}">
      <dgm:prSet/>
      <dgm:spPr/>
      <dgm:t>
        <a:bodyPr/>
        <a:lstStyle/>
        <a:p>
          <a:endParaRPr lang="zh-TW" altLang="en-US"/>
        </a:p>
      </dgm:t>
    </dgm:pt>
    <dgm:pt modelId="{321D8A92-C0BC-4557-BFF4-7C24DB4F62D4}" type="sibTrans" cxnId="{9A5E3B40-92BD-455A-B2BF-BA6C6BDE43A1}">
      <dgm:prSet/>
      <dgm:spPr/>
      <dgm:t>
        <a:bodyPr/>
        <a:lstStyle/>
        <a:p>
          <a:endParaRPr lang="zh-TW" altLang="en-US"/>
        </a:p>
      </dgm:t>
    </dgm:pt>
    <dgm:pt modelId="{868A2B6F-EF16-4BDD-95CA-39F116142949}">
      <dgm:prSet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提供就業機會，降低失業率。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A4759C2-DF88-4573-8AB7-E29C55AD5D8D}" type="parTrans" cxnId="{1A0B6ECE-8CE6-4B0F-B28F-529E034EDB5A}">
      <dgm:prSet/>
      <dgm:spPr/>
      <dgm:t>
        <a:bodyPr/>
        <a:lstStyle/>
        <a:p>
          <a:endParaRPr lang="zh-TW" altLang="en-US"/>
        </a:p>
      </dgm:t>
    </dgm:pt>
    <dgm:pt modelId="{6F2BC365-1AA2-4789-97BE-D9284FC2C2B0}" type="sibTrans" cxnId="{1A0B6ECE-8CE6-4B0F-B28F-529E034EDB5A}">
      <dgm:prSet/>
      <dgm:spPr/>
      <dgm:t>
        <a:bodyPr/>
        <a:lstStyle/>
        <a:p>
          <a:endParaRPr lang="zh-TW" altLang="en-US"/>
        </a:p>
      </dgm:t>
    </dgm:pt>
    <dgm:pt modelId="{67A56E43-992B-4C89-9238-18160CD6E050}">
      <dgm:prSet/>
      <dgm:spPr/>
      <dgm:t>
        <a:bodyPr/>
        <a:lstStyle/>
        <a:p>
          <a:r>
            <a:rPr lang="zh-TW" altLang="en-US" smtClean="0">
              <a:latin typeface="微軟正黑體" pitchFamily="34" charset="-120"/>
              <a:ea typeface="微軟正黑體" pitchFamily="34" charset="-120"/>
            </a:rPr>
            <a:t>提供消費者更多的選擇機會。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9867E5A-FBC4-4FC8-B8CB-B1065805F5A8}" type="parTrans" cxnId="{46C9E1E5-134D-4FF6-9290-157B668D3734}">
      <dgm:prSet/>
      <dgm:spPr/>
      <dgm:t>
        <a:bodyPr/>
        <a:lstStyle/>
        <a:p>
          <a:endParaRPr lang="zh-TW" altLang="en-US"/>
        </a:p>
      </dgm:t>
    </dgm:pt>
    <dgm:pt modelId="{5D7C6832-A4EC-4E6D-8C3C-6A3A96363C9E}" type="sibTrans" cxnId="{46C9E1E5-134D-4FF6-9290-157B668D3734}">
      <dgm:prSet/>
      <dgm:spPr/>
      <dgm:t>
        <a:bodyPr/>
        <a:lstStyle/>
        <a:p>
          <a:endParaRPr lang="zh-TW" altLang="en-US"/>
        </a:p>
      </dgm:t>
    </dgm:pt>
    <dgm:pt modelId="{B1F1DFBA-1CCD-4CCF-A9DD-728917B49382}" type="pres">
      <dgm:prSet presAssocID="{B7970D71-AE3A-4EED-B610-87DEEA74C5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739095-6EF2-441E-BD02-8005D9604277}" type="pres">
      <dgm:prSet presAssocID="{350ACB2D-AABC-4695-A40C-1A88F2C7CF88}" presName="parentLin" presStyleCnt="0"/>
      <dgm:spPr/>
      <dgm:t>
        <a:bodyPr/>
        <a:lstStyle/>
        <a:p>
          <a:endParaRPr lang="zh-TW" altLang="en-US"/>
        </a:p>
      </dgm:t>
    </dgm:pt>
    <dgm:pt modelId="{36233825-4E3D-47CE-B720-FEED4FAC36B2}" type="pres">
      <dgm:prSet presAssocID="{350ACB2D-AABC-4695-A40C-1A88F2C7CF88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57E935F-4929-460F-99B5-2C2E32406B2B}" type="pres">
      <dgm:prSet presAssocID="{350ACB2D-AABC-4695-A40C-1A88F2C7CF88}" presName="parentText" presStyleLbl="node1" presStyleIdx="0" presStyleCnt="2" custLinFactNeighborX="-178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02B966-B745-4158-98CA-C00B1DF578EA}" type="pres">
      <dgm:prSet presAssocID="{350ACB2D-AABC-4695-A40C-1A88F2C7CF88}" presName="negativeSpace" presStyleCnt="0"/>
      <dgm:spPr/>
      <dgm:t>
        <a:bodyPr/>
        <a:lstStyle/>
        <a:p>
          <a:endParaRPr lang="zh-TW" altLang="en-US"/>
        </a:p>
      </dgm:t>
    </dgm:pt>
    <dgm:pt modelId="{1A109FDF-87CA-4215-BAD5-D9C842BF4523}" type="pres">
      <dgm:prSet presAssocID="{350ACB2D-AABC-4695-A40C-1A88F2C7CF88}" presName="childText" presStyleLbl="conFgAcc1" presStyleIdx="0" presStyleCnt="2" custLinFactNeighborX="12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AF52B0-8578-4CC2-93DA-0F7EB75855A3}" type="pres">
      <dgm:prSet presAssocID="{D0D59F92-5C0D-442A-924A-EE1D405973C6}" presName="spaceBetweenRectangles" presStyleCnt="0"/>
      <dgm:spPr/>
      <dgm:t>
        <a:bodyPr/>
        <a:lstStyle/>
        <a:p>
          <a:endParaRPr lang="zh-TW" altLang="en-US"/>
        </a:p>
      </dgm:t>
    </dgm:pt>
    <dgm:pt modelId="{B6BFBA62-EE5D-43FF-88C9-3DBBC4893E7F}" type="pres">
      <dgm:prSet presAssocID="{E313818E-7EBF-4CB8-A149-F99411F25790}" presName="parentLin" presStyleCnt="0"/>
      <dgm:spPr/>
      <dgm:t>
        <a:bodyPr/>
        <a:lstStyle/>
        <a:p>
          <a:endParaRPr lang="zh-TW" altLang="en-US"/>
        </a:p>
      </dgm:t>
    </dgm:pt>
    <dgm:pt modelId="{C5993466-5047-4ACB-A904-1F34F7C79E46}" type="pres">
      <dgm:prSet presAssocID="{E313818E-7EBF-4CB8-A149-F99411F25790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13496F34-6551-474F-AF7C-360470D7C376}" type="pres">
      <dgm:prSet presAssocID="{E313818E-7EBF-4CB8-A149-F99411F257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5A27E-F263-415D-8A7B-AA87B0882C2D}" type="pres">
      <dgm:prSet presAssocID="{E313818E-7EBF-4CB8-A149-F99411F25790}" presName="negativeSpace" presStyleCnt="0"/>
      <dgm:spPr/>
      <dgm:t>
        <a:bodyPr/>
        <a:lstStyle/>
        <a:p>
          <a:endParaRPr lang="zh-TW" altLang="en-US"/>
        </a:p>
      </dgm:t>
    </dgm:pt>
    <dgm:pt modelId="{4F4C805A-1BF8-4538-9E3C-3E9D50AD4BBA}" type="pres">
      <dgm:prSet presAssocID="{E313818E-7EBF-4CB8-A149-F99411F2579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EF9E34-6218-4D4B-A593-050D6C502B83}" type="presOf" srcId="{E313818E-7EBF-4CB8-A149-F99411F25790}" destId="{C5993466-5047-4ACB-A904-1F34F7C79E46}" srcOrd="0" destOrd="0" presId="urn:microsoft.com/office/officeart/2005/8/layout/list1"/>
    <dgm:cxn modelId="{892258C6-AB7A-45CE-9E6D-2C183BA3DD45}" type="presOf" srcId="{6A604E33-2FB3-4623-A7A7-96E135FB7ED1}" destId="{4F4C805A-1BF8-4538-9E3C-3E9D50AD4BBA}" srcOrd="0" destOrd="0" presId="urn:microsoft.com/office/officeart/2005/8/layout/list1"/>
    <dgm:cxn modelId="{B700EADE-5FC4-41C2-88AF-AC65E37B100D}" srcId="{350ACB2D-AABC-4695-A40C-1A88F2C7CF88}" destId="{3CC6CC79-02BC-4EBD-BFE6-57C558C069BE}" srcOrd="1" destOrd="0" parTransId="{475977A0-9A17-4F37-B08B-EF8DF7477544}" sibTransId="{DCFF72DC-4892-42B0-B08D-9A86684DB423}"/>
    <dgm:cxn modelId="{3BD93AA1-B2FE-488E-906B-247CCDA21CC7}" type="presOf" srcId="{868A2B6F-EF16-4BDD-95CA-39F116142949}" destId="{4F4C805A-1BF8-4538-9E3C-3E9D50AD4BBA}" srcOrd="0" destOrd="1" presId="urn:microsoft.com/office/officeart/2005/8/layout/list1"/>
    <dgm:cxn modelId="{2951A5DA-57C5-45AC-83CB-882B0E7440A5}" type="presOf" srcId="{B7970D71-AE3A-4EED-B610-87DEEA74C54A}" destId="{B1F1DFBA-1CCD-4CCF-A9DD-728917B49382}" srcOrd="0" destOrd="0" presId="urn:microsoft.com/office/officeart/2005/8/layout/list1"/>
    <dgm:cxn modelId="{69EEC24B-8E0D-4A01-AC75-96EAB05947E1}" type="presOf" srcId="{5E0F9C2E-744B-410A-B335-9FD091AEE88F}" destId="{1A109FDF-87CA-4215-BAD5-D9C842BF4523}" srcOrd="0" destOrd="0" presId="urn:microsoft.com/office/officeart/2005/8/layout/list1"/>
    <dgm:cxn modelId="{D881202E-9312-4508-AC34-4207D84707E4}" type="presOf" srcId="{3CC6CC79-02BC-4EBD-BFE6-57C558C069BE}" destId="{1A109FDF-87CA-4215-BAD5-D9C842BF4523}" srcOrd="0" destOrd="1" presId="urn:microsoft.com/office/officeart/2005/8/layout/list1"/>
    <dgm:cxn modelId="{46C9E1E5-134D-4FF6-9290-157B668D3734}" srcId="{E313818E-7EBF-4CB8-A149-F99411F25790}" destId="{67A56E43-992B-4C89-9238-18160CD6E050}" srcOrd="2" destOrd="0" parTransId="{B9867E5A-FBC4-4FC8-B8CB-B1065805F5A8}" sibTransId="{5D7C6832-A4EC-4E6D-8C3C-6A3A96363C9E}"/>
    <dgm:cxn modelId="{3B293000-0C38-4255-83A7-8E1ECB437567}" srcId="{B7970D71-AE3A-4EED-B610-87DEEA74C54A}" destId="{E313818E-7EBF-4CB8-A149-F99411F25790}" srcOrd="1" destOrd="0" parTransId="{16197306-E273-4458-89E5-EE76E809D6DC}" sibTransId="{00EA60F6-B7DE-4193-BA3C-9B8C8A84B85E}"/>
    <dgm:cxn modelId="{48566A28-DDAC-4BFD-8300-1AF593771AE8}" type="presOf" srcId="{350ACB2D-AABC-4695-A40C-1A88F2C7CF88}" destId="{D57E935F-4929-460F-99B5-2C2E32406B2B}" srcOrd="1" destOrd="0" presId="urn:microsoft.com/office/officeart/2005/8/layout/list1"/>
    <dgm:cxn modelId="{FB9E208A-94A5-40E2-B9E6-13C129DE4A21}" type="presOf" srcId="{67A56E43-992B-4C89-9238-18160CD6E050}" destId="{4F4C805A-1BF8-4538-9E3C-3E9D50AD4BBA}" srcOrd="0" destOrd="2" presId="urn:microsoft.com/office/officeart/2005/8/layout/list1"/>
    <dgm:cxn modelId="{9A5E3B40-92BD-455A-B2BF-BA6C6BDE43A1}" srcId="{E313818E-7EBF-4CB8-A149-F99411F25790}" destId="{6A604E33-2FB3-4623-A7A7-96E135FB7ED1}" srcOrd="0" destOrd="0" parTransId="{8CD08EEC-62A6-4EBA-843D-E2319291EF31}" sibTransId="{321D8A92-C0BC-4557-BFF4-7C24DB4F62D4}"/>
    <dgm:cxn modelId="{DBDE27A2-8A27-4299-AA13-9AB5D36B1C75}" srcId="{350ACB2D-AABC-4695-A40C-1A88F2C7CF88}" destId="{5E0F9C2E-744B-410A-B335-9FD091AEE88F}" srcOrd="0" destOrd="0" parTransId="{BF340677-979D-48AF-A451-E43B7FE9227B}" sibTransId="{34020D6F-6E86-41B6-B903-269331F7A7A7}"/>
    <dgm:cxn modelId="{5B4B5577-AC0F-40F1-B71A-A3EAA0C16A10}" srcId="{B7970D71-AE3A-4EED-B610-87DEEA74C54A}" destId="{350ACB2D-AABC-4695-A40C-1A88F2C7CF88}" srcOrd="0" destOrd="0" parTransId="{2D610A4E-53BA-44DC-A899-C33ABC39E79E}" sibTransId="{D0D59F92-5C0D-442A-924A-EE1D405973C6}"/>
    <dgm:cxn modelId="{1A0B6ECE-8CE6-4B0F-B28F-529E034EDB5A}" srcId="{E313818E-7EBF-4CB8-A149-F99411F25790}" destId="{868A2B6F-EF16-4BDD-95CA-39F116142949}" srcOrd="1" destOrd="0" parTransId="{0A4759C2-DF88-4573-8AB7-E29C55AD5D8D}" sibTransId="{6F2BC365-1AA2-4789-97BE-D9284FC2C2B0}"/>
    <dgm:cxn modelId="{0E62EEEA-2331-4665-B8D1-7FA39E0611CE}" type="presOf" srcId="{E313818E-7EBF-4CB8-A149-F99411F25790}" destId="{13496F34-6551-474F-AF7C-360470D7C376}" srcOrd="1" destOrd="0" presId="urn:microsoft.com/office/officeart/2005/8/layout/list1"/>
    <dgm:cxn modelId="{7C97A091-E840-4CCF-9897-EEAD5233891A}" type="presOf" srcId="{350ACB2D-AABC-4695-A40C-1A88F2C7CF88}" destId="{36233825-4E3D-47CE-B720-FEED4FAC36B2}" srcOrd="0" destOrd="0" presId="urn:microsoft.com/office/officeart/2005/8/layout/list1"/>
    <dgm:cxn modelId="{A7EF2DA4-DC6C-4187-BF47-03F442192C0D}" type="presParOf" srcId="{B1F1DFBA-1CCD-4CCF-A9DD-728917B49382}" destId="{52739095-6EF2-441E-BD02-8005D9604277}" srcOrd="0" destOrd="0" presId="urn:microsoft.com/office/officeart/2005/8/layout/list1"/>
    <dgm:cxn modelId="{A89B77CD-0A8D-4838-BAA1-EE74D4D1F2C6}" type="presParOf" srcId="{52739095-6EF2-441E-BD02-8005D9604277}" destId="{36233825-4E3D-47CE-B720-FEED4FAC36B2}" srcOrd="0" destOrd="0" presId="urn:microsoft.com/office/officeart/2005/8/layout/list1"/>
    <dgm:cxn modelId="{51F12015-E94A-49F0-B69E-FFD037E6C906}" type="presParOf" srcId="{52739095-6EF2-441E-BD02-8005D9604277}" destId="{D57E935F-4929-460F-99B5-2C2E32406B2B}" srcOrd="1" destOrd="0" presId="urn:microsoft.com/office/officeart/2005/8/layout/list1"/>
    <dgm:cxn modelId="{076C07E7-6ED0-474E-A910-FAD33D023061}" type="presParOf" srcId="{B1F1DFBA-1CCD-4CCF-A9DD-728917B49382}" destId="{1D02B966-B745-4158-98CA-C00B1DF578EA}" srcOrd="1" destOrd="0" presId="urn:microsoft.com/office/officeart/2005/8/layout/list1"/>
    <dgm:cxn modelId="{8B77A801-3F38-4DFF-BCB5-AC470058D32E}" type="presParOf" srcId="{B1F1DFBA-1CCD-4CCF-A9DD-728917B49382}" destId="{1A109FDF-87CA-4215-BAD5-D9C842BF4523}" srcOrd="2" destOrd="0" presId="urn:microsoft.com/office/officeart/2005/8/layout/list1"/>
    <dgm:cxn modelId="{1394EA89-0B21-4918-9ADF-D8EA1530DD3E}" type="presParOf" srcId="{B1F1DFBA-1CCD-4CCF-A9DD-728917B49382}" destId="{CAAF52B0-8578-4CC2-93DA-0F7EB75855A3}" srcOrd="3" destOrd="0" presId="urn:microsoft.com/office/officeart/2005/8/layout/list1"/>
    <dgm:cxn modelId="{D8AE1D77-04CF-4393-95F4-3B714214E3A1}" type="presParOf" srcId="{B1F1DFBA-1CCD-4CCF-A9DD-728917B49382}" destId="{B6BFBA62-EE5D-43FF-88C9-3DBBC4893E7F}" srcOrd="4" destOrd="0" presId="urn:microsoft.com/office/officeart/2005/8/layout/list1"/>
    <dgm:cxn modelId="{90DE05A2-D8EC-4517-9D51-B9F662C75F14}" type="presParOf" srcId="{B6BFBA62-EE5D-43FF-88C9-3DBBC4893E7F}" destId="{C5993466-5047-4ACB-A904-1F34F7C79E46}" srcOrd="0" destOrd="0" presId="urn:microsoft.com/office/officeart/2005/8/layout/list1"/>
    <dgm:cxn modelId="{052F9328-76CA-41EE-84AE-0A03115CB135}" type="presParOf" srcId="{B6BFBA62-EE5D-43FF-88C9-3DBBC4893E7F}" destId="{13496F34-6551-474F-AF7C-360470D7C376}" srcOrd="1" destOrd="0" presId="urn:microsoft.com/office/officeart/2005/8/layout/list1"/>
    <dgm:cxn modelId="{461ADF55-6E56-4C77-972B-7AA44F0B7E02}" type="presParOf" srcId="{B1F1DFBA-1CCD-4CCF-A9DD-728917B49382}" destId="{18D5A27E-F263-415D-8A7B-AA87B0882C2D}" srcOrd="5" destOrd="0" presId="urn:microsoft.com/office/officeart/2005/8/layout/list1"/>
    <dgm:cxn modelId="{86655F63-F354-49F0-A7A6-98E6BEAB23F1}" type="presParOf" srcId="{B1F1DFBA-1CCD-4CCF-A9DD-728917B49382}" destId="{4F4C805A-1BF8-4538-9E3C-3E9D50AD4B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4B988-6396-4098-B3D3-9E78674B54E4}" type="doc">
      <dgm:prSet loTypeId="urn:microsoft.com/office/officeart/2005/8/layout/hProcess7" loCatId="process" qsTypeId="urn:microsoft.com/office/officeart/2005/8/quickstyle/3d5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FB7EC0DB-4877-4888-BDDF-397EBF899A09}">
      <dgm:prSet phldrT="[文字]" custT="1"/>
      <dgm:spPr/>
      <dgm:t>
        <a:bodyPr/>
        <a:lstStyle/>
        <a:p>
          <a:endParaRPr lang="zh-TW" altLang="en-US" sz="2400" dirty="0">
            <a:solidFill>
              <a:srgbClr val="FFFF00"/>
            </a:solidFill>
          </a:endParaRPr>
        </a:p>
      </dgm:t>
    </dgm:pt>
    <dgm:pt modelId="{CA78B8C6-9F73-4658-9A1C-11E169F379AF}" type="parTrans" cxnId="{6B701A9C-9B77-4191-A31F-65EF3A709140}">
      <dgm:prSet/>
      <dgm:spPr/>
      <dgm:t>
        <a:bodyPr/>
        <a:lstStyle/>
        <a:p>
          <a:endParaRPr lang="zh-TW" altLang="en-US"/>
        </a:p>
      </dgm:t>
    </dgm:pt>
    <dgm:pt modelId="{BD7CCB16-3584-4721-B4D2-42E99A930968}" type="sibTrans" cxnId="{6B701A9C-9B77-4191-A31F-65EF3A709140}">
      <dgm:prSet/>
      <dgm:spPr/>
      <dgm:t>
        <a:bodyPr/>
        <a:lstStyle/>
        <a:p>
          <a:endParaRPr lang="zh-TW" altLang="en-US"/>
        </a:p>
      </dgm:t>
    </dgm:pt>
    <dgm:pt modelId="{CD52A8F5-495B-4AE9-98C3-F069E7F32255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個人責任時期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又稱商人時期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b="1" dirty="0"/>
        </a:p>
      </dgm:t>
    </dgm:pt>
    <dgm:pt modelId="{0C39BA4B-DE10-4832-A890-846EE4850E2A}" type="parTrans" cxnId="{970CE89D-0BE3-469C-828A-1E3F409815B0}">
      <dgm:prSet/>
      <dgm:spPr/>
      <dgm:t>
        <a:bodyPr/>
        <a:lstStyle/>
        <a:p>
          <a:endParaRPr lang="zh-TW" altLang="en-US"/>
        </a:p>
      </dgm:t>
    </dgm:pt>
    <dgm:pt modelId="{AAF72B12-BBF4-4ABB-88A5-80C9B5BBBD91}" type="sibTrans" cxnId="{970CE89D-0BE3-469C-828A-1E3F409815B0}">
      <dgm:prSet/>
      <dgm:spPr/>
      <dgm:t>
        <a:bodyPr/>
        <a:lstStyle/>
        <a:p>
          <a:endParaRPr lang="zh-TW" altLang="en-US"/>
        </a:p>
      </dgm:t>
    </dgm:pt>
    <dgm:pt modelId="{6CC6E9A1-E0FB-4D84-8C81-276E5102CA48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 </a:t>
          </a:r>
          <a:endParaRPr lang="zh-TW" altLang="en-US" sz="2400" dirty="0"/>
        </a:p>
      </dgm:t>
    </dgm:pt>
    <dgm:pt modelId="{4A03B46D-4E3E-480B-AE81-83A86A4176DB}" type="parTrans" cxnId="{C883ECEA-AA36-4E39-BA8F-FC07B8289C31}">
      <dgm:prSet/>
      <dgm:spPr/>
      <dgm:t>
        <a:bodyPr/>
        <a:lstStyle/>
        <a:p>
          <a:endParaRPr lang="zh-TW" altLang="en-US"/>
        </a:p>
      </dgm:t>
    </dgm:pt>
    <dgm:pt modelId="{E8C69556-0E66-4E29-B425-303E147754EE}" type="sibTrans" cxnId="{C883ECEA-AA36-4E39-BA8F-FC07B8289C31}">
      <dgm:prSet/>
      <dgm:spPr/>
      <dgm:t>
        <a:bodyPr/>
        <a:lstStyle/>
        <a:p>
          <a:endParaRPr lang="zh-TW" altLang="en-US"/>
        </a:p>
      </dgm:t>
    </dgm:pt>
    <dgm:pt modelId="{4D2C6B7A-30B7-4B57-BC82-A55855CE4691}">
      <dgm:prSet phldrT="[文字]"/>
      <dgm:spPr/>
      <dgm:t>
        <a:bodyPr/>
        <a:lstStyle/>
        <a:p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管理者責任時期</a:t>
          </a:r>
          <a:r>
            <a:rPr lang="en-US" altLang="zh-TW" b="1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又稱商業時期</a:t>
          </a:r>
          <a:r>
            <a:rPr lang="en-US" altLang="zh-TW" b="1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b="1" smtClean="0">
              <a:latin typeface="微軟正黑體" pitchFamily="34" charset="-120"/>
              <a:ea typeface="微軟正黑體" pitchFamily="34" charset="-120"/>
            </a:rPr>
            <a:t>：管理者應該向企業主、消費者、股東、員工及供應商負責。</a:t>
          </a:r>
          <a:endParaRPr lang="zh-TW" altLang="en-US" b="1" dirty="0"/>
        </a:p>
      </dgm:t>
    </dgm:pt>
    <dgm:pt modelId="{8EC2C27A-D7C8-4621-9971-994D2178EC4E}" type="parTrans" cxnId="{4609BC21-5546-4FA3-8442-C03ECD3FA5AD}">
      <dgm:prSet/>
      <dgm:spPr/>
      <dgm:t>
        <a:bodyPr/>
        <a:lstStyle/>
        <a:p>
          <a:endParaRPr lang="zh-TW" altLang="en-US"/>
        </a:p>
      </dgm:t>
    </dgm:pt>
    <dgm:pt modelId="{A6DAB91B-E640-4E35-A0DF-64CA407316CF}" type="sibTrans" cxnId="{4609BC21-5546-4FA3-8442-C03ECD3FA5AD}">
      <dgm:prSet/>
      <dgm:spPr/>
      <dgm:t>
        <a:bodyPr/>
        <a:lstStyle/>
        <a:p>
          <a:endParaRPr lang="zh-TW" altLang="en-US"/>
        </a:p>
      </dgm:t>
    </dgm:pt>
    <dgm:pt modelId="{E9947232-3EE1-4DCB-8788-F4523AABBFC2}">
      <dgm:prSet phldrT="[文字]" custT="1"/>
      <dgm:spPr/>
      <dgm:t>
        <a:bodyPr/>
        <a:lstStyle/>
        <a:p>
          <a:endParaRPr lang="zh-TW" altLang="en-US" sz="2400" dirty="0">
            <a:solidFill>
              <a:srgbClr val="FFFF00"/>
            </a:solidFill>
          </a:endParaRPr>
        </a:p>
      </dgm:t>
    </dgm:pt>
    <dgm:pt modelId="{4D8C69ED-FD58-4F1B-8A4D-08E59921EE35}" type="parTrans" cxnId="{44A53EEA-C436-4D21-978C-BD55490A00FA}">
      <dgm:prSet/>
      <dgm:spPr/>
      <dgm:t>
        <a:bodyPr/>
        <a:lstStyle/>
        <a:p>
          <a:endParaRPr lang="zh-TW" altLang="en-US"/>
        </a:p>
      </dgm:t>
    </dgm:pt>
    <dgm:pt modelId="{B843B6E4-4658-4F0E-BFA8-EFE95474A0F9}" type="sibTrans" cxnId="{44A53EEA-C436-4D21-978C-BD55490A00FA}">
      <dgm:prSet/>
      <dgm:spPr/>
      <dgm:t>
        <a:bodyPr/>
        <a:lstStyle/>
        <a:p>
          <a:endParaRPr lang="zh-TW" altLang="en-US"/>
        </a:p>
      </dgm:t>
    </dgm:pt>
    <dgm:pt modelId="{01375709-6A16-4346-BE5E-C0D17D4005AF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廠商責任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又稱企業時期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：管理者要向企業主、股東及社會負責。</a:t>
          </a:r>
          <a:endParaRPr lang="zh-TW" altLang="en-US" b="1" dirty="0"/>
        </a:p>
      </dgm:t>
    </dgm:pt>
    <dgm:pt modelId="{F0A537BB-1BF9-4796-AD4F-1AA4035AA2A7}" type="parTrans" cxnId="{E3E1BB51-2114-434A-BBA5-061104D15258}">
      <dgm:prSet/>
      <dgm:spPr/>
      <dgm:t>
        <a:bodyPr/>
        <a:lstStyle/>
        <a:p>
          <a:endParaRPr lang="zh-TW" altLang="en-US"/>
        </a:p>
      </dgm:t>
    </dgm:pt>
    <dgm:pt modelId="{06CBCCD3-EE4F-45A0-A9B4-12723FA00E1D}" type="sibTrans" cxnId="{E3E1BB51-2114-434A-BBA5-061104D15258}">
      <dgm:prSet/>
      <dgm:spPr/>
      <dgm:t>
        <a:bodyPr/>
        <a:lstStyle/>
        <a:p>
          <a:endParaRPr lang="zh-TW" altLang="en-US"/>
        </a:p>
      </dgm:t>
    </dgm:pt>
    <dgm:pt modelId="{107F40B5-F0FD-4F57-B359-A3A8096E3908}">
      <dgm:prSet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管理者只須向企業主負責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D6969959-E832-49E6-948D-AD40B7EEAB6D}" type="parTrans" cxnId="{ED3E1788-2DDF-4A88-85B9-1EDDA331819F}">
      <dgm:prSet/>
      <dgm:spPr/>
      <dgm:t>
        <a:bodyPr/>
        <a:lstStyle/>
        <a:p>
          <a:endParaRPr lang="zh-TW" altLang="en-US"/>
        </a:p>
      </dgm:t>
    </dgm:pt>
    <dgm:pt modelId="{06269DDF-EDD2-4A43-A2DC-D7F77992241F}" type="sibTrans" cxnId="{ED3E1788-2DDF-4A88-85B9-1EDDA331819F}">
      <dgm:prSet/>
      <dgm:spPr/>
      <dgm:t>
        <a:bodyPr/>
        <a:lstStyle/>
        <a:p>
          <a:endParaRPr lang="zh-TW" altLang="en-US"/>
        </a:p>
      </dgm:t>
    </dgm:pt>
    <dgm:pt modelId="{D15D783F-652D-4D20-98DE-26DAAE515FB8}" type="pres">
      <dgm:prSet presAssocID="{B034B988-6396-4098-B3D3-9E78674B54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53EE569-D643-4238-88BC-4F39CB1FD870}" type="pres">
      <dgm:prSet presAssocID="{FB7EC0DB-4877-4888-BDDF-397EBF899A0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8F1984-98F7-40D6-A7D5-CE31A8C873A7}" type="pres">
      <dgm:prSet presAssocID="{FB7EC0DB-4877-4888-BDDF-397EBF899A09}" presName="bgRect" presStyleLbl="node1" presStyleIdx="0" presStyleCnt="3"/>
      <dgm:spPr/>
      <dgm:t>
        <a:bodyPr/>
        <a:lstStyle/>
        <a:p>
          <a:endParaRPr lang="zh-TW" altLang="en-US"/>
        </a:p>
      </dgm:t>
    </dgm:pt>
    <dgm:pt modelId="{F9C1A77A-6ED5-4BA2-A941-3E0EA28BB3E0}" type="pres">
      <dgm:prSet presAssocID="{FB7EC0DB-4877-4888-BDDF-397EBF899A0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C444C2-C3F2-4FBA-914E-9219F940CC0D}" type="pres">
      <dgm:prSet presAssocID="{FB7EC0DB-4877-4888-BDDF-397EBF899A0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0567D5-1E7C-42B2-8980-2B3127326DCF}" type="pres">
      <dgm:prSet presAssocID="{BD7CCB16-3584-4721-B4D2-42E99A930968}" presName="hSp" presStyleCnt="0"/>
      <dgm:spPr/>
      <dgm:t>
        <a:bodyPr/>
        <a:lstStyle/>
        <a:p>
          <a:endParaRPr lang="zh-TW" altLang="en-US"/>
        </a:p>
      </dgm:t>
    </dgm:pt>
    <dgm:pt modelId="{51F1CF11-05E9-4179-B712-82DB8B3A7F98}" type="pres">
      <dgm:prSet presAssocID="{BD7CCB16-3584-4721-B4D2-42E99A930968}" presName="vProcSp" presStyleCnt="0"/>
      <dgm:spPr/>
      <dgm:t>
        <a:bodyPr/>
        <a:lstStyle/>
        <a:p>
          <a:endParaRPr lang="zh-TW" altLang="en-US"/>
        </a:p>
      </dgm:t>
    </dgm:pt>
    <dgm:pt modelId="{9CAE0268-B27A-422C-B4A0-6B016F113C6A}" type="pres">
      <dgm:prSet presAssocID="{BD7CCB16-3584-4721-B4D2-42E99A930968}" presName="vSp1" presStyleCnt="0"/>
      <dgm:spPr/>
      <dgm:t>
        <a:bodyPr/>
        <a:lstStyle/>
        <a:p>
          <a:endParaRPr lang="zh-TW" altLang="en-US"/>
        </a:p>
      </dgm:t>
    </dgm:pt>
    <dgm:pt modelId="{D2432B60-8D07-46F4-8958-4CBF5D6EDB6D}" type="pres">
      <dgm:prSet presAssocID="{BD7CCB16-3584-4721-B4D2-42E99A930968}" presName="simulatedConn" presStyleLbl="solidFgAcc1" presStyleIdx="0" presStyleCnt="2"/>
      <dgm:spPr/>
      <dgm:t>
        <a:bodyPr/>
        <a:lstStyle/>
        <a:p>
          <a:endParaRPr lang="zh-TW" altLang="en-US"/>
        </a:p>
      </dgm:t>
    </dgm:pt>
    <dgm:pt modelId="{77163C86-DA00-47BB-B956-BAE0339C7FE2}" type="pres">
      <dgm:prSet presAssocID="{BD7CCB16-3584-4721-B4D2-42E99A930968}" presName="vSp2" presStyleCnt="0"/>
      <dgm:spPr/>
      <dgm:t>
        <a:bodyPr/>
        <a:lstStyle/>
        <a:p>
          <a:endParaRPr lang="zh-TW" altLang="en-US"/>
        </a:p>
      </dgm:t>
    </dgm:pt>
    <dgm:pt modelId="{39B3CF66-4ECA-4CC7-BDCC-7302604AC12F}" type="pres">
      <dgm:prSet presAssocID="{BD7CCB16-3584-4721-B4D2-42E99A930968}" presName="sibTrans" presStyleCnt="0"/>
      <dgm:spPr/>
      <dgm:t>
        <a:bodyPr/>
        <a:lstStyle/>
        <a:p>
          <a:endParaRPr lang="zh-TW" altLang="en-US"/>
        </a:p>
      </dgm:t>
    </dgm:pt>
    <dgm:pt modelId="{EA877382-8737-4452-8B56-488BAE966D61}" type="pres">
      <dgm:prSet presAssocID="{6CC6E9A1-E0FB-4D84-8C81-276E5102CA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FA9EE-9E27-450B-9268-9009871E6E6C}" type="pres">
      <dgm:prSet presAssocID="{6CC6E9A1-E0FB-4D84-8C81-276E5102CA48}" presName="bgRect" presStyleLbl="node1" presStyleIdx="1" presStyleCnt="3"/>
      <dgm:spPr/>
      <dgm:t>
        <a:bodyPr/>
        <a:lstStyle/>
        <a:p>
          <a:endParaRPr lang="zh-TW" altLang="en-US"/>
        </a:p>
      </dgm:t>
    </dgm:pt>
    <dgm:pt modelId="{5D928217-3839-4541-B380-E4A2B53D0729}" type="pres">
      <dgm:prSet presAssocID="{6CC6E9A1-E0FB-4D84-8C81-276E5102CA4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CF33FE-C239-47D1-8E1A-E7888F8CDDF9}" type="pres">
      <dgm:prSet presAssocID="{6CC6E9A1-E0FB-4D84-8C81-276E5102CA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FEFE1-CD63-47FC-A301-57E7FAC37AC0}" type="pres">
      <dgm:prSet presAssocID="{E8C69556-0E66-4E29-B425-303E147754EE}" presName="hSp" presStyleCnt="0"/>
      <dgm:spPr/>
      <dgm:t>
        <a:bodyPr/>
        <a:lstStyle/>
        <a:p>
          <a:endParaRPr lang="zh-TW" altLang="en-US"/>
        </a:p>
      </dgm:t>
    </dgm:pt>
    <dgm:pt modelId="{EFDAE96E-39B1-41CC-8704-6B0C50DB55E3}" type="pres">
      <dgm:prSet presAssocID="{E8C69556-0E66-4E29-B425-303E147754EE}" presName="vProcSp" presStyleCnt="0"/>
      <dgm:spPr/>
      <dgm:t>
        <a:bodyPr/>
        <a:lstStyle/>
        <a:p>
          <a:endParaRPr lang="zh-TW" altLang="en-US"/>
        </a:p>
      </dgm:t>
    </dgm:pt>
    <dgm:pt modelId="{68F6F3CD-A22C-4585-9F22-8496F55E308E}" type="pres">
      <dgm:prSet presAssocID="{E8C69556-0E66-4E29-B425-303E147754EE}" presName="vSp1" presStyleCnt="0"/>
      <dgm:spPr/>
      <dgm:t>
        <a:bodyPr/>
        <a:lstStyle/>
        <a:p>
          <a:endParaRPr lang="zh-TW" altLang="en-US"/>
        </a:p>
      </dgm:t>
    </dgm:pt>
    <dgm:pt modelId="{BF68125E-C332-4F01-A192-5998AA650884}" type="pres">
      <dgm:prSet presAssocID="{E8C69556-0E66-4E29-B425-303E147754EE}" presName="simulatedConn" presStyleLbl="solidFgAcc1" presStyleIdx="1" presStyleCnt="2" custLinFactNeighborX="2165" custLinFactNeighborY="20158"/>
      <dgm:spPr/>
      <dgm:t>
        <a:bodyPr/>
        <a:lstStyle/>
        <a:p>
          <a:endParaRPr lang="zh-TW" altLang="en-US"/>
        </a:p>
      </dgm:t>
    </dgm:pt>
    <dgm:pt modelId="{F9C6D787-3EC5-4198-8C1B-90301453258E}" type="pres">
      <dgm:prSet presAssocID="{E8C69556-0E66-4E29-B425-303E147754EE}" presName="vSp2" presStyleCnt="0"/>
      <dgm:spPr/>
      <dgm:t>
        <a:bodyPr/>
        <a:lstStyle/>
        <a:p>
          <a:endParaRPr lang="zh-TW" altLang="en-US"/>
        </a:p>
      </dgm:t>
    </dgm:pt>
    <dgm:pt modelId="{4D9FFB28-615B-492C-A48E-B2CA53763A40}" type="pres">
      <dgm:prSet presAssocID="{E8C69556-0E66-4E29-B425-303E147754EE}" presName="sibTrans" presStyleCnt="0"/>
      <dgm:spPr/>
      <dgm:t>
        <a:bodyPr/>
        <a:lstStyle/>
        <a:p>
          <a:endParaRPr lang="zh-TW" altLang="en-US"/>
        </a:p>
      </dgm:t>
    </dgm:pt>
    <dgm:pt modelId="{2FEFC9E0-7392-40F3-AC50-853FED48B09F}" type="pres">
      <dgm:prSet presAssocID="{E9947232-3EE1-4DCB-8788-F4523AABBFC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A6FED8-4C0D-4E81-AF15-97FCCFA4F1C4}" type="pres">
      <dgm:prSet presAssocID="{E9947232-3EE1-4DCB-8788-F4523AABBFC2}" presName="bgRect" presStyleLbl="node1" presStyleIdx="2" presStyleCnt="3"/>
      <dgm:spPr/>
      <dgm:t>
        <a:bodyPr/>
        <a:lstStyle/>
        <a:p>
          <a:endParaRPr lang="zh-TW" altLang="en-US"/>
        </a:p>
      </dgm:t>
    </dgm:pt>
    <dgm:pt modelId="{0D6B889C-5AB5-4DFA-88BD-3B1C50D7A64B}" type="pres">
      <dgm:prSet presAssocID="{E9947232-3EE1-4DCB-8788-F4523AABBFC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1D5BD9-30D4-43C3-8269-7B83C4DE34C9}" type="pres">
      <dgm:prSet presAssocID="{E9947232-3EE1-4DCB-8788-F4523AABBFC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3C5CF6-D6DD-4EF6-A83F-02AE5A324225}" type="presOf" srcId="{B034B988-6396-4098-B3D3-9E78674B54E4}" destId="{D15D783F-652D-4D20-98DE-26DAAE515FB8}" srcOrd="0" destOrd="0" presId="urn:microsoft.com/office/officeart/2005/8/layout/hProcess7"/>
    <dgm:cxn modelId="{E91ADC34-EA20-467A-AA1C-0B9832491DCB}" type="presOf" srcId="{CD52A8F5-495B-4AE9-98C3-F069E7F32255}" destId="{80C444C2-C3F2-4FBA-914E-9219F940CC0D}" srcOrd="0" destOrd="0" presId="urn:microsoft.com/office/officeart/2005/8/layout/hProcess7"/>
    <dgm:cxn modelId="{B3465E0B-C362-4B67-98B9-3255A51300B1}" type="presOf" srcId="{01375709-6A16-4346-BE5E-C0D17D4005AF}" destId="{2B1D5BD9-30D4-43C3-8269-7B83C4DE34C9}" srcOrd="0" destOrd="0" presId="urn:microsoft.com/office/officeart/2005/8/layout/hProcess7"/>
    <dgm:cxn modelId="{D97C75E8-D51F-4BE2-82B9-CE41101AE622}" type="presOf" srcId="{FB7EC0DB-4877-4888-BDDF-397EBF899A09}" destId="{918F1984-98F7-40D6-A7D5-CE31A8C873A7}" srcOrd="0" destOrd="0" presId="urn:microsoft.com/office/officeart/2005/8/layout/hProcess7"/>
    <dgm:cxn modelId="{44A53EEA-C436-4D21-978C-BD55490A00FA}" srcId="{B034B988-6396-4098-B3D3-9E78674B54E4}" destId="{E9947232-3EE1-4DCB-8788-F4523AABBFC2}" srcOrd="2" destOrd="0" parTransId="{4D8C69ED-FD58-4F1B-8A4D-08E59921EE35}" sibTransId="{B843B6E4-4658-4F0E-BFA8-EFE95474A0F9}"/>
    <dgm:cxn modelId="{8ECFF320-15C4-46E9-946D-731FCCE17CAE}" type="presOf" srcId="{4D2C6B7A-30B7-4B57-BC82-A55855CE4691}" destId="{3DCF33FE-C239-47D1-8E1A-E7888F8CDDF9}" srcOrd="0" destOrd="0" presId="urn:microsoft.com/office/officeart/2005/8/layout/hProcess7"/>
    <dgm:cxn modelId="{DBE219B6-850B-44D8-B615-D480CDB9C345}" type="presOf" srcId="{FB7EC0DB-4877-4888-BDDF-397EBF899A09}" destId="{F9C1A77A-6ED5-4BA2-A941-3E0EA28BB3E0}" srcOrd="1" destOrd="0" presId="urn:microsoft.com/office/officeart/2005/8/layout/hProcess7"/>
    <dgm:cxn modelId="{C4E6B5D1-540F-4827-BACA-9FEB99316204}" type="presOf" srcId="{6CC6E9A1-E0FB-4D84-8C81-276E5102CA48}" destId="{5D928217-3839-4541-B380-E4A2B53D0729}" srcOrd="1" destOrd="0" presId="urn:microsoft.com/office/officeart/2005/8/layout/hProcess7"/>
    <dgm:cxn modelId="{C883ECEA-AA36-4E39-BA8F-FC07B8289C31}" srcId="{B034B988-6396-4098-B3D3-9E78674B54E4}" destId="{6CC6E9A1-E0FB-4D84-8C81-276E5102CA48}" srcOrd="1" destOrd="0" parTransId="{4A03B46D-4E3E-480B-AE81-83A86A4176DB}" sibTransId="{E8C69556-0E66-4E29-B425-303E147754EE}"/>
    <dgm:cxn modelId="{54C547AF-58D5-4208-A524-201F66A342A4}" type="presOf" srcId="{6CC6E9A1-E0FB-4D84-8C81-276E5102CA48}" destId="{CA7FA9EE-9E27-450B-9268-9009871E6E6C}" srcOrd="0" destOrd="0" presId="urn:microsoft.com/office/officeart/2005/8/layout/hProcess7"/>
    <dgm:cxn modelId="{432DD1CA-B517-41CF-8A5E-7B4BBF368FF1}" type="presOf" srcId="{107F40B5-F0FD-4F57-B359-A3A8096E3908}" destId="{80C444C2-C3F2-4FBA-914E-9219F940CC0D}" srcOrd="0" destOrd="1" presId="urn:microsoft.com/office/officeart/2005/8/layout/hProcess7"/>
    <dgm:cxn modelId="{980302A4-DCC8-49C3-96ED-29688CE5157C}" type="presOf" srcId="{E9947232-3EE1-4DCB-8788-F4523AABBFC2}" destId="{DCA6FED8-4C0D-4E81-AF15-97FCCFA4F1C4}" srcOrd="0" destOrd="0" presId="urn:microsoft.com/office/officeart/2005/8/layout/hProcess7"/>
    <dgm:cxn modelId="{ED3E1788-2DDF-4A88-85B9-1EDDA331819F}" srcId="{FB7EC0DB-4877-4888-BDDF-397EBF899A09}" destId="{107F40B5-F0FD-4F57-B359-A3A8096E3908}" srcOrd="1" destOrd="0" parTransId="{D6969959-E832-49E6-948D-AD40B7EEAB6D}" sibTransId="{06269DDF-EDD2-4A43-A2DC-D7F77992241F}"/>
    <dgm:cxn modelId="{B4FB3D22-FE34-42E6-B2AB-F53C249DDE43}" type="presOf" srcId="{E9947232-3EE1-4DCB-8788-F4523AABBFC2}" destId="{0D6B889C-5AB5-4DFA-88BD-3B1C50D7A64B}" srcOrd="1" destOrd="0" presId="urn:microsoft.com/office/officeart/2005/8/layout/hProcess7"/>
    <dgm:cxn modelId="{4609BC21-5546-4FA3-8442-C03ECD3FA5AD}" srcId="{6CC6E9A1-E0FB-4D84-8C81-276E5102CA48}" destId="{4D2C6B7A-30B7-4B57-BC82-A55855CE4691}" srcOrd="0" destOrd="0" parTransId="{8EC2C27A-D7C8-4621-9971-994D2178EC4E}" sibTransId="{A6DAB91B-E640-4E35-A0DF-64CA407316CF}"/>
    <dgm:cxn modelId="{E3E1BB51-2114-434A-BBA5-061104D15258}" srcId="{E9947232-3EE1-4DCB-8788-F4523AABBFC2}" destId="{01375709-6A16-4346-BE5E-C0D17D4005AF}" srcOrd="0" destOrd="0" parTransId="{F0A537BB-1BF9-4796-AD4F-1AA4035AA2A7}" sibTransId="{06CBCCD3-EE4F-45A0-A9B4-12723FA00E1D}"/>
    <dgm:cxn modelId="{970CE89D-0BE3-469C-828A-1E3F409815B0}" srcId="{FB7EC0DB-4877-4888-BDDF-397EBF899A09}" destId="{CD52A8F5-495B-4AE9-98C3-F069E7F32255}" srcOrd="0" destOrd="0" parTransId="{0C39BA4B-DE10-4832-A890-846EE4850E2A}" sibTransId="{AAF72B12-BBF4-4ABB-88A5-80C9B5BBBD91}"/>
    <dgm:cxn modelId="{6B701A9C-9B77-4191-A31F-65EF3A709140}" srcId="{B034B988-6396-4098-B3D3-9E78674B54E4}" destId="{FB7EC0DB-4877-4888-BDDF-397EBF899A09}" srcOrd="0" destOrd="0" parTransId="{CA78B8C6-9F73-4658-9A1C-11E169F379AF}" sibTransId="{BD7CCB16-3584-4721-B4D2-42E99A930968}"/>
    <dgm:cxn modelId="{F4165343-6FC5-46AC-9FE1-EBE0F35B750C}" type="presParOf" srcId="{D15D783F-652D-4D20-98DE-26DAAE515FB8}" destId="{653EE569-D643-4238-88BC-4F39CB1FD870}" srcOrd="0" destOrd="0" presId="urn:microsoft.com/office/officeart/2005/8/layout/hProcess7"/>
    <dgm:cxn modelId="{84EB7EB9-4951-44E7-A722-1DE26D8134E9}" type="presParOf" srcId="{653EE569-D643-4238-88BC-4F39CB1FD870}" destId="{918F1984-98F7-40D6-A7D5-CE31A8C873A7}" srcOrd="0" destOrd="0" presId="urn:microsoft.com/office/officeart/2005/8/layout/hProcess7"/>
    <dgm:cxn modelId="{99A0CC86-1CBD-4F0C-B1FA-DD993E865D2B}" type="presParOf" srcId="{653EE569-D643-4238-88BC-4F39CB1FD870}" destId="{F9C1A77A-6ED5-4BA2-A941-3E0EA28BB3E0}" srcOrd="1" destOrd="0" presId="urn:microsoft.com/office/officeart/2005/8/layout/hProcess7"/>
    <dgm:cxn modelId="{839A1AFF-3AB4-407B-9990-432BF3FEA304}" type="presParOf" srcId="{653EE569-D643-4238-88BC-4F39CB1FD870}" destId="{80C444C2-C3F2-4FBA-914E-9219F940CC0D}" srcOrd="2" destOrd="0" presId="urn:microsoft.com/office/officeart/2005/8/layout/hProcess7"/>
    <dgm:cxn modelId="{1C555C39-14BC-4FF8-A283-397159792D21}" type="presParOf" srcId="{D15D783F-652D-4D20-98DE-26DAAE515FB8}" destId="{2B0567D5-1E7C-42B2-8980-2B3127326DCF}" srcOrd="1" destOrd="0" presId="urn:microsoft.com/office/officeart/2005/8/layout/hProcess7"/>
    <dgm:cxn modelId="{F60F8FAB-F71D-4979-A529-CF56E4A06DD4}" type="presParOf" srcId="{D15D783F-652D-4D20-98DE-26DAAE515FB8}" destId="{51F1CF11-05E9-4179-B712-82DB8B3A7F98}" srcOrd="2" destOrd="0" presId="urn:microsoft.com/office/officeart/2005/8/layout/hProcess7"/>
    <dgm:cxn modelId="{B712343F-1286-4976-A909-ED7DC771BEE1}" type="presParOf" srcId="{51F1CF11-05E9-4179-B712-82DB8B3A7F98}" destId="{9CAE0268-B27A-422C-B4A0-6B016F113C6A}" srcOrd="0" destOrd="0" presId="urn:microsoft.com/office/officeart/2005/8/layout/hProcess7"/>
    <dgm:cxn modelId="{EFC7273C-8BC9-492D-88C8-5469A3A1E3F8}" type="presParOf" srcId="{51F1CF11-05E9-4179-B712-82DB8B3A7F98}" destId="{D2432B60-8D07-46F4-8958-4CBF5D6EDB6D}" srcOrd="1" destOrd="0" presId="urn:microsoft.com/office/officeart/2005/8/layout/hProcess7"/>
    <dgm:cxn modelId="{B9CE114D-F334-4CB9-88AF-FAC9489CE37E}" type="presParOf" srcId="{51F1CF11-05E9-4179-B712-82DB8B3A7F98}" destId="{77163C86-DA00-47BB-B956-BAE0339C7FE2}" srcOrd="2" destOrd="0" presId="urn:microsoft.com/office/officeart/2005/8/layout/hProcess7"/>
    <dgm:cxn modelId="{9FCFE684-1A69-4265-B948-55C7D3A475E2}" type="presParOf" srcId="{D15D783F-652D-4D20-98DE-26DAAE515FB8}" destId="{39B3CF66-4ECA-4CC7-BDCC-7302604AC12F}" srcOrd="3" destOrd="0" presId="urn:microsoft.com/office/officeart/2005/8/layout/hProcess7"/>
    <dgm:cxn modelId="{21371975-0602-4AEC-8D10-8E9880BD68E7}" type="presParOf" srcId="{D15D783F-652D-4D20-98DE-26DAAE515FB8}" destId="{EA877382-8737-4452-8B56-488BAE966D61}" srcOrd="4" destOrd="0" presId="urn:microsoft.com/office/officeart/2005/8/layout/hProcess7"/>
    <dgm:cxn modelId="{84F1F393-6437-4A14-92FD-F55A23B25559}" type="presParOf" srcId="{EA877382-8737-4452-8B56-488BAE966D61}" destId="{CA7FA9EE-9E27-450B-9268-9009871E6E6C}" srcOrd="0" destOrd="0" presId="urn:microsoft.com/office/officeart/2005/8/layout/hProcess7"/>
    <dgm:cxn modelId="{7E644C3F-5B7C-4538-B799-B8293DCBEAD3}" type="presParOf" srcId="{EA877382-8737-4452-8B56-488BAE966D61}" destId="{5D928217-3839-4541-B380-E4A2B53D0729}" srcOrd="1" destOrd="0" presId="urn:microsoft.com/office/officeart/2005/8/layout/hProcess7"/>
    <dgm:cxn modelId="{441AE2AD-0F34-4950-AB7F-3958855EE988}" type="presParOf" srcId="{EA877382-8737-4452-8B56-488BAE966D61}" destId="{3DCF33FE-C239-47D1-8E1A-E7888F8CDDF9}" srcOrd="2" destOrd="0" presId="urn:microsoft.com/office/officeart/2005/8/layout/hProcess7"/>
    <dgm:cxn modelId="{7EE1B2A6-33FF-428C-8CAF-7320759D080B}" type="presParOf" srcId="{D15D783F-652D-4D20-98DE-26DAAE515FB8}" destId="{AF2FEFE1-CD63-47FC-A301-57E7FAC37AC0}" srcOrd="5" destOrd="0" presId="urn:microsoft.com/office/officeart/2005/8/layout/hProcess7"/>
    <dgm:cxn modelId="{A37D6519-E335-4185-8E0A-9BF41E8B5C2B}" type="presParOf" srcId="{D15D783F-652D-4D20-98DE-26DAAE515FB8}" destId="{EFDAE96E-39B1-41CC-8704-6B0C50DB55E3}" srcOrd="6" destOrd="0" presId="urn:microsoft.com/office/officeart/2005/8/layout/hProcess7"/>
    <dgm:cxn modelId="{46430FC6-E81A-4C78-A5A3-948F22D965A6}" type="presParOf" srcId="{EFDAE96E-39B1-41CC-8704-6B0C50DB55E3}" destId="{68F6F3CD-A22C-4585-9F22-8496F55E308E}" srcOrd="0" destOrd="0" presId="urn:microsoft.com/office/officeart/2005/8/layout/hProcess7"/>
    <dgm:cxn modelId="{E64B2D62-0E63-42E5-94B0-68496212ADFC}" type="presParOf" srcId="{EFDAE96E-39B1-41CC-8704-6B0C50DB55E3}" destId="{BF68125E-C332-4F01-A192-5998AA650884}" srcOrd="1" destOrd="0" presId="urn:microsoft.com/office/officeart/2005/8/layout/hProcess7"/>
    <dgm:cxn modelId="{F5BE3ABB-09AB-467B-870C-043AB1C72936}" type="presParOf" srcId="{EFDAE96E-39B1-41CC-8704-6B0C50DB55E3}" destId="{F9C6D787-3EC5-4198-8C1B-90301453258E}" srcOrd="2" destOrd="0" presId="urn:microsoft.com/office/officeart/2005/8/layout/hProcess7"/>
    <dgm:cxn modelId="{4DA5AEC6-ABB3-46AB-80E7-C3B57B9D6B10}" type="presParOf" srcId="{D15D783F-652D-4D20-98DE-26DAAE515FB8}" destId="{4D9FFB28-615B-492C-A48E-B2CA53763A40}" srcOrd="7" destOrd="0" presId="urn:microsoft.com/office/officeart/2005/8/layout/hProcess7"/>
    <dgm:cxn modelId="{5988A450-2B68-4AEE-B659-200DB8AFCB73}" type="presParOf" srcId="{D15D783F-652D-4D20-98DE-26DAAE515FB8}" destId="{2FEFC9E0-7392-40F3-AC50-853FED48B09F}" srcOrd="8" destOrd="0" presId="urn:microsoft.com/office/officeart/2005/8/layout/hProcess7"/>
    <dgm:cxn modelId="{0A5E8C75-048A-4D9B-9ED6-5E28A1BE92E1}" type="presParOf" srcId="{2FEFC9E0-7392-40F3-AC50-853FED48B09F}" destId="{DCA6FED8-4C0D-4E81-AF15-97FCCFA4F1C4}" srcOrd="0" destOrd="0" presId="urn:microsoft.com/office/officeart/2005/8/layout/hProcess7"/>
    <dgm:cxn modelId="{5EA8B760-6FD9-49AA-BDF9-E3FE1CBC1028}" type="presParOf" srcId="{2FEFC9E0-7392-40F3-AC50-853FED48B09F}" destId="{0D6B889C-5AB5-4DFA-88BD-3B1C50D7A64B}" srcOrd="1" destOrd="0" presId="urn:microsoft.com/office/officeart/2005/8/layout/hProcess7"/>
    <dgm:cxn modelId="{9D15AD86-AF9C-417A-82C6-0A4C01945023}" type="presParOf" srcId="{2FEFC9E0-7392-40F3-AC50-853FED48B09F}" destId="{2B1D5BD9-30D4-43C3-8269-7B83C4DE34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A07F0-8192-48C8-91CF-030D4EA6B2DF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ED1771F-4563-47FC-AD16-17A5781A92F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經濟責任</a:t>
          </a:r>
          <a:endParaRPr lang="zh-TW" altLang="en-US" sz="2000" b="1" dirty="0"/>
        </a:p>
      </dgm:t>
    </dgm:pt>
    <dgm:pt modelId="{F072367C-2E73-4EDA-A884-5C04B2C848AF}" type="parTrans" cxnId="{FB367599-3617-4374-81CD-F8AD9DBFBC55}">
      <dgm:prSet/>
      <dgm:spPr/>
      <dgm:t>
        <a:bodyPr/>
        <a:lstStyle/>
        <a:p>
          <a:endParaRPr lang="zh-TW" altLang="en-US"/>
        </a:p>
      </dgm:t>
    </dgm:pt>
    <dgm:pt modelId="{D4027EEB-2941-4E9A-84E1-7FC3BB47C6AA}" type="sibTrans" cxnId="{FB367599-3617-4374-81CD-F8AD9DBFBC55}">
      <dgm:prSet/>
      <dgm:spPr/>
      <dgm:t>
        <a:bodyPr/>
        <a:lstStyle/>
        <a:p>
          <a:endParaRPr lang="zh-TW" altLang="en-US"/>
        </a:p>
      </dgm:t>
    </dgm:pt>
    <dgm:pt modelId="{366F40E6-0281-494E-88A3-F5132F1DB7B6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對於資源使用的效率、為股東創造最大利潤、讓員工有更好的工作環境及待遇等，都是屬於經濟責任的範疇，也是企業最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基本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的責任。</a:t>
          </a:r>
          <a:endParaRPr lang="zh-TW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330DC-6A68-4E01-8399-13EB3B5B3CCF}" type="parTrans" cxnId="{44D282CB-DC7C-4A58-AF05-9465E14B30B9}">
      <dgm:prSet/>
      <dgm:spPr/>
      <dgm:t>
        <a:bodyPr/>
        <a:lstStyle/>
        <a:p>
          <a:endParaRPr lang="zh-TW" altLang="en-US"/>
        </a:p>
      </dgm:t>
    </dgm:pt>
    <dgm:pt modelId="{D759E8B7-D9D3-477E-841E-2606DBF43902}" type="sibTrans" cxnId="{44D282CB-DC7C-4A58-AF05-9465E14B30B9}">
      <dgm:prSet/>
      <dgm:spPr/>
      <dgm:t>
        <a:bodyPr/>
        <a:lstStyle/>
        <a:p>
          <a:endParaRPr lang="zh-TW" altLang="en-US"/>
        </a:p>
      </dgm:t>
    </dgm:pt>
    <dgm:pt modelId="{31198B98-AC79-48C3-BA6F-9AAE2848CF05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法律責任</a:t>
          </a:r>
          <a:endParaRPr lang="zh-TW" altLang="en-US" sz="2400" b="1" dirty="0"/>
        </a:p>
      </dgm:t>
    </dgm:pt>
    <dgm:pt modelId="{6DB88325-7A8B-48B1-9376-F0BE47AEF092}" type="parTrans" cxnId="{E78AE1A0-F28D-4A87-A1FE-25C6551801D0}">
      <dgm:prSet/>
      <dgm:spPr/>
      <dgm:t>
        <a:bodyPr/>
        <a:lstStyle/>
        <a:p>
          <a:endParaRPr lang="zh-TW" altLang="en-US"/>
        </a:p>
      </dgm:t>
    </dgm:pt>
    <dgm:pt modelId="{7676D9AF-A7BF-4DC4-B631-5E1143D55125}" type="sibTrans" cxnId="{E78AE1A0-F28D-4A87-A1FE-25C6551801D0}">
      <dgm:prSet/>
      <dgm:spPr/>
      <dgm:t>
        <a:bodyPr/>
        <a:lstStyle/>
        <a:p>
          <a:endParaRPr lang="zh-TW" altLang="en-US"/>
        </a:p>
      </dgm:t>
    </dgm:pt>
    <dgm:pt modelId="{F04F3410-9301-42B2-A718-1E8C0920F886}">
      <dgm:prSet phldrT="[文字]" custT="1"/>
      <dgm:spPr/>
      <dgm:t>
        <a:bodyPr/>
        <a:lstStyle/>
        <a:p>
          <a:r>
            <a:rPr lang="zh-TW" altLang="en-US" sz="2000" smtClean="0">
              <a:latin typeface="微軟正黑體" pitchFamily="34" charset="-120"/>
              <a:ea typeface="微軟正黑體" pitchFamily="34" charset="-120"/>
            </a:rPr>
            <a:t>社會上所有人的行為都不能違反法律規範，而企業在追求利潤時，當然也需要受到法律的約束。</a:t>
          </a:r>
          <a:endParaRPr lang="zh-TW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BC5AA-A493-44E0-990E-71D3D74C37A1}" type="parTrans" cxnId="{E7B4AADE-7801-43A9-8D7A-C1E2A6483852}">
      <dgm:prSet/>
      <dgm:spPr/>
      <dgm:t>
        <a:bodyPr/>
        <a:lstStyle/>
        <a:p>
          <a:endParaRPr lang="zh-TW" altLang="en-US"/>
        </a:p>
      </dgm:t>
    </dgm:pt>
    <dgm:pt modelId="{1018E1E6-AF1D-4340-A12E-F7163DB0F35C}" type="sibTrans" cxnId="{E7B4AADE-7801-43A9-8D7A-C1E2A6483852}">
      <dgm:prSet/>
      <dgm:spPr/>
      <dgm:t>
        <a:bodyPr/>
        <a:lstStyle/>
        <a:p>
          <a:endParaRPr lang="zh-TW" altLang="en-US"/>
        </a:p>
      </dgm:t>
    </dgm:pt>
    <dgm:pt modelId="{B0FE33BC-5599-4607-880D-60F5FDCB8CE4}" type="pres">
      <dgm:prSet presAssocID="{7BBA07F0-8192-48C8-91CF-030D4EA6B2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1AC1EFF-FFDB-4F13-882D-2E06298974E9}" type="pres">
      <dgm:prSet presAssocID="{2ED1771F-4563-47FC-AD16-17A5781A92F6}" presName="linNode" presStyleCnt="0"/>
      <dgm:spPr/>
      <dgm:t>
        <a:bodyPr/>
        <a:lstStyle/>
        <a:p>
          <a:endParaRPr lang="zh-TW" altLang="en-US"/>
        </a:p>
      </dgm:t>
    </dgm:pt>
    <dgm:pt modelId="{7CDD71E4-3DD8-4A22-A982-3264C51853B7}" type="pres">
      <dgm:prSet presAssocID="{2ED1771F-4563-47FC-AD16-17A5781A92F6}" presName="parentShp" presStyleLbl="node1" presStyleIdx="0" presStyleCnt="2" custScaleX="56940" custScaleY="48548" custLinFactNeighborX="-2761" custLinFactNeighborY="-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0B0ED-6E85-4243-BC63-1E88701D82DE}" type="pres">
      <dgm:prSet presAssocID="{2ED1771F-4563-47FC-AD16-17A5781A92F6}" presName="childShp" presStyleLbl="bgAccFollowNode1" presStyleIdx="0" presStyleCnt="2" custScaleX="129891" custScaleY="65616" custLinFactNeighborX="-6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0266DD-7EFE-45E9-94FB-C0189E01C034}" type="pres">
      <dgm:prSet presAssocID="{D4027EEB-2941-4E9A-84E1-7FC3BB47C6AA}" presName="spacing" presStyleCnt="0"/>
      <dgm:spPr/>
      <dgm:t>
        <a:bodyPr/>
        <a:lstStyle/>
        <a:p>
          <a:endParaRPr lang="zh-TW" altLang="en-US"/>
        </a:p>
      </dgm:t>
    </dgm:pt>
    <dgm:pt modelId="{15D8E744-B270-4057-948B-53591D5DD91C}" type="pres">
      <dgm:prSet presAssocID="{31198B98-AC79-48C3-BA6F-9AAE2848CF05}" presName="linNode" presStyleCnt="0"/>
      <dgm:spPr/>
      <dgm:t>
        <a:bodyPr/>
        <a:lstStyle/>
        <a:p>
          <a:endParaRPr lang="zh-TW" altLang="en-US"/>
        </a:p>
      </dgm:t>
    </dgm:pt>
    <dgm:pt modelId="{DDFB2F5A-8366-41C3-AAFA-BEB7AA8D9E84}" type="pres">
      <dgm:prSet presAssocID="{31198B98-AC79-48C3-BA6F-9AAE2848CF05}" presName="parentShp" presStyleLbl="node1" presStyleIdx="1" presStyleCnt="2" custScaleX="60138" custScaleY="48637" custLinFactNeighborX="-1039" custLinFactNeighborY="-74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6B0F1-5F53-4A93-9B68-056A610B4BAA}" type="pres">
      <dgm:prSet presAssocID="{31198B98-AC79-48C3-BA6F-9AAE2848CF05}" presName="childShp" presStyleLbl="bgAccFollowNode1" presStyleIdx="1" presStyleCnt="2" custScaleX="131241" custScaleY="55225" custLinFactNeighborX="888" custLinFactNeighborY="-7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746B9C-09C4-423B-9962-470DE67B76FA}" type="presOf" srcId="{7BBA07F0-8192-48C8-91CF-030D4EA6B2DF}" destId="{B0FE33BC-5599-4607-880D-60F5FDCB8CE4}" srcOrd="0" destOrd="0" presId="urn:microsoft.com/office/officeart/2005/8/layout/vList6"/>
    <dgm:cxn modelId="{E78AE1A0-F28D-4A87-A1FE-25C6551801D0}" srcId="{7BBA07F0-8192-48C8-91CF-030D4EA6B2DF}" destId="{31198B98-AC79-48C3-BA6F-9AAE2848CF05}" srcOrd="1" destOrd="0" parTransId="{6DB88325-7A8B-48B1-9376-F0BE47AEF092}" sibTransId="{7676D9AF-A7BF-4DC4-B631-5E1143D55125}"/>
    <dgm:cxn modelId="{F77BBB96-0502-415F-B11A-F89C39EE1A9B}" type="presOf" srcId="{31198B98-AC79-48C3-BA6F-9AAE2848CF05}" destId="{DDFB2F5A-8366-41C3-AAFA-BEB7AA8D9E84}" srcOrd="0" destOrd="0" presId="urn:microsoft.com/office/officeart/2005/8/layout/vList6"/>
    <dgm:cxn modelId="{203A869D-B8B5-4F83-AEBA-62F1E64BFD94}" type="presOf" srcId="{F04F3410-9301-42B2-A718-1E8C0920F886}" destId="{E656B0F1-5F53-4A93-9B68-056A610B4BAA}" srcOrd="0" destOrd="0" presId="urn:microsoft.com/office/officeart/2005/8/layout/vList6"/>
    <dgm:cxn modelId="{9163BB7D-0318-4B8B-AE3E-109F0077C6F2}" type="presOf" srcId="{366F40E6-0281-494E-88A3-F5132F1DB7B6}" destId="{D620B0ED-6E85-4243-BC63-1E88701D82DE}" srcOrd="0" destOrd="0" presId="urn:microsoft.com/office/officeart/2005/8/layout/vList6"/>
    <dgm:cxn modelId="{44D282CB-DC7C-4A58-AF05-9465E14B30B9}" srcId="{2ED1771F-4563-47FC-AD16-17A5781A92F6}" destId="{366F40E6-0281-494E-88A3-F5132F1DB7B6}" srcOrd="0" destOrd="0" parTransId="{67D330DC-6A68-4E01-8399-13EB3B5B3CCF}" sibTransId="{D759E8B7-D9D3-477E-841E-2606DBF43902}"/>
    <dgm:cxn modelId="{2D3F11B5-B0D9-4404-B5F3-A17973B5C79E}" type="presOf" srcId="{2ED1771F-4563-47FC-AD16-17A5781A92F6}" destId="{7CDD71E4-3DD8-4A22-A982-3264C51853B7}" srcOrd="0" destOrd="0" presId="urn:microsoft.com/office/officeart/2005/8/layout/vList6"/>
    <dgm:cxn modelId="{FB367599-3617-4374-81CD-F8AD9DBFBC55}" srcId="{7BBA07F0-8192-48C8-91CF-030D4EA6B2DF}" destId="{2ED1771F-4563-47FC-AD16-17A5781A92F6}" srcOrd="0" destOrd="0" parTransId="{F072367C-2E73-4EDA-A884-5C04B2C848AF}" sibTransId="{D4027EEB-2941-4E9A-84E1-7FC3BB47C6AA}"/>
    <dgm:cxn modelId="{E7B4AADE-7801-43A9-8D7A-C1E2A6483852}" srcId="{31198B98-AC79-48C3-BA6F-9AAE2848CF05}" destId="{F04F3410-9301-42B2-A718-1E8C0920F886}" srcOrd="0" destOrd="0" parTransId="{E65BC5AA-A493-44E0-990E-71D3D74C37A1}" sibTransId="{1018E1E6-AF1D-4340-A12E-F7163DB0F35C}"/>
    <dgm:cxn modelId="{47E48633-D4CF-4F17-A60E-1555B30CEE3A}" type="presParOf" srcId="{B0FE33BC-5599-4607-880D-60F5FDCB8CE4}" destId="{71AC1EFF-FFDB-4F13-882D-2E06298974E9}" srcOrd="0" destOrd="0" presId="urn:microsoft.com/office/officeart/2005/8/layout/vList6"/>
    <dgm:cxn modelId="{B77CFA65-9E43-49BA-A698-C6BDAE77EDBA}" type="presParOf" srcId="{71AC1EFF-FFDB-4F13-882D-2E06298974E9}" destId="{7CDD71E4-3DD8-4A22-A982-3264C51853B7}" srcOrd="0" destOrd="0" presId="urn:microsoft.com/office/officeart/2005/8/layout/vList6"/>
    <dgm:cxn modelId="{C92EF466-625F-402E-A9F2-B2E76CF5CE57}" type="presParOf" srcId="{71AC1EFF-FFDB-4F13-882D-2E06298974E9}" destId="{D620B0ED-6E85-4243-BC63-1E88701D82DE}" srcOrd="1" destOrd="0" presId="urn:microsoft.com/office/officeart/2005/8/layout/vList6"/>
    <dgm:cxn modelId="{F945F3AA-8D1E-4FB0-8086-A219129DE348}" type="presParOf" srcId="{B0FE33BC-5599-4607-880D-60F5FDCB8CE4}" destId="{3F0266DD-7EFE-45E9-94FB-C0189E01C034}" srcOrd="1" destOrd="0" presId="urn:microsoft.com/office/officeart/2005/8/layout/vList6"/>
    <dgm:cxn modelId="{73BDADBD-E696-4B5C-84F0-4A540C2DC44E}" type="presParOf" srcId="{B0FE33BC-5599-4607-880D-60F5FDCB8CE4}" destId="{15D8E744-B270-4057-948B-53591D5DD91C}" srcOrd="2" destOrd="0" presId="urn:microsoft.com/office/officeart/2005/8/layout/vList6"/>
    <dgm:cxn modelId="{DBF7FE5A-833B-4EF4-9B56-9DB2F22020DE}" type="presParOf" srcId="{15D8E744-B270-4057-948B-53591D5DD91C}" destId="{DDFB2F5A-8366-41C3-AAFA-BEB7AA8D9E84}" srcOrd="0" destOrd="0" presId="urn:microsoft.com/office/officeart/2005/8/layout/vList6"/>
    <dgm:cxn modelId="{F8AD4B0E-E65C-46B8-BE49-8EEF13C7E58A}" type="presParOf" srcId="{15D8E744-B270-4057-948B-53591D5DD91C}" destId="{E656B0F1-5F53-4A93-9B68-056A610B4B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A07F0-8192-48C8-91CF-030D4EA6B2DF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ED1771F-4563-47FC-AD16-17A5781A92F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倫理責任</a:t>
          </a:r>
          <a:endParaRPr lang="en-US" altLang="zh-TW" sz="2400" b="1" smtClean="0">
            <a:latin typeface="微軟正黑體" pitchFamily="34" charset="-120"/>
            <a:ea typeface="微軟正黑體" pitchFamily="34" charset="-120"/>
          </a:endParaRPr>
        </a:p>
        <a:p>
          <a:pPr>
            <a:spcAft>
              <a:spcPts val="0"/>
            </a:spcAft>
          </a:pPr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道德責任</a:t>
          </a:r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b="1" dirty="0"/>
        </a:p>
      </dgm:t>
    </dgm:pt>
    <dgm:pt modelId="{F072367C-2E73-4EDA-A884-5C04B2C848AF}" type="parTrans" cxnId="{FB367599-3617-4374-81CD-F8AD9DBFBC55}">
      <dgm:prSet/>
      <dgm:spPr/>
      <dgm:t>
        <a:bodyPr/>
        <a:lstStyle/>
        <a:p>
          <a:endParaRPr lang="zh-TW" altLang="en-US"/>
        </a:p>
      </dgm:t>
    </dgm:pt>
    <dgm:pt modelId="{D4027EEB-2941-4E9A-84E1-7FC3BB47C6AA}" type="sibTrans" cxnId="{FB367599-3617-4374-81CD-F8AD9DBFBC55}">
      <dgm:prSet/>
      <dgm:spPr/>
      <dgm:t>
        <a:bodyPr/>
        <a:lstStyle/>
        <a:p>
          <a:endParaRPr lang="zh-TW" altLang="en-US"/>
        </a:p>
      </dgm:t>
    </dgm:pt>
    <dgm:pt modelId="{366F40E6-0281-494E-88A3-F5132F1DB7B6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對於法律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未規範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到的，或遊走於法律邊緣地帶的商業活動，企業必須在不違反社會公共秩序及善良風俗下，進行商業的活動。</a:t>
          </a:r>
          <a:endParaRPr lang="zh-TW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330DC-6A68-4E01-8399-13EB3B5B3CCF}" type="parTrans" cxnId="{44D282CB-DC7C-4A58-AF05-9465E14B30B9}">
      <dgm:prSet/>
      <dgm:spPr/>
      <dgm:t>
        <a:bodyPr/>
        <a:lstStyle/>
        <a:p>
          <a:endParaRPr lang="zh-TW" altLang="en-US"/>
        </a:p>
      </dgm:t>
    </dgm:pt>
    <dgm:pt modelId="{D759E8B7-D9D3-477E-841E-2606DBF43902}" type="sibTrans" cxnId="{44D282CB-DC7C-4A58-AF05-9465E14B30B9}">
      <dgm:prSet/>
      <dgm:spPr/>
      <dgm:t>
        <a:bodyPr/>
        <a:lstStyle/>
        <a:p>
          <a:endParaRPr lang="zh-TW" altLang="en-US"/>
        </a:p>
      </dgm:t>
    </dgm:pt>
    <dgm:pt modelId="{31198B98-AC79-48C3-BA6F-9AAE2848CF0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自由裁量責任</a:t>
          </a:r>
          <a:r>
            <a:rPr lang="en-US" altLang="zh-TW" sz="2000" b="1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smtClean="0">
              <a:latin typeface="微軟正黑體" pitchFamily="34" charset="-120"/>
              <a:ea typeface="微軟正黑體" pitchFamily="34" charset="-120"/>
            </a:rPr>
            <a:t>慈善責任</a:t>
          </a:r>
          <a:r>
            <a:rPr lang="en-US" altLang="zh-TW" sz="2800" b="1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800" b="1" dirty="0"/>
        </a:p>
      </dgm:t>
    </dgm:pt>
    <dgm:pt modelId="{6DB88325-7A8B-48B1-9376-F0BE47AEF092}" type="parTrans" cxnId="{E78AE1A0-F28D-4A87-A1FE-25C6551801D0}">
      <dgm:prSet/>
      <dgm:spPr/>
      <dgm:t>
        <a:bodyPr/>
        <a:lstStyle/>
        <a:p>
          <a:endParaRPr lang="zh-TW" altLang="en-US"/>
        </a:p>
      </dgm:t>
    </dgm:pt>
    <dgm:pt modelId="{7676D9AF-A7BF-4DC4-B631-5E1143D55125}" type="sibTrans" cxnId="{E78AE1A0-F28D-4A87-A1FE-25C6551801D0}">
      <dgm:prSet/>
      <dgm:spPr/>
      <dgm:t>
        <a:bodyPr/>
        <a:lstStyle/>
        <a:p>
          <a:endParaRPr lang="zh-TW" altLang="en-US"/>
        </a:p>
      </dgm:t>
    </dgm:pt>
    <dgm:pt modelId="{F04F3410-9301-42B2-A718-1E8C0920F886}">
      <dgm:prSet phldrT="[文字]" custT="1"/>
      <dgm:spPr/>
      <dgm:t>
        <a:bodyPr/>
        <a:lstStyle/>
        <a:p>
          <a:r>
            <a:rPr lang="zh-TW" altLang="en-US" sz="2000" smtClean="0">
              <a:latin typeface="微軟正黑體" pitchFamily="34" charset="-120"/>
              <a:ea typeface="微軟正黑體" pitchFamily="34" charset="-120"/>
            </a:rPr>
            <a:t>企業以</a:t>
          </a:r>
          <a:r>
            <a:rPr lang="zh-TW" altLang="en-US" sz="2000" b="1" smtClean="0">
              <a:latin typeface="微軟正黑體" pitchFamily="34" charset="-120"/>
              <a:ea typeface="微軟正黑體" pitchFamily="34" charset="-120"/>
            </a:rPr>
            <a:t>自願性</a:t>
          </a:r>
          <a:r>
            <a:rPr lang="zh-TW" altLang="en-US" sz="2000" smtClean="0">
              <a:latin typeface="微軟正黑體" pitchFamily="34" charset="-120"/>
              <a:ea typeface="微軟正黑體" pitchFamily="34" charset="-120"/>
            </a:rPr>
            <a:t>的方式去做社會上需要幫助的事情並非一定要做</a:t>
          </a:r>
          <a:r>
            <a:rPr lang="zh-TW" altLang="en-US" sz="2000" b="1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BC5AA-A493-44E0-990E-71D3D74C37A1}" type="parTrans" cxnId="{E7B4AADE-7801-43A9-8D7A-C1E2A6483852}">
      <dgm:prSet/>
      <dgm:spPr/>
      <dgm:t>
        <a:bodyPr/>
        <a:lstStyle/>
        <a:p>
          <a:endParaRPr lang="zh-TW" altLang="en-US"/>
        </a:p>
      </dgm:t>
    </dgm:pt>
    <dgm:pt modelId="{1018E1E6-AF1D-4340-A12E-F7163DB0F35C}" type="sibTrans" cxnId="{E7B4AADE-7801-43A9-8D7A-C1E2A6483852}">
      <dgm:prSet/>
      <dgm:spPr/>
      <dgm:t>
        <a:bodyPr/>
        <a:lstStyle/>
        <a:p>
          <a:endParaRPr lang="zh-TW" altLang="en-US"/>
        </a:p>
      </dgm:t>
    </dgm:pt>
    <dgm:pt modelId="{B0FE33BC-5599-4607-880D-60F5FDCB8CE4}" type="pres">
      <dgm:prSet presAssocID="{7BBA07F0-8192-48C8-91CF-030D4EA6B2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1AC1EFF-FFDB-4F13-882D-2E06298974E9}" type="pres">
      <dgm:prSet presAssocID="{2ED1771F-4563-47FC-AD16-17A5781A92F6}" presName="linNode" presStyleCnt="0"/>
      <dgm:spPr/>
      <dgm:t>
        <a:bodyPr/>
        <a:lstStyle/>
        <a:p>
          <a:endParaRPr lang="zh-TW" altLang="en-US"/>
        </a:p>
      </dgm:t>
    </dgm:pt>
    <dgm:pt modelId="{7CDD71E4-3DD8-4A22-A982-3264C51853B7}" type="pres">
      <dgm:prSet presAssocID="{2ED1771F-4563-47FC-AD16-17A5781A92F6}" presName="parentShp" presStyleLbl="node1" presStyleIdx="0" presStyleCnt="2" custScaleX="63343" custScaleY="80121" custLinFactNeighborX="-2761" custLinFactNeighborY="-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0B0ED-6E85-4243-BC63-1E88701D82DE}" type="pres">
      <dgm:prSet presAssocID="{2ED1771F-4563-47FC-AD16-17A5781A92F6}" presName="childShp" presStyleLbl="bgAccFollowNode1" presStyleIdx="0" presStyleCnt="2" custScaleX="119982" custScaleY="105654" custLinFactNeighborX="-687" custLinFactNeighborY="40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0266DD-7EFE-45E9-94FB-C0189E01C034}" type="pres">
      <dgm:prSet presAssocID="{D4027EEB-2941-4E9A-84E1-7FC3BB47C6AA}" presName="spacing" presStyleCnt="0"/>
      <dgm:spPr/>
      <dgm:t>
        <a:bodyPr/>
        <a:lstStyle/>
        <a:p>
          <a:endParaRPr lang="zh-TW" altLang="en-US"/>
        </a:p>
      </dgm:t>
    </dgm:pt>
    <dgm:pt modelId="{15D8E744-B270-4057-948B-53591D5DD91C}" type="pres">
      <dgm:prSet presAssocID="{31198B98-AC79-48C3-BA6F-9AAE2848CF05}" presName="linNode" presStyleCnt="0"/>
      <dgm:spPr/>
      <dgm:t>
        <a:bodyPr/>
        <a:lstStyle/>
        <a:p>
          <a:endParaRPr lang="zh-TW" altLang="en-US"/>
        </a:p>
      </dgm:t>
    </dgm:pt>
    <dgm:pt modelId="{DDFB2F5A-8366-41C3-AAFA-BEB7AA8D9E84}" type="pres">
      <dgm:prSet presAssocID="{31198B98-AC79-48C3-BA6F-9AAE2848CF05}" presName="parentShp" presStyleLbl="node1" presStyleIdx="1" presStyleCnt="2" custScaleX="74165" custScaleY="92759" custLinFactNeighborX="-1039" custLinFactNeighborY="-74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6B0F1-5F53-4A93-9B68-056A610B4BAA}" type="pres">
      <dgm:prSet presAssocID="{31198B98-AC79-48C3-BA6F-9AAE2848CF05}" presName="childShp" presStyleLbl="bgAccFollowNode1" presStyleIdx="1" presStyleCnt="2" custScaleX="118565" custScaleY="72003" custLinFactNeighborX="888" custLinFactNeighborY="-7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A108E3-4423-4EA3-B54A-FF0E1DF7D6AA}" type="presOf" srcId="{366F40E6-0281-494E-88A3-F5132F1DB7B6}" destId="{D620B0ED-6E85-4243-BC63-1E88701D82DE}" srcOrd="0" destOrd="0" presId="urn:microsoft.com/office/officeart/2005/8/layout/vList6"/>
    <dgm:cxn modelId="{E7B4AADE-7801-43A9-8D7A-C1E2A6483852}" srcId="{31198B98-AC79-48C3-BA6F-9AAE2848CF05}" destId="{F04F3410-9301-42B2-A718-1E8C0920F886}" srcOrd="0" destOrd="0" parTransId="{E65BC5AA-A493-44E0-990E-71D3D74C37A1}" sibTransId="{1018E1E6-AF1D-4340-A12E-F7163DB0F35C}"/>
    <dgm:cxn modelId="{E78AE1A0-F28D-4A87-A1FE-25C6551801D0}" srcId="{7BBA07F0-8192-48C8-91CF-030D4EA6B2DF}" destId="{31198B98-AC79-48C3-BA6F-9AAE2848CF05}" srcOrd="1" destOrd="0" parTransId="{6DB88325-7A8B-48B1-9376-F0BE47AEF092}" sibTransId="{7676D9AF-A7BF-4DC4-B631-5E1143D55125}"/>
    <dgm:cxn modelId="{ED016A5A-49BC-423F-9D37-B40058B7E7EA}" type="presOf" srcId="{2ED1771F-4563-47FC-AD16-17A5781A92F6}" destId="{7CDD71E4-3DD8-4A22-A982-3264C51853B7}" srcOrd="0" destOrd="0" presId="urn:microsoft.com/office/officeart/2005/8/layout/vList6"/>
    <dgm:cxn modelId="{036A76BB-3181-4B16-9E51-958E67209E97}" type="presOf" srcId="{31198B98-AC79-48C3-BA6F-9AAE2848CF05}" destId="{DDFB2F5A-8366-41C3-AAFA-BEB7AA8D9E84}" srcOrd="0" destOrd="0" presId="urn:microsoft.com/office/officeart/2005/8/layout/vList6"/>
    <dgm:cxn modelId="{FB367599-3617-4374-81CD-F8AD9DBFBC55}" srcId="{7BBA07F0-8192-48C8-91CF-030D4EA6B2DF}" destId="{2ED1771F-4563-47FC-AD16-17A5781A92F6}" srcOrd="0" destOrd="0" parTransId="{F072367C-2E73-4EDA-A884-5C04B2C848AF}" sibTransId="{D4027EEB-2941-4E9A-84E1-7FC3BB47C6AA}"/>
    <dgm:cxn modelId="{44D282CB-DC7C-4A58-AF05-9465E14B30B9}" srcId="{2ED1771F-4563-47FC-AD16-17A5781A92F6}" destId="{366F40E6-0281-494E-88A3-F5132F1DB7B6}" srcOrd="0" destOrd="0" parTransId="{67D330DC-6A68-4E01-8399-13EB3B5B3CCF}" sibTransId="{D759E8B7-D9D3-477E-841E-2606DBF43902}"/>
    <dgm:cxn modelId="{7DC3D298-8953-442F-BF6B-789F3B6CF83C}" type="presOf" srcId="{F04F3410-9301-42B2-A718-1E8C0920F886}" destId="{E656B0F1-5F53-4A93-9B68-056A610B4BAA}" srcOrd="0" destOrd="0" presId="urn:microsoft.com/office/officeart/2005/8/layout/vList6"/>
    <dgm:cxn modelId="{B234A9AC-27BF-47FB-9912-B6E9B2AD7C51}" type="presOf" srcId="{7BBA07F0-8192-48C8-91CF-030D4EA6B2DF}" destId="{B0FE33BC-5599-4607-880D-60F5FDCB8CE4}" srcOrd="0" destOrd="0" presId="urn:microsoft.com/office/officeart/2005/8/layout/vList6"/>
    <dgm:cxn modelId="{2D46D796-947E-4E51-9B35-F171F051A898}" type="presParOf" srcId="{B0FE33BC-5599-4607-880D-60F5FDCB8CE4}" destId="{71AC1EFF-FFDB-4F13-882D-2E06298974E9}" srcOrd="0" destOrd="0" presId="urn:microsoft.com/office/officeart/2005/8/layout/vList6"/>
    <dgm:cxn modelId="{F66C18E2-10CB-4446-94A9-CEFE7EE7F87E}" type="presParOf" srcId="{71AC1EFF-FFDB-4F13-882D-2E06298974E9}" destId="{7CDD71E4-3DD8-4A22-A982-3264C51853B7}" srcOrd="0" destOrd="0" presId="urn:microsoft.com/office/officeart/2005/8/layout/vList6"/>
    <dgm:cxn modelId="{891B421E-DCBC-416E-86B3-1DF7BB8D952C}" type="presParOf" srcId="{71AC1EFF-FFDB-4F13-882D-2E06298974E9}" destId="{D620B0ED-6E85-4243-BC63-1E88701D82DE}" srcOrd="1" destOrd="0" presId="urn:microsoft.com/office/officeart/2005/8/layout/vList6"/>
    <dgm:cxn modelId="{29CD4529-3052-4F3D-A9BC-EB21FB0AE1E8}" type="presParOf" srcId="{B0FE33BC-5599-4607-880D-60F5FDCB8CE4}" destId="{3F0266DD-7EFE-45E9-94FB-C0189E01C034}" srcOrd="1" destOrd="0" presId="urn:microsoft.com/office/officeart/2005/8/layout/vList6"/>
    <dgm:cxn modelId="{B238A778-873A-4D93-9ACA-B3A4EF9C85D6}" type="presParOf" srcId="{B0FE33BC-5599-4607-880D-60F5FDCB8CE4}" destId="{15D8E744-B270-4057-948B-53591D5DD91C}" srcOrd="2" destOrd="0" presId="urn:microsoft.com/office/officeart/2005/8/layout/vList6"/>
    <dgm:cxn modelId="{459A1424-2A8E-4E50-8C51-22F78D7D4733}" type="presParOf" srcId="{15D8E744-B270-4057-948B-53591D5DD91C}" destId="{DDFB2F5A-8366-41C3-AAFA-BEB7AA8D9E84}" srcOrd="0" destOrd="0" presId="urn:microsoft.com/office/officeart/2005/8/layout/vList6"/>
    <dgm:cxn modelId="{1DDE843E-8CBF-4A13-AD91-1464ACAC796F}" type="presParOf" srcId="{15D8E744-B270-4057-948B-53591D5DD91C}" destId="{E656B0F1-5F53-4A93-9B68-056A610B4B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37748-A649-45B9-920C-9D04B92CBB6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B9730D3-5782-4C9D-92D9-B8FA535F12E8}">
      <dgm:prSet phldrT="[文字]" custT="1"/>
      <dgm:spPr/>
      <dgm:t>
        <a:bodyPr/>
        <a:lstStyle/>
        <a:p>
          <a:r>
            <a:rPr lang="en-US" altLang="zh-TW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4. </a:t>
          </a:r>
          <a:r>
            <a:rPr lang="zh-TW" alt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社會問題提供企業發展契機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25E119-B719-4EBF-BE59-F54115B3173F}" type="parTrans" cxnId="{EFE9729C-C7DD-4124-9E31-2966C3FE373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DC3DC-6ABE-4E6C-A3BC-BF8F89AA34EA}" type="sibTrans" cxnId="{EFE9729C-C7DD-4124-9E31-2966C3FE373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B1F43-A897-4195-AF35-F5CCC9F84881}">
      <dgm:prSet phldrT="[文字]" custT="1"/>
      <dgm:spPr/>
      <dgm:t>
        <a:bodyPr/>
        <a:lstStyle/>
        <a:p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1. </a:t>
          </a: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企業與社會是共存共榮的合作關係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FCD95-43F3-4A96-965F-01F1C4A63860}" type="parTrans" cxnId="{5C078DC0-C20E-4888-9786-36083D927A40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F30740-0F16-425E-9233-F73E62BB80A3}" type="sibTrans" cxnId="{5C078DC0-C20E-4888-9786-36083D927A40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55BC05-2C49-48A8-9EF5-17F9133B42FF}">
      <dgm:prSet phldrT="[文字]" custT="1"/>
      <dgm:spPr/>
      <dgm:t>
        <a:bodyPr/>
        <a:lstStyle/>
        <a:p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 </a:t>
          </a: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企業承擔社會責任應量力而為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247DB-7989-4928-BFA6-A96D47BAB61D}" type="parTrans" cxnId="{6890456D-717A-45EF-A990-40E1879CCEE5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469105-EBD4-4BF7-A991-FE0ECDBBD094}" type="sibTrans" cxnId="{6890456D-717A-45EF-A990-40E1879CCEE5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C42A23-DC48-4BF2-A47A-7F9AC0E0693D}">
      <dgm:prSet phldrT="[文字]" custT="1"/>
      <dgm:spPr/>
      <dgm:t>
        <a:bodyPr/>
        <a:lstStyle/>
        <a:p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3. </a:t>
          </a: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消費者運動促進企業與社會的良性互動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7C2BD5-E748-43E0-8229-3816FF43ADF9}" type="parTrans" cxnId="{736AFF5D-889F-4A85-BDF2-CD0CCC5DA26A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92E61-D255-4E9D-B420-AE30B36589E5}" type="sibTrans" cxnId="{736AFF5D-889F-4A85-BDF2-CD0CCC5DA26A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321DE-53BD-4D02-BF36-D71FCD7FDE45}" type="pres">
      <dgm:prSet presAssocID="{C4C37748-A649-45B9-920C-9D04B92CB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D30953-E51A-4AD0-8C3A-0289CEA313B8}" type="pres">
      <dgm:prSet presAssocID="{782B1F43-A897-4195-AF35-F5CCC9F84881}" presName="parentText" presStyleLbl="node1" presStyleIdx="0" presStyleCnt="4" custScaleY="652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6D011-30D9-46DA-B151-70242A364E75}" type="pres">
      <dgm:prSet presAssocID="{29F30740-0F16-425E-9233-F73E62BB80A3}" presName="spacer" presStyleCnt="0"/>
      <dgm:spPr/>
      <dgm:t>
        <a:bodyPr/>
        <a:lstStyle/>
        <a:p>
          <a:endParaRPr lang="zh-TW" altLang="en-US"/>
        </a:p>
      </dgm:t>
    </dgm:pt>
    <dgm:pt modelId="{F5163FBC-3541-4E30-9617-B981404FC466}" type="pres">
      <dgm:prSet presAssocID="{0B55BC05-2C49-48A8-9EF5-17F9133B42FF}" presName="parentText" presStyleLbl="node1" presStyleIdx="1" presStyleCnt="4" custScaleY="652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D2260-A27D-4E5C-B60A-A74CF5E474AD}" type="pres">
      <dgm:prSet presAssocID="{06469105-EBD4-4BF7-A991-FE0ECDBBD094}" presName="spacer" presStyleCnt="0"/>
      <dgm:spPr/>
      <dgm:t>
        <a:bodyPr/>
        <a:lstStyle/>
        <a:p>
          <a:endParaRPr lang="zh-TW" altLang="en-US"/>
        </a:p>
      </dgm:t>
    </dgm:pt>
    <dgm:pt modelId="{C469F515-5EA5-4E2E-B95E-E00F09E1DA74}" type="pres">
      <dgm:prSet presAssocID="{ABC42A23-DC48-4BF2-A47A-7F9AC0E0693D}" presName="parentText" presStyleLbl="node1" presStyleIdx="2" presStyleCnt="4" custScaleY="652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886A3C-75BF-4FDD-90E7-A99D05DE9EAA}" type="pres">
      <dgm:prSet presAssocID="{27192E61-D255-4E9D-B420-AE30B36589E5}" presName="spacer" presStyleCnt="0"/>
      <dgm:spPr/>
      <dgm:t>
        <a:bodyPr/>
        <a:lstStyle/>
        <a:p>
          <a:endParaRPr lang="zh-TW" altLang="en-US"/>
        </a:p>
      </dgm:t>
    </dgm:pt>
    <dgm:pt modelId="{E4EA6386-C5DF-406C-90B3-FEF0015E08F8}" type="pres">
      <dgm:prSet presAssocID="{EB9730D3-5782-4C9D-92D9-B8FA535F12E8}" presName="parentText" presStyleLbl="node1" presStyleIdx="3" presStyleCnt="4" custScaleY="688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71B7D9-96BA-43C0-B311-11415B1A5C2F}" type="presOf" srcId="{EB9730D3-5782-4C9D-92D9-B8FA535F12E8}" destId="{E4EA6386-C5DF-406C-90B3-FEF0015E08F8}" srcOrd="0" destOrd="0" presId="urn:microsoft.com/office/officeart/2005/8/layout/vList2"/>
    <dgm:cxn modelId="{B18E5C86-94B2-4E07-BB03-E59ABA857310}" type="presOf" srcId="{0B55BC05-2C49-48A8-9EF5-17F9133B42FF}" destId="{F5163FBC-3541-4E30-9617-B981404FC466}" srcOrd="0" destOrd="0" presId="urn:microsoft.com/office/officeart/2005/8/layout/vList2"/>
    <dgm:cxn modelId="{76694648-2264-4426-AA76-372E7790F7F4}" type="presOf" srcId="{782B1F43-A897-4195-AF35-F5CCC9F84881}" destId="{0DD30953-E51A-4AD0-8C3A-0289CEA313B8}" srcOrd="0" destOrd="0" presId="urn:microsoft.com/office/officeart/2005/8/layout/vList2"/>
    <dgm:cxn modelId="{EFE9729C-C7DD-4124-9E31-2966C3FE373B}" srcId="{C4C37748-A649-45B9-920C-9D04B92CBB60}" destId="{EB9730D3-5782-4C9D-92D9-B8FA535F12E8}" srcOrd="3" destOrd="0" parTransId="{2225E119-B719-4EBF-BE59-F54115B3173F}" sibTransId="{5DADC3DC-6ABE-4E6C-A3BC-BF8F89AA34EA}"/>
    <dgm:cxn modelId="{6890456D-717A-45EF-A990-40E1879CCEE5}" srcId="{C4C37748-A649-45B9-920C-9D04B92CBB60}" destId="{0B55BC05-2C49-48A8-9EF5-17F9133B42FF}" srcOrd="1" destOrd="0" parTransId="{32A247DB-7989-4928-BFA6-A96D47BAB61D}" sibTransId="{06469105-EBD4-4BF7-A991-FE0ECDBBD094}"/>
    <dgm:cxn modelId="{5C078DC0-C20E-4888-9786-36083D927A40}" srcId="{C4C37748-A649-45B9-920C-9D04B92CBB60}" destId="{782B1F43-A897-4195-AF35-F5CCC9F84881}" srcOrd="0" destOrd="0" parTransId="{598FCD95-43F3-4A96-965F-01F1C4A63860}" sibTransId="{29F30740-0F16-425E-9233-F73E62BB80A3}"/>
    <dgm:cxn modelId="{37E7C720-230E-4EF5-8D1A-29C9069B5AEA}" type="presOf" srcId="{ABC42A23-DC48-4BF2-A47A-7F9AC0E0693D}" destId="{C469F515-5EA5-4E2E-B95E-E00F09E1DA74}" srcOrd="0" destOrd="0" presId="urn:microsoft.com/office/officeart/2005/8/layout/vList2"/>
    <dgm:cxn modelId="{175A5212-2602-4187-B4CC-160CE16155D6}" type="presOf" srcId="{C4C37748-A649-45B9-920C-9D04B92CBB60}" destId="{E7A321DE-53BD-4D02-BF36-D71FCD7FDE45}" srcOrd="0" destOrd="0" presId="urn:microsoft.com/office/officeart/2005/8/layout/vList2"/>
    <dgm:cxn modelId="{736AFF5D-889F-4A85-BDF2-CD0CCC5DA26A}" srcId="{C4C37748-A649-45B9-920C-9D04B92CBB60}" destId="{ABC42A23-DC48-4BF2-A47A-7F9AC0E0693D}" srcOrd="2" destOrd="0" parTransId="{FB7C2BD5-E748-43E0-8229-3816FF43ADF9}" sibTransId="{27192E61-D255-4E9D-B420-AE30B36589E5}"/>
    <dgm:cxn modelId="{8FFB6119-C245-49A7-9923-624C68D75698}" type="presParOf" srcId="{E7A321DE-53BD-4D02-BF36-D71FCD7FDE45}" destId="{0DD30953-E51A-4AD0-8C3A-0289CEA313B8}" srcOrd="0" destOrd="0" presId="urn:microsoft.com/office/officeart/2005/8/layout/vList2"/>
    <dgm:cxn modelId="{B5981DA1-C7C9-44F9-9EA3-00C9BF6E014E}" type="presParOf" srcId="{E7A321DE-53BD-4D02-BF36-D71FCD7FDE45}" destId="{8A36D011-30D9-46DA-B151-70242A364E75}" srcOrd="1" destOrd="0" presId="urn:microsoft.com/office/officeart/2005/8/layout/vList2"/>
    <dgm:cxn modelId="{6750EBA1-4A65-4AC6-A832-29A4F4F3E23E}" type="presParOf" srcId="{E7A321DE-53BD-4D02-BF36-D71FCD7FDE45}" destId="{F5163FBC-3541-4E30-9617-B981404FC466}" srcOrd="2" destOrd="0" presId="urn:microsoft.com/office/officeart/2005/8/layout/vList2"/>
    <dgm:cxn modelId="{6315A992-486B-49FA-930A-3D2E060F9D12}" type="presParOf" srcId="{E7A321DE-53BD-4D02-BF36-D71FCD7FDE45}" destId="{382D2260-A27D-4E5C-B60A-A74CF5E474AD}" srcOrd="3" destOrd="0" presId="urn:microsoft.com/office/officeart/2005/8/layout/vList2"/>
    <dgm:cxn modelId="{584F8395-D48C-4277-A3C3-7DC473A810D2}" type="presParOf" srcId="{E7A321DE-53BD-4D02-BF36-D71FCD7FDE45}" destId="{C469F515-5EA5-4E2E-B95E-E00F09E1DA74}" srcOrd="4" destOrd="0" presId="urn:microsoft.com/office/officeart/2005/8/layout/vList2"/>
    <dgm:cxn modelId="{0F8B8A78-A6AC-468D-ADB3-D0485494EAD6}" type="presParOf" srcId="{E7A321DE-53BD-4D02-BF36-D71FCD7FDE45}" destId="{F3886A3C-75BF-4FDD-90E7-A99D05DE9EAA}" srcOrd="5" destOrd="0" presId="urn:microsoft.com/office/officeart/2005/8/layout/vList2"/>
    <dgm:cxn modelId="{64DBB4D2-61B2-41EC-82A4-06EB70155661}" type="presParOf" srcId="{E7A321DE-53BD-4D02-BF36-D71FCD7FDE45}" destId="{E4EA6386-C5DF-406C-90B3-FEF0015E08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FC0CAB-1B25-4537-8254-7DDC739147A9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835B0DD-E654-44F7-B8F2-4876E64D6B83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欺騙或隱瞞</a:t>
          </a:r>
          <a:endParaRPr lang="zh-TW" altLang="en-US" sz="2400" dirty="0"/>
        </a:p>
      </dgm:t>
    </dgm:pt>
    <dgm:pt modelId="{2A9B90FC-0190-45F2-92B6-5283B000115A}" type="parTrans" cxnId="{5BB344D4-DBEB-4C54-8820-615210BE3F90}">
      <dgm:prSet/>
      <dgm:spPr/>
      <dgm:t>
        <a:bodyPr/>
        <a:lstStyle/>
        <a:p>
          <a:endParaRPr lang="zh-TW" altLang="en-US"/>
        </a:p>
      </dgm:t>
    </dgm:pt>
    <dgm:pt modelId="{06669CE1-A33C-4936-9E37-98E4A0EFC1E1}" type="sibTrans" cxnId="{5BB344D4-DBEB-4C54-8820-615210BE3F90}">
      <dgm:prSet/>
      <dgm:spPr/>
      <dgm:t>
        <a:bodyPr/>
        <a:lstStyle/>
        <a:p>
          <a:endParaRPr lang="zh-TW" altLang="en-US"/>
        </a:p>
      </dgm:t>
    </dgm:pt>
    <dgm:pt modelId="{F414AB27-8E9F-47D9-8BD1-A1FECDA948C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如頂新集團購入大統黑心油品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直接分裝更換包裝</a:t>
          </a:r>
          <a:endParaRPr lang="zh-TW" altLang="en-US" dirty="0"/>
        </a:p>
      </dgm:t>
    </dgm:pt>
    <dgm:pt modelId="{27432D41-2545-4703-9206-99024E240864}" type="parTrans" cxnId="{B17B0840-F0C4-45EC-805A-02B38AB6B5DB}">
      <dgm:prSet/>
      <dgm:spPr/>
      <dgm:t>
        <a:bodyPr/>
        <a:lstStyle/>
        <a:p>
          <a:endParaRPr lang="zh-TW" altLang="en-US"/>
        </a:p>
      </dgm:t>
    </dgm:pt>
    <dgm:pt modelId="{07FFC3FA-1DB5-4D98-9EE9-162953E019E6}" type="sibTrans" cxnId="{B17B0840-F0C4-45EC-805A-02B38AB6B5DB}">
      <dgm:prSet/>
      <dgm:spPr/>
      <dgm:t>
        <a:bodyPr/>
        <a:lstStyle/>
        <a:p>
          <a:endParaRPr lang="zh-TW" altLang="en-US"/>
        </a:p>
      </dgm:t>
    </dgm:pt>
    <dgm:pt modelId="{818A6EA4-2F53-4B9E-AC5B-64DB983569AF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賄賂</a:t>
          </a:r>
          <a:endParaRPr lang="zh-TW" altLang="en-US" sz="2400" dirty="0"/>
        </a:p>
      </dgm:t>
    </dgm:pt>
    <dgm:pt modelId="{3D2CF06F-A623-43E2-84B9-674465ACA6CC}" type="parTrans" cxnId="{9BC6196F-74B1-4C09-A805-B2FB5C52323E}">
      <dgm:prSet/>
      <dgm:spPr/>
      <dgm:t>
        <a:bodyPr/>
        <a:lstStyle/>
        <a:p>
          <a:endParaRPr lang="zh-TW" altLang="en-US"/>
        </a:p>
      </dgm:t>
    </dgm:pt>
    <dgm:pt modelId="{C99C1B23-26FB-48DE-87A9-8280837CA667}" type="sibTrans" cxnId="{9BC6196F-74B1-4C09-A805-B2FB5C52323E}">
      <dgm:prSet/>
      <dgm:spPr/>
      <dgm:t>
        <a:bodyPr/>
        <a:lstStyle/>
        <a:p>
          <a:endParaRPr lang="zh-TW" altLang="en-US"/>
        </a:p>
      </dgm:t>
    </dgm:pt>
    <dgm:pt modelId="{4E609C34-5FD9-4A9B-B17A-D83DB5A2162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奶粉業者不惜巨資賄賂醫院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以奶粉產品餵食新生兒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導致新生兒抗拒母乳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藉機增加奶粉的銷售量。</a:t>
          </a:r>
          <a:endParaRPr lang="zh-TW" altLang="en-US" dirty="0"/>
        </a:p>
      </dgm:t>
    </dgm:pt>
    <dgm:pt modelId="{1A49F4D4-AD50-4D04-839E-5367DCE9E9EC}" type="parTrans" cxnId="{C3E6F8F5-605D-475C-83F7-0D7E3B25491F}">
      <dgm:prSet/>
      <dgm:spPr/>
      <dgm:t>
        <a:bodyPr/>
        <a:lstStyle/>
        <a:p>
          <a:endParaRPr lang="zh-TW" altLang="en-US"/>
        </a:p>
      </dgm:t>
    </dgm:pt>
    <dgm:pt modelId="{C875B6F1-ED99-4EAA-969A-FC2D7201BB1C}" type="sibTrans" cxnId="{C3E6F8F5-605D-475C-83F7-0D7E3B25491F}">
      <dgm:prSet/>
      <dgm:spPr/>
      <dgm:t>
        <a:bodyPr/>
        <a:lstStyle/>
        <a:p>
          <a:endParaRPr lang="zh-TW" altLang="en-US"/>
        </a:p>
      </dgm:t>
    </dgm:pt>
    <dgm:pt modelId="{B2DCFA45-4FC8-4AAF-B4F6-A03DC478506C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囤積貨品</a:t>
          </a:r>
          <a:endParaRPr lang="zh-TW" altLang="en-US" sz="2400" dirty="0"/>
        </a:p>
      </dgm:t>
    </dgm:pt>
    <dgm:pt modelId="{8BF199AC-D3F6-45B5-B9A3-8DB852A744A0}" type="parTrans" cxnId="{0C598BCA-FB75-4AEF-80AB-372EF9CC7158}">
      <dgm:prSet/>
      <dgm:spPr/>
      <dgm:t>
        <a:bodyPr/>
        <a:lstStyle/>
        <a:p>
          <a:endParaRPr lang="zh-TW" altLang="en-US"/>
        </a:p>
      </dgm:t>
    </dgm:pt>
    <dgm:pt modelId="{C372F2F0-9153-49E0-860C-C8291A3E9131}" type="sibTrans" cxnId="{0C598BCA-FB75-4AEF-80AB-372EF9CC7158}">
      <dgm:prSet/>
      <dgm:spPr/>
      <dgm:t>
        <a:bodyPr/>
        <a:lstStyle/>
        <a:p>
          <a:endParaRPr lang="zh-TW" altLang="en-US"/>
        </a:p>
      </dgm:t>
    </dgm:pt>
    <dgm:pt modelId="{42645939-7A4A-482E-A1F1-11B3FDDAC58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如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SARS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疫情爆發後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由於口罩需求爆增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生產</a:t>
          </a:r>
          <a:endParaRPr lang="zh-TW" altLang="en-US" dirty="0"/>
        </a:p>
      </dgm:t>
    </dgm:pt>
    <dgm:pt modelId="{CE700F70-45AF-491A-A853-475C4784D6ED}" type="parTrans" cxnId="{8B60E795-E67B-47C9-A0BF-47BDEECDF42F}">
      <dgm:prSet/>
      <dgm:spPr/>
      <dgm:t>
        <a:bodyPr/>
        <a:lstStyle/>
        <a:p>
          <a:endParaRPr lang="zh-TW" altLang="en-US"/>
        </a:p>
      </dgm:t>
    </dgm:pt>
    <dgm:pt modelId="{798279F3-424D-4A53-ACA7-EE5595C35E72}" type="sibTrans" cxnId="{8B60E795-E67B-47C9-A0BF-47BDEECDF42F}">
      <dgm:prSet/>
      <dgm:spPr/>
      <dgm:t>
        <a:bodyPr/>
        <a:lstStyle/>
        <a:p>
          <a:endParaRPr lang="zh-TW" altLang="en-US"/>
        </a:p>
      </dgm:t>
    </dgm:pt>
    <dgm:pt modelId="{00982BA5-6243-4321-9983-B89AC9D82AD9}">
      <dgm:prSet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成味全油品來高價銷售。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8CED93D-FA23-467A-B1FA-51A4CEACC916}" type="parTrans" cxnId="{E5423A69-6C09-4278-8D0B-1F536C207C1A}">
      <dgm:prSet/>
      <dgm:spPr/>
      <dgm:t>
        <a:bodyPr/>
        <a:lstStyle/>
        <a:p>
          <a:endParaRPr lang="zh-TW" altLang="en-US"/>
        </a:p>
      </dgm:t>
    </dgm:pt>
    <dgm:pt modelId="{2EF89042-7C86-4F56-8AF9-6407D47C49E2}" type="sibTrans" cxnId="{E5423A69-6C09-4278-8D0B-1F536C207C1A}">
      <dgm:prSet/>
      <dgm:spPr/>
      <dgm:t>
        <a:bodyPr/>
        <a:lstStyle/>
        <a:p>
          <a:endParaRPr lang="zh-TW" altLang="en-US"/>
        </a:p>
      </dgm:t>
    </dgm:pt>
    <dgm:pt modelId="{1CFF867B-BF39-4FF5-9904-B00B0983806E}">
      <dgm:prSet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口罩的業者企圖以囤積口罩來哄抬價格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大發 </a:t>
          </a:r>
          <a:endParaRPr lang="en-US" altLang="zh-TW" dirty="0" smtClean="0">
            <a:latin typeface="微軟正黑體" pitchFamily="34" charset="-120"/>
            <a:ea typeface="微軟正黑體" pitchFamily="34" charset="-120"/>
          </a:endParaRPr>
        </a:p>
      </dgm:t>
    </dgm:pt>
    <dgm:pt modelId="{A9B6808A-B33E-4E13-8CF2-BC427DB28F6A}" type="parTrans" cxnId="{55031AD6-3B85-4136-85D2-38B32A693155}">
      <dgm:prSet/>
      <dgm:spPr/>
      <dgm:t>
        <a:bodyPr/>
        <a:lstStyle/>
        <a:p>
          <a:endParaRPr lang="zh-TW" altLang="en-US"/>
        </a:p>
      </dgm:t>
    </dgm:pt>
    <dgm:pt modelId="{60E084F4-10CD-4985-A3A8-09E227B9E6DD}" type="sibTrans" cxnId="{55031AD6-3B85-4136-85D2-38B32A693155}">
      <dgm:prSet/>
      <dgm:spPr/>
      <dgm:t>
        <a:bodyPr/>
        <a:lstStyle/>
        <a:p>
          <a:endParaRPr lang="zh-TW" altLang="en-US"/>
        </a:p>
      </dgm:t>
    </dgm:pt>
    <dgm:pt modelId="{05283D06-AB1E-43F1-A6F7-0061EE8E2DCA}">
      <dgm:prSet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國難財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獲取不當利益。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CF645FD-245A-4699-AC97-A087328518BA}" type="parTrans" cxnId="{9E7A2B79-3830-42AF-9450-F940E705292B}">
      <dgm:prSet/>
      <dgm:spPr/>
      <dgm:t>
        <a:bodyPr/>
        <a:lstStyle/>
        <a:p>
          <a:endParaRPr lang="zh-TW" altLang="en-US"/>
        </a:p>
      </dgm:t>
    </dgm:pt>
    <dgm:pt modelId="{57383CC9-811D-4986-BE5A-07DE3AE6DCEB}" type="sibTrans" cxnId="{9E7A2B79-3830-42AF-9450-F940E705292B}">
      <dgm:prSet/>
      <dgm:spPr/>
      <dgm:t>
        <a:bodyPr/>
        <a:lstStyle/>
        <a:p>
          <a:endParaRPr lang="zh-TW" altLang="en-US"/>
        </a:p>
      </dgm:t>
    </dgm:pt>
    <dgm:pt modelId="{8974F5A6-43FC-49A4-BB55-62B04BE49CD4}" type="pres">
      <dgm:prSet presAssocID="{8BFC0CAB-1B25-4537-8254-7DDC73914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1A46CD-12CE-47A8-B8F8-D6AFD9A74EC6}" type="pres">
      <dgm:prSet presAssocID="{E835B0DD-E654-44F7-B8F2-4876E64D6B83}" presName="composite" presStyleCnt="0"/>
      <dgm:spPr/>
      <dgm:t>
        <a:bodyPr/>
        <a:lstStyle/>
        <a:p>
          <a:endParaRPr lang="zh-TW" altLang="en-US"/>
        </a:p>
      </dgm:t>
    </dgm:pt>
    <dgm:pt modelId="{B6E66517-E946-456C-B29E-6A442736C4F2}" type="pres">
      <dgm:prSet presAssocID="{E835B0DD-E654-44F7-B8F2-4876E64D6B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37ADC-DCD9-4F2F-A35C-2A5F1C390362}" type="pres">
      <dgm:prSet presAssocID="{E835B0DD-E654-44F7-B8F2-4876E64D6B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47B598-D408-425E-9A05-72376517A48C}" type="pres">
      <dgm:prSet presAssocID="{06669CE1-A33C-4936-9E37-98E4A0EFC1E1}" presName="space" presStyleCnt="0"/>
      <dgm:spPr/>
      <dgm:t>
        <a:bodyPr/>
        <a:lstStyle/>
        <a:p>
          <a:endParaRPr lang="zh-TW" altLang="en-US"/>
        </a:p>
      </dgm:t>
    </dgm:pt>
    <dgm:pt modelId="{28D6D603-E461-4A73-807F-DB602D35BBCB}" type="pres">
      <dgm:prSet presAssocID="{818A6EA4-2F53-4B9E-AC5B-64DB983569AF}" presName="composite" presStyleCnt="0"/>
      <dgm:spPr/>
      <dgm:t>
        <a:bodyPr/>
        <a:lstStyle/>
        <a:p>
          <a:endParaRPr lang="zh-TW" altLang="en-US"/>
        </a:p>
      </dgm:t>
    </dgm:pt>
    <dgm:pt modelId="{03A66C42-3AAD-4F16-9ACD-91141560468C}" type="pres">
      <dgm:prSet presAssocID="{818A6EA4-2F53-4B9E-AC5B-64DB983569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537ADA-E0C7-42AB-8620-2CF67A99CC76}" type="pres">
      <dgm:prSet presAssocID="{818A6EA4-2F53-4B9E-AC5B-64DB983569A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146CAB-F069-41BD-9855-10594478BF57}" type="pres">
      <dgm:prSet presAssocID="{C99C1B23-26FB-48DE-87A9-8280837CA667}" presName="space" presStyleCnt="0"/>
      <dgm:spPr/>
      <dgm:t>
        <a:bodyPr/>
        <a:lstStyle/>
        <a:p>
          <a:endParaRPr lang="zh-TW" altLang="en-US"/>
        </a:p>
      </dgm:t>
    </dgm:pt>
    <dgm:pt modelId="{EF6DA203-E27C-492C-9EC8-38C567453274}" type="pres">
      <dgm:prSet presAssocID="{B2DCFA45-4FC8-4AAF-B4F6-A03DC478506C}" presName="composite" presStyleCnt="0"/>
      <dgm:spPr/>
      <dgm:t>
        <a:bodyPr/>
        <a:lstStyle/>
        <a:p>
          <a:endParaRPr lang="zh-TW" altLang="en-US"/>
        </a:p>
      </dgm:t>
    </dgm:pt>
    <dgm:pt modelId="{146E311E-8B29-418A-8962-DF4F848443FA}" type="pres">
      <dgm:prSet presAssocID="{B2DCFA45-4FC8-4AAF-B4F6-A03DC47850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7ECBB-F52C-4804-AAD3-36B2FA5DA313}" type="pres">
      <dgm:prSet presAssocID="{B2DCFA45-4FC8-4AAF-B4F6-A03DC47850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C6196F-74B1-4C09-A805-B2FB5C52323E}" srcId="{8BFC0CAB-1B25-4537-8254-7DDC739147A9}" destId="{818A6EA4-2F53-4B9E-AC5B-64DB983569AF}" srcOrd="1" destOrd="0" parTransId="{3D2CF06F-A623-43E2-84B9-674465ACA6CC}" sibTransId="{C99C1B23-26FB-48DE-87A9-8280837CA667}"/>
    <dgm:cxn modelId="{230EA831-3D3F-4752-9A40-9B281ED31B15}" type="presOf" srcId="{F414AB27-8E9F-47D9-8BD1-A1FECDA948C7}" destId="{AF737ADC-DCD9-4F2F-A35C-2A5F1C390362}" srcOrd="0" destOrd="0" presId="urn:microsoft.com/office/officeart/2005/8/layout/hList1"/>
    <dgm:cxn modelId="{55031AD6-3B85-4136-85D2-38B32A693155}" srcId="{B2DCFA45-4FC8-4AAF-B4F6-A03DC478506C}" destId="{1CFF867B-BF39-4FF5-9904-B00B0983806E}" srcOrd="1" destOrd="0" parTransId="{A9B6808A-B33E-4E13-8CF2-BC427DB28F6A}" sibTransId="{60E084F4-10CD-4985-A3A8-09E227B9E6DD}"/>
    <dgm:cxn modelId="{E794846F-844C-4CC6-B8A0-A8B292EC4501}" type="presOf" srcId="{818A6EA4-2F53-4B9E-AC5B-64DB983569AF}" destId="{03A66C42-3AAD-4F16-9ACD-91141560468C}" srcOrd="0" destOrd="0" presId="urn:microsoft.com/office/officeart/2005/8/layout/hList1"/>
    <dgm:cxn modelId="{02F16C34-056E-49D2-BBF2-AF21FEE9BEC4}" type="presOf" srcId="{8BFC0CAB-1B25-4537-8254-7DDC739147A9}" destId="{8974F5A6-43FC-49A4-BB55-62B04BE49CD4}" srcOrd="0" destOrd="0" presId="urn:microsoft.com/office/officeart/2005/8/layout/hList1"/>
    <dgm:cxn modelId="{0C598BCA-FB75-4AEF-80AB-372EF9CC7158}" srcId="{8BFC0CAB-1B25-4537-8254-7DDC739147A9}" destId="{B2DCFA45-4FC8-4AAF-B4F6-A03DC478506C}" srcOrd="2" destOrd="0" parTransId="{8BF199AC-D3F6-45B5-B9A3-8DB852A744A0}" sibTransId="{C372F2F0-9153-49E0-860C-C8291A3E9131}"/>
    <dgm:cxn modelId="{E5423A69-6C09-4278-8D0B-1F536C207C1A}" srcId="{E835B0DD-E654-44F7-B8F2-4876E64D6B83}" destId="{00982BA5-6243-4321-9983-B89AC9D82AD9}" srcOrd="1" destOrd="0" parTransId="{58CED93D-FA23-467A-B1FA-51A4CEACC916}" sibTransId="{2EF89042-7C86-4F56-8AF9-6407D47C49E2}"/>
    <dgm:cxn modelId="{C3E6F8F5-605D-475C-83F7-0D7E3B25491F}" srcId="{818A6EA4-2F53-4B9E-AC5B-64DB983569AF}" destId="{4E609C34-5FD9-4A9B-B17A-D83DB5A21627}" srcOrd="0" destOrd="0" parTransId="{1A49F4D4-AD50-4D04-839E-5367DCE9E9EC}" sibTransId="{C875B6F1-ED99-4EAA-969A-FC2D7201BB1C}"/>
    <dgm:cxn modelId="{3CED1DA6-83D7-4364-9D22-F683E7196753}" type="presOf" srcId="{E835B0DD-E654-44F7-B8F2-4876E64D6B83}" destId="{B6E66517-E946-456C-B29E-6A442736C4F2}" srcOrd="0" destOrd="0" presId="urn:microsoft.com/office/officeart/2005/8/layout/hList1"/>
    <dgm:cxn modelId="{5BB344D4-DBEB-4C54-8820-615210BE3F90}" srcId="{8BFC0CAB-1B25-4537-8254-7DDC739147A9}" destId="{E835B0DD-E654-44F7-B8F2-4876E64D6B83}" srcOrd="0" destOrd="0" parTransId="{2A9B90FC-0190-45F2-92B6-5283B000115A}" sibTransId="{06669CE1-A33C-4936-9E37-98E4A0EFC1E1}"/>
    <dgm:cxn modelId="{430344A6-F5D4-4542-B507-B3D724CB42DC}" type="presOf" srcId="{05283D06-AB1E-43F1-A6F7-0061EE8E2DCA}" destId="{C1D7ECBB-F52C-4804-AAD3-36B2FA5DA313}" srcOrd="0" destOrd="2" presId="urn:microsoft.com/office/officeart/2005/8/layout/hList1"/>
    <dgm:cxn modelId="{7BBA0944-60A3-4E7D-B73A-5ED062166F29}" type="presOf" srcId="{4E609C34-5FD9-4A9B-B17A-D83DB5A21627}" destId="{5F537ADA-E0C7-42AB-8620-2CF67A99CC76}" srcOrd="0" destOrd="0" presId="urn:microsoft.com/office/officeart/2005/8/layout/hList1"/>
    <dgm:cxn modelId="{B17B0840-F0C4-45EC-805A-02B38AB6B5DB}" srcId="{E835B0DD-E654-44F7-B8F2-4876E64D6B83}" destId="{F414AB27-8E9F-47D9-8BD1-A1FECDA948C7}" srcOrd="0" destOrd="0" parTransId="{27432D41-2545-4703-9206-99024E240864}" sibTransId="{07FFC3FA-1DB5-4D98-9EE9-162953E019E6}"/>
    <dgm:cxn modelId="{D9CD6FDB-B98E-46A9-972E-D8D7B65F23C1}" type="presOf" srcId="{00982BA5-6243-4321-9983-B89AC9D82AD9}" destId="{AF737ADC-DCD9-4F2F-A35C-2A5F1C390362}" srcOrd="0" destOrd="1" presId="urn:microsoft.com/office/officeart/2005/8/layout/hList1"/>
    <dgm:cxn modelId="{564F54B8-8F83-43F7-B839-329A40254054}" type="presOf" srcId="{42645939-7A4A-482E-A1F1-11B3FDDAC582}" destId="{C1D7ECBB-F52C-4804-AAD3-36B2FA5DA313}" srcOrd="0" destOrd="0" presId="urn:microsoft.com/office/officeart/2005/8/layout/hList1"/>
    <dgm:cxn modelId="{9E7A2B79-3830-42AF-9450-F940E705292B}" srcId="{B2DCFA45-4FC8-4AAF-B4F6-A03DC478506C}" destId="{05283D06-AB1E-43F1-A6F7-0061EE8E2DCA}" srcOrd="2" destOrd="0" parTransId="{3CF645FD-245A-4699-AC97-A087328518BA}" sibTransId="{57383CC9-811D-4986-BE5A-07DE3AE6DCEB}"/>
    <dgm:cxn modelId="{D20E5642-38D3-42E0-996E-3A51F582E88F}" type="presOf" srcId="{B2DCFA45-4FC8-4AAF-B4F6-A03DC478506C}" destId="{146E311E-8B29-418A-8962-DF4F848443FA}" srcOrd="0" destOrd="0" presId="urn:microsoft.com/office/officeart/2005/8/layout/hList1"/>
    <dgm:cxn modelId="{8B60E795-E67B-47C9-A0BF-47BDEECDF42F}" srcId="{B2DCFA45-4FC8-4AAF-B4F6-A03DC478506C}" destId="{42645939-7A4A-482E-A1F1-11B3FDDAC582}" srcOrd="0" destOrd="0" parTransId="{CE700F70-45AF-491A-A853-475C4784D6ED}" sibTransId="{798279F3-424D-4A53-ACA7-EE5595C35E72}"/>
    <dgm:cxn modelId="{284FA111-2850-42B5-A68F-E1AD8A10E3FC}" type="presOf" srcId="{1CFF867B-BF39-4FF5-9904-B00B0983806E}" destId="{C1D7ECBB-F52C-4804-AAD3-36B2FA5DA313}" srcOrd="0" destOrd="1" presId="urn:microsoft.com/office/officeart/2005/8/layout/hList1"/>
    <dgm:cxn modelId="{D6A4F8F6-F8D3-4218-89CF-48E7343AE941}" type="presParOf" srcId="{8974F5A6-43FC-49A4-BB55-62B04BE49CD4}" destId="{BD1A46CD-12CE-47A8-B8F8-D6AFD9A74EC6}" srcOrd="0" destOrd="0" presId="urn:microsoft.com/office/officeart/2005/8/layout/hList1"/>
    <dgm:cxn modelId="{662B4174-2CC0-4A8A-9A3F-F996DC46B1B9}" type="presParOf" srcId="{BD1A46CD-12CE-47A8-B8F8-D6AFD9A74EC6}" destId="{B6E66517-E946-456C-B29E-6A442736C4F2}" srcOrd="0" destOrd="0" presId="urn:microsoft.com/office/officeart/2005/8/layout/hList1"/>
    <dgm:cxn modelId="{54673711-28DB-4443-A6C1-B9C73471B158}" type="presParOf" srcId="{BD1A46CD-12CE-47A8-B8F8-D6AFD9A74EC6}" destId="{AF737ADC-DCD9-4F2F-A35C-2A5F1C390362}" srcOrd="1" destOrd="0" presId="urn:microsoft.com/office/officeart/2005/8/layout/hList1"/>
    <dgm:cxn modelId="{7C6902ED-23D5-482E-B0A7-51634EC28FDF}" type="presParOf" srcId="{8974F5A6-43FC-49A4-BB55-62B04BE49CD4}" destId="{5547B598-D408-425E-9A05-72376517A48C}" srcOrd="1" destOrd="0" presId="urn:microsoft.com/office/officeart/2005/8/layout/hList1"/>
    <dgm:cxn modelId="{30676134-055D-4699-B42E-42CD62E79056}" type="presParOf" srcId="{8974F5A6-43FC-49A4-BB55-62B04BE49CD4}" destId="{28D6D603-E461-4A73-807F-DB602D35BBCB}" srcOrd="2" destOrd="0" presId="urn:microsoft.com/office/officeart/2005/8/layout/hList1"/>
    <dgm:cxn modelId="{AACB1DF9-241E-40AB-AB04-5859AA07A435}" type="presParOf" srcId="{28D6D603-E461-4A73-807F-DB602D35BBCB}" destId="{03A66C42-3AAD-4F16-9ACD-91141560468C}" srcOrd="0" destOrd="0" presId="urn:microsoft.com/office/officeart/2005/8/layout/hList1"/>
    <dgm:cxn modelId="{CD4AB6DF-92A6-410C-A990-B8C0220FD09B}" type="presParOf" srcId="{28D6D603-E461-4A73-807F-DB602D35BBCB}" destId="{5F537ADA-E0C7-42AB-8620-2CF67A99CC76}" srcOrd="1" destOrd="0" presId="urn:microsoft.com/office/officeart/2005/8/layout/hList1"/>
    <dgm:cxn modelId="{D93433AD-2139-4D35-ABB6-44365117E2B9}" type="presParOf" srcId="{8974F5A6-43FC-49A4-BB55-62B04BE49CD4}" destId="{E5146CAB-F069-41BD-9855-10594478BF57}" srcOrd="3" destOrd="0" presId="urn:microsoft.com/office/officeart/2005/8/layout/hList1"/>
    <dgm:cxn modelId="{1CB1FE88-56B2-4CD4-A437-E513D43FD7A4}" type="presParOf" srcId="{8974F5A6-43FC-49A4-BB55-62B04BE49CD4}" destId="{EF6DA203-E27C-492C-9EC8-38C567453274}" srcOrd="4" destOrd="0" presId="urn:microsoft.com/office/officeart/2005/8/layout/hList1"/>
    <dgm:cxn modelId="{145964E4-156A-4A60-8B1E-03ACD2D6AB4A}" type="presParOf" srcId="{EF6DA203-E27C-492C-9EC8-38C567453274}" destId="{146E311E-8B29-418A-8962-DF4F848443FA}" srcOrd="0" destOrd="0" presId="urn:microsoft.com/office/officeart/2005/8/layout/hList1"/>
    <dgm:cxn modelId="{C77CAD41-AA01-4130-AA9E-7712EA06B7E1}" type="presParOf" srcId="{EF6DA203-E27C-492C-9EC8-38C567453274}" destId="{C1D7ECBB-F52C-4804-AAD3-36B2FA5DA3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FC0CAB-1B25-4537-8254-7DDC739147A9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E835B0DD-E654-44F7-B8F2-4876E64D6B83}">
      <dgm:prSet phldrT="[文字]" custT="1"/>
      <dgm:spPr/>
      <dgm:t>
        <a:bodyPr/>
        <a:lstStyle/>
        <a:p>
          <a:r>
            <a:rPr lang="zh-TW" altLang="en-US" sz="2800" b="1" smtClean="0">
              <a:latin typeface="微軟正黑體" pitchFamily="34" charset="-120"/>
              <a:ea typeface="微軟正黑體" pitchFamily="34" charset="-120"/>
            </a:rPr>
            <a:t>侵權</a:t>
          </a:r>
          <a:endParaRPr lang="zh-TW" altLang="en-US" sz="2800" dirty="0"/>
        </a:p>
      </dgm:t>
    </dgm:pt>
    <dgm:pt modelId="{2A9B90FC-0190-45F2-92B6-5283B000115A}" type="parTrans" cxnId="{5BB344D4-DBEB-4C54-8820-615210BE3F90}">
      <dgm:prSet/>
      <dgm:spPr/>
      <dgm:t>
        <a:bodyPr/>
        <a:lstStyle/>
        <a:p>
          <a:endParaRPr lang="zh-TW" altLang="en-US"/>
        </a:p>
      </dgm:t>
    </dgm:pt>
    <dgm:pt modelId="{06669CE1-A33C-4936-9E37-98E4A0EFC1E1}" type="sibTrans" cxnId="{5BB344D4-DBEB-4C54-8820-615210BE3F90}">
      <dgm:prSet/>
      <dgm:spPr/>
      <dgm:t>
        <a:bodyPr/>
        <a:lstStyle/>
        <a:p>
          <a:endParaRPr lang="zh-TW" altLang="en-US"/>
        </a:p>
      </dgm:t>
    </dgm:pt>
    <dgm:pt modelId="{F414AB27-8E9F-47D9-8BD1-A1FECDA948C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國際大廠三星於 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2012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年 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8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月 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24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日被判定侵犯蘋果公司多達六項專利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必須賠償十億美元。</a:t>
          </a:r>
          <a:endParaRPr lang="zh-TW" altLang="en-US" dirty="0"/>
        </a:p>
      </dgm:t>
    </dgm:pt>
    <dgm:pt modelId="{27432D41-2545-4703-9206-99024E240864}" type="parTrans" cxnId="{B17B0840-F0C4-45EC-805A-02B38AB6B5DB}">
      <dgm:prSet/>
      <dgm:spPr/>
      <dgm:t>
        <a:bodyPr/>
        <a:lstStyle/>
        <a:p>
          <a:endParaRPr lang="zh-TW" altLang="en-US"/>
        </a:p>
      </dgm:t>
    </dgm:pt>
    <dgm:pt modelId="{07FFC3FA-1DB5-4D98-9EE9-162953E019E6}" type="sibTrans" cxnId="{B17B0840-F0C4-45EC-805A-02B38AB6B5DB}">
      <dgm:prSet/>
      <dgm:spPr/>
      <dgm:t>
        <a:bodyPr/>
        <a:lstStyle/>
        <a:p>
          <a:endParaRPr lang="zh-TW" altLang="en-US"/>
        </a:p>
      </dgm:t>
    </dgm:pt>
    <dgm:pt modelId="{818A6EA4-2F53-4B9E-AC5B-64DB983569AF}">
      <dgm:prSet phldrT="[文字]" custT="1"/>
      <dgm:spPr/>
      <dgm:t>
        <a:bodyPr/>
        <a:lstStyle/>
        <a:p>
          <a:r>
            <a:rPr lang="zh-TW" altLang="en-US" sz="2800" b="1" smtClean="0">
              <a:latin typeface="微軟正黑體" pitchFamily="34" charset="-120"/>
              <a:ea typeface="微軟正黑體" pitchFamily="34" charset="-120"/>
            </a:rPr>
            <a:t>汙染環境</a:t>
          </a:r>
          <a:endParaRPr lang="zh-TW" altLang="en-US" sz="2800" dirty="0"/>
        </a:p>
      </dgm:t>
    </dgm:pt>
    <dgm:pt modelId="{3D2CF06F-A623-43E2-84B9-674465ACA6CC}" type="parTrans" cxnId="{9BC6196F-74B1-4C09-A805-B2FB5C52323E}">
      <dgm:prSet/>
      <dgm:spPr/>
      <dgm:t>
        <a:bodyPr/>
        <a:lstStyle/>
        <a:p>
          <a:endParaRPr lang="zh-TW" altLang="en-US"/>
        </a:p>
      </dgm:t>
    </dgm:pt>
    <dgm:pt modelId="{C99C1B23-26FB-48DE-87A9-8280837CA667}" type="sibTrans" cxnId="{9BC6196F-74B1-4C09-A805-B2FB5C52323E}">
      <dgm:prSet/>
      <dgm:spPr/>
      <dgm:t>
        <a:bodyPr/>
        <a:lstStyle/>
        <a:p>
          <a:endParaRPr lang="zh-TW" altLang="en-US"/>
        </a:p>
      </dgm:t>
    </dgm:pt>
    <dgm:pt modelId="{4E609C34-5FD9-4A9B-B17A-D83DB5A21627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2013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年日月光 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K7 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廠私自排放汙水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汙染後勁溪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造成社會大眾用水及飲食安全疑慮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高雄市環境保護局稽查人員依違反水汙染防治法進行告發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dirty="0"/>
        </a:p>
      </dgm:t>
    </dgm:pt>
    <dgm:pt modelId="{1A49F4D4-AD50-4D04-839E-5367DCE9E9EC}" type="parTrans" cxnId="{C3E6F8F5-605D-475C-83F7-0D7E3B25491F}">
      <dgm:prSet/>
      <dgm:spPr/>
      <dgm:t>
        <a:bodyPr/>
        <a:lstStyle/>
        <a:p>
          <a:endParaRPr lang="zh-TW" altLang="en-US"/>
        </a:p>
      </dgm:t>
    </dgm:pt>
    <dgm:pt modelId="{C875B6F1-ED99-4EAA-969A-FC2D7201BB1C}" type="sibTrans" cxnId="{C3E6F8F5-605D-475C-83F7-0D7E3B25491F}">
      <dgm:prSet/>
      <dgm:spPr/>
      <dgm:t>
        <a:bodyPr/>
        <a:lstStyle/>
        <a:p>
          <a:endParaRPr lang="zh-TW" altLang="en-US"/>
        </a:p>
      </dgm:t>
    </dgm:pt>
    <dgm:pt modelId="{8974F5A6-43FC-49A4-BB55-62B04BE49CD4}" type="pres">
      <dgm:prSet presAssocID="{8BFC0CAB-1B25-4537-8254-7DDC73914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1A46CD-12CE-47A8-B8F8-D6AFD9A74EC6}" type="pres">
      <dgm:prSet presAssocID="{E835B0DD-E654-44F7-B8F2-4876E64D6B83}" presName="composite" presStyleCnt="0"/>
      <dgm:spPr/>
      <dgm:t>
        <a:bodyPr/>
        <a:lstStyle/>
        <a:p>
          <a:endParaRPr lang="zh-TW" altLang="en-US"/>
        </a:p>
      </dgm:t>
    </dgm:pt>
    <dgm:pt modelId="{B6E66517-E946-456C-B29E-6A442736C4F2}" type="pres">
      <dgm:prSet presAssocID="{E835B0DD-E654-44F7-B8F2-4876E64D6B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37ADC-DCD9-4F2F-A35C-2A5F1C390362}" type="pres">
      <dgm:prSet presAssocID="{E835B0DD-E654-44F7-B8F2-4876E64D6B8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47B598-D408-425E-9A05-72376517A48C}" type="pres">
      <dgm:prSet presAssocID="{06669CE1-A33C-4936-9E37-98E4A0EFC1E1}" presName="space" presStyleCnt="0"/>
      <dgm:spPr/>
      <dgm:t>
        <a:bodyPr/>
        <a:lstStyle/>
        <a:p>
          <a:endParaRPr lang="zh-TW" altLang="en-US"/>
        </a:p>
      </dgm:t>
    </dgm:pt>
    <dgm:pt modelId="{28D6D603-E461-4A73-807F-DB602D35BBCB}" type="pres">
      <dgm:prSet presAssocID="{818A6EA4-2F53-4B9E-AC5B-64DB983569AF}" presName="composite" presStyleCnt="0"/>
      <dgm:spPr/>
      <dgm:t>
        <a:bodyPr/>
        <a:lstStyle/>
        <a:p>
          <a:endParaRPr lang="zh-TW" altLang="en-US"/>
        </a:p>
      </dgm:t>
    </dgm:pt>
    <dgm:pt modelId="{03A66C42-3AAD-4F16-9ACD-91141560468C}" type="pres">
      <dgm:prSet presAssocID="{818A6EA4-2F53-4B9E-AC5B-64DB983569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537ADA-E0C7-42AB-8620-2CF67A99CC76}" type="pres">
      <dgm:prSet presAssocID="{818A6EA4-2F53-4B9E-AC5B-64DB983569A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874E1F-AF2A-414C-A6B1-B4AB7EA9DEF8}" type="presOf" srcId="{8BFC0CAB-1B25-4537-8254-7DDC739147A9}" destId="{8974F5A6-43FC-49A4-BB55-62B04BE49CD4}" srcOrd="0" destOrd="0" presId="urn:microsoft.com/office/officeart/2005/8/layout/hList1"/>
    <dgm:cxn modelId="{9BC6196F-74B1-4C09-A805-B2FB5C52323E}" srcId="{8BFC0CAB-1B25-4537-8254-7DDC739147A9}" destId="{818A6EA4-2F53-4B9E-AC5B-64DB983569AF}" srcOrd="1" destOrd="0" parTransId="{3D2CF06F-A623-43E2-84B9-674465ACA6CC}" sibTransId="{C99C1B23-26FB-48DE-87A9-8280837CA667}"/>
    <dgm:cxn modelId="{A7E8664D-DE9D-4FB8-9AA3-A51E817EE596}" type="presOf" srcId="{F414AB27-8E9F-47D9-8BD1-A1FECDA948C7}" destId="{AF737ADC-DCD9-4F2F-A35C-2A5F1C390362}" srcOrd="0" destOrd="0" presId="urn:microsoft.com/office/officeart/2005/8/layout/hList1"/>
    <dgm:cxn modelId="{9CD5D779-B010-4DE7-A7FB-6C857CECC063}" type="presOf" srcId="{818A6EA4-2F53-4B9E-AC5B-64DB983569AF}" destId="{03A66C42-3AAD-4F16-9ACD-91141560468C}" srcOrd="0" destOrd="0" presId="urn:microsoft.com/office/officeart/2005/8/layout/hList1"/>
    <dgm:cxn modelId="{C3E6F8F5-605D-475C-83F7-0D7E3B25491F}" srcId="{818A6EA4-2F53-4B9E-AC5B-64DB983569AF}" destId="{4E609C34-5FD9-4A9B-B17A-D83DB5A21627}" srcOrd="0" destOrd="0" parTransId="{1A49F4D4-AD50-4D04-839E-5367DCE9E9EC}" sibTransId="{C875B6F1-ED99-4EAA-969A-FC2D7201BB1C}"/>
    <dgm:cxn modelId="{5BB344D4-DBEB-4C54-8820-615210BE3F90}" srcId="{8BFC0CAB-1B25-4537-8254-7DDC739147A9}" destId="{E835B0DD-E654-44F7-B8F2-4876E64D6B83}" srcOrd="0" destOrd="0" parTransId="{2A9B90FC-0190-45F2-92B6-5283B000115A}" sibTransId="{06669CE1-A33C-4936-9E37-98E4A0EFC1E1}"/>
    <dgm:cxn modelId="{D0BDFC33-3B30-4ECD-92B7-8ED155943A9B}" type="presOf" srcId="{4E609C34-5FD9-4A9B-B17A-D83DB5A21627}" destId="{5F537ADA-E0C7-42AB-8620-2CF67A99CC76}" srcOrd="0" destOrd="0" presId="urn:microsoft.com/office/officeart/2005/8/layout/hList1"/>
    <dgm:cxn modelId="{C98C67B9-0CB0-4A06-860F-BCD3CCBF9CE8}" type="presOf" srcId="{E835B0DD-E654-44F7-B8F2-4876E64D6B83}" destId="{B6E66517-E946-456C-B29E-6A442736C4F2}" srcOrd="0" destOrd="0" presId="urn:microsoft.com/office/officeart/2005/8/layout/hList1"/>
    <dgm:cxn modelId="{B17B0840-F0C4-45EC-805A-02B38AB6B5DB}" srcId="{E835B0DD-E654-44F7-B8F2-4876E64D6B83}" destId="{F414AB27-8E9F-47D9-8BD1-A1FECDA948C7}" srcOrd="0" destOrd="0" parTransId="{27432D41-2545-4703-9206-99024E240864}" sibTransId="{07FFC3FA-1DB5-4D98-9EE9-162953E019E6}"/>
    <dgm:cxn modelId="{596E9F8D-C204-4876-B635-053CF37E1B74}" type="presParOf" srcId="{8974F5A6-43FC-49A4-BB55-62B04BE49CD4}" destId="{BD1A46CD-12CE-47A8-B8F8-D6AFD9A74EC6}" srcOrd="0" destOrd="0" presId="urn:microsoft.com/office/officeart/2005/8/layout/hList1"/>
    <dgm:cxn modelId="{25BB3A2E-5105-450A-92B9-AA716BA667BA}" type="presParOf" srcId="{BD1A46CD-12CE-47A8-B8F8-D6AFD9A74EC6}" destId="{B6E66517-E946-456C-B29E-6A442736C4F2}" srcOrd="0" destOrd="0" presId="urn:microsoft.com/office/officeart/2005/8/layout/hList1"/>
    <dgm:cxn modelId="{9FEE3643-F7B7-47A5-B395-E835D9632F6E}" type="presParOf" srcId="{BD1A46CD-12CE-47A8-B8F8-D6AFD9A74EC6}" destId="{AF737ADC-DCD9-4F2F-A35C-2A5F1C390362}" srcOrd="1" destOrd="0" presId="urn:microsoft.com/office/officeart/2005/8/layout/hList1"/>
    <dgm:cxn modelId="{25AC9BB2-C126-4039-ADCC-1C4B6AFA6C1A}" type="presParOf" srcId="{8974F5A6-43FC-49A4-BB55-62B04BE49CD4}" destId="{5547B598-D408-425E-9A05-72376517A48C}" srcOrd="1" destOrd="0" presId="urn:microsoft.com/office/officeart/2005/8/layout/hList1"/>
    <dgm:cxn modelId="{C4477DDC-3AA5-4F29-9995-D1A5FBA3048D}" type="presParOf" srcId="{8974F5A6-43FC-49A4-BB55-62B04BE49CD4}" destId="{28D6D603-E461-4A73-807F-DB602D35BBCB}" srcOrd="2" destOrd="0" presId="urn:microsoft.com/office/officeart/2005/8/layout/hList1"/>
    <dgm:cxn modelId="{FD442413-7D6F-481F-B355-5439993BED57}" type="presParOf" srcId="{28D6D603-E461-4A73-807F-DB602D35BBCB}" destId="{03A66C42-3AAD-4F16-9ACD-91141560468C}" srcOrd="0" destOrd="0" presId="urn:microsoft.com/office/officeart/2005/8/layout/hList1"/>
    <dgm:cxn modelId="{9A43F354-08C8-4894-B448-3976344E87B8}" type="presParOf" srcId="{28D6D603-E461-4A73-807F-DB602D35BBCB}" destId="{5F537ADA-E0C7-42AB-8620-2CF67A99CC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BA07F0-8192-48C8-91CF-030D4EA6B2DF}" type="doc">
      <dgm:prSet loTypeId="urn:microsoft.com/office/officeart/2005/8/layout/vList6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ED1771F-4563-47FC-AD16-17A5781A92F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與員工相關</a:t>
          </a:r>
          <a:endParaRPr lang="zh-TW" altLang="en-US" sz="2000" b="1" dirty="0"/>
        </a:p>
      </dgm:t>
    </dgm:pt>
    <dgm:pt modelId="{F072367C-2E73-4EDA-A884-5C04B2C848AF}" type="parTrans" cxnId="{FB367599-3617-4374-81CD-F8AD9DBFBC55}">
      <dgm:prSet/>
      <dgm:spPr/>
      <dgm:t>
        <a:bodyPr/>
        <a:lstStyle/>
        <a:p>
          <a:endParaRPr lang="zh-TW" altLang="en-US"/>
        </a:p>
      </dgm:t>
    </dgm:pt>
    <dgm:pt modelId="{D4027EEB-2941-4E9A-84E1-7FC3BB47C6AA}" type="sibTrans" cxnId="{FB367599-3617-4374-81CD-F8AD9DBFBC55}">
      <dgm:prSet/>
      <dgm:spPr/>
      <dgm:t>
        <a:bodyPr/>
        <a:lstStyle/>
        <a:p>
          <a:endParaRPr lang="zh-TW" altLang="en-US"/>
        </a:p>
      </dgm:t>
    </dgm:pt>
    <dgm:pt modelId="{366F40E6-0281-494E-88A3-F5132F1DB7B6}">
      <dgm:prSet phldrT="[文字]" custT="1"/>
      <dgm:spPr/>
      <dgm:t>
        <a:bodyPr/>
        <a:lstStyle/>
        <a:p>
          <a:pPr>
            <a:lnSpc>
              <a:spcPts val="4000"/>
            </a:lnSpc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企業須提供員工良好的工作環境及福利制度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,   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注重員工個人的權利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並提升員工的專業技能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;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員工對企業更須表現敬業、誠信與責任。又稱「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工作倫理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」。</a:t>
          </a:r>
          <a:endParaRPr lang="zh-TW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330DC-6A68-4E01-8399-13EB3B5B3CCF}" type="parTrans" cxnId="{44D282CB-DC7C-4A58-AF05-9465E14B30B9}">
      <dgm:prSet/>
      <dgm:spPr/>
      <dgm:t>
        <a:bodyPr/>
        <a:lstStyle/>
        <a:p>
          <a:endParaRPr lang="zh-TW" altLang="en-US"/>
        </a:p>
      </dgm:t>
    </dgm:pt>
    <dgm:pt modelId="{D759E8B7-D9D3-477E-841E-2606DBF43902}" type="sibTrans" cxnId="{44D282CB-DC7C-4A58-AF05-9465E14B30B9}">
      <dgm:prSet/>
      <dgm:spPr/>
      <dgm:t>
        <a:bodyPr/>
        <a:lstStyle/>
        <a:p>
          <a:endParaRPr lang="zh-TW" altLang="en-US"/>
        </a:p>
      </dgm:t>
    </dgm:pt>
    <dgm:pt modelId="{31198B98-AC79-48C3-BA6F-9AAE2848CF05}">
      <dgm:prSet phldrT="[文字]" custT="1"/>
      <dgm:spPr/>
      <dgm:t>
        <a:bodyPr/>
        <a:lstStyle/>
        <a:p>
          <a:r>
            <a:rPr lang="en-US" altLang="zh-TW" sz="2400" b="1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b="1" smtClean="0">
              <a:latin typeface="微軟正黑體" pitchFamily="34" charset="-120"/>
              <a:ea typeface="微軟正黑體" pitchFamily="34" charset="-120"/>
            </a:rPr>
            <a:t>與股東相關</a:t>
          </a:r>
          <a:endParaRPr lang="zh-TW" altLang="en-US" sz="2400" b="1" dirty="0"/>
        </a:p>
      </dgm:t>
    </dgm:pt>
    <dgm:pt modelId="{6DB88325-7A8B-48B1-9376-F0BE47AEF092}" type="parTrans" cxnId="{E78AE1A0-F28D-4A87-A1FE-25C6551801D0}">
      <dgm:prSet/>
      <dgm:spPr/>
      <dgm:t>
        <a:bodyPr/>
        <a:lstStyle/>
        <a:p>
          <a:endParaRPr lang="zh-TW" altLang="en-US"/>
        </a:p>
      </dgm:t>
    </dgm:pt>
    <dgm:pt modelId="{7676D9AF-A7BF-4DC4-B631-5E1143D55125}" type="sibTrans" cxnId="{E78AE1A0-F28D-4A87-A1FE-25C6551801D0}">
      <dgm:prSet/>
      <dgm:spPr/>
      <dgm:t>
        <a:bodyPr/>
        <a:lstStyle/>
        <a:p>
          <a:endParaRPr lang="zh-TW" altLang="en-US"/>
        </a:p>
      </dgm:t>
    </dgm:pt>
    <dgm:pt modelId="{F04F3410-9301-42B2-A718-1E8C0920F886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企業除了創造最大的利潤外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也必須為股東謀取最大利益與權益。</a:t>
          </a:r>
          <a:endParaRPr lang="zh-TW" alt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BC5AA-A493-44E0-990E-71D3D74C37A1}" type="parTrans" cxnId="{E7B4AADE-7801-43A9-8D7A-C1E2A6483852}">
      <dgm:prSet/>
      <dgm:spPr/>
      <dgm:t>
        <a:bodyPr/>
        <a:lstStyle/>
        <a:p>
          <a:endParaRPr lang="zh-TW" altLang="en-US"/>
        </a:p>
      </dgm:t>
    </dgm:pt>
    <dgm:pt modelId="{1018E1E6-AF1D-4340-A12E-F7163DB0F35C}" type="sibTrans" cxnId="{E7B4AADE-7801-43A9-8D7A-C1E2A6483852}">
      <dgm:prSet/>
      <dgm:spPr/>
      <dgm:t>
        <a:bodyPr/>
        <a:lstStyle/>
        <a:p>
          <a:endParaRPr lang="zh-TW" altLang="en-US"/>
        </a:p>
      </dgm:t>
    </dgm:pt>
    <dgm:pt modelId="{B0FE33BC-5599-4607-880D-60F5FDCB8CE4}" type="pres">
      <dgm:prSet presAssocID="{7BBA07F0-8192-48C8-91CF-030D4EA6B2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1AC1EFF-FFDB-4F13-882D-2E06298974E9}" type="pres">
      <dgm:prSet presAssocID="{2ED1771F-4563-47FC-AD16-17A5781A92F6}" presName="linNode" presStyleCnt="0"/>
      <dgm:spPr/>
      <dgm:t>
        <a:bodyPr/>
        <a:lstStyle/>
        <a:p>
          <a:endParaRPr lang="zh-TW" altLang="en-US"/>
        </a:p>
      </dgm:t>
    </dgm:pt>
    <dgm:pt modelId="{7CDD71E4-3DD8-4A22-A982-3264C51853B7}" type="pres">
      <dgm:prSet presAssocID="{2ED1771F-4563-47FC-AD16-17A5781A92F6}" presName="parentShp" presStyleLbl="node1" presStyleIdx="0" presStyleCnt="2" custScaleX="63983" custScaleY="48548" custLinFactNeighborX="-2761" custLinFactNeighborY="-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0B0ED-6E85-4243-BC63-1E88701D82DE}" type="pres">
      <dgm:prSet presAssocID="{2ED1771F-4563-47FC-AD16-17A5781A92F6}" presName="childShp" presStyleLbl="bgAccFollowNode1" presStyleIdx="0" presStyleCnt="2" custScaleX="135270" custScaleY="265836" custLinFactNeighborX="628" custLinFactNeighborY="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0266DD-7EFE-45E9-94FB-C0189E01C034}" type="pres">
      <dgm:prSet presAssocID="{D4027EEB-2941-4E9A-84E1-7FC3BB47C6AA}" presName="spacing" presStyleCnt="0"/>
      <dgm:spPr/>
      <dgm:t>
        <a:bodyPr/>
        <a:lstStyle/>
        <a:p>
          <a:endParaRPr lang="zh-TW" altLang="en-US"/>
        </a:p>
      </dgm:t>
    </dgm:pt>
    <dgm:pt modelId="{15D8E744-B270-4057-948B-53591D5DD91C}" type="pres">
      <dgm:prSet presAssocID="{31198B98-AC79-48C3-BA6F-9AAE2848CF05}" presName="linNode" presStyleCnt="0"/>
      <dgm:spPr/>
      <dgm:t>
        <a:bodyPr/>
        <a:lstStyle/>
        <a:p>
          <a:endParaRPr lang="zh-TW" altLang="en-US"/>
        </a:p>
      </dgm:t>
    </dgm:pt>
    <dgm:pt modelId="{DDFB2F5A-8366-41C3-AAFA-BEB7AA8D9E84}" type="pres">
      <dgm:prSet presAssocID="{31198B98-AC79-48C3-BA6F-9AAE2848CF05}" presName="parentShp" presStyleLbl="node1" presStyleIdx="1" presStyleCnt="2" custScaleX="64388" custScaleY="48637" custLinFactNeighborX="-1243" custLinFactNeighborY="-74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6B0F1-5F53-4A93-9B68-056A610B4BAA}" type="pres">
      <dgm:prSet presAssocID="{31198B98-AC79-48C3-BA6F-9AAE2848CF05}" presName="childShp" presStyleLbl="bgAccFollowNode1" presStyleIdx="1" presStyleCnt="2" custScaleX="125030" custScaleY="149434" custLinFactNeighborX="-530" custLinFactNeighborY="-69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B4AADE-7801-43A9-8D7A-C1E2A6483852}" srcId="{31198B98-AC79-48C3-BA6F-9AAE2848CF05}" destId="{F04F3410-9301-42B2-A718-1E8C0920F886}" srcOrd="0" destOrd="0" parTransId="{E65BC5AA-A493-44E0-990E-71D3D74C37A1}" sibTransId="{1018E1E6-AF1D-4340-A12E-F7163DB0F35C}"/>
    <dgm:cxn modelId="{E78AE1A0-F28D-4A87-A1FE-25C6551801D0}" srcId="{7BBA07F0-8192-48C8-91CF-030D4EA6B2DF}" destId="{31198B98-AC79-48C3-BA6F-9AAE2848CF05}" srcOrd="1" destOrd="0" parTransId="{6DB88325-7A8B-48B1-9376-F0BE47AEF092}" sibTransId="{7676D9AF-A7BF-4DC4-B631-5E1143D55125}"/>
    <dgm:cxn modelId="{07A60B19-924A-4799-857A-4CE3A50A55F3}" type="presOf" srcId="{31198B98-AC79-48C3-BA6F-9AAE2848CF05}" destId="{DDFB2F5A-8366-41C3-AAFA-BEB7AA8D9E84}" srcOrd="0" destOrd="0" presId="urn:microsoft.com/office/officeart/2005/8/layout/vList6"/>
    <dgm:cxn modelId="{FB367599-3617-4374-81CD-F8AD9DBFBC55}" srcId="{7BBA07F0-8192-48C8-91CF-030D4EA6B2DF}" destId="{2ED1771F-4563-47FC-AD16-17A5781A92F6}" srcOrd="0" destOrd="0" parTransId="{F072367C-2E73-4EDA-A884-5C04B2C848AF}" sibTransId="{D4027EEB-2941-4E9A-84E1-7FC3BB47C6AA}"/>
    <dgm:cxn modelId="{44D282CB-DC7C-4A58-AF05-9465E14B30B9}" srcId="{2ED1771F-4563-47FC-AD16-17A5781A92F6}" destId="{366F40E6-0281-494E-88A3-F5132F1DB7B6}" srcOrd="0" destOrd="0" parTransId="{67D330DC-6A68-4E01-8399-13EB3B5B3CCF}" sibTransId="{D759E8B7-D9D3-477E-841E-2606DBF43902}"/>
    <dgm:cxn modelId="{A198E403-457D-433F-BD6E-6344C64A1C10}" type="presOf" srcId="{2ED1771F-4563-47FC-AD16-17A5781A92F6}" destId="{7CDD71E4-3DD8-4A22-A982-3264C51853B7}" srcOrd="0" destOrd="0" presId="urn:microsoft.com/office/officeart/2005/8/layout/vList6"/>
    <dgm:cxn modelId="{438CDBB9-B12C-4E6D-A40A-6E83A4FDEA6C}" type="presOf" srcId="{F04F3410-9301-42B2-A718-1E8C0920F886}" destId="{E656B0F1-5F53-4A93-9B68-056A610B4BAA}" srcOrd="0" destOrd="0" presId="urn:microsoft.com/office/officeart/2005/8/layout/vList6"/>
    <dgm:cxn modelId="{C65EC702-9BEE-4DD7-957F-EA4D82888FCB}" type="presOf" srcId="{7BBA07F0-8192-48C8-91CF-030D4EA6B2DF}" destId="{B0FE33BC-5599-4607-880D-60F5FDCB8CE4}" srcOrd="0" destOrd="0" presId="urn:microsoft.com/office/officeart/2005/8/layout/vList6"/>
    <dgm:cxn modelId="{BB306BB6-4C9B-436B-B0A7-7BE19AA8EEBE}" type="presOf" srcId="{366F40E6-0281-494E-88A3-F5132F1DB7B6}" destId="{D620B0ED-6E85-4243-BC63-1E88701D82DE}" srcOrd="0" destOrd="0" presId="urn:microsoft.com/office/officeart/2005/8/layout/vList6"/>
    <dgm:cxn modelId="{9BAFC1BF-A95C-409B-A705-1E467221FC00}" type="presParOf" srcId="{B0FE33BC-5599-4607-880D-60F5FDCB8CE4}" destId="{71AC1EFF-FFDB-4F13-882D-2E06298974E9}" srcOrd="0" destOrd="0" presId="urn:microsoft.com/office/officeart/2005/8/layout/vList6"/>
    <dgm:cxn modelId="{8F37A51B-63D8-45BD-ACD1-13CE49F0B096}" type="presParOf" srcId="{71AC1EFF-FFDB-4F13-882D-2E06298974E9}" destId="{7CDD71E4-3DD8-4A22-A982-3264C51853B7}" srcOrd="0" destOrd="0" presId="urn:microsoft.com/office/officeart/2005/8/layout/vList6"/>
    <dgm:cxn modelId="{1C53647C-AF49-47E0-98ED-A5114C06EC62}" type="presParOf" srcId="{71AC1EFF-FFDB-4F13-882D-2E06298974E9}" destId="{D620B0ED-6E85-4243-BC63-1E88701D82DE}" srcOrd="1" destOrd="0" presId="urn:microsoft.com/office/officeart/2005/8/layout/vList6"/>
    <dgm:cxn modelId="{854A9F4E-271E-4D2B-98BD-D140D4935BE3}" type="presParOf" srcId="{B0FE33BC-5599-4607-880D-60F5FDCB8CE4}" destId="{3F0266DD-7EFE-45E9-94FB-C0189E01C034}" srcOrd="1" destOrd="0" presId="urn:microsoft.com/office/officeart/2005/8/layout/vList6"/>
    <dgm:cxn modelId="{8BDD8B0E-8375-4BBF-AE85-7FDBD4D0304A}" type="presParOf" srcId="{B0FE33BC-5599-4607-880D-60F5FDCB8CE4}" destId="{15D8E744-B270-4057-948B-53591D5DD91C}" srcOrd="2" destOrd="0" presId="urn:microsoft.com/office/officeart/2005/8/layout/vList6"/>
    <dgm:cxn modelId="{A75092DC-2F35-44F2-8C8D-F54ECEC7F722}" type="presParOf" srcId="{15D8E744-B270-4057-948B-53591D5DD91C}" destId="{DDFB2F5A-8366-41C3-AAFA-BEB7AA8D9E84}" srcOrd="0" destOrd="0" presId="urn:microsoft.com/office/officeart/2005/8/layout/vList6"/>
    <dgm:cxn modelId="{1F756A8E-B2EB-4512-8C55-0F311151736E}" type="presParOf" srcId="{15D8E744-B270-4057-948B-53591D5DD91C}" destId="{E656B0F1-5F53-4A93-9B68-056A610B4B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F8CEB-F545-4D01-A8CA-DF7C9B882BAA}">
      <dsp:nvSpPr>
        <dsp:cNvPr id="0" name=""/>
        <dsp:cNvSpPr/>
      </dsp:nvSpPr>
      <dsp:spPr>
        <a:xfrm>
          <a:off x="0" y="426123"/>
          <a:ext cx="5261023" cy="2608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314" tIns="479044" rIns="40831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i="0" u="none" strike="noStrike" kern="1200" baseline="0" dirty="0" smtClean="0">
              <a:latin typeface="微軟正黑體" pitchFamily="34" charset="-120"/>
              <a:ea typeface="微軟正黑體" pitchFamily="34" charset="-120"/>
            </a:rPr>
            <a:t>經由國際貿易活動，可加強國際文化交流。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i="0" u="none" strike="noStrike" kern="1200" baseline="0" dirty="0" smtClean="0">
              <a:latin typeface="微軟正黑體" pitchFamily="34" charset="-120"/>
              <a:ea typeface="微軟正黑體" pitchFamily="34" charset="-120"/>
            </a:rPr>
            <a:t>可促進國際分工，提升各國的生活水準。</a:t>
          </a:r>
        </a:p>
      </dsp:txBody>
      <dsp:txXfrm>
        <a:off x="0" y="426123"/>
        <a:ext cx="5261023" cy="2608200"/>
      </dsp:txXfrm>
    </dsp:sp>
    <dsp:sp modelId="{EF91EB78-8440-4241-91A4-0B6F2B6D61B9}">
      <dsp:nvSpPr>
        <dsp:cNvPr id="0" name=""/>
        <dsp:cNvSpPr/>
      </dsp:nvSpPr>
      <dsp:spPr>
        <a:xfrm>
          <a:off x="263051" y="86643"/>
          <a:ext cx="368271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98" tIns="0" rIns="1391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對世界所扮演的角色</a:t>
          </a:r>
          <a:endParaRPr lang="zh-TW" altLang="en-US" sz="2400" b="1" kern="1200" dirty="0"/>
        </a:p>
      </dsp:txBody>
      <dsp:txXfrm>
        <a:off x="296195" y="119787"/>
        <a:ext cx="3616428" cy="612672"/>
      </dsp:txXfrm>
    </dsp:sp>
    <dsp:sp modelId="{4BDDEE94-6BED-4CA3-A548-FA83A728D137}">
      <dsp:nvSpPr>
        <dsp:cNvPr id="0" name=""/>
        <dsp:cNvSpPr/>
      </dsp:nvSpPr>
      <dsp:spPr>
        <a:xfrm>
          <a:off x="0" y="3498003"/>
          <a:ext cx="5261023" cy="21010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314" tIns="479044" rIns="40831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smtClean="0">
              <a:latin typeface="微軟正黑體" pitchFamily="34" charset="-120"/>
              <a:ea typeface="微軟正黑體" pitchFamily="34" charset="-120"/>
            </a:rPr>
            <a:t>提升國民所得，增加國際間貿易利得。</a:t>
          </a:r>
          <a:endParaRPr lang="zh-TW" alt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smtClean="0">
              <a:latin typeface="微軟正黑體" pitchFamily="34" charset="-120"/>
              <a:ea typeface="微軟正黑體" pitchFamily="34" charset="-120"/>
            </a:rPr>
            <a:t>建立國與國的相互依存關係。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498003"/>
        <a:ext cx="5261023" cy="2101050"/>
      </dsp:txXfrm>
    </dsp:sp>
    <dsp:sp modelId="{9DF7BB8F-4D38-41C0-B7C4-275AB1F0F02E}">
      <dsp:nvSpPr>
        <dsp:cNvPr id="0" name=""/>
        <dsp:cNvSpPr/>
      </dsp:nvSpPr>
      <dsp:spPr>
        <a:xfrm>
          <a:off x="263051" y="3158523"/>
          <a:ext cx="368271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98" tIns="0" rIns="1391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對國家所扮演的角色</a:t>
          </a:r>
          <a:endParaRPr lang="zh-TW" altLang="en-US" sz="2400" b="1" kern="1200" dirty="0"/>
        </a:p>
      </dsp:txBody>
      <dsp:txXfrm>
        <a:off x="296195" y="3191667"/>
        <a:ext cx="3616428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14F7-12E3-4E4B-8499-CECF945FE4CE}">
      <dsp:nvSpPr>
        <dsp:cNvPr id="0" name=""/>
        <dsp:cNvSpPr/>
      </dsp:nvSpPr>
      <dsp:spPr>
        <a:xfrm>
          <a:off x="4066199" y="2697938"/>
          <a:ext cx="5305901" cy="221631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企業應秉持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取之於社會，用之於社會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的理念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善盡公益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與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社會責任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1800" kern="1200" dirty="0"/>
        </a:p>
      </dsp:txBody>
      <dsp:txXfrm>
        <a:off x="5706655" y="3300703"/>
        <a:ext cx="3616760" cy="1564869"/>
      </dsp:txXfrm>
    </dsp:sp>
    <dsp:sp modelId="{5F7F5A06-182D-418E-BA80-F989127400E4}">
      <dsp:nvSpPr>
        <dsp:cNvPr id="0" name=""/>
        <dsp:cNvSpPr/>
      </dsp:nvSpPr>
      <dsp:spPr>
        <a:xfrm>
          <a:off x="0" y="2703726"/>
          <a:ext cx="4954231" cy="24388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企業應秉持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服務倫理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滿足每位消費者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的需求。</a:t>
          </a:r>
          <a:endParaRPr lang="zh-TW" altLang="en-US" sz="2000" kern="1200" dirty="0"/>
        </a:p>
      </dsp:txBody>
      <dsp:txXfrm>
        <a:off x="53573" y="3367003"/>
        <a:ext cx="3360816" cy="1721966"/>
      </dsp:txXfrm>
    </dsp:sp>
    <dsp:sp modelId="{F3571D38-2C3A-49C2-9668-1A740AB4F02E}">
      <dsp:nvSpPr>
        <dsp:cNvPr id="0" name=""/>
        <dsp:cNvSpPr/>
      </dsp:nvSpPr>
      <dsp:spPr>
        <a:xfrm>
          <a:off x="4232570" y="19606"/>
          <a:ext cx="4973160" cy="14000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企業應秉持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良性競爭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原則經營企業。</a:t>
          </a:r>
          <a:endParaRPr lang="zh-TW" altLang="en-US" sz="2000" kern="1200" dirty="0"/>
        </a:p>
      </dsp:txBody>
      <dsp:txXfrm>
        <a:off x="5755272" y="50360"/>
        <a:ext cx="3419704" cy="988501"/>
      </dsp:txXfrm>
    </dsp:sp>
    <dsp:sp modelId="{48A67A77-4F83-4EF5-9417-EBEA60593562}">
      <dsp:nvSpPr>
        <dsp:cNvPr id="0" name=""/>
        <dsp:cNvSpPr/>
      </dsp:nvSpPr>
      <dsp:spPr>
        <a:xfrm>
          <a:off x="-185347" y="33145"/>
          <a:ext cx="5562115" cy="137293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企業應秉持誠信原則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遵守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契約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規定。</a:t>
          </a:r>
          <a:endParaRPr lang="zh-TW" altLang="en-US" sz="2000" kern="1200" dirty="0"/>
        </a:p>
      </dsp:txBody>
      <dsp:txXfrm>
        <a:off x="-155188" y="63304"/>
        <a:ext cx="3833163" cy="969383"/>
      </dsp:txXfrm>
    </dsp:sp>
    <dsp:sp modelId="{8B6B542A-2E82-4C95-B69E-04172F7C8A27}">
      <dsp:nvSpPr>
        <dsp:cNvPr id="0" name=""/>
        <dsp:cNvSpPr/>
      </dsp:nvSpPr>
      <dsp:spPr>
        <a:xfrm>
          <a:off x="2327019" y="393101"/>
          <a:ext cx="2215197" cy="221519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A.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與廠商相關</a:t>
          </a:r>
          <a:endParaRPr lang="zh-TW" altLang="en-US" sz="2000" b="1" kern="1200" dirty="0"/>
        </a:p>
      </dsp:txBody>
      <dsp:txXfrm>
        <a:off x="2975835" y="1041917"/>
        <a:ext cx="1566381" cy="1566381"/>
      </dsp:txXfrm>
    </dsp:sp>
    <dsp:sp modelId="{AA158DB8-09FA-4853-83BF-BDD150B0C5C3}">
      <dsp:nvSpPr>
        <dsp:cNvPr id="0" name=""/>
        <dsp:cNvSpPr/>
      </dsp:nvSpPr>
      <dsp:spPr>
        <a:xfrm rot="5400000">
          <a:off x="4644536" y="393101"/>
          <a:ext cx="2215197" cy="221519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B. 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與競爭者相關</a:t>
          </a:r>
          <a:endParaRPr lang="zh-TW" altLang="en-US" sz="1800" b="1" kern="1200" dirty="0"/>
        </a:p>
      </dsp:txBody>
      <dsp:txXfrm rot="-5400000">
        <a:off x="4644536" y="1041917"/>
        <a:ext cx="1566381" cy="1566381"/>
      </dsp:txXfrm>
    </dsp:sp>
    <dsp:sp modelId="{E0F57652-C3E2-4D4E-8376-5A01BF77A799}">
      <dsp:nvSpPr>
        <dsp:cNvPr id="0" name=""/>
        <dsp:cNvSpPr/>
      </dsp:nvSpPr>
      <dsp:spPr>
        <a:xfrm rot="10800000">
          <a:off x="4644536" y="2710618"/>
          <a:ext cx="2215197" cy="221519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D. 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與社會相關</a:t>
          </a:r>
          <a:endParaRPr lang="zh-TW" altLang="en-US" sz="2000" b="1" kern="1200" dirty="0"/>
        </a:p>
      </dsp:txBody>
      <dsp:txXfrm rot="10800000">
        <a:off x="4644536" y="2710618"/>
        <a:ext cx="1566381" cy="1566381"/>
      </dsp:txXfrm>
    </dsp:sp>
    <dsp:sp modelId="{A3660FAB-8408-4B9B-9A1A-AE3CE3040601}">
      <dsp:nvSpPr>
        <dsp:cNvPr id="0" name=""/>
        <dsp:cNvSpPr/>
      </dsp:nvSpPr>
      <dsp:spPr>
        <a:xfrm rot="16200000">
          <a:off x="2327019" y="2710618"/>
          <a:ext cx="2215197" cy="221519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C. 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與消費者相關</a:t>
          </a:r>
          <a:endParaRPr lang="zh-TW" altLang="en-US" sz="1800" b="1" kern="1200" dirty="0"/>
        </a:p>
      </dsp:txBody>
      <dsp:txXfrm rot="5400000">
        <a:off x="2975835" y="2710618"/>
        <a:ext cx="1566381" cy="1566381"/>
      </dsp:txXfrm>
    </dsp:sp>
    <dsp:sp modelId="{A6E7753B-B876-4405-9B1E-E0864A5970D0}">
      <dsp:nvSpPr>
        <dsp:cNvPr id="0" name=""/>
        <dsp:cNvSpPr/>
      </dsp:nvSpPr>
      <dsp:spPr>
        <a:xfrm>
          <a:off x="4210961" y="2199025"/>
          <a:ext cx="764831" cy="66507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B43E7-235E-4B09-BE0D-27B967D5470B}">
      <dsp:nvSpPr>
        <dsp:cNvPr id="0" name=""/>
        <dsp:cNvSpPr/>
      </dsp:nvSpPr>
      <dsp:spPr>
        <a:xfrm rot="10800000">
          <a:off x="4210961" y="2454821"/>
          <a:ext cx="764831" cy="66507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517-E946-456C-B29E-6A442736C4F2}">
      <dsp:nvSpPr>
        <dsp:cNvPr id="0" name=""/>
        <dsp:cNvSpPr/>
      </dsp:nvSpPr>
      <dsp:spPr>
        <a:xfrm>
          <a:off x="3779" y="814767"/>
          <a:ext cx="2803138" cy="66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（一）環境保護</a:t>
          </a:r>
          <a:endParaRPr lang="zh-TW" altLang="en-US" sz="2300" kern="1200" dirty="0"/>
        </a:p>
      </dsp:txBody>
      <dsp:txXfrm>
        <a:off x="3779" y="814767"/>
        <a:ext cx="2803138" cy="662400"/>
      </dsp:txXfrm>
    </dsp:sp>
    <dsp:sp modelId="{AF737ADC-DCD9-4F2F-A35C-2A5F1C390362}">
      <dsp:nvSpPr>
        <dsp:cNvPr id="0" name=""/>
        <dsp:cNvSpPr/>
      </dsp:nvSpPr>
      <dsp:spPr>
        <a:xfrm>
          <a:off x="3779" y="1477167"/>
          <a:ext cx="2803138" cy="36847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企業在生產過程中進行環保活動，可減少汙染及環境破壞，維護環境品質。</a:t>
          </a:r>
          <a:endParaRPr lang="zh-TW" altLang="en-US" sz="2300" kern="1200" dirty="0"/>
        </a:p>
      </dsp:txBody>
      <dsp:txXfrm>
        <a:off x="3779" y="1477167"/>
        <a:ext cx="2803138" cy="3684727"/>
      </dsp:txXfrm>
    </dsp:sp>
    <dsp:sp modelId="{03A66C42-3AAD-4F16-9ACD-91141560468C}">
      <dsp:nvSpPr>
        <dsp:cNvPr id="0" name=""/>
        <dsp:cNvSpPr/>
      </dsp:nvSpPr>
      <dsp:spPr>
        <a:xfrm>
          <a:off x="3152402" y="814767"/>
          <a:ext cx="2758595" cy="66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>
              <a:latin typeface="微軟正黑體" pitchFamily="34" charset="-120"/>
              <a:ea typeface="微軟正黑體" pitchFamily="34" charset="-120"/>
            </a:rPr>
            <a:t>（二）社區參與</a:t>
          </a:r>
          <a:endParaRPr lang="zh-TW" altLang="en-US" sz="2300" kern="1200" dirty="0"/>
        </a:p>
      </dsp:txBody>
      <dsp:txXfrm>
        <a:off x="3152402" y="814767"/>
        <a:ext cx="2758595" cy="662400"/>
      </dsp:txXfrm>
    </dsp:sp>
    <dsp:sp modelId="{5F537ADA-E0C7-42AB-8620-2CF67A99CC76}">
      <dsp:nvSpPr>
        <dsp:cNvPr id="0" name=""/>
        <dsp:cNvSpPr/>
      </dsp:nvSpPr>
      <dsp:spPr>
        <a:xfrm>
          <a:off x="3152402" y="1477167"/>
          <a:ext cx="2758595" cy="36847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企業主動關懷社區，自願性的服務社區，並替社區發現問題、解決問題。</a:t>
          </a:r>
          <a:endParaRPr lang="zh-TW" altLang="en-US" sz="2300" kern="1200" dirty="0"/>
        </a:p>
      </dsp:txBody>
      <dsp:txXfrm>
        <a:off x="3152402" y="1477167"/>
        <a:ext cx="2758595" cy="3684727"/>
      </dsp:txXfrm>
    </dsp:sp>
    <dsp:sp modelId="{146E311E-8B29-418A-8962-DF4F848443FA}">
      <dsp:nvSpPr>
        <dsp:cNvPr id="0" name=""/>
        <dsp:cNvSpPr/>
      </dsp:nvSpPr>
      <dsp:spPr>
        <a:xfrm>
          <a:off x="6256482" y="814767"/>
          <a:ext cx="2653222" cy="66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（三）文化推動</a:t>
          </a:r>
          <a:endParaRPr lang="zh-TW" altLang="en-US" sz="2300" kern="1200" dirty="0"/>
        </a:p>
      </dsp:txBody>
      <dsp:txXfrm>
        <a:off x="6256482" y="814767"/>
        <a:ext cx="2653222" cy="662400"/>
      </dsp:txXfrm>
    </dsp:sp>
    <dsp:sp modelId="{C1D7ECBB-F52C-4804-AAD3-36B2FA5DA313}">
      <dsp:nvSpPr>
        <dsp:cNvPr id="0" name=""/>
        <dsp:cNvSpPr/>
      </dsp:nvSpPr>
      <dsp:spPr>
        <a:xfrm>
          <a:off x="6256482" y="1477167"/>
          <a:ext cx="2653222" cy="36847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建立社區圖書館，提供各種學習上的軟硬體設備，贊助社區藝文活動等，以提升人民藝文素質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300" kern="1200" dirty="0"/>
        </a:p>
      </dsp:txBody>
      <dsp:txXfrm>
        <a:off x="6256482" y="1477167"/>
        <a:ext cx="2653222" cy="3684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9FDF-87CA-4215-BAD5-D9C842BF4523}">
      <dsp:nvSpPr>
        <dsp:cNvPr id="0" name=""/>
        <dsp:cNvSpPr/>
      </dsp:nvSpPr>
      <dsp:spPr>
        <a:xfrm>
          <a:off x="0" y="389898"/>
          <a:ext cx="5261023" cy="2608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314" tIns="479044" rIns="40831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藉由商業活動調節商品的供需與平衡物價。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促進專業分工生產，充分應用各種資源。</a:t>
          </a:r>
          <a:endParaRPr lang="en-US" altLang="zh-TW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89898"/>
        <a:ext cx="5261023" cy="2608200"/>
      </dsp:txXfrm>
    </dsp:sp>
    <dsp:sp modelId="{D57E935F-4929-460F-99B5-2C2E32406B2B}">
      <dsp:nvSpPr>
        <dsp:cNvPr id="0" name=""/>
        <dsp:cNvSpPr/>
      </dsp:nvSpPr>
      <dsp:spPr>
        <a:xfrm>
          <a:off x="216022" y="50418"/>
          <a:ext cx="368271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98" tIns="0" rIns="1391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對社會所扮演的角色</a:t>
          </a:r>
          <a:endParaRPr lang="zh-TW" altLang="en-US" sz="2400" b="1" kern="1200" dirty="0"/>
        </a:p>
      </dsp:txBody>
      <dsp:txXfrm>
        <a:off x="249166" y="83562"/>
        <a:ext cx="3616428" cy="612672"/>
      </dsp:txXfrm>
    </dsp:sp>
    <dsp:sp modelId="{4F4C805A-1BF8-4538-9E3C-3E9D50AD4BBA}">
      <dsp:nvSpPr>
        <dsp:cNvPr id="0" name=""/>
        <dsp:cNvSpPr/>
      </dsp:nvSpPr>
      <dsp:spPr>
        <a:xfrm>
          <a:off x="0" y="3461778"/>
          <a:ext cx="5261023" cy="21735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314" tIns="479044" rIns="40831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smtClean="0">
              <a:latin typeface="微軟正黑體" pitchFamily="34" charset="-120"/>
              <a:ea typeface="微軟正黑體" pitchFamily="34" charset="-120"/>
            </a:rPr>
            <a:t>使消費者及生產者皆獲得滿足。</a:t>
          </a:r>
          <a:endParaRPr lang="zh-TW" alt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smtClean="0">
              <a:latin typeface="微軟正黑體" pitchFamily="34" charset="-120"/>
              <a:ea typeface="微軟正黑體" pitchFamily="34" charset="-120"/>
            </a:rPr>
            <a:t>提供就業機會，降低失業率。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smtClean="0">
              <a:latin typeface="微軟正黑體" pitchFamily="34" charset="-120"/>
              <a:ea typeface="微軟正黑體" pitchFamily="34" charset="-120"/>
            </a:rPr>
            <a:t>提供消費者更多的選擇機會。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461778"/>
        <a:ext cx="5261023" cy="2173500"/>
      </dsp:txXfrm>
    </dsp:sp>
    <dsp:sp modelId="{13496F34-6551-474F-AF7C-360470D7C376}">
      <dsp:nvSpPr>
        <dsp:cNvPr id="0" name=""/>
        <dsp:cNvSpPr/>
      </dsp:nvSpPr>
      <dsp:spPr>
        <a:xfrm>
          <a:off x="263051" y="3122298"/>
          <a:ext cx="368271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98" tIns="0" rIns="13919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對個人所扮演的角色</a:t>
          </a:r>
          <a:endParaRPr lang="zh-TW" altLang="en-US" sz="2400" b="1" kern="1200" dirty="0"/>
        </a:p>
      </dsp:txBody>
      <dsp:txXfrm>
        <a:off x="296195" y="3155442"/>
        <a:ext cx="3616428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F1984-98F7-40D6-A7D5-CE31A8C873A7}">
      <dsp:nvSpPr>
        <dsp:cNvPr id="0" name=""/>
        <dsp:cNvSpPr/>
      </dsp:nvSpPr>
      <dsp:spPr>
        <a:xfrm>
          <a:off x="640" y="1180351"/>
          <a:ext cx="2755350" cy="330642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solidFill>
              <a:srgbClr val="FFFF00"/>
            </a:solidFill>
          </a:endParaRPr>
        </a:p>
      </dsp:txBody>
      <dsp:txXfrm rot="16200000">
        <a:off x="-1079457" y="2260448"/>
        <a:ext cx="2711264" cy="551070"/>
      </dsp:txXfrm>
    </dsp:sp>
    <dsp:sp modelId="{80C444C2-C3F2-4FBA-914E-9219F940CC0D}">
      <dsp:nvSpPr>
        <dsp:cNvPr id="0" name=""/>
        <dsp:cNvSpPr/>
      </dsp:nvSpPr>
      <dsp:spPr>
        <a:xfrm>
          <a:off x="551710" y="1180351"/>
          <a:ext cx="2052735" cy="3306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個人責任時期</a:t>
          </a:r>
          <a:r>
            <a:rPr lang="en-US" altLang="zh-TW" sz="23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又稱商人時期</a:t>
          </a:r>
          <a:r>
            <a:rPr lang="en-US" altLang="zh-TW" sz="2300" b="1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300" b="1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管理者只須向企業主負責</a:t>
          </a:r>
          <a:endParaRPr lang="zh-TW" alt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1710" y="1180351"/>
        <a:ext cx="2052735" cy="3306420"/>
      </dsp:txXfrm>
    </dsp:sp>
    <dsp:sp modelId="{CA7FA9EE-9E27-450B-9268-9009871E6E6C}">
      <dsp:nvSpPr>
        <dsp:cNvPr id="0" name=""/>
        <dsp:cNvSpPr/>
      </dsp:nvSpPr>
      <dsp:spPr>
        <a:xfrm>
          <a:off x="2852427" y="1180351"/>
          <a:ext cx="2755350" cy="330642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 </a:t>
          </a:r>
          <a:endParaRPr lang="zh-TW" altLang="en-US" sz="2400" kern="1200" dirty="0"/>
        </a:p>
      </dsp:txBody>
      <dsp:txXfrm rot="16200000">
        <a:off x="1772330" y="2260448"/>
        <a:ext cx="2711264" cy="551070"/>
      </dsp:txXfrm>
    </dsp:sp>
    <dsp:sp modelId="{D2432B60-8D07-46F4-8958-4CBF5D6EDB6D}">
      <dsp:nvSpPr>
        <dsp:cNvPr id="0" name=""/>
        <dsp:cNvSpPr/>
      </dsp:nvSpPr>
      <dsp:spPr>
        <a:xfrm rot="5400000">
          <a:off x="2623439" y="3805957"/>
          <a:ext cx="485529" cy="4133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CF33FE-C239-47D1-8E1A-E7888F8CDDF9}">
      <dsp:nvSpPr>
        <dsp:cNvPr id="0" name=""/>
        <dsp:cNvSpPr/>
      </dsp:nvSpPr>
      <dsp:spPr>
        <a:xfrm>
          <a:off x="3403497" y="1180351"/>
          <a:ext cx="2052735" cy="3306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>
              <a:latin typeface="微軟正黑體" pitchFamily="34" charset="-120"/>
              <a:ea typeface="微軟正黑體" pitchFamily="34" charset="-120"/>
            </a:rPr>
            <a:t>管理者責任時期</a:t>
          </a:r>
          <a:r>
            <a:rPr lang="en-US" altLang="zh-TW" sz="2300" b="1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300" b="1" kern="1200" smtClean="0">
              <a:latin typeface="微軟正黑體" pitchFamily="34" charset="-120"/>
              <a:ea typeface="微軟正黑體" pitchFamily="34" charset="-120"/>
            </a:rPr>
            <a:t>又稱商業時期</a:t>
          </a:r>
          <a:r>
            <a:rPr lang="en-US" altLang="zh-TW" sz="2300" b="1" kern="120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300" b="1" kern="1200" smtClean="0">
              <a:latin typeface="微軟正黑體" pitchFamily="34" charset="-120"/>
              <a:ea typeface="微軟正黑體" pitchFamily="34" charset="-120"/>
            </a:rPr>
            <a:t>：管理者應該向企業主、消費者、股東、員工及供應商負責。</a:t>
          </a:r>
          <a:endParaRPr lang="zh-TW" altLang="en-US" sz="2300" b="1" kern="1200" dirty="0"/>
        </a:p>
      </dsp:txBody>
      <dsp:txXfrm>
        <a:off x="3403497" y="1180351"/>
        <a:ext cx="2052735" cy="3306420"/>
      </dsp:txXfrm>
    </dsp:sp>
    <dsp:sp modelId="{DCA6FED8-4C0D-4E81-AF15-97FCCFA4F1C4}">
      <dsp:nvSpPr>
        <dsp:cNvPr id="0" name=""/>
        <dsp:cNvSpPr/>
      </dsp:nvSpPr>
      <dsp:spPr>
        <a:xfrm>
          <a:off x="5704215" y="1180351"/>
          <a:ext cx="2755350" cy="330642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solidFill>
              <a:srgbClr val="FFFF00"/>
            </a:solidFill>
          </a:endParaRPr>
        </a:p>
      </dsp:txBody>
      <dsp:txXfrm rot="16200000">
        <a:off x="4624118" y="2260448"/>
        <a:ext cx="2711264" cy="551070"/>
      </dsp:txXfrm>
    </dsp:sp>
    <dsp:sp modelId="{BF68125E-C332-4F01-A192-5998AA650884}">
      <dsp:nvSpPr>
        <dsp:cNvPr id="0" name=""/>
        <dsp:cNvSpPr/>
      </dsp:nvSpPr>
      <dsp:spPr>
        <a:xfrm rot="5400000">
          <a:off x="5484175" y="3851631"/>
          <a:ext cx="485529" cy="4133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1D5BD9-30D4-43C3-8269-7B83C4DE34C9}">
      <dsp:nvSpPr>
        <dsp:cNvPr id="0" name=""/>
        <dsp:cNvSpPr/>
      </dsp:nvSpPr>
      <dsp:spPr>
        <a:xfrm>
          <a:off x="6255285" y="1180351"/>
          <a:ext cx="2052735" cy="3306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廠商責任</a:t>
          </a:r>
          <a:r>
            <a:rPr lang="en-US" altLang="zh-TW" sz="23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又稱企業時期</a:t>
          </a:r>
          <a:r>
            <a:rPr lang="en-US" altLang="zh-TW" sz="2300" b="1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300" b="1" kern="1200" dirty="0" smtClean="0">
              <a:latin typeface="微軟正黑體" pitchFamily="34" charset="-120"/>
              <a:ea typeface="微軟正黑體" pitchFamily="34" charset="-120"/>
            </a:rPr>
            <a:t>：管理者要向企業主、股東及社會負責。</a:t>
          </a:r>
          <a:endParaRPr lang="zh-TW" altLang="en-US" sz="2300" b="1" kern="1200" dirty="0"/>
        </a:p>
      </dsp:txBody>
      <dsp:txXfrm>
        <a:off x="6255285" y="1180351"/>
        <a:ext cx="2052735" cy="3306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0B0ED-6E85-4243-BC63-1E88701D82DE}">
      <dsp:nvSpPr>
        <dsp:cNvPr id="0" name=""/>
        <dsp:cNvSpPr/>
      </dsp:nvSpPr>
      <dsp:spPr>
        <a:xfrm>
          <a:off x="1957597" y="1548"/>
          <a:ext cx="6768736" cy="192960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對於資源使用的效率、為股東創造最大利潤、讓員工有更好的工作環境及待遇等，都是屬於經濟責任的範疇，也是企業最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基本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的責任。</a:t>
          </a:r>
          <a:endParaRPr lang="zh-TW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597" y="242749"/>
        <a:ext cx="6045134" cy="1447203"/>
      </dsp:txXfrm>
    </dsp:sp>
    <dsp:sp modelId="{7CDD71E4-3DD8-4A22-A982-3264C51853B7}">
      <dsp:nvSpPr>
        <dsp:cNvPr id="0" name=""/>
        <dsp:cNvSpPr/>
      </dsp:nvSpPr>
      <dsp:spPr>
        <a:xfrm>
          <a:off x="0" y="227662"/>
          <a:ext cx="1978129" cy="1427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經濟責任</a:t>
          </a:r>
          <a:endParaRPr lang="zh-TW" altLang="en-US" sz="2000" b="1" kern="1200" dirty="0"/>
        </a:p>
      </dsp:txBody>
      <dsp:txXfrm>
        <a:off x="69693" y="297355"/>
        <a:ext cx="1838743" cy="1288291"/>
      </dsp:txXfrm>
    </dsp:sp>
    <dsp:sp modelId="{E656B0F1-5F53-4A93-9B68-056A610B4BAA}">
      <dsp:nvSpPr>
        <dsp:cNvPr id="0" name=""/>
        <dsp:cNvSpPr/>
      </dsp:nvSpPr>
      <dsp:spPr>
        <a:xfrm>
          <a:off x="2049077" y="1995380"/>
          <a:ext cx="6704458" cy="162403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>
              <a:latin typeface="微軟正黑體" pitchFamily="34" charset="-120"/>
              <a:ea typeface="微軟正黑體" pitchFamily="34" charset="-120"/>
            </a:rPr>
            <a:t>社會上所有人的行為都不能違反法律規範，而企業在追求利潤時，當然也需要受到法律的約束。</a:t>
          </a:r>
          <a:endParaRPr lang="zh-TW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9077" y="2198384"/>
        <a:ext cx="6095446" cy="1218024"/>
      </dsp:txXfrm>
    </dsp:sp>
    <dsp:sp modelId="{DDFB2F5A-8366-41C3-AAFA-BEB7AA8D9E84}">
      <dsp:nvSpPr>
        <dsp:cNvPr id="0" name=""/>
        <dsp:cNvSpPr/>
      </dsp:nvSpPr>
      <dsp:spPr>
        <a:xfrm>
          <a:off x="0" y="2103747"/>
          <a:ext cx="2048103" cy="14302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法律責任</a:t>
          </a:r>
          <a:endParaRPr lang="zh-TW" altLang="en-US" sz="2400" b="1" kern="1200" dirty="0"/>
        </a:p>
      </dsp:txBody>
      <dsp:txXfrm>
        <a:off x="69821" y="2173568"/>
        <a:ext cx="1908461" cy="1290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0B0ED-6E85-4243-BC63-1E88701D82DE}">
      <dsp:nvSpPr>
        <dsp:cNvPr id="0" name=""/>
        <dsp:cNvSpPr/>
      </dsp:nvSpPr>
      <dsp:spPr>
        <a:xfrm>
          <a:off x="2312880" y="76082"/>
          <a:ext cx="6295446" cy="195083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對於法律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未規範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到的，或遊走於法律邊緣地帶的商業活動，企業必須在不違反社會公共秩序及善良風俗下，進行商業的活動。</a:t>
          </a:r>
          <a:endParaRPr lang="zh-TW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2880" y="319936"/>
        <a:ext cx="5563885" cy="1463122"/>
      </dsp:txXfrm>
    </dsp:sp>
    <dsp:sp modelId="{7CDD71E4-3DD8-4A22-A982-3264C51853B7}">
      <dsp:nvSpPr>
        <dsp:cNvPr id="0" name=""/>
        <dsp:cNvSpPr/>
      </dsp:nvSpPr>
      <dsp:spPr>
        <a:xfrm>
          <a:off x="0" y="221424"/>
          <a:ext cx="2215735" cy="14793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倫理責任</a:t>
          </a:r>
          <a:endParaRPr lang="en-US" altLang="zh-TW" sz="2400" b="1" kern="120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道德責任</a:t>
          </a: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b="1" kern="1200" dirty="0"/>
        </a:p>
      </dsp:txBody>
      <dsp:txXfrm>
        <a:off x="72217" y="293641"/>
        <a:ext cx="2071301" cy="1334946"/>
      </dsp:txXfrm>
    </dsp:sp>
    <dsp:sp modelId="{E656B0F1-5F53-4A93-9B68-056A610B4BAA}">
      <dsp:nvSpPr>
        <dsp:cNvPr id="0" name=""/>
        <dsp:cNvSpPr/>
      </dsp:nvSpPr>
      <dsp:spPr>
        <a:xfrm>
          <a:off x="2581089" y="2184081"/>
          <a:ext cx="6172446" cy="132948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>
              <a:latin typeface="微軟正黑體" pitchFamily="34" charset="-120"/>
              <a:ea typeface="微軟正黑體" pitchFamily="34" charset="-120"/>
            </a:rPr>
            <a:t>企業以</a:t>
          </a:r>
          <a:r>
            <a:rPr lang="zh-TW" altLang="en-US" sz="2000" b="1" kern="1200" smtClean="0">
              <a:latin typeface="微軟正黑體" pitchFamily="34" charset="-120"/>
              <a:ea typeface="微軟正黑體" pitchFamily="34" charset="-120"/>
            </a:rPr>
            <a:t>自願性</a:t>
          </a:r>
          <a:r>
            <a:rPr lang="zh-TW" altLang="en-US" sz="2000" kern="1200" smtClean="0">
              <a:latin typeface="微軟正黑體" pitchFamily="34" charset="-120"/>
              <a:ea typeface="微軟正黑體" pitchFamily="34" charset="-120"/>
            </a:rPr>
            <a:t>的方式去做社會上需要幫助的事情並非一定要做</a:t>
          </a:r>
          <a:r>
            <a:rPr lang="zh-TW" altLang="en-US" sz="2000" b="1" kern="120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1089" y="2350267"/>
        <a:ext cx="5673888" cy="997115"/>
      </dsp:txXfrm>
    </dsp:sp>
    <dsp:sp modelId="{DDFB2F5A-8366-41C3-AAFA-BEB7AA8D9E84}">
      <dsp:nvSpPr>
        <dsp:cNvPr id="0" name=""/>
        <dsp:cNvSpPr/>
      </dsp:nvSpPr>
      <dsp:spPr>
        <a:xfrm>
          <a:off x="0" y="1999677"/>
          <a:ext cx="2574000" cy="171273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自由裁量責任</a:t>
          </a:r>
          <a:r>
            <a:rPr lang="en-US" altLang="zh-TW" sz="2000" b="1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b="1" kern="1200" smtClean="0">
              <a:latin typeface="微軟正黑體" pitchFamily="34" charset="-120"/>
              <a:ea typeface="微軟正黑體" pitchFamily="34" charset="-120"/>
            </a:rPr>
            <a:t>慈善責任</a:t>
          </a:r>
          <a:r>
            <a:rPr lang="en-US" altLang="zh-TW" sz="2800" b="1" kern="120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800" b="1" kern="1200" dirty="0"/>
        </a:p>
      </dsp:txBody>
      <dsp:txXfrm>
        <a:off x="83609" y="2083286"/>
        <a:ext cx="2406782" cy="1545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30953-E51A-4AD0-8C3A-0289CEA313B8}">
      <dsp:nvSpPr>
        <dsp:cNvPr id="0" name=""/>
        <dsp:cNvSpPr/>
      </dsp:nvSpPr>
      <dsp:spPr>
        <a:xfrm>
          <a:off x="0" y="1044676"/>
          <a:ext cx="8249252" cy="794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1. 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企業與社會是共存共榮的合作關係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75" y="1083451"/>
        <a:ext cx="8171702" cy="716764"/>
      </dsp:txXfrm>
    </dsp:sp>
    <dsp:sp modelId="{F5163FBC-3541-4E30-9617-B981404FC466}">
      <dsp:nvSpPr>
        <dsp:cNvPr id="0" name=""/>
        <dsp:cNvSpPr/>
      </dsp:nvSpPr>
      <dsp:spPr>
        <a:xfrm>
          <a:off x="0" y="2026190"/>
          <a:ext cx="8249252" cy="794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2. 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企業承擔社會責任應量力而為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75" y="2064965"/>
        <a:ext cx="8171702" cy="716764"/>
      </dsp:txXfrm>
    </dsp:sp>
    <dsp:sp modelId="{C469F515-5EA5-4E2E-B95E-E00F09E1DA74}">
      <dsp:nvSpPr>
        <dsp:cNvPr id="0" name=""/>
        <dsp:cNvSpPr/>
      </dsp:nvSpPr>
      <dsp:spPr>
        <a:xfrm>
          <a:off x="0" y="3007705"/>
          <a:ext cx="8249252" cy="794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3. </a:t>
          </a: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消費者運動促進企業與社會的良性互動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75" y="3046480"/>
        <a:ext cx="8171702" cy="716764"/>
      </dsp:txXfrm>
    </dsp:sp>
    <dsp:sp modelId="{E4EA6386-C5DF-406C-90B3-FEF0015E08F8}">
      <dsp:nvSpPr>
        <dsp:cNvPr id="0" name=""/>
        <dsp:cNvSpPr/>
      </dsp:nvSpPr>
      <dsp:spPr>
        <a:xfrm>
          <a:off x="0" y="3989220"/>
          <a:ext cx="8249252" cy="837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4. </a:t>
          </a:r>
          <a:r>
            <a:rPr lang="zh-TW" alt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社會問題提供企業發展契機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01" y="4030121"/>
        <a:ext cx="8167450" cy="756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517-E946-456C-B29E-6A442736C4F2}">
      <dsp:nvSpPr>
        <dsp:cNvPr id="0" name=""/>
        <dsp:cNvSpPr/>
      </dsp:nvSpPr>
      <dsp:spPr>
        <a:xfrm>
          <a:off x="2519" y="188728"/>
          <a:ext cx="2456984" cy="677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欺騙或隱瞞</a:t>
          </a:r>
          <a:endParaRPr lang="zh-TW" altLang="en-US" sz="2400" kern="1200" dirty="0"/>
        </a:p>
      </dsp:txBody>
      <dsp:txXfrm>
        <a:off x="2519" y="188728"/>
        <a:ext cx="2456984" cy="677249"/>
      </dsp:txXfrm>
    </dsp:sp>
    <dsp:sp modelId="{AF737ADC-DCD9-4F2F-A35C-2A5F1C390362}">
      <dsp:nvSpPr>
        <dsp:cNvPr id="0" name=""/>
        <dsp:cNvSpPr/>
      </dsp:nvSpPr>
      <dsp:spPr>
        <a:xfrm>
          <a:off x="2519" y="865977"/>
          <a:ext cx="2456984" cy="43523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如頂新集團購入大統黑心油品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直接分裝更換包裝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成味全油品來高價銷售。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519" y="865977"/>
        <a:ext cx="2456984" cy="4352326"/>
      </dsp:txXfrm>
    </dsp:sp>
    <dsp:sp modelId="{03A66C42-3AAD-4F16-9ACD-91141560468C}">
      <dsp:nvSpPr>
        <dsp:cNvPr id="0" name=""/>
        <dsp:cNvSpPr/>
      </dsp:nvSpPr>
      <dsp:spPr>
        <a:xfrm>
          <a:off x="2803481" y="188728"/>
          <a:ext cx="2456984" cy="677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賄賂</a:t>
          </a:r>
          <a:endParaRPr lang="zh-TW" altLang="en-US" sz="2400" kern="1200" dirty="0"/>
        </a:p>
      </dsp:txBody>
      <dsp:txXfrm>
        <a:off x="2803481" y="188728"/>
        <a:ext cx="2456984" cy="677249"/>
      </dsp:txXfrm>
    </dsp:sp>
    <dsp:sp modelId="{5F537ADA-E0C7-42AB-8620-2CF67A99CC76}">
      <dsp:nvSpPr>
        <dsp:cNvPr id="0" name=""/>
        <dsp:cNvSpPr/>
      </dsp:nvSpPr>
      <dsp:spPr>
        <a:xfrm>
          <a:off x="2803481" y="865977"/>
          <a:ext cx="2456984" cy="43523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奶粉業者不惜巨資賄賂醫院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以奶粉產品餵食新生兒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導致新生兒抗拒母乳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藉機增加奶粉的銷售量。</a:t>
          </a:r>
          <a:endParaRPr lang="zh-TW" altLang="en-US" sz="2200" kern="1200" dirty="0"/>
        </a:p>
      </dsp:txBody>
      <dsp:txXfrm>
        <a:off x="2803481" y="865977"/>
        <a:ext cx="2456984" cy="4352326"/>
      </dsp:txXfrm>
    </dsp:sp>
    <dsp:sp modelId="{146E311E-8B29-418A-8962-DF4F848443FA}">
      <dsp:nvSpPr>
        <dsp:cNvPr id="0" name=""/>
        <dsp:cNvSpPr/>
      </dsp:nvSpPr>
      <dsp:spPr>
        <a:xfrm>
          <a:off x="5604443" y="188728"/>
          <a:ext cx="2456984" cy="677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囤積貨品</a:t>
          </a:r>
          <a:endParaRPr lang="zh-TW" altLang="en-US" sz="2400" kern="1200" dirty="0"/>
        </a:p>
      </dsp:txBody>
      <dsp:txXfrm>
        <a:off x="5604443" y="188728"/>
        <a:ext cx="2456984" cy="677249"/>
      </dsp:txXfrm>
    </dsp:sp>
    <dsp:sp modelId="{C1D7ECBB-F52C-4804-AAD3-36B2FA5DA313}">
      <dsp:nvSpPr>
        <dsp:cNvPr id="0" name=""/>
        <dsp:cNvSpPr/>
      </dsp:nvSpPr>
      <dsp:spPr>
        <a:xfrm>
          <a:off x="5604443" y="865977"/>
          <a:ext cx="2456984" cy="43523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如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SARS 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疫情爆發後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由於口罩需求爆增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生產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口罩的業者企圖以囤積口罩來哄抬價格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大發 </a:t>
          </a:r>
          <a:endParaRPr lang="en-US" altLang="zh-TW" sz="2200" kern="1200" dirty="0" smtClean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國難財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獲取不當利益。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604443" y="865977"/>
        <a:ext cx="2456984" cy="4352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517-E946-456C-B29E-6A442736C4F2}">
      <dsp:nvSpPr>
        <dsp:cNvPr id="0" name=""/>
        <dsp:cNvSpPr/>
      </dsp:nvSpPr>
      <dsp:spPr>
        <a:xfrm>
          <a:off x="38" y="59100"/>
          <a:ext cx="3728645" cy="7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itchFamily="34" charset="-120"/>
              <a:ea typeface="微軟正黑體" pitchFamily="34" charset="-120"/>
            </a:rPr>
            <a:t>侵權</a:t>
          </a:r>
          <a:endParaRPr lang="zh-TW" altLang="en-US" sz="2800" kern="1200" dirty="0"/>
        </a:p>
      </dsp:txBody>
      <dsp:txXfrm>
        <a:off x="38" y="59100"/>
        <a:ext cx="3728645" cy="792324"/>
      </dsp:txXfrm>
    </dsp:sp>
    <dsp:sp modelId="{AF737ADC-DCD9-4F2F-A35C-2A5F1C390362}">
      <dsp:nvSpPr>
        <dsp:cNvPr id="0" name=""/>
        <dsp:cNvSpPr/>
      </dsp:nvSpPr>
      <dsp:spPr>
        <a:xfrm>
          <a:off x="38" y="851424"/>
          <a:ext cx="3728645" cy="38644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國際大廠三星於 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2012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年 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8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月 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24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日被判定侵犯蘋果公司多達六項專利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必須賠償十億美元。</a:t>
          </a:r>
          <a:endParaRPr lang="zh-TW" altLang="en-US" sz="2500" kern="1200" dirty="0"/>
        </a:p>
      </dsp:txBody>
      <dsp:txXfrm>
        <a:off x="38" y="851424"/>
        <a:ext cx="3728645" cy="3864445"/>
      </dsp:txXfrm>
    </dsp:sp>
    <dsp:sp modelId="{03A66C42-3AAD-4F16-9ACD-91141560468C}">
      <dsp:nvSpPr>
        <dsp:cNvPr id="0" name=""/>
        <dsp:cNvSpPr/>
      </dsp:nvSpPr>
      <dsp:spPr>
        <a:xfrm>
          <a:off x="4250695" y="59100"/>
          <a:ext cx="3728645" cy="7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itchFamily="34" charset="-120"/>
              <a:ea typeface="微軟正黑體" pitchFamily="34" charset="-120"/>
            </a:rPr>
            <a:t>汙染環境</a:t>
          </a:r>
          <a:endParaRPr lang="zh-TW" altLang="en-US" sz="2800" kern="1200" dirty="0"/>
        </a:p>
      </dsp:txBody>
      <dsp:txXfrm>
        <a:off x="4250695" y="59100"/>
        <a:ext cx="3728645" cy="792324"/>
      </dsp:txXfrm>
    </dsp:sp>
    <dsp:sp modelId="{5F537ADA-E0C7-42AB-8620-2CF67A99CC76}">
      <dsp:nvSpPr>
        <dsp:cNvPr id="0" name=""/>
        <dsp:cNvSpPr/>
      </dsp:nvSpPr>
      <dsp:spPr>
        <a:xfrm>
          <a:off x="4250695" y="851424"/>
          <a:ext cx="3728645" cy="38644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2013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年日月光 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K7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廠私自排放汙水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汙染後勁溪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造成社會大眾用水及飲食安全疑慮</a:t>
          </a:r>
          <a:r>
            <a:rPr lang="en-US" altLang="zh-TW" sz="25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高雄市環境保護局稽查人員依違反水汙染防治法進行告發</a:t>
          </a: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500" kern="1200" dirty="0"/>
        </a:p>
      </dsp:txBody>
      <dsp:txXfrm>
        <a:off x="4250695" y="851424"/>
        <a:ext cx="3728645" cy="38644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0B0ED-6E85-4243-BC63-1E88701D82DE}">
      <dsp:nvSpPr>
        <dsp:cNvPr id="0" name=""/>
        <dsp:cNvSpPr/>
      </dsp:nvSpPr>
      <dsp:spPr>
        <a:xfrm>
          <a:off x="2365557" y="10001"/>
          <a:ext cx="7495088" cy="301533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ts val="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企業須提供員工良好的工作環境及福利制度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,   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注重員工個人的權利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並提升員工的專業技能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;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員工對企業更須表現敬業、誠信與責任。又稱「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工作倫理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」。</a:t>
          </a:r>
          <a:endParaRPr lang="zh-TW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5557" y="386918"/>
        <a:ext cx="6364337" cy="2261501"/>
      </dsp:txXfrm>
    </dsp:sp>
    <dsp:sp modelId="{7CDD71E4-3DD8-4A22-A982-3264C51853B7}">
      <dsp:nvSpPr>
        <dsp:cNvPr id="0" name=""/>
        <dsp:cNvSpPr/>
      </dsp:nvSpPr>
      <dsp:spPr>
        <a:xfrm>
          <a:off x="0" y="1223129"/>
          <a:ext cx="2363461" cy="5506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與員工相關</a:t>
          </a:r>
          <a:endParaRPr lang="zh-TW" altLang="en-US" sz="2000" b="1" kern="1200" dirty="0"/>
        </a:p>
      </dsp:txBody>
      <dsp:txXfrm>
        <a:off x="26882" y="1250011"/>
        <a:ext cx="2309697" cy="496908"/>
      </dsp:txXfrm>
    </dsp:sp>
    <dsp:sp modelId="{E656B0F1-5F53-4A93-9B68-056A610B4BAA}">
      <dsp:nvSpPr>
        <dsp:cNvPr id="0" name=""/>
        <dsp:cNvSpPr/>
      </dsp:nvSpPr>
      <dsp:spPr>
        <a:xfrm>
          <a:off x="2499741" y="3050110"/>
          <a:ext cx="7339468" cy="169500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企業除了創造最大的利潤外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也必須為股東謀取最大利益與權益。</a:t>
          </a:r>
          <a:endParaRPr lang="zh-TW" alt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9741" y="3261986"/>
        <a:ext cx="6703841" cy="1271254"/>
      </dsp:txXfrm>
    </dsp:sp>
    <dsp:sp modelId="{DDFB2F5A-8366-41C3-AAFA-BEB7AA8D9E84}">
      <dsp:nvSpPr>
        <dsp:cNvPr id="0" name=""/>
        <dsp:cNvSpPr/>
      </dsp:nvSpPr>
      <dsp:spPr>
        <a:xfrm>
          <a:off x="0" y="3616588"/>
          <a:ext cx="2519788" cy="5516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b="1" kern="1200" smtClean="0">
              <a:latin typeface="微軟正黑體" pitchFamily="34" charset="-120"/>
              <a:ea typeface="微軟正黑體" pitchFamily="34" charset="-120"/>
            </a:rPr>
            <a:t>與股東相關</a:t>
          </a:r>
          <a:endParaRPr lang="zh-TW" altLang="en-US" sz="2400" b="1" kern="1200" dirty="0"/>
        </a:p>
      </dsp:txBody>
      <dsp:txXfrm>
        <a:off x="26931" y="3643519"/>
        <a:ext cx="2465926" cy="49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2D59-7E2E-48F9-9C7A-D63071C89EC1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DE7E-C91A-40C5-8328-45C5BF090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inegypt.gov.eg/English/NewsAndEvents/News/Pages/Corporate-social-responsibility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http://www.investinegypt.gov.eg/English/NewsAndEvents/News/Pages/Corporate-social-responsibility.aspx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1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0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43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28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53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DD77-97BA-463E-8134-2A9FEB28893E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56CF-8C71-4B00-80B8-2471180B4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3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7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0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8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89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09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5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9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7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2C6A-6B4A-406F-84C3-512DFE9ECC29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A6F3-C22E-40D3-A2EA-BA091C4AA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9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7&amp;v=mzaqIs-2vcg&amp;feature=emb_logo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en7VC8NeGo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77"/>
            <a:ext cx="9144000" cy="55746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3568" y="1988840"/>
            <a:ext cx="7776864" cy="2448272"/>
          </a:xfrm>
          <a:prstGeom prst="rect">
            <a:avLst/>
          </a:prstGeom>
          <a:solidFill>
            <a:srgbClr val="1B3049">
              <a:alpha val="45490"/>
            </a:srgbClr>
          </a:solidFill>
          <a:ln>
            <a:solidFill>
              <a:srgbClr val="F6F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45070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從新聞看</a:t>
            </a:r>
            <a:r>
              <a:rPr lang="en-US" altLang="zh-TW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50800" dist="38100" sx="78000" sy="780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企業與環境</a:t>
            </a:r>
            <a:endParaRPr lang="zh-TW" altLang="en-US" sz="6600" b="1" dirty="0">
              <a:solidFill>
                <a:schemeClr val="bg1"/>
              </a:solidFill>
              <a:effectLst>
                <a:outerShdw blurRad="50800" dist="38100" sx="78000" sy="780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搭配泰宇出版 商業概論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Chapter1.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商業的基本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274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90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48654249"/>
              </p:ext>
            </p:extLst>
          </p:nvPr>
        </p:nvGraphicFramePr>
        <p:xfrm>
          <a:off x="220464" y="1913282"/>
          <a:ext cx="8753536" cy="385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矩形 17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卡爾洛</a:t>
            </a:r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的論點</a:t>
            </a:r>
          </a:p>
        </p:txBody>
      </p:sp>
      <p:sp>
        <p:nvSpPr>
          <p:cNvPr id="20" name="直角三角形 19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29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945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565910119"/>
              </p:ext>
            </p:extLst>
          </p:nvPr>
        </p:nvGraphicFramePr>
        <p:xfrm>
          <a:off x="220464" y="1913282"/>
          <a:ext cx="8753536" cy="385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矩形 15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u="sng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卡爾洛</a:t>
            </a:r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的論點</a:t>
            </a:r>
          </a:p>
        </p:txBody>
      </p:sp>
      <p:sp>
        <p:nvSpPr>
          <p:cNvPr id="7" name="矩形 6"/>
          <p:cNvSpPr/>
          <p:nvPr/>
        </p:nvSpPr>
        <p:spPr>
          <a:xfrm>
            <a:off x="5331327" y="6247326"/>
            <a:ext cx="3240558" cy="369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70" y="6078879"/>
            <a:ext cx="559669" cy="6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5659882" y="6248345"/>
            <a:ext cx="28052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</a:rPr>
              <a:t>保障防疫前線　企業捐贈近</a:t>
            </a:r>
            <a:r>
              <a:rPr lang="en-US" altLang="zh-TW" sz="1200" dirty="0">
                <a:solidFill>
                  <a:schemeClr val="bg1"/>
                </a:solidFill>
              </a:rPr>
              <a:t>2</a:t>
            </a:r>
            <a:r>
              <a:rPr lang="zh-TW" altLang="en-US" sz="1200" dirty="0">
                <a:solidFill>
                  <a:schemeClr val="bg1"/>
                </a:solidFill>
              </a:rPr>
              <a:t>千萬物資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>
            <a:hlinkClick r:id="rId8"/>
          </p:cNvPr>
          <p:cNvSpPr/>
          <p:nvPr/>
        </p:nvSpPr>
        <p:spPr>
          <a:xfrm>
            <a:off x="5086018" y="6232380"/>
            <a:ext cx="3518430" cy="3990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625290"/>
              </p:ext>
            </p:extLst>
          </p:nvPr>
        </p:nvGraphicFramePr>
        <p:xfrm>
          <a:off x="427204" y="955345"/>
          <a:ext cx="8249252" cy="58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企業社會責任的相關內涵</a:t>
            </a:r>
          </a:p>
        </p:txBody>
      </p:sp>
      <p:sp>
        <p:nvSpPr>
          <p:cNvPr id="17" name="直角三角形 16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726558" y="6477487"/>
            <a:ext cx="41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595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4354" y="1590273"/>
            <a:ext cx="7106707" cy="4536504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將道德應用於</a:t>
            </a:r>
            <a:r>
              <a:rPr lang="zh-TW" altLang="en-US" sz="2800" b="1" u="sng" kern="100" dirty="0">
                <a:latin typeface="微軟正黑體" pitchFamily="34" charset="-120"/>
                <a:ea typeface="微軟正黑體" pitchFamily="34" charset="-120"/>
              </a:rPr>
              <a:t>商業情境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中，使企業經營與運作上皆合乎倫理規範，並使其成為組織內部由上到下共同遵守的</a:t>
            </a:r>
            <a:r>
              <a:rPr lang="zh-TW" altLang="en-US" sz="2800" b="1" u="sng" kern="100" dirty="0">
                <a:latin typeface="微軟正黑體" pitchFamily="34" charset="-120"/>
                <a:ea typeface="微軟正黑體" pitchFamily="34" charset="-120"/>
              </a:rPr>
              <a:t>行為準則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6"/>
          <a:stretch/>
        </p:blipFill>
        <p:spPr bwMode="auto">
          <a:xfrm>
            <a:off x="605538" y="4188532"/>
            <a:ext cx="6447181" cy="183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企業倫理</a:t>
            </a:r>
          </a:p>
        </p:txBody>
      </p:sp>
      <p:sp>
        <p:nvSpPr>
          <p:cNvPr id="22" name="直角三角形 21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640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34114915"/>
              </p:ext>
            </p:extLst>
          </p:nvPr>
        </p:nvGraphicFramePr>
        <p:xfrm>
          <a:off x="539553" y="1268760"/>
          <a:ext cx="8063948" cy="540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常見的企業不道德行為</a:t>
            </a:r>
          </a:p>
        </p:txBody>
      </p:sp>
      <p:sp>
        <p:nvSpPr>
          <p:cNvPr id="17" name="直角三角形 16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155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44053405"/>
              </p:ext>
            </p:extLst>
          </p:nvPr>
        </p:nvGraphicFramePr>
        <p:xfrm>
          <a:off x="673868" y="1606357"/>
          <a:ext cx="7979380" cy="47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5331327" y="6247326"/>
            <a:ext cx="3240558" cy="369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70" y="6078879"/>
            <a:ext cx="559669" cy="6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5659882" y="6244458"/>
            <a:ext cx="2805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</a:rPr>
              <a:t>日月光污染</a:t>
            </a:r>
            <a:r>
              <a:rPr lang="en-US" altLang="zh-TW" sz="1600" dirty="0">
                <a:solidFill>
                  <a:schemeClr val="bg1"/>
                </a:solidFill>
              </a:rPr>
              <a:t>-</a:t>
            </a:r>
            <a:r>
              <a:rPr lang="zh-TW" altLang="en-US" sz="1600" dirty="0">
                <a:solidFill>
                  <a:schemeClr val="bg1"/>
                </a:solidFill>
              </a:rPr>
              <a:t>專題報導</a:t>
            </a:r>
            <a:r>
              <a:rPr lang="en-US" altLang="zh-TW" sz="1600" dirty="0">
                <a:solidFill>
                  <a:schemeClr val="bg1"/>
                </a:solidFill>
              </a:rPr>
              <a:t>(5'51'')</a:t>
            </a:r>
            <a:endParaRPr lang="zh-TW" altLang="en-US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>
            <a:hlinkClick r:id="rId8"/>
          </p:cNvPr>
          <p:cNvSpPr/>
          <p:nvPr/>
        </p:nvSpPr>
        <p:spPr>
          <a:xfrm>
            <a:off x="5053454" y="6217436"/>
            <a:ext cx="3518430" cy="3990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常見的企業不道德行為</a:t>
            </a:r>
          </a:p>
        </p:txBody>
      </p:sp>
    </p:spTree>
    <p:extLst>
      <p:ext uri="{BB962C8B-B14F-4D97-AF65-F5344CB8AC3E}">
        <p14:creationId xmlns:p14="http://schemas.microsoft.com/office/powerpoint/2010/main" val="29660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-2268760" y="1772816"/>
            <a:ext cx="8135228" cy="1015999"/>
          </a:xfrm>
          <a:prstGeom prst="rect">
            <a:avLst/>
          </a:prstGeom>
        </p:spPr>
        <p:txBody>
          <a:bodyPr vert="horz" lIns="71341" tIns="35671" rIns="71341" bIns="35671" rtlCol="0" anchor="b">
            <a:no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endParaRPr lang="en-US" altLang="zh-TW" sz="3600" kern="1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11066"/>
              </p:ext>
            </p:extLst>
          </p:nvPr>
        </p:nvGraphicFramePr>
        <p:xfrm>
          <a:off x="1695256" y="1556793"/>
          <a:ext cx="5753489" cy="50405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53489"/>
              </a:tblGrid>
              <a:tr h="1220181">
                <a:tc>
                  <a:txBody>
                    <a:bodyPr/>
                    <a:lstStyle/>
                    <a:p>
                      <a:pPr marL="0" marR="0" lvl="0" indent="0" algn="l" defTabSz="713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4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713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1 .</a:t>
                      </a:r>
                      <a:r>
                        <a:rPr lang="zh-TW" altLang="en-US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商譽受損</a:t>
                      </a:r>
                      <a:endParaRPr lang="zh-TW" altLang="en-US" sz="3400" b="1" kern="1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4" marR="91424" marT="54834" marB="54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18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altLang="zh-TW" sz="34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TW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企業競爭力下降</a:t>
                      </a:r>
                      <a:endParaRPr lang="zh-TW" altLang="en-US" sz="34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4" marR="91424" marT="54834" marB="54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181">
                <a:tc>
                  <a:txBody>
                    <a:bodyPr/>
                    <a:lstStyle/>
                    <a:p>
                      <a:pPr marL="0" marR="0" lvl="0" indent="0" algn="l" defTabSz="713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4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713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陷入經營危機</a:t>
                      </a:r>
                      <a:endParaRPr lang="zh-TW" altLang="en-US" sz="3400" b="1" kern="1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4" marR="91424" marT="54834" marB="54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016">
                <a:tc>
                  <a:txBody>
                    <a:bodyPr/>
                    <a:lstStyle/>
                    <a:p>
                      <a:pPr marL="0" marR="0" lvl="0" indent="0" algn="l" defTabSz="713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400" b="1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7133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3400" b="1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法律制裁</a:t>
                      </a:r>
                      <a:endParaRPr lang="zh-TW" altLang="en-US" sz="3400" b="1" kern="1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4" marR="91424" marT="54834" marB="54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企業不道德行為對經營的影響</a:t>
            </a:r>
          </a:p>
        </p:txBody>
      </p:sp>
      <p:sp>
        <p:nvSpPr>
          <p:cNvPr id="18" name="直角三角形 17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270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-1" y="0"/>
            <a:ext cx="9144003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737" y="4509120"/>
            <a:ext cx="9144003" cy="2348880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2"/>
          <p:cNvSpPr>
            <a:spLocks noGrp="1"/>
          </p:cNvSpPr>
          <p:nvPr>
            <p:ph type="body" idx="1"/>
          </p:nvPr>
        </p:nvSpPr>
        <p:spPr>
          <a:xfrm>
            <a:off x="9736" y="5229200"/>
            <a:ext cx="9144003" cy="144016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zh-TW" altLang="en-US" sz="2800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將企業倫理的核心概念以文字敘述的</a:t>
            </a:r>
            <a:r>
              <a:rPr lang="zh-TW" altLang="en-US" sz="2800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方式</a:t>
            </a:r>
            <a:endParaRPr lang="en-US" altLang="zh-TW" sz="2800" kern="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轉化</a:t>
            </a:r>
            <a:r>
              <a:rPr lang="zh-TW" altLang="en-US" sz="2800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成明確的</a:t>
            </a:r>
            <a:r>
              <a:rPr lang="zh-TW" altLang="en-US" sz="2800" b="1" u="sng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行為準則</a:t>
            </a:r>
            <a:r>
              <a:rPr lang="zh-TW" altLang="en-US" sz="2800" kern="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480527" y="4509120"/>
            <a:ext cx="8101094" cy="72008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企業倫理規範</a:t>
            </a:r>
          </a:p>
        </p:txBody>
      </p:sp>
    </p:spTree>
    <p:extLst>
      <p:ext uri="{BB962C8B-B14F-4D97-AF65-F5344CB8AC3E}">
        <p14:creationId xmlns:p14="http://schemas.microsoft.com/office/powerpoint/2010/main" val="18628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-3060848" y="1700808"/>
            <a:ext cx="8135228" cy="1015999"/>
          </a:xfrm>
          <a:prstGeom prst="rect">
            <a:avLst/>
          </a:prstGeom>
        </p:spPr>
        <p:txBody>
          <a:bodyPr vert="horz" lIns="71341" tIns="35671" rIns="71341" bIns="35671" rtlCol="0" anchor="b">
            <a:no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endParaRPr lang="en-US" altLang="zh-TW" sz="3600" kern="1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605330356"/>
              </p:ext>
            </p:extLst>
          </p:nvPr>
        </p:nvGraphicFramePr>
        <p:xfrm>
          <a:off x="-526645" y="1412776"/>
          <a:ext cx="986064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矩形 15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涉及的對象</a:t>
            </a:r>
            <a:r>
              <a:rPr lang="en-US" altLang="zh-TW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內部倫理</a:t>
            </a:r>
          </a:p>
        </p:txBody>
      </p:sp>
      <p:sp>
        <p:nvSpPr>
          <p:cNvPr id="18" name="直角三角形 17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35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720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-2268760" y="2276872"/>
            <a:ext cx="8135228" cy="1015999"/>
          </a:xfrm>
          <a:prstGeom prst="rect">
            <a:avLst/>
          </a:prstGeom>
        </p:spPr>
        <p:txBody>
          <a:bodyPr vert="horz" lIns="71341" tIns="35671" rIns="71341" bIns="35671" rtlCol="0" anchor="b">
            <a:no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</a:pPr>
            <a:endParaRPr lang="en-US" altLang="zh-TW" sz="3600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涉及的對象</a:t>
            </a:r>
            <a:r>
              <a:rPr lang="en-US" altLang="zh-TW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外部倫理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65200761"/>
              </p:ext>
            </p:extLst>
          </p:nvPr>
        </p:nvGraphicFramePr>
        <p:xfrm>
          <a:off x="-180528" y="1340768"/>
          <a:ext cx="9186754" cy="531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7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92"/>
          <a:stretch/>
        </p:blipFill>
        <p:spPr>
          <a:xfrm>
            <a:off x="-8907" y="0"/>
            <a:ext cx="9151615" cy="6858000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19105" y="-8189"/>
            <a:ext cx="9161813" cy="2008973"/>
            <a:chOff x="-17810" y="3721596"/>
            <a:chExt cx="9161813" cy="1673094"/>
          </a:xfrm>
        </p:grpSpPr>
        <p:sp>
          <p:nvSpPr>
            <p:cNvPr id="5" name="矩形 4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86155" y="223405"/>
            <a:ext cx="89463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武漢肺炎</a:t>
            </a:r>
            <a:r>
              <a:rPr kumimoji="0" lang="en-US" altLang="zh-TW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》11</a:t>
            </a: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家企業捐物資 向醫護致敬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86154" y="727461"/>
            <a:ext cx="88924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新北市政府發起向第一線醫護人員致敬活動，獲得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家民間企業響應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，共同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捐贈保健食品、提神飲料、滷味包、護手霜、音箱喇叭等市價約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1120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萬元的物資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，。</a:t>
            </a:r>
            <a:endParaRPr kumimoji="0" lang="zh-TW" altLang="en-US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65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9" y="386503"/>
            <a:ext cx="9229497" cy="616530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42749" y="2268242"/>
            <a:ext cx="9161813" cy="2008973"/>
            <a:chOff x="-17810" y="3721596"/>
            <a:chExt cx="9161813" cy="1673094"/>
          </a:xfrm>
        </p:grpSpPr>
        <p:sp>
          <p:nvSpPr>
            <p:cNvPr id="7" name="矩形 6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2708920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企業與環境的關係</a:t>
            </a:r>
          </a:p>
        </p:txBody>
      </p:sp>
    </p:spTree>
    <p:extLst>
      <p:ext uri="{BB962C8B-B14F-4D97-AF65-F5344CB8AC3E}">
        <p14:creationId xmlns:p14="http://schemas.microsoft.com/office/powerpoint/2010/main" val="180234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-2340768" y="1916832"/>
            <a:ext cx="8135228" cy="1015999"/>
          </a:xfrm>
          <a:prstGeom prst="rect">
            <a:avLst/>
          </a:prstGeom>
        </p:spPr>
        <p:txBody>
          <a:bodyPr vert="horz" lIns="71341" tIns="35671" rIns="71341" bIns="35671" rtlCol="0" anchor="b">
            <a:no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endParaRPr lang="zh-TW" altLang="en-US" sz="3600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649585"/>
            <a:ext cx="4827726" cy="386764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en-US" sz="2800" b="1" kern="100" dirty="0">
                <a:latin typeface="微軟正黑體" pitchFamily="34" charset="-120"/>
                <a:ea typeface="微軟正黑體" pitchFamily="34" charset="-120"/>
              </a:rPr>
              <a:t>企業把自己當成是社區、社會的一分子，取之於社會、用之於社會，主動承諾並共同負擔社會上的責任，是義務，也是發自內心自願。</a:t>
            </a:r>
          </a:p>
        </p:txBody>
      </p:sp>
      <p:pic>
        <p:nvPicPr>
          <p:cNvPr id="1026" name="Picture 2" descr="C:\Users\User\Desktop\593e3781-322d-48ff-9d44-13064e80fa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7" r="46457" b="15374"/>
          <a:stretch/>
        </p:blipFill>
        <p:spPr bwMode="auto">
          <a:xfrm>
            <a:off x="5415198" y="1893603"/>
            <a:ext cx="3279804" cy="35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 smtClean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在社區的角色</a:t>
            </a:r>
          </a:p>
        </p:txBody>
      </p:sp>
      <p:sp>
        <p:nvSpPr>
          <p:cNvPr id="21" name="直角三角形 20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37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362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755891579"/>
              </p:ext>
            </p:extLst>
          </p:nvPr>
        </p:nvGraphicFramePr>
        <p:xfrm>
          <a:off x="123011" y="980729"/>
          <a:ext cx="8913485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矩形 15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企業在社區的任務</a:t>
            </a:r>
          </a:p>
        </p:txBody>
      </p:sp>
    </p:spTree>
    <p:extLst>
      <p:ext uri="{BB962C8B-B14F-4D97-AF65-F5344CB8AC3E}">
        <p14:creationId xmlns:p14="http://schemas.microsoft.com/office/powerpoint/2010/main" val="13654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3555"/>
          <a:stretch/>
        </p:blipFill>
        <p:spPr>
          <a:xfrm>
            <a:off x="-18702" y="0"/>
            <a:ext cx="9144004" cy="6858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-72977" y="1124744"/>
            <a:ext cx="9198278" cy="4608512"/>
            <a:chOff x="-54275" y="3744456"/>
            <a:chExt cx="9198278" cy="1650234"/>
          </a:xfrm>
        </p:grpSpPr>
        <p:sp>
          <p:nvSpPr>
            <p:cNvPr id="12" name="矩形 11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-54275" y="4087294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11548" y="1342509"/>
            <a:ext cx="894635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課後討論</a:t>
            </a:r>
            <a:endParaRPr kumimoji="0" lang="zh-TW" altLang="en-US" sz="36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440846" y="2459968"/>
            <a:ext cx="8019586" cy="8250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>
                <a:solidFill>
                  <a:srgbClr val="F6F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企業公民獎 </a:t>
            </a:r>
            <a:r>
              <a:rPr lang="en-US" altLang="zh-TW" b="1" dirty="0" err="1">
                <a:solidFill>
                  <a:srgbClr val="F6F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vs</a:t>
            </a:r>
            <a:r>
              <a:rPr lang="en-US" altLang="zh-TW" b="1" dirty="0">
                <a:solidFill>
                  <a:srgbClr val="F6F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KPMG- </a:t>
            </a:r>
            <a:r>
              <a:rPr lang="zh-TW" altLang="en-US" b="1" dirty="0">
                <a:solidFill>
                  <a:srgbClr val="F6F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胡蘿蔔與</a:t>
            </a:r>
            <a:r>
              <a:rPr lang="zh-TW" altLang="en-US" b="1" dirty="0" smtClean="0">
                <a:solidFill>
                  <a:srgbClr val="F6F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棍棒</a:t>
            </a:r>
            <a:endParaRPr lang="en-US" altLang="zh-TW" b="1" dirty="0">
              <a:solidFill>
                <a:srgbClr val="F6FE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209" y="3212976"/>
            <a:ext cx="7797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「企業家精神」跟「社會責任」間有什麼關係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有關我國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CSR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推動現況，有哪些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令你印象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深刻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為何強制規範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CSR 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之揭露已逐漸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國際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間成為趨勢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2414" y="1962670"/>
            <a:ext cx="1019207" cy="123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2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r="4902"/>
          <a:stretch/>
        </p:blipFill>
        <p:spPr>
          <a:xfrm>
            <a:off x="-1" y="0"/>
            <a:ext cx="9125301" cy="6858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-72977" y="1124744"/>
            <a:ext cx="9198278" cy="4608512"/>
            <a:chOff x="-54275" y="3744456"/>
            <a:chExt cx="9198278" cy="1650234"/>
          </a:xfrm>
        </p:grpSpPr>
        <p:sp>
          <p:nvSpPr>
            <p:cNvPr id="12" name="矩形 11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-54275" y="4087294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11548" y="1342509"/>
            <a:ext cx="894635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600" b="1" dirty="0" smtClean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課後複習</a:t>
            </a:r>
            <a:endParaRPr kumimoji="0" lang="zh-TW" altLang="en-US" sz="3600" b="1" dirty="0">
              <a:solidFill>
                <a:srgbClr val="D8C2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130298" y="2240759"/>
            <a:ext cx="8892480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企業的社會責任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企業社會責任的觀念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演進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卡爾洛的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論點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4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企業不道德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行為與影響</a:t>
            </a:r>
            <a:endParaRPr kumimoji="0"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內部倫理與外部倫理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2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企業在社區的角色與任務</a:t>
            </a:r>
            <a:endParaRPr kumimoji="0" lang="zh-TW" altLang="en-US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2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147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-37755" y="4372355"/>
            <a:ext cx="9161813" cy="2008973"/>
            <a:chOff x="-17810" y="3721596"/>
            <a:chExt cx="9161813" cy="1673094"/>
          </a:xfrm>
        </p:grpSpPr>
        <p:sp>
          <p:nvSpPr>
            <p:cNvPr id="13" name="矩形 12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67505" y="4603949"/>
            <a:ext cx="89463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武漢肺炎</a:t>
            </a:r>
            <a:r>
              <a:rPr kumimoji="0" lang="en-US" altLang="zh-TW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kumimoji="0" lang="zh-TW" altLang="en-US" sz="2800" b="1" dirty="0">
                <a:solidFill>
                  <a:srgbClr val="D8C290"/>
                </a:solidFill>
                <a:latin typeface="微軟正黑體" pitchFamily="34" charset="-120"/>
                <a:ea typeface="微軟正黑體" pitchFamily="34" charset="-120"/>
              </a:rPr>
              <a:t>企業捐贈高市兒童口罩 減輕家長負擔</a:t>
            </a:r>
          </a:p>
        </p:txBody>
      </p:sp>
      <p:sp>
        <p:nvSpPr>
          <p:cNvPr id="16" name="文字方塊 6"/>
          <p:cNvSpPr txBox="1">
            <a:spLocks noChangeArrowheads="1"/>
          </p:cNvSpPr>
          <p:nvPr/>
        </p:nvSpPr>
        <p:spPr bwMode="auto">
          <a:xfrm>
            <a:off x="167504" y="5108005"/>
            <a:ext cx="88924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高雄市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教育局今天獲贈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kumimoji="0" lang="en-US" altLang="zh-TW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千個兒童薄膜口罩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，由於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抗疫期間，學童每天戴口罩上課，家長奔走籌備壓力大，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局長特別</a:t>
            </a:r>
            <a:r>
              <a:rPr kumimoji="0"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感謝企業愛心，並立即配送口罩到校園。</a:t>
            </a:r>
          </a:p>
        </p:txBody>
      </p:sp>
    </p:spTree>
    <p:extLst>
      <p:ext uri="{BB962C8B-B14F-4D97-AF65-F5344CB8AC3E}">
        <p14:creationId xmlns:p14="http://schemas.microsoft.com/office/powerpoint/2010/main" val="387659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9" y="386503"/>
            <a:ext cx="9229497" cy="616530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42749" y="2268242"/>
            <a:ext cx="9161813" cy="2008973"/>
            <a:chOff x="-17810" y="3721596"/>
            <a:chExt cx="9161813" cy="1673094"/>
          </a:xfrm>
        </p:grpSpPr>
        <p:sp>
          <p:nvSpPr>
            <p:cNvPr id="7" name="矩形 6"/>
            <p:cNvSpPr/>
            <p:nvPr/>
          </p:nvSpPr>
          <p:spPr>
            <a:xfrm>
              <a:off x="0" y="3744456"/>
              <a:ext cx="9144003" cy="1650234"/>
            </a:xfrm>
            <a:prstGeom prst="rect">
              <a:avLst/>
            </a:prstGeom>
            <a:solidFill>
              <a:srgbClr val="0C141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 flipV="1">
              <a:off x="-17810" y="3721596"/>
              <a:ext cx="9161810" cy="45719"/>
            </a:xfrm>
            <a:prstGeom prst="rect">
              <a:avLst/>
            </a:prstGeom>
            <a:gradFill flip="none" rotWithShape="1">
              <a:gsLst>
                <a:gs pos="0">
                  <a:srgbClr val="B0914C">
                    <a:alpha val="10000"/>
                  </a:srgbClr>
                </a:gs>
                <a:gs pos="100000">
                  <a:srgbClr val="C7A762">
                    <a:shade val="67500"/>
                    <a:satMod val="115000"/>
                    <a:alpha val="20000"/>
                  </a:srgbClr>
                </a:gs>
                <a:gs pos="51000">
                  <a:srgbClr val="C7A762">
                    <a:shade val="100000"/>
                    <a:satMod val="115000"/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14300" sx="102000" sy="102000" algn="ctr" rotWithShape="0">
                <a:srgbClr val="EEE56E"/>
              </a:outerShdw>
              <a:softEdge rad="1651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2708920"/>
            <a:ext cx="9144000" cy="98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400" b="1" kern="1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商業的社會角色與企業責任</a:t>
            </a:r>
            <a:endParaRPr lang="zh-TW" altLang="en-US" sz="4400" b="1" kern="1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18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521494" y="46229"/>
            <a:ext cx="6592446" cy="1015999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TW" altLang="en-US" sz="3600" kern="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3" y="-9674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商業的社會角色與企業</a:t>
            </a:r>
            <a:r>
              <a:rPr lang="zh-TW" altLang="en-US" sz="3600" kern="2600" dirty="0" smtClean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責任</a:t>
            </a:r>
            <a:endParaRPr lang="zh-TW" altLang="en-US" sz="3600" kern="2600" dirty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84852976"/>
              </p:ext>
            </p:extLst>
          </p:nvPr>
        </p:nvGraphicFramePr>
        <p:xfrm>
          <a:off x="1873188" y="1062228"/>
          <a:ext cx="5261023" cy="568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直角三角形 19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27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679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商業的社會角色與企業</a:t>
            </a:r>
            <a:r>
              <a:rPr lang="zh-TW" altLang="en-US" sz="3600" kern="2600" dirty="0" smtClean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責任</a:t>
            </a:r>
            <a:endParaRPr lang="zh-TW" altLang="en-US" sz="3600" kern="2600" dirty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739773062"/>
              </p:ext>
            </p:extLst>
          </p:nvPr>
        </p:nvGraphicFramePr>
        <p:xfrm>
          <a:off x="1903265" y="1052736"/>
          <a:ext cx="5261023" cy="568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67965" y="1579019"/>
            <a:ext cx="6660255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企業社會責任（簡稱 </a:t>
            </a:r>
            <a:r>
              <a:rPr lang="en-US" altLang="zh-TW" sz="28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CSR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）是「企業的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</a:rPr>
              <a:t>一種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</a:rPr>
              <a:t>承諾，承諾會持續遵守道德規範，為經濟發展做出貢獻，並且改善員工及其家庭、當地整體社區、社會的生活品質」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356992"/>
            <a:ext cx="4642498" cy="393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企業的社會責任</a:t>
            </a:r>
          </a:p>
        </p:txBody>
      </p:sp>
      <p:sp>
        <p:nvSpPr>
          <p:cNvPr id="18" name="直角三角形 17"/>
          <p:cNvSpPr/>
          <p:nvPr/>
        </p:nvSpPr>
        <p:spPr>
          <a:xfrm rot="10800000" flipV="1">
            <a:off x="8544916" y="6128759"/>
            <a:ext cx="607933" cy="729242"/>
          </a:xfrm>
          <a:prstGeom prst="rtTriangle">
            <a:avLst/>
          </a:prstGeom>
          <a:solidFill>
            <a:srgbClr val="F6F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726558" y="6477487"/>
            <a:ext cx="417053" cy="3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28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57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63949509"/>
              </p:ext>
            </p:extLst>
          </p:nvPr>
        </p:nvGraphicFramePr>
        <p:xfrm>
          <a:off x="392697" y="1074245"/>
          <a:ext cx="8460206" cy="566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07"/>
          <a:stretch/>
        </p:blipFill>
        <p:spPr bwMode="auto">
          <a:xfrm>
            <a:off x="827584" y="1368647"/>
            <a:ext cx="669800" cy="1924472"/>
          </a:xfrm>
          <a:prstGeom prst="rect">
            <a:avLst/>
          </a:prstGeom>
          <a:ln>
            <a:noFill/>
          </a:ln>
          <a:effectLst>
            <a:glow rad="101600">
              <a:srgbClr val="FFFF9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3" r="38007"/>
          <a:stretch/>
        </p:blipFill>
        <p:spPr bwMode="auto">
          <a:xfrm>
            <a:off x="3347864" y="1778378"/>
            <a:ext cx="469475" cy="1924472"/>
          </a:xfrm>
          <a:prstGeom prst="rect">
            <a:avLst/>
          </a:prstGeom>
          <a:ln>
            <a:noFill/>
          </a:ln>
          <a:effectLst>
            <a:glow rad="101600">
              <a:srgbClr val="FFFF9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31"/>
          <a:stretch/>
        </p:blipFill>
        <p:spPr bwMode="auto">
          <a:xfrm>
            <a:off x="5796136" y="2138418"/>
            <a:ext cx="596313" cy="1924472"/>
          </a:xfrm>
          <a:prstGeom prst="rect">
            <a:avLst/>
          </a:prstGeom>
          <a:ln>
            <a:noFill/>
          </a:ln>
          <a:effectLst>
            <a:glow rad="101600">
              <a:srgbClr val="FFFF9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0"/>
            <a:ext cx="9144003" cy="1278434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70790" y="158395"/>
            <a:ext cx="8101094" cy="796950"/>
          </a:xfrm>
          <a:prstGeom prst="rect">
            <a:avLst/>
          </a:prstGeom>
        </p:spPr>
        <p:txBody>
          <a:bodyPr vert="horz" lIns="71341" tIns="35671" rIns="71341" bIns="35671" rtlCol="0" anchor="b">
            <a:norm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kern="2600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企業社會責任的觀念演進</a:t>
            </a:r>
          </a:p>
        </p:txBody>
      </p:sp>
    </p:spTree>
    <p:extLst>
      <p:ext uri="{BB962C8B-B14F-4D97-AF65-F5344CB8AC3E}">
        <p14:creationId xmlns:p14="http://schemas.microsoft.com/office/powerpoint/2010/main" val="3105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7112"/>
          <a:stretch/>
        </p:blipFill>
        <p:spPr>
          <a:xfrm>
            <a:off x="0" y="-4951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4951"/>
            <a:ext cx="9180512" cy="6862951"/>
          </a:xfrm>
          <a:prstGeom prst="rect">
            <a:avLst/>
          </a:prstGeom>
          <a:solidFill>
            <a:srgbClr val="17375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4212" y="1705798"/>
            <a:ext cx="6808460" cy="1939226"/>
          </a:xfrm>
          <a:prstGeom prst="rect">
            <a:avLst/>
          </a:prstGeom>
          <a:solidFill>
            <a:srgbClr val="0C141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95536" y="1705758"/>
            <a:ext cx="5903583" cy="1718291"/>
          </a:xfrm>
          <a:prstGeom prst="rect">
            <a:avLst/>
          </a:prstGeom>
        </p:spPr>
        <p:txBody>
          <a:bodyPr vert="horz" lIns="71341" tIns="35671" rIns="71341" bIns="35671" rtlCol="0" anchor="b">
            <a:noAutofit/>
          </a:bodyPr>
          <a:lstStyle>
            <a:lvl1pPr algn="l" defTabSz="7133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600" b="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根據學者</a:t>
            </a:r>
            <a:r>
              <a:rPr lang="zh-TW" altLang="en-US" sz="3600" u="sng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卡爾洛</a:t>
            </a:r>
            <a:r>
              <a:rPr lang="zh-TW" altLang="en-US" sz="3600" b="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600" b="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論點</a:t>
            </a:r>
            <a:r>
              <a:rPr lang="en-US" altLang="zh-TW" sz="3600" b="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3600" b="0" kern="2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3600" b="0" kern="2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責任的內容可包括：</a:t>
            </a:r>
          </a:p>
        </p:txBody>
      </p:sp>
    </p:spTree>
    <p:extLst>
      <p:ext uri="{BB962C8B-B14F-4D97-AF65-F5344CB8AC3E}">
        <p14:creationId xmlns:p14="http://schemas.microsoft.com/office/powerpoint/2010/main" val="493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1207</Words>
  <Application>Microsoft Office PowerPoint</Application>
  <PresentationFormat>如螢幕大小 (4:3)</PresentationFormat>
  <Paragraphs>126</Paragraphs>
  <Slides>24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從新聞看 企業與環境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T282</dc:creator>
  <cp:lastModifiedBy>T282</cp:lastModifiedBy>
  <cp:revision>26</cp:revision>
  <dcterms:created xsi:type="dcterms:W3CDTF">2020-04-17T02:43:35Z</dcterms:created>
  <dcterms:modified xsi:type="dcterms:W3CDTF">2020-05-04T01:58:52Z</dcterms:modified>
</cp:coreProperties>
</file>