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773" r:id="rId2"/>
  </p:sldMasterIdLst>
  <p:notesMasterIdLst>
    <p:notesMasterId r:id="rId9"/>
  </p:notesMasterIdLst>
  <p:sldIdLst>
    <p:sldId id="422" r:id="rId3"/>
    <p:sldId id="423" r:id="rId4"/>
    <p:sldId id="425" r:id="rId5"/>
    <p:sldId id="426" r:id="rId6"/>
    <p:sldId id="427" r:id="rId7"/>
    <p:sldId id="428" r:id="rId8"/>
  </p:sldIdLst>
  <p:sldSz cx="9144000" cy="5716588"/>
  <p:notesSz cx="6858000" cy="9144000"/>
  <p:defaultTextStyle>
    <a:defPPr>
      <a:defRPr lang="en-US"/>
    </a:defPPr>
    <a:lvl1pPr marL="0" algn="l" defTabSz="237697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237697" algn="l" defTabSz="237697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475395" algn="l" defTabSz="237697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713092" algn="l" defTabSz="237697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950790" algn="l" defTabSz="237697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188487" algn="l" defTabSz="237697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1426184" algn="l" defTabSz="237697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1663882" algn="l" defTabSz="237697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1901579" algn="l" defTabSz="237697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0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526A"/>
    <a:srgbClr val="FF9999"/>
    <a:srgbClr val="FFFF99"/>
    <a:srgbClr val="FD7F91"/>
    <a:srgbClr val="9999FF"/>
    <a:srgbClr val="FFCCCC"/>
    <a:srgbClr val="F0F4FA"/>
    <a:srgbClr val="FFCC99"/>
    <a:srgbClr val="CC99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12" autoAdjust="0"/>
    <p:restoredTop sz="77237" autoAdjust="0"/>
  </p:normalViewPr>
  <p:slideViewPr>
    <p:cSldViewPr snapToGrid="0" showGuides="1">
      <p:cViewPr>
        <p:scale>
          <a:sx n="80" d="100"/>
          <a:sy n="80" d="100"/>
        </p:scale>
        <p:origin x="-2700" y="-1176"/>
      </p:cViewPr>
      <p:guideLst>
        <p:guide orient="horz" pos="180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4B700-E454-4935-A6FA-FD6D01281268}" type="datetimeFigureOut">
              <a:rPr kumimoji="1" lang="ja-JP" altLang="en-US" smtClean="0"/>
              <a:t>2020/4/16</a:t>
            </a:fld>
            <a:endParaRPr kumimoji="1"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altLang="ja-JP"/>
              <a:t>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180D7-54DB-4F7F-AE75-6A18932822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9940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045" rtl="0" eaLnBrk="1" latinLnBrk="0" hangingPunct="1">
      <a:defRPr kumimoji="1" sz="936" kern="1200">
        <a:solidFill>
          <a:schemeClr val="tx1"/>
        </a:solidFill>
        <a:latin typeface="+mn-lt"/>
        <a:ea typeface="+mn-ea"/>
        <a:cs typeface="+mn-cs"/>
      </a:defRPr>
    </a:lvl1pPr>
    <a:lvl2pPr marL="356522" algn="l" defTabSz="713045" rtl="0" eaLnBrk="1" latinLnBrk="0" hangingPunct="1">
      <a:defRPr kumimoji="1" sz="936" kern="1200">
        <a:solidFill>
          <a:schemeClr val="tx1"/>
        </a:solidFill>
        <a:latin typeface="+mn-lt"/>
        <a:ea typeface="+mn-ea"/>
        <a:cs typeface="+mn-cs"/>
      </a:defRPr>
    </a:lvl2pPr>
    <a:lvl3pPr marL="713045" algn="l" defTabSz="713045" rtl="0" eaLnBrk="1" latinLnBrk="0" hangingPunct="1">
      <a:defRPr kumimoji="1" sz="936" kern="1200">
        <a:solidFill>
          <a:schemeClr val="tx1"/>
        </a:solidFill>
        <a:latin typeface="+mn-lt"/>
        <a:ea typeface="+mn-ea"/>
        <a:cs typeface="+mn-cs"/>
      </a:defRPr>
    </a:lvl3pPr>
    <a:lvl4pPr marL="1069567" algn="l" defTabSz="713045" rtl="0" eaLnBrk="1" latinLnBrk="0" hangingPunct="1">
      <a:defRPr kumimoji="1" sz="936" kern="1200">
        <a:solidFill>
          <a:schemeClr val="tx1"/>
        </a:solidFill>
        <a:latin typeface="+mn-lt"/>
        <a:ea typeface="+mn-ea"/>
        <a:cs typeface="+mn-cs"/>
      </a:defRPr>
    </a:lvl4pPr>
    <a:lvl5pPr marL="1426090" algn="l" defTabSz="713045" rtl="0" eaLnBrk="1" latinLnBrk="0" hangingPunct="1">
      <a:defRPr kumimoji="1" sz="936" kern="1200">
        <a:solidFill>
          <a:schemeClr val="tx1"/>
        </a:solidFill>
        <a:latin typeface="+mn-lt"/>
        <a:ea typeface="+mn-ea"/>
        <a:cs typeface="+mn-cs"/>
      </a:defRPr>
    </a:lvl5pPr>
    <a:lvl6pPr marL="1782611" algn="l" defTabSz="713045" rtl="0" eaLnBrk="1" latinLnBrk="0" hangingPunct="1">
      <a:defRPr kumimoji="1" sz="936" kern="1200">
        <a:solidFill>
          <a:schemeClr val="tx1"/>
        </a:solidFill>
        <a:latin typeface="+mn-lt"/>
        <a:ea typeface="+mn-ea"/>
        <a:cs typeface="+mn-cs"/>
      </a:defRPr>
    </a:lvl6pPr>
    <a:lvl7pPr marL="2139134" algn="l" defTabSz="713045" rtl="0" eaLnBrk="1" latinLnBrk="0" hangingPunct="1">
      <a:defRPr kumimoji="1" sz="936" kern="1200">
        <a:solidFill>
          <a:schemeClr val="tx1"/>
        </a:solidFill>
        <a:latin typeface="+mn-lt"/>
        <a:ea typeface="+mn-ea"/>
        <a:cs typeface="+mn-cs"/>
      </a:defRPr>
    </a:lvl7pPr>
    <a:lvl8pPr marL="2495657" algn="l" defTabSz="713045" rtl="0" eaLnBrk="1" latinLnBrk="0" hangingPunct="1">
      <a:defRPr kumimoji="1" sz="936" kern="1200">
        <a:solidFill>
          <a:schemeClr val="tx1"/>
        </a:solidFill>
        <a:latin typeface="+mn-lt"/>
        <a:ea typeface="+mn-ea"/>
        <a:cs typeface="+mn-cs"/>
      </a:defRPr>
    </a:lvl8pPr>
    <a:lvl9pPr marL="2852179" algn="l" defTabSz="713045" rtl="0" eaLnBrk="1" latinLnBrk="0" hangingPunct="1">
      <a:defRPr kumimoji="1"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716588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8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8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701675" y="2438726"/>
            <a:ext cx="7740650" cy="754435"/>
          </a:xfrm>
        </p:spPr>
        <p:txBody>
          <a:bodyPr anchor="b">
            <a:normAutofit/>
          </a:bodyPr>
          <a:lstStyle>
            <a:lvl1pPr algn="ctr">
              <a:defRPr sz="8000" spc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Presentation title</a:t>
            </a:r>
            <a:endParaRPr kumimoji="1" lang="ja-JP" alt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511301" y="3168789"/>
            <a:ext cx="6121400" cy="247576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  <a:lvl2pPr marL="685710" indent="0">
              <a:buNone/>
              <a:defRPr sz="1800"/>
            </a:lvl2pPr>
            <a:lvl3pPr marL="1371418" indent="0">
              <a:buNone/>
              <a:defRPr sz="1800"/>
            </a:lvl3pPr>
            <a:lvl4pPr marL="2057126" indent="0">
              <a:buNone/>
              <a:defRPr sz="1800"/>
            </a:lvl4pPr>
            <a:lvl5pPr marL="2742836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1511301" y="4593523"/>
            <a:ext cx="6121400" cy="869837"/>
          </a:xfrm>
        </p:spPr>
        <p:txBody>
          <a:bodyPr anchor="b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685710" indent="0">
              <a:buNone/>
              <a:defRPr sz="1800"/>
            </a:lvl2pPr>
            <a:lvl3pPr marL="1371418" indent="0">
              <a:buNone/>
              <a:defRPr sz="1800"/>
            </a:lvl3pPr>
            <a:lvl4pPr marL="2057126" indent="0">
              <a:buNone/>
              <a:defRPr sz="1800"/>
            </a:lvl4pPr>
            <a:lvl5pPr marL="2742836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6566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3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5225351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5178"/>
            <a:ext cx="7886700" cy="237794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5616"/>
            <a:ext cx="7886700" cy="1250503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42527024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777"/>
            <a:ext cx="3886200" cy="362712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777"/>
            <a:ext cx="3886200" cy="362712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48092506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356"/>
            <a:ext cx="7886700" cy="110494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1359"/>
            <a:ext cx="3868340" cy="68678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8143"/>
            <a:ext cx="3868340" cy="307134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1359"/>
            <a:ext cx="3887391" cy="68678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8143"/>
            <a:ext cx="3887391" cy="307134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04941379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80317639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6001176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106"/>
            <a:ext cx="2949178" cy="133387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3083"/>
            <a:ext cx="4629150" cy="40624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976"/>
            <a:ext cx="2949178" cy="317720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9181043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106"/>
            <a:ext cx="2949178" cy="133387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3083"/>
            <a:ext cx="4629150" cy="406248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976"/>
            <a:ext cx="2949178" cy="317720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08166202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9323079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355"/>
            <a:ext cx="1971675" cy="484454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355"/>
            <a:ext cx="5800725" cy="4844544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21897756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8" hasCustomPrompt="1"/>
          </p:nvPr>
        </p:nvSpPr>
        <p:spPr>
          <a:xfrm rot="18900000">
            <a:off x="3260602" y="1400555"/>
            <a:ext cx="2622797" cy="2915478"/>
          </a:xfrm>
          <a:solidFill>
            <a:schemeClr val="accent5">
              <a:lumMod val="40000"/>
              <a:lumOff val="60000"/>
            </a:schemeClr>
          </a:solidFill>
        </p:spPr>
        <p:txBody>
          <a:bodyPr anchor="b">
            <a:no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10" indent="0">
              <a:buNone/>
              <a:defRPr sz="1800"/>
            </a:lvl2pPr>
            <a:lvl3pPr marL="1371418" indent="0">
              <a:buNone/>
              <a:defRPr sz="1800"/>
            </a:lvl3pPr>
            <a:lvl4pPr marL="2057126" indent="0">
              <a:buNone/>
              <a:defRPr sz="1800"/>
            </a:lvl4pPr>
            <a:lvl5pPr marL="2742836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9" hasCustomPrompt="1"/>
          </p:nvPr>
        </p:nvSpPr>
        <p:spPr>
          <a:xfrm rot="18900000">
            <a:off x="3464715" y="1627376"/>
            <a:ext cx="2214573" cy="2461700"/>
          </a:xfrm>
          <a:solidFill>
            <a:schemeClr val="tx1"/>
          </a:solidFill>
        </p:spPr>
        <p:txBody>
          <a:bodyPr anchor="b">
            <a:no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10" indent="0">
              <a:buNone/>
              <a:defRPr sz="1800"/>
            </a:lvl2pPr>
            <a:lvl3pPr marL="1371418" indent="0">
              <a:buNone/>
              <a:defRPr sz="1800"/>
            </a:lvl3pPr>
            <a:lvl4pPr marL="2057126" indent="0">
              <a:buNone/>
              <a:defRPr sz="1800"/>
            </a:lvl4pPr>
            <a:lvl5pPr marL="2742836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467293" y="1948176"/>
            <a:ext cx="2209417" cy="909677"/>
          </a:xfrm>
        </p:spPr>
        <p:txBody>
          <a:bodyPr anchor="b">
            <a:normAutofit/>
          </a:bodyPr>
          <a:lstStyle>
            <a:lvl1pPr algn="ctr">
              <a:defRPr sz="4800" spc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467293" y="2894534"/>
            <a:ext cx="2209417" cy="53594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  <a:lvl2pPr marL="685710" indent="0">
              <a:buNone/>
              <a:defRPr sz="1800"/>
            </a:lvl2pPr>
            <a:lvl3pPr marL="1371418" indent="0">
              <a:buNone/>
              <a:defRPr sz="1800"/>
            </a:lvl3pPr>
            <a:lvl4pPr marL="2057126" indent="0">
              <a:buNone/>
              <a:defRPr sz="1800"/>
            </a:lvl4pPr>
            <a:lvl5pPr marL="2742836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8910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1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1" animBg="1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/>
      <p:bldP spid="7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wide images an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777329"/>
            <a:ext cx="4572000" cy="2080524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8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8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572000" y="2853479"/>
            <a:ext cx="4572000" cy="2080524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8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8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508625" y="1175857"/>
            <a:ext cx="2592388" cy="1247391"/>
          </a:xfrm>
        </p:spPr>
        <p:txBody>
          <a:bodyPr anchor="ctr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10" indent="0">
              <a:buNone/>
              <a:defRPr sz="1800"/>
            </a:lvl2pPr>
            <a:lvl3pPr marL="1371418" indent="0">
              <a:buNone/>
              <a:defRPr sz="1800"/>
            </a:lvl3pPr>
            <a:lvl4pPr marL="2057126" indent="0">
              <a:buNone/>
              <a:defRPr sz="1800"/>
            </a:lvl4pPr>
            <a:lvl5pPr marL="2742836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71551" y="3088193"/>
            <a:ext cx="2587625" cy="1621611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7723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an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777329"/>
            <a:ext cx="9144000" cy="2080524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8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8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1550" y="2103419"/>
            <a:ext cx="7200900" cy="75443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168525" y="3084610"/>
            <a:ext cx="4806950" cy="1574952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  <a:lvl2pPr marL="685710" indent="0">
              <a:buNone/>
              <a:defRPr sz="1800"/>
            </a:lvl2pPr>
            <a:lvl3pPr marL="1371418" indent="0">
              <a:buNone/>
              <a:defRPr sz="1800"/>
            </a:lvl3pPr>
            <a:lvl4pPr marL="2057126" indent="0">
              <a:buNone/>
              <a:defRPr sz="1800"/>
            </a:lvl4pPr>
            <a:lvl5pPr marL="2742836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9336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701676" y="2019503"/>
            <a:ext cx="2862263" cy="1677582"/>
          </a:xfrm>
        </p:spPr>
        <p:txBody>
          <a:bodyPr anchor="ctr"/>
          <a:lstStyle>
            <a:lvl1pPr algn="r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1414995"/>
            <a:ext cx="3060700" cy="1345029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10" indent="0">
              <a:buNone/>
              <a:defRPr sz="1800"/>
            </a:lvl2pPr>
            <a:lvl3pPr marL="1371418" indent="0">
              <a:buNone/>
              <a:defRPr sz="1800"/>
            </a:lvl3pPr>
            <a:lvl4pPr marL="2057126" indent="0">
              <a:buNone/>
              <a:defRPr sz="1800"/>
            </a:lvl4pPr>
            <a:lvl5pPr marL="2742836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0" y="1048593"/>
            <a:ext cx="3060700" cy="3258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10" indent="0">
              <a:buNone/>
              <a:defRPr sz="1800"/>
            </a:lvl2pPr>
            <a:lvl3pPr marL="1371418" indent="0">
              <a:buNone/>
              <a:defRPr sz="1800"/>
            </a:lvl3pPr>
            <a:lvl4pPr marL="2057126" indent="0">
              <a:buNone/>
              <a:defRPr sz="1800"/>
            </a:lvl4pPr>
            <a:lvl5pPr marL="2742836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3349146"/>
            <a:ext cx="3060700" cy="1345029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10" indent="0">
              <a:buNone/>
              <a:defRPr sz="1800"/>
            </a:lvl2pPr>
            <a:lvl3pPr marL="1371418" indent="0">
              <a:buNone/>
              <a:defRPr sz="1800"/>
            </a:lvl3pPr>
            <a:lvl4pPr marL="2057126" indent="0">
              <a:buNone/>
              <a:defRPr sz="1800"/>
            </a:lvl4pPr>
            <a:lvl5pPr marL="2742836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0" y="2982745"/>
            <a:ext cx="3060700" cy="3258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10" indent="0">
              <a:buNone/>
              <a:defRPr sz="1800"/>
            </a:lvl2pPr>
            <a:lvl3pPr marL="1371418" indent="0">
              <a:buNone/>
              <a:defRPr sz="1800"/>
            </a:lvl3pPr>
            <a:lvl4pPr marL="2057126" indent="0">
              <a:buNone/>
              <a:defRPr sz="1800"/>
            </a:lvl4pPr>
            <a:lvl5pPr marL="2742836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866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8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3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701676" y="2019503"/>
            <a:ext cx="2862263" cy="1677582"/>
          </a:xfrm>
        </p:spPr>
        <p:txBody>
          <a:bodyPr anchor="ctr"/>
          <a:lstStyle>
            <a:lvl1pPr algn="r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1110062"/>
            <a:ext cx="3060700" cy="789897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10" indent="0">
              <a:buNone/>
              <a:defRPr sz="1800"/>
            </a:lvl2pPr>
            <a:lvl3pPr marL="1371418" indent="0">
              <a:buNone/>
              <a:defRPr sz="1800"/>
            </a:lvl3pPr>
            <a:lvl4pPr marL="2057126" indent="0">
              <a:buNone/>
              <a:defRPr sz="1800"/>
            </a:lvl4pPr>
            <a:lvl5pPr marL="2742836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0" y="743662"/>
            <a:ext cx="3060700" cy="3258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10" indent="0">
              <a:buNone/>
              <a:defRPr sz="1800"/>
            </a:lvl2pPr>
            <a:lvl3pPr marL="1371418" indent="0">
              <a:buNone/>
              <a:defRPr sz="1800"/>
            </a:lvl3pPr>
            <a:lvl4pPr marL="2057126" indent="0">
              <a:buNone/>
              <a:defRPr sz="1800"/>
            </a:lvl4pPr>
            <a:lvl5pPr marL="2742836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2629713"/>
            <a:ext cx="3060700" cy="789897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10" indent="0">
              <a:buNone/>
              <a:defRPr sz="1800"/>
            </a:lvl2pPr>
            <a:lvl3pPr marL="1371418" indent="0">
              <a:buNone/>
              <a:defRPr sz="1800"/>
            </a:lvl3pPr>
            <a:lvl4pPr marL="2057126" indent="0">
              <a:buNone/>
              <a:defRPr sz="1800"/>
            </a:lvl4pPr>
            <a:lvl5pPr marL="2742836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0" y="2263312"/>
            <a:ext cx="3060700" cy="3258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10" indent="0">
              <a:buNone/>
              <a:defRPr sz="1800"/>
            </a:lvl2pPr>
            <a:lvl3pPr marL="1371418" indent="0">
              <a:buNone/>
              <a:defRPr sz="1800"/>
            </a:lvl3pPr>
            <a:lvl4pPr marL="2057126" indent="0">
              <a:buNone/>
              <a:defRPr sz="1800"/>
            </a:lvl4pPr>
            <a:lvl5pPr marL="2742836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0" y="4149363"/>
            <a:ext cx="3060700" cy="789897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10" indent="0">
              <a:buNone/>
              <a:defRPr sz="1800"/>
            </a:lvl2pPr>
            <a:lvl3pPr marL="1371418" indent="0">
              <a:buNone/>
              <a:defRPr sz="1800"/>
            </a:lvl3pPr>
            <a:lvl4pPr marL="2057126" indent="0">
              <a:buNone/>
              <a:defRPr sz="1800"/>
            </a:lvl4pPr>
            <a:lvl5pPr marL="2742836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0" y="3782961"/>
            <a:ext cx="3060700" cy="3258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10" indent="0">
              <a:buNone/>
              <a:defRPr sz="1800"/>
            </a:lvl2pPr>
            <a:lvl3pPr marL="1371418" indent="0">
              <a:buNone/>
              <a:defRPr sz="1800"/>
            </a:lvl3pPr>
            <a:lvl4pPr marL="2057126" indent="0">
              <a:buNone/>
              <a:defRPr sz="1800"/>
            </a:lvl4pPr>
            <a:lvl5pPr marL="2742836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6715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8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3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772398" y="777329"/>
            <a:ext cx="1791540" cy="4156674"/>
            <a:chOff x="2791402" y="1050114"/>
            <a:chExt cx="3909098" cy="8159261"/>
          </a:xfrm>
        </p:grpSpPr>
        <p:sp>
          <p:nvSpPr>
            <p:cNvPr id="7" name="Rectangle 6"/>
            <p:cNvSpPr/>
            <p:nvPr userDrawn="1"/>
          </p:nvSpPr>
          <p:spPr>
            <a:xfrm>
              <a:off x="2791402" y="2914753"/>
              <a:ext cx="128588" cy="508715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36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2791402" y="2157516"/>
              <a:ext cx="128588" cy="508715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36"/>
            </a:p>
          </p:txBody>
        </p:sp>
        <p:sp>
          <p:nvSpPr>
            <p:cNvPr id="8" name="Rectangle: Rounded Corners 7"/>
            <p:cNvSpPr/>
            <p:nvPr userDrawn="1"/>
          </p:nvSpPr>
          <p:spPr>
            <a:xfrm>
              <a:off x="2831885" y="1050114"/>
              <a:ext cx="3868615" cy="8159261"/>
            </a:xfrm>
            <a:prstGeom prst="roundRect">
              <a:avLst>
                <a:gd name="adj" fmla="val 13394"/>
              </a:avLst>
            </a:prstGeom>
            <a:solidFill>
              <a:srgbClr val="F8F8F8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36"/>
            </a:p>
          </p:txBody>
        </p:sp>
        <p:sp>
          <p:nvSpPr>
            <p:cNvPr id="13" name="Rectangle: Rounded Corners 12"/>
            <p:cNvSpPr/>
            <p:nvPr userDrawn="1"/>
          </p:nvSpPr>
          <p:spPr>
            <a:xfrm>
              <a:off x="3102492" y="2157516"/>
              <a:ext cx="3327400" cy="5920122"/>
            </a:xfrm>
            <a:prstGeom prst="roundRect">
              <a:avLst>
                <a:gd name="adj" fmla="val 1400"/>
              </a:avLst>
            </a:prstGeom>
            <a:solidFill>
              <a:srgbClr val="333333"/>
            </a:solidFill>
            <a:ln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36"/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4348798" y="1694059"/>
              <a:ext cx="95103" cy="9510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36"/>
            </a:p>
          </p:txBody>
        </p:sp>
        <p:sp>
          <p:nvSpPr>
            <p:cNvPr id="10" name="Rectangle: Rounded Corners 9"/>
            <p:cNvSpPr/>
            <p:nvPr userDrawn="1"/>
          </p:nvSpPr>
          <p:spPr>
            <a:xfrm flipV="1">
              <a:off x="4538816" y="1701266"/>
              <a:ext cx="644770" cy="81083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36"/>
            </a:p>
          </p:txBody>
        </p:sp>
        <p:sp>
          <p:nvSpPr>
            <p:cNvPr id="11" name="Oval 10"/>
            <p:cNvSpPr/>
            <p:nvPr userDrawn="1"/>
          </p:nvSpPr>
          <p:spPr>
            <a:xfrm>
              <a:off x="4699591" y="1373161"/>
              <a:ext cx="133203" cy="13320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36"/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4420522" y="8297836"/>
              <a:ext cx="691341" cy="691341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36" dirty="0"/>
            </a:p>
          </p:txBody>
        </p:sp>
      </p:grpSp>
      <p:sp>
        <p:nvSpPr>
          <p:cNvPr id="3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924496" y="1356142"/>
            <a:ext cx="1509073" cy="2990718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8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8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31" name="Title 1"/>
          <p:cNvSpPr>
            <a:spLocks noGrp="1"/>
          </p:cNvSpPr>
          <p:nvPr>
            <p:ph type="title" hasCustomPrompt="1"/>
          </p:nvPr>
        </p:nvSpPr>
        <p:spPr>
          <a:xfrm>
            <a:off x="4457603" y="1123168"/>
            <a:ext cx="3715825" cy="1681938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4511040" y="2857853"/>
            <a:ext cx="463296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467128" y="2979614"/>
            <a:ext cx="3715825" cy="1679948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10" indent="0">
              <a:buNone/>
              <a:defRPr sz="1800"/>
            </a:lvl2pPr>
            <a:lvl3pPr marL="1371418" indent="0">
              <a:buNone/>
              <a:defRPr sz="1800"/>
            </a:lvl3pPr>
            <a:lvl4pPr marL="2057126" indent="0">
              <a:buNone/>
              <a:defRPr sz="1800"/>
            </a:lvl4pPr>
            <a:lvl5pPr marL="2742836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973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3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blac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943945" y="777331"/>
            <a:ext cx="2665640" cy="4939259"/>
            <a:chOff x="1887889" y="1398589"/>
            <a:chExt cx="5331279" cy="8886825"/>
          </a:xfrm>
        </p:grpSpPr>
        <p:sp>
          <p:nvSpPr>
            <p:cNvPr id="6" name="Rectangle 5"/>
            <p:cNvSpPr/>
            <p:nvPr userDrawn="1"/>
          </p:nvSpPr>
          <p:spPr>
            <a:xfrm>
              <a:off x="1887889" y="3941607"/>
              <a:ext cx="175370" cy="693792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36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1887889" y="2908877"/>
              <a:ext cx="175370" cy="693792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36"/>
            </a:p>
          </p:txBody>
        </p:sp>
        <p:sp>
          <p:nvSpPr>
            <p:cNvPr id="18" name="Freeform: Shape 17"/>
            <p:cNvSpPr/>
            <p:nvPr userDrawn="1"/>
          </p:nvSpPr>
          <p:spPr>
            <a:xfrm>
              <a:off x="1943100" y="1398589"/>
              <a:ext cx="5276068" cy="8886825"/>
            </a:xfrm>
            <a:custGeom>
              <a:avLst/>
              <a:gdLst>
                <a:gd name="connsiteX0" fmla="*/ 706677 w 5276068"/>
                <a:gd name="connsiteY0" fmla="*/ 0 h 8886825"/>
                <a:gd name="connsiteX1" fmla="*/ 4569391 w 5276068"/>
                <a:gd name="connsiteY1" fmla="*/ 0 h 8886825"/>
                <a:gd name="connsiteX2" fmla="*/ 5276068 w 5276068"/>
                <a:gd name="connsiteY2" fmla="*/ 706677 h 8886825"/>
                <a:gd name="connsiteX3" fmla="*/ 5276068 w 5276068"/>
                <a:gd name="connsiteY3" fmla="*/ 8886825 h 8886825"/>
                <a:gd name="connsiteX4" fmla="*/ 0 w 5276068"/>
                <a:gd name="connsiteY4" fmla="*/ 8886825 h 8886825"/>
                <a:gd name="connsiteX5" fmla="*/ 0 w 5276068"/>
                <a:gd name="connsiteY5" fmla="*/ 706677 h 8886825"/>
                <a:gd name="connsiteX6" fmla="*/ 706677 w 5276068"/>
                <a:gd name="connsiteY6" fmla="*/ 0 h 888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76068" h="8886825">
                  <a:moveTo>
                    <a:pt x="706677" y="0"/>
                  </a:moveTo>
                  <a:lnTo>
                    <a:pt x="4569391" y="0"/>
                  </a:lnTo>
                  <a:cubicBezTo>
                    <a:pt x="4959678" y="0"/>
                    <a:pt x="5276068" y="316390"/>
                    <a:pt x="5276068" y="706677"/>
                  </a:cubicBezTo>
                  <a:lnTo>
                    <a:pt x="5276068" y="8886825"/>
                  </a:lnTo>
                  <a:lnTo>
                    <a:pt x="0" y="8886825"/>
                  </a:lnTo>
                  <a:lnTo>
                    <a:pt x="0" y="706677"/>
                  </a:lnTo>
                  <a:cubicBezTo>
                    <a:pt x="0" y="316390"/>
                    <a:pt x="316390" y="0"/>
                    <a:pt x="706677" y="0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sz="936"/>
            </a:p>
          </p:txBody>
        </p:sp>
        <p:sp>
          <p:nvSpPr>
            <p:cNvPr id="16" name="Freeform: Shape 15"/>
            <p:cNvSpPr/>
            <p:nvPr userDrawn="1"/>
          </p:nvSpPr>
          <p:spPr>
            <a:xfrm>
              <a:off x="2312158" y="2908877"/>
              <a:ext cx="4537952" cy="7376536"/>
            </a:xfrm>
            <a:custGeom>
              <a:avLst/>
              <a:gdLst>
                <a:gd name="connsiteX0" fmla="*/ 63531 w 4537952"/>
                <a:gd name="connsiteY0" fmla="*/ 0 h 7376536"/>
                <a:gd name="connsiteX1" fmla="*/ 4474421 w 4537952"/>
                <a:gd name="connsiteY1" fmla="*/ 0 h 7376536"/>
                <a:gd name="connsiteX2" fmla="*/ 4537952 w 4537952"/>
                <a:gd name="connsiteY2" fmla="*/ 63531 h 7376536"/>
                <a:gd name="connsiteX3" fmla="*/ 4537952 w 4537952"/>
                <a:gd name="connsiteY3" fmla="*/ 7376536 h 7376536"/>
                <a:gd name="connsiteX4" fmla="*/ 0 w 4537952"/>
                <a:gd name="connsiteY4" fmla="*/ 7376536 h 7376536"/>
                <a:gd name="connsiteX5" fmla="*/ 0 w 4537952"/>
                <a:gd name="connsiteY5" fmla="*/ 63531 h 7376536"/>
                <a:gd name="connsiteX6" fmla="*/ 63531 w 4537952"/>
                <a:gd name="connsiteY6" fmla="*/ 0 h 7376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7952" h="7376536">
                  <a:moveTo>
                    <a:pt x="63531" y="0"/>
                  </a:moveTo>
                  <a:lnTo>
                    <a:pt x="4474421" y="0"/>
                  </a:lnTo>
                  <a:cubicBezTo>
                    <a:pt x="4509508" y="0"/>
                    <a:pt x="4537952" y="28444"/>
                    <a:pt x="4537952" y="63531"/>
                  </a:cubicBezTo>
                  <a:lnTo>
                    <a:pt x="4537952" y="7376536"/>
                  </a:lnTo>
                  <a:lnTo>
                    <a:pt x="0" y="7376536"/>
                  </a:lnTo>
                  <a:lnTo>
                    <a:pt x="0" y="63531"/>
                  </a:lnTo>
                  <a:cubicBezTo>
                    <a:pt x="0" y="28444"/>
                    <a:pt x="28444" y="0"/>
                    <a:pt x="63531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sz="936"/>
            </a:p>
          </p:txBody>
        </p:sp>
        <p:sp>
          <p:nvSpPr>
            <p:cNvPr id="10" name="Oval 9"/>
            <p:cNvSpPr/>
            <p:nvPr userDrawn="1"/>
          </p:nvSpPr>
          <p:spPr>
            <a:xfrm>
              <a:off x="4011886" y="2276809"/>
              <a:ext cx="129703" cy="1297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36"/>
            </a:p>
          </p:txBody>
        </p:sp>
        <p:sp>
          <p:nvSpPr>
            <p:cNvPr id="11" name="Rectangle: Rounded Corners 10"/>
            <p:cNvSpPr/>
            <p:nvPr userDrawn="1"/>
          </p:nvSpPr>
          <p:spPr>
            <a:xfrm flipV="1">
              <a:off x="4271035" y="2286638"/>
              <a:ext cx="879346" cy="110582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36"/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4490302" y="1839164"/>
              <a:ext cx="181664" cy="18166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36"/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4457603" y="1123168"/>
            <a:ext cx="3715825" cy="1681938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4511040" y="2857853"/>
            <a:ext cx="463296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467128" y="2979614"/>
            <a:ext cx="3715825" cy="1679948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10" indent="0">
              <a:buNone/>
              <a:defRPr sz="1800"/>
            </a:lvl2pPr>
            <a:lvl3pPr marL="1371418" indent="0">
              <a:buNone/>
              <a:defRPr sz="1800"/>
            </a:lvl3pPr>
            <a:lvl4pPr marL="2057126" indent="0">
              <a:buNone/>
              <a:defRPr sz="1800"/>
            </a:lvl4pPr>
            <a:lvl5pPr marL="2742836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171292" y="1638040"/>
            <a:ext cx="2250000" cy="4078549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8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8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6453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and table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 userDrawn="1"/>
        </p:nvCxnSpPr>
        <p:spPr>
          <a:xfrm>
            <a:off x="758826" y="2857853"/>
            <a:ext cx="359135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5541841" y="777331"/>
            <a:ext cx="2630610" cy="4150829"/>
            <a:chOff x="3004457" y="476891"/>
            <a:chExt cx="5937704" cy="8428531"/>
          </a:xfrm>
        </p:grpSpPr>
        <p:sp>
          <p:nvSpPr>
            <p:cNvPr id="16" name="Rectangle: Rounded Corners 15"/>
            <p:cNvSpPr/>
            <p:nvPr userDrawn="1"/>
          </p:nvSpPr>
          <p:spPr>
            <a:xfrm>
              <a:off x="3004457" y="476891"/>
              <a:ext cx="5937704" cy="8428531"/>
            </a:xfrm>
            <a:prstGeom prst="roundRect">
              <a:avLst>
                <a:gd name="adj" fmla="val 5816"/>
              </a:avLst>
            </a:prstGeom>
            <a:solidFill>
              <a:srgbClr val="F8F8F8"/>
            </a:solidFill>
            <a:ln w="12700"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36"/>
            </a:p>
          </p:txBody>
        </p:sp>
        <p:sp>
          <p:nvSpPr>
            <p:cNvPr id="17" name="Oval 16"/>
            <p:cNvSpPr/>
            <p:nvPr userDrawn="1"/>
          </p:nvSpPr>
          <p:spPr>
            <a:xfrm>
              <a:off x="5920703" y="774152"/>
              <a:ext cx="105212" cy="105212"/>
            </a:xfrm>
            <a:prstGeom prst="ellipse">
              <a:avLst/>
            </a:prstGeom>
            <a:solidFill>
              <a:srgbClr val="B2B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ja-JP" altLang="en-US" sz="936"/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5796194" y="8303721"/>
              <a:ext cx="354231" cy="354231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ja-JP" altLang="en-US" sz="936"/>
            </a:p>
          </p:txBody>
        </p:sp>
        <p:sp>
          <p:nvSpPr>
            <p:cNvPr id="19" name="Rectangle: Rounded Corners 18"/>
            <p:cNvSpPr/>
            <p:nvPr userDrawn="1"/>
          </p:nvSpPr>
          <p:spPr>
            <a:xfrm>
              <a:off x="3358458" y="1202411"/>
              <a:ext cx="5229703" cy="6969132"/>
            </a:xfrm>
            <a:prstGeom prst="roundRect">
              <a:avLst>
                <a:gd name="adj" fmla="val 1400"/>
              </a:avLst>
            </a:prstGeom>
            <a:solidFill>
              <a:srgbClr val="333333"/>
            </a:solidFill>
            <a:ln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36"/>
            </a:p>
          </p:txBody>
        </p:sp>
      </p:grpSp>
      <p:grpSp>
        <p:nvGrpSpPr>
          <p:cNvPr id="20" name="Group 19"/>
          <p:cNvGrpSpPr/>
          <p:nvPr userDrawn="1"/>
        </p:nvGrpSpPr>
        <p:grpSpPr>
          <a:xfrm>
            <a:off x="4350180" y="1817591"/>
            <a:ext cx="1345449" cy="3121668"/>
            <a:chOff x="2791402" y="1050114"/>
            <a:chExt cx="3909098" cy="8159261"/>
          </a:xfrm>
        </p:grpSpPr>
        <p:sp>
          <p:nvSpPr>
            <p:cNvPr id="21" name="Rectangle 20"/>
            <p:cNvSpPr/>
            <p:nvPr userDrawn="1"/>
          </p:nvSpPr>
          <p:spPr>
            <a:xfrm>
              <a:off x="2791402" y="2914753"/>
              <a:ext cx="128588" cy="508715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36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2791402" y="2157516"/>
              <a:ext cx="128588" cy="508715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36"/>
            </a:p>
          </p:txBody>
        </p:sp>
        <p:sp>
          <p:nvSpPr>
            <p:cNvPr id="23" name="Rectangle: Rounded Corners 22"/>
            <p:cNvSpPr/>
            <p:nvPr userDrawn="1"/>
          </p:nvSpPr>
          <p:spPr>
            <a:xfrm>
              <a:off x="2831885" y="1050114"/>
              <a:ext cx="3868615" cy="8159261"/>
            </a:xfrm>
            <a:prstGeom prst="roundRect">
              <a:avLst>
                <a:gd name="adj" fmla="val 13394"/>
              </a:avLst>
            </a:prstGeom>
            <a:solidFill>
              <a:srgbClr val="F8F8F8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36"/>
            </a:p>
          </p:txBody>
        </p:sp>
        <p:sp>
          <p:nvSpPr>
            <p:cNvPr id="24" name="Rectangle: Rounded Corners 23"/>
            <p:cNvSpPr/>
            <p:nvPr userDrawn="1"/>
          </p:nvSpPr>
          <p:spPr>
            <a:xfrm>
              <a:off x="3102492" y="2157516"/>
              <a:ext cx="3327400" cy="5920122"/>
            </a:xfrm>
            <a:prstGeom prst="roundRect">
              <a:avLst>
                <a:gd name="adj" fmla="val 1400"/>
              </a:avLst>
            </a:prstGeom>
            <a:solidFill>
              <a:srgbClr val="333333"/>
            </a:solidFill>
            <a:ln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36"/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4348798" y="1694059"/>
              <a:ext cx="95103" cy="9510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36"/>
            </a:p>
          </p:txBody>
        </p:sp>
        <p:sp>
          <p:nvSpPr>
            <p:cNvPr id="26" name="Rectangle: Rounded Corners 25"/>
            <p:cNvSpPr/>
            <p:nvPr userDrawn="1"/>
          </p:nvSpPr>
          <p:spPr>
            <a:xfrm flipV="1">
              <a:off x="4538816" y="1701266"/>
              <a:ext cx="644770" cy="81083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36"/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4699591" y="1373161"/>
              <a:ext cx="133203" cy="13320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36"/>
            </a:p>
          </p:txBody>
        </p:sp>
        <p:sp>
          <p:nvSpPr>
            <p:cNvPr id="28" name="Oval 27"/>
            <p:cNvSpPr/>
            <p:nvPr userDrawn="1"/>
          </p:nvSpPr>
          <p:spPr>
            <a:xfrm>
              <a:off x="4420522" y="8297836"/>
              <a:ext cx="691341" cy="691341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36" dirty="0"/>
            </a:p>
          </p:txBody>
        </p:sp>
      </p:grpSp>
      <p:sp>
        <p:nvSpPr>
          <p:cNvPr id="31" name="Title 1"/>
          <p:cNvSpPr>
            <a:spLocks noGrp="1"/>
          </p:cNvSpPr>
          <p:nvPr>
            <p:ph type="title" hasCustomPrompt="1"/>
          </p:nvPr>
        </p:nvSpPr>
        <p:spPr>
          <a:xfrm>
            <a:off x="701677" y="777330"/>
            <a:ext cx="2555875" cy="2027776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11200" y="2979614"/>
            <a:ext cx="2546350" cy="1679948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10" indent="0">
              <a:buNone/>
              <a:defRPr sz="1800"/>
            </a:lvl2pPr>
            <a:lvl3pPr marL="1371418" indent="0">
              <a:buNone/>
              <a:defRPr sz="1800"/>
            </a:lvl3pPr>
            <a:lvl4pPr marL="2057126" indent="0">
              <a:buNone/>
              <a:defRPr sz="1800"/>
            </a:lvl4pPr>
            <a:lvl5pPr marL="2742836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722938" y="1169712"/>
            <a:ext cx="2286000" cy="3381461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8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8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36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4469991" y="2257962"/>
            <a:ext cx="1110072" cy="2238531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8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8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137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36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proc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5" name="Diamond 4"/>
          <p:cNvSpPr/>
          <p:nvPr userDrawn="1"/>
        </p:nvSpPr>
        <p:spPr>
          <a:xfrm>
            <a:off x="1968501" y="1994686"/>
            <a:ext cx="638629" cy="709894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36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 hasCustomPrompt="1"/>
          </p:nvPr>
        </p:nvSpPr>
        <p:spPr>
          <a:xfrm rot="18900000">
            <a:off x="2321327" y="1476292"/>
            <a:ext cx="1232526" cy="316480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10" indent="0">
              <a:buNone/>
              <a:defRPr sz="1800"/>
            </a:lvl2pPr>
            <a:lvl3pPr marL="1371418" indent="0">
              <a:buNone/>
              <a:defRPr sz="1800"/>
            </a:lvl3pPr>
            <a:lvl4pPr marL="2057126" indent="0">
              <a:buNone/>
              <a:defRPr sz="1800"/>
            </a:lvl4pPr>
            <a:lvl5pPr marL="2742836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6" hasCustomPrompt="1"/>
          </p:nvPr>
        </p:nvSpPr>
        <p:spPr>
          <a:xfrm rot="18900000">
            <a:off x="6891455" y="1476293"/>
            <a:ext cx="1232526" cy="316480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10" indent="0">
              <a:buNone/>
              <a:defRPr sz="1800"/>
            </a:lvl2pPr>
            <a:lvl3pPr marL="1371418" indent="0">
              <a:buNone/>
              <a:defRPr sz="1800"/>
            </a:lvl3pPr>
            <a:lvl4pPr marL="2057126" indent="0">
              <a:buNone/>
              <a:defRPr sz="1800"/>
            </a:lvl4pPr>
            <a:lvl5pPr marL="2742836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7" hasCustomPrompt="1"/>
          </p:nvPr>
        </p:nvSpPr>
        <p:spPr>
          <a:xfrm rot="18900000">
            <a:off x="1995286" y="2785779"/>
            <a:ext cx="1155854" cy="316480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10" indent="0">
              <a:buNone/>
              <a:defRPr sz="1800"/>
            </a:lvl2pPr>
            <a:lvl3pPr marL="1371418" indent="0">
              <a:buNone/>
              <a:defRPr sz="1800"/>
            </a:lvl3pPr>
            <a:lvl4pPr marL="2057126" indent="0">
              <a:buNone/>
              <a:defRPr sz="1800"/>
            </a:lvl4pPr>
            <a:lvl5pPr marL="2742836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8" hasCustomPrompt="1"/>
          </p:nvPr>
        </p:nvSpPr>
        <p:spPr>
          <a:xfrm rot="18900000">
            <a:off x="3366432" y="2876361"/>
            <a:ext cx="1155854" cy="316480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10" indent="0">
              <a:buNone/>
              <a:defRPr sz="1800"/>
            </a:lvl2pPr>
            <a:lvl3pPr marL="1371418" indent="0">
              <a:buNone/>
              <a:defRPr sz="1800"/>
            </a:lvl3pPr>
            <a:lvl4pPr marL="2057126" indent="0">
              <a:buNone/>
              <a:defRPr sz="1800"/>
            </a:lvl4pPr>
            <a:lvl5pPr marL="2742836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0" hasCustomPrompt="1"/>
          </p:nvPr>
        </p:nvSpPr>
        <p:spPr>
          <a:xfrm rot="18900000">
            <a:off x="4913507" y="2785779"/>
            <a:ext cx="1155854" cy="316480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10" indent="0">
              <a:buNone/>
              <a:defRPr sz="1800"/>
            </a:lvl2pPr>
            <a:lvl3pPr marL="1371418" indent="0">
              <a:buNone/>
              <a:defRPr sz="1800"/>
            </a:lvl3pPr>
            <a:lvl4pPr marL="2057126" indent="0">
              <a:buNone/>
              <a:defRPr sz="1800"/>
            </a:lvl4pPr>
            <a:lvl5pPr marL="2742836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1" hasCustomPrompt="1"/>
          </p:nvPr>
        </p:nvSpPr>
        <p:spPr>
          <a:xfrm rot="18900000">
            <a:off x="3698434" y="1565352"/>
            <a:ext cx="1232526" cy="316480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10" indent="0">
              <a:buNone/>
              <a:defRPr sz="1800"/>
            </a:lvl2pPr>
            <a:lvl3pPr marL="1371418" indent="0">
              <a:buNone/>
              <a:defRPr sz="1800"/>
            </a:lvl3pPr>
            <a:lvl4pPr marL="2057126" indent="0">
              <a:buNone/>
              <a:defRPr sz="1800"/>
            </a:lvl4pPr>
            <a:lvl5pPr marL="2742836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2" hasCustomPrompt="1"/>
          </p:nvPr>
        </p:nvSpPr>
        <p:spPr>
          <a:xfrm rot="18900000">
            <a:off x="5325909" y="1565352"/>
            <a:ext cx="1232526" cy="316480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10" indent="0">
              <a:buNone/>
              <a:defRPr sz="1800"/>
            </a:lvl2pPr>
            <a:lvl3pPr marL="1371418" indent="0">
              <a:buNone/>
              <a:defRPr sz="1800"/>
            </a:lvl3pPr>
            <a:lvl4pPr marL="2057126" indent="0">
              <a:buNone/>
              <a:defRPr sz="1800"/>
            </a:lvl4pPr>
            <a:lvl5pPr marL="2742836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701676" y="3891028"/>
            <a:ext cx="2862263" cy="1138272"/>
          </a:xfrm>
        </p:spPr>
        <p:txBody>
          <a:bodyPr anchor="ctr"/>
          <a:lstStyle>
            <a:lvl1pPr algn="r">
              <a:defRPr/>
            </a:lvl1pPr>
          </a:lstStyle>
          <a:p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789485" y="3995172"/>
            <a:ext cx="3843216" cy="924677"/>
          </a:xfrm>
        </p:spPr>
        <p:txBody>
          <a:bodyPr anchor="ctr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10" indent="0">
              <a:buNone/>
              <a:defRPr sz="1800"/>
            </a:lvl2pPr>
            <a:lvl3pPr marL="1371418" indent="0">
              <a:buNone/>
              <a:defRPr sz="1800"/>
            </a:lvl3pPr>
            <a:lvl4pPr marL="2057126" indent="0">
              <a:buNone/>
              <a:defRPr sz="1800"/>
            </a:lvl4pPr>
            <a:lvl5pPr marL="2742836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Diamond 7"/>
          <p:cNvSpPr/>
          <p:nvPr userDrawn="1"/>
        </p:nvSpPr>
        <p:spPr>
          <a:xfrm>
            <a:off x="2942773" y="2172160"/>
            <a:ext cx="319315" cy="354947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36"/>
          </a:p>
        </p:txBody>
      </p:sp>
      <p:sp>
        <p:nvSpPr>
          <p:cNvPr id="9" name="Diamond 8"/>
          <p:cNvSpPr/>
          <p:nvPr userDrawn="1"/>
        </p:nvSpPr>
        <p:spPr>
          <a:xfrm>
            <a:off x="3597730" y="2172160"/>
            <a:ext cx="319315" cy="354947"/>
          </a:xfrm>
          <a:prstGeom prst="diamond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36"/>
          </a:p>
        </p:txBody>
      </p:sp>
      <p:sp>
        <p:nvSpPr>
          <p:cNvPr id="6" name="Diamond 5"/>
          <p:cNvSpPr/>
          <p:nvPr userDrawn="1"/>
        </p:nvSpPr>
        <p:spPr>
          <a:xfrm>
            <a:off x="4252687" y="1994686"/>
            <a:ext cx="638629" cy="709894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36"/>
          </a:p>
        </p:txBody>
      </p:sp>
      <p:sp>
        <p:nvSpPr>
          <p:cNvPr id="10" name="Diamond 9"/>
          <p:cNvSpPr/>
          <p:nvPr userDrawn="1"/>
        </p:nvSpPr>
        <p:spPr>
          <a:xfrm>
            <a:off x="5226958" y="2172160"/>
            <a:ext cx="319315" cy="354947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36"/>
          </a:p>
        </p:txBody>
      </p:sp>
      <p:sp>
        <p:nvSpPr>
          <p:cNvPr id="11" name="Diamond 10"/>
          <p:cNvSpPr/>
          <p:nvPr userDrawn="1"/>
        </p:nvSpPr>
        <p:spPr>
          <a:xfrm>
            <a:off x="5881915" y="2172160"/>
            <a:ext cx="319315" cy="354947"/>
          </a:xfrm>
          <a:prstGeom prst="diamond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36"/>
          </a:p>
        </p:txBody>
      </p:sp>
      <p:sp>
        <p:nvSpPr>
          <p:cNvPr id="7" name="Diamond 6"/>
          <p:cNvSpPr/>
          <p:nvPr userDrawn="1"/>
        </p:nvSpPr>
        <p:spPr>
          <a:xfrm>
            <a:off x="6536873" y="1994686"/>
            <a:ext cx="638629" cy="709894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36"/>
          </a:p>
        </p:txBody>
      </p:sp>
    </p:spTree>
    <p:extLst>
      <p:ext uri="{BB962C8B-B14F-4D97-AF65-F5344CB8AC3E}">
        <p14:creationId xmlns:p14="http://schemas.microsoft.com/office/powerpoint/2010/main" val="43616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10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1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600"/>
                            </p:stCondLst>
                            <p:childTnLst>
                              <p:par>
                                <p:cTn id="2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6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100"/>
                            </p:stCondLst>
                            <p:childTnLst>
                              <p:par>
                                <p:cTn id="3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1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600"/>
                            </p:stCondLst>
                            <p:childTnLst>
                              <p:par>
                                <p:cTn id="5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6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100"/>
                            </p:stCondLst>
                            <p:childTnLst>
                              <p:par>
                                <p:cTn id="6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1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600"/>
                            </p:stCondLst>
                            <p:childTnLst>
                              <p:par>
                                <p:cTn id="8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6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100"/>
                            </p:stCondLst>
                            <p:childTnLst>
                              <p:par>
                                <p:cTn id="9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1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600"/>
                            </p:stCondLst>
                            <p:childTnLst>
                              <p:par>
                                <p:cTn id="1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7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/>
      <p:bldP spid="2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8" grpId="1" animBg="1"/>
      <p:bldP spid="9" grpId="0" animBg="1"/>
      <p:bldP spid="9" grpId="1" animBg="1"/>
      <p:bldP spid="6" grpId="0" animBg="1"/>
      <p:bldP spid="6" grpId="1" animBg="1"/>
      <p:bldP spid="10" grpId="0" animBg="1"/>
      <p:bldP spid="10" grpId="1" animBg="1"/>
      <p:bldP spid="11" grpId="0" animBg="1"/>
      <p:bldP spid="11" grpId="1" animBg="1"/>
      <p:bldP spid="7" grpId="0" animBg="1"/>
      <p:bldP spid="7" grpId="1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01004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716588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8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8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8" hasCustomPrompt="1"/>
          </p:nvPr>
        </p:nvSpPr>
        <p:spPr>
          <a:xfrm rot="18900000">
            <a:off x="971551" y="1549160"/>
            <a:ext cx="2354629" cy="2617385"/>
          </a:xfrm>
          <a:solidFill>
            <a:schemeClr val="tx1">
              <a:alpha val="20000"/>
            </a:schemeClr>
          </a:solidFill>
        </p:spPr>
        <p:txBody>
          <a:bodyPr anchor="b">
            <a:no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10" indent="0">
              <a:buNone/>
              <a:defRPr sz="1800"/>
            </a:lvl2pPr>
            <a:lvl3pPr marL="1371418" indent="0">
              <a:buNone/>
              <a:defRPr sz="1800"/>
            </a:lvl3pPr>
            <a:lvl4pPr marL="2057126" indent="0">
              <a:buNone/>
              <a:defRPr sz="1800"/>
            </a:lvl4pPr>
            <a:lvl5pPr marL="2742836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9" hasCustomPrompt="1"/>
          </p:nvPr>
        </p:nvSpPr>
        <p:spPr>
          <a:xfrm rot="18900000">
            <a:off x="1154793" y="1752852"/>
            <a:ext cx="1988144" cy="2210003"/>
          </a:xfrm>
          <a:solidFill>
            <a:schemeClr val="bg1">
              <a:alpha val="20000"/>
            </a:schemeClr>
          </a:solidFill>
        </p:spPr>
        <p:txBody>
          <a:bodyPr anchor="b">
            <a:no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10" indent="0">
              <a:buNone/>
              <a:defRPr sz="1800"/>
            </a:lvl2pPr>
            <a:lvl3pPr marL="1371418" indent="0">
              <a:buNone/>
              <a:defRPr sz="1800"/>
            </a:lvl3pPr>
            <a:lvl4pPr marL="2057126" indent="0">
              <a:buNone/>
              <a:defRPr sz="1800"/>
            </a:lvl4pPr>
            <a:lvl5pPr marL="2742836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154793" y="2019063"/>
            <a:ext cx="1988144" cy="1677582"/>
          </a:xfrm>
        </p:spPr>
        <p:txBody>
          <a:bodyPr anchor="ctr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7233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1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  <p:bldP spid="7" grpId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716588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8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8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8" hasCustomPrompt="1"/>
          </p:nvPr>
        </p:nvSpPr>
        <p:spPr>
          <a:xfrm rot="18900000">
            <a:off x="5817822" y="1549160"/>
            <a:ext cx="2354629" cy="2617385"/>
          </a:xfrm>
          <a:solidFill>
            <a:schemeClr val="tx1">
              <a:alpha val="20000"/>
            </a:schemeClr>
          </a:solidFill>
        </p:spPr>
        <p:txBody>
          <a:bodyPr anchor="b">
            <a:no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10" indent="0">
              <a:buNone/>
              <a:defRPr sz="1800"/>
            </a:lvl2pPr>
            <a:lvl3pPr marL="1371418" indent="0">
              <a:buNone/>
              <a:defRPr sz="1800"/>
            </a:lvl3pPr>
            <a:lvl4pPr marL="2057126" indent="0">
              <a:buNone/>
              <a:defRPr sz="1800"/>
            </a:lvl4pPr>
            <a:lvl5pPr marL="2742836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9" hasCustomPrompt="1"/>
          </p:nvPr>
        </p:nvSpPr>
        <p:spPr>
          <a:xfrm rot="18900000">
            <a:off x="6001064" y="1752852"/>
            <a:ext cx="1988144" cy="2210003"/>
          </a:xfrm>
          <a:solidFill>
            <a:schemeClr val="bg1">
              <a:alpha val="20000"/>
            </a:schemeClr>
          </a:solidFill>
        </p:spPr>
        <p:txBody>
          <a:bodyPr anchor="b">
            <a:no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10" indent="0">
              <a:buNone/>
              <a:defRPr sz="1800"/>
            </a:lvl2pPr>
            <a:lvl3pPr marL="1371418" indent="0">
              <a:buNone/>
              <a:defRPr sz="1800"/>
            </a:lvl3pPr>
            <a:lvl4pPr marL="2057126" indent="0">
              <a:buNone/>
              <a:defRPr sz="1800"/>
            </a:lvl4pPr>
            <a:lvl5pPr marL="2742836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01064" y="2019063"/>
            <a:ext cx="1988144" cy="1677582"/>
          </a:xfrm>
        </p:spPr>
        <p:txBody>
          <a:bodyPr anchor="ctr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0509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1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  <p:bldP spid="7" grpId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an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716588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8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8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01676" y="2135511"/>
            <a:ext cx="2854325" cy="1444684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588000" y="1921417"/>
            <a:ext cx="2854326" cy="1873755"/>
          </a:xfrm>
        </p:spPr>
        <p:txBody>
          <a:bodyPr anchor="ctr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10" indent="0">
              <a:buNone/>
              <a:defRPr sz="1800"/>
            </a:lvl2pPr>
            <a:lvl3pPr marL="1371418" indent="0">
              <a:buNone/>
              <a:defRPr sz="1800"/>
            </a:lvl3pPr>
            <a:lvl4pPr marL="2057126" indent="0">
              <a:buNone/>
              <a:defRPr sz="1800"/>
            </a:lvl4pPr>
            <a:lvl5pPr marL="2742836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4086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716588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8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8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732204"/>
            <a:ext cx="3870326" cy="1034464"/>
          </a:xfrm>
        </p:spPr>
        <p:txBody>
          <a:bodyPr anchor="b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2" y="1766669"/>
            <a:ext cx="3870325" cy="1091185"/>
          </a:xfrm>
        </p:spPr>
        <p:txBody>
          <a:bodyPr anchor="t"/>
          <a:lstStyle>
            <a:lvl1pPr marL="0" indent="0" algn="r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685710" indent="0">
              <a:buNone/>
              <a:defRPr sz="1800"/>
            </a:lvl2pPr>
            <a:lvl3pPr marL="1371418" indent="0">
              <a:buNone/>
              <a:defRPr sz="1800"/>
            </a:lvl3pPr>
            <a:lvl4pPr marL="2057126" indent="0">
              <a:buNone/>
              <a:defRPr sz="1800"/>
            </a:lvl4pPr>
            <a:lvl5pPr marL="2742836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8816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and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716588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8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8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0" y="0"/>
            <a:ext cx="4405086" cy="5716588"/>
          </a:xfrm>
          <a:gradFill flip="none" rotWithShape="1">
            <a:gsLst>
              <a:gs pos="0">
                <a:srgbClr val="000000">
                  <a:alpha val="50000"/>
                </a:srgbClr>
              </a:gs>
              <a:gs pos="100000">
                <a:srgbClr val="000000">
                  <a:alpha val="0"/>
                </a:srgbClr>
              </a:gs>
            </a:gsLst>
            <a:lin ang="10800000" scaled="1"/>
            <a:tileRect/>
          </a:gradFill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685710" indent="0">
              <a:buNone/>
              <a:defRPr sz="1800"/>
            </a:lvl2pPr>
            <a:lvl3pPr marL="1371418" indent="0">
              <a:buNone/>
              <a:defRPr sz="1800"/>
            </a:lvl3pPr>
            <a:lvl4pPr marL="2057126" indent="0">
              <a:buNone/>
              <a:defRPr sz="1800"/>
            </a:lvl4pPr>
            <a:lvl5pPr marL="2742836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701676" y="796742"/>
            <a:ext cx="4218669" cy="1562791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11200" y="2508910"/>
            <a:ext cx="2677886" cy="1653649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685710" indent="0">
              <a:buNone/>
              <a:defRPr sz="1800"/>
            </a:lvl2pPr>
            <a:lvl3pPr marL="1371418" indent="0">
              <a:buNone/>
              <a:defRPr sz="1800"/>
            </a:lvl3pPr>
            <a:lvl4pPr marL="2057126" indent="0">
              <a:buNone/>
              <a:defRPr sz="1800"/>
            </a:lvl4pPr>
            <a:lvl5pPr marL="2742836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1469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/>
      <p:bldP spid="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and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716588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8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8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-4" y="3010224"/>
            <a:ext cx="9144001" cy="2706362"/>
          </a:xfr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  <a:tileRect/>
          </a:gradFill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685710" indent="0">
              <a:buNone/>
              <a:defRPr sz="1800"/>
            </a:lvl2pPr>
            <a:lvl3pPr marL="1371418" indent="0">
              <a:buNone/>
              <a:defRPr sz="1800"/>
            </a:lvl3pPr>
            <a:lvl4pPr marL="2057126" indent="0">
              <a:buNone/>
              <a:defRPr sz="1800"/>
            </a:lvl4pPr>
            <a:lvl5pPr marL="2742836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511300" y="3704286"/>
            <a:ext cx="6121400" cy="1215562"/>
          </a:xfrm>
        </p:spPr>
        <p:txBody>
          <a:bodyPr anchor="b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1213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562"/>
            <a:ext cx="6858000" cy="199022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2532"/>
            <a:ext cx="6858000" cy="138018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09126485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1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7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1675" y="304356"/>
            <a:ext cx="7740650" cy="7544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dirty="0"/>
              <a:t>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675" y="1178788"/>
            <a:ext cx="7740650" cy="3741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Master Text</a:t>
            </a:r>
          </a:p>
        </p:txBody>
      </p:sp>
    </p:spTree>
    <p:extLst>
      <p:ext uri="{BB962C8B-B14F-4D97-AF65-F5344CB8AC3E}">
        <p14:creationId xmlns:p14="http://schemas.microsoft.com/office/powerpoint/2010/main" val="3008180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768" r:id="rId2"/>
    <p:sldLayoutId id="2147483676" r:id="rId3"/>
    <p:sldLayoutId id="2147483680" r:id="rId4"/>
    <p:sldLayoutId id="2147483684" r:id="rId5"/>
    <p:sldLayoutId id="2147483695" r:id="rId6"/>
    <p:sldLayoutId id="2147483761" r:id="rId7"/>
    <p:sldLayoutId id="2147483762" r:id="rId8"/>
  </p:sldLayoutIdLst>
  <p:hf hdr="0" dt="0"/>
  <p:txStyles>
    <p:titleStyle>
      <a:lvl1pPr algn="l" defTabSz="1371418" rtl="0" eaLnBrk="1" latinLnBrk="0" hangingPunct="1">
        <a:lnSpc>
          <a:spcPct val="90000"/>
        </a:lnSpc>
        <a:spcBef>
          <a:spcPct val="0"/>
        </a:spcBef>
        <a:buNone/>
        <a:defRPr kumimoji="1" sz="60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371418" rtl="0" eaLnBrk="1" latinLnBrk="0" hangingPunct="1">
        <a:lnSpc>
          <a:spcPct val="160000"/>
        </a:lnSpc>
        <a:spcBef>
          <a:spcPts val="0"/>
        </a:spcBef>
        <a:buFont typeface="Arial" panose="020B0604020202020204" pitchFamily="34" charset="0"/>
        <a:buNone/>
        <a:defRPr kumimoji="1" sz="16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028564" indent="-342854" algn="l" defTabSz="137141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272" indent="-342854" algn="l" defTabSz="137141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399980" indent="-342854" algn="l" defTabSz="137141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690" indent="-342854" algn="l" defTabSz="137141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398" indent="-342854" algn="l" defTabSz="137141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106" indent="-342854" algn="l" defTabSz="137141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814" indent="-342854" algn="l" defTabSz="137141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524" indent="-342854" algn="l" defTabSz="137141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18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10" algn="l" defTabSz="1371418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8" algn="l" defTabSz="1371418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algn="l" defTabSz="1371418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4" algn="l" defTabSz="1371418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544" algn="l" defTabSz="1371418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252" algn="l" defTabSz="1371418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960" algn="l" defTabSz="1371418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668" algn="l" defTabSz="1371418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180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502" userDrawn="1">
          <p15:clr>
            <a:srgbClr val="F26B43"/>
          </p15:clr>
        </p15:guide>
        <p15:guide id="4" orient="horz" pos="3099" userDrawn="1">
          <p15:clr>
            <a:srgbClr val="F26B43"/>
          </p15:clr>
        </p15:guide>
        <p15:guide id="5" pos="612" userDrawn="1">
          <p15:clr>
            <a:srgbClr val="F26B43"/>
          </p15:clr>
        </p15:guide>
        <p15:guide id="6" pos="5148" userDrawn="1">
          <p15:clr>
            <a:srgbClr val="F26B43"/>
          </p15:clr>
        </p15:guide>
        <p15:guide id="7" pos="4808" userDrawn="1">
          <p15:clr>
            <a:srgbClr val="F26B43"/>
          </p15:clr>
        </p15:guide>
        <p15:guide id="8" pos="952" userDrawn="1">
          <p15:clr>
            <a:srgbClr val="F26B43"/>
          </p15:clr>
        </p15:guide>
        <p15:guide id="9" pos="442" userDrawn="1">
          <p15:clr>
            <a:srgbClr val="F26B43"/>
          </p15:clr>
        </p15:guide>
        <p15:guide id="10" pos="531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356"/>
            <a:ext cx="7886700" cy="1104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777"/>
            <a:ext cx="7886700" cy="3627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8431"/>
            <a:ext cx="2057400" cy="3043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8431"/>
            <a:ext cx="3086100" cy="3043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8431"/>
            <a:ext cx="2057400" cy="3043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60040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665" r:id="rId13"/>
    <p:sldLayoutId id="2147483691" r:id="rId14"/>
    <p:sldLayoutId id="2147483690" r:id="rId15"/>
    <p:sldLayoutId id="2147483714" r:id="rId16"/>
    <p:sldLayoutId id="2147483717" r:id="rId17"/>
    <p:sldLayoutId id="2147483719" r:id="rId18"/>
    <p:sldLayoutId id="2147483737" r:id="rId19"/>
    <p:sldLayoutId id="2147483669" r:id="rId20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180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490" userDrawn="1">
          <p15:clr>
            <a:srgbClr val="F26B43"/>
          </p15:clr>
        </p15:guide>
        <p15:guide id="4" orient="horz" pos="3111" userDrawn="1">
          <p15:clr>
            <a:srgbClr val="F26B43"/>
          </p15:clr>
        </p15:guide>
        <p15:guide id="5" pos="612" userDrawn="1">
          <p15:clr>
            <a:srgbClr val="F26B43"/>
          </p15:clr>
        </p15:guide>
        <p15:guide id="6" pos="5148" userDrawn="1">
          <p15:clr>
            <a:srgbClr val="F26B43"/>
          </p15:clr>
        </p15:guide>
        <p15:guide id="7" pos="4808" userDrawn="1">
          <p15:clr>
            <a:srgbClr val="F26B43"/>
          </p15:clr>
        </p15:guide>
        <p15:guide id="8" pos="952" userDrawn="1">
          <p15:clr>
            <a:srgbClr val="F26B43"/>
          </p15:clr>
        </p15:guide>
        <p15:guide id="9" pos="442" userDrawn="1">
          <p15:clr>
            <a:srgbClr val="F26B43"/>
          </p15:clr>
        </p15:guide>
        <p15:guide id="10" pos="5318" userDrawn="1">
          <p15:clr>
            <a:srgbClr val="F26B43"/>
          </p15:clr>
        </p15:guide>
        <p15:guide id="11" orient="horz" pos="1145" userDrawn="1">
          <p15:clr>
            <a:srgbClr val="F26B43"/>
          </p15:clr>
        </p15:guide>
        <p15:guide id="12" orient="horz" pos="2456" userDrawn="1">
          <p15:clr>
            <a:srgbClr val="F26B43"/>
          </p15:clr>
        </p15:guide>
        <p15:guide id="13" pos="3515" userDrawn="1">
          <p15:clr>
            <a:srgbClr val="F26B43"/>
          </p15:clr>
        </p15:guide>
        <p15:guide id="14" pos="2245" userDrawn="1">
          <p15:clr>
            <a:srgbClr val="F26B43"/>
          </p15:clr>
        </p15:guide>
        <p15:guide id="15" pos="20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.emf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="" xmlns:a16="http://schemas.microsoft.com/office/drawing/2014/main" id="{735F15D9-EAA7-4ADB-8CB7-226A1C615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05967" y="-1705968"/>
            <a:ext cx="5732063" cy="9144001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="" xmlns:a16="http://schemas.microsoft.com/office/drawing/2014/main" id="{DFB54B0A-0D3B-4383-B6F5-29798AD66E2C}"/>
              </a:ext>
            </a:extLst>
          </p:cNvPr>
          <p:cNvSpPr/>
          <p:nvPr/>
        </p:nvSpPr>
        <p:spPr>
          <a:xfrm>
            <a:off x="838005" y="521204"/>
            <a:ext cx="2867721" cy="117370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838005" y="771219"/>
            <a:ext cx="61863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5400" b="1" dirty="0">
                <a:solidFill>
                  <a:schemeClr val="accent5">
                    <a:lumMod val="75000"/>
                  </a:schemeClr>
                </a:solidFill>
                <a:latin typeface="Gen Jyuu Gothic P Bold" panose="020B0602020203020207" pitchFamily="34" charset="-120"/>
                <a:ea typeface="Gen Jyuu Gothic P Bold" panose="020B0602020203020207" pitchFamily="34" charset="-120"/>
                <a:cs typeface="Gen Jyuu Gothic P Bold" panose="020B0602020203020207" pitchFamily="34" charset="-120"/>
              </a:rPr>
              <a:t>過度追求</a:t>
            </a:r>
            <a:r>
              <a:rPr lang="en-US" altLang="zh-TW" sz="5400" b="1" dirty="0">
                <a:solidFill>
                  <a:schemeClr val="accent5">
                    <a:lumMod val="75000"/>
                  </a:schemeClr>
                </a:solidFill>
                <a:latin typeface="Gen Jyuu Gothic P Bold" panose="020B0602020203020207" pitchFamily="34" charset="-120"/>
                <a:ea typeface="Gen Jyuu Gothic P Bold" panose="020B0602020203020207" pitchFamily="34" charset="-120"/>
                <a:cs typeface="Gen Jyuu Gothic P Bold" panose="020B0602020203020207" pitchFamily="34" charset="-120"/>
              </a:rPr>
              <a:t> </a:t>
            </a:r>
            <a:r>
              <a:rPr lang="zh-TW" altLang="zh-TW" sz="5400" b="1" dirty="0">
                <a:latin typeface="Gen Jyuu Gothic ExtraLight" panose="020B0003020203020207" pitchFamily="34" charset="-120"/>
                <a:ea typeface="Gen Jyuu Gothic ExtraLight" panose="020B0003020203020207" pitchFamily="34" charset="-120"/>
                <a:cs typeface="Gen Jyuu Gothic ExtraLight" panose="020B0003020203020207" pitchFamily="34" charset="-120"/>
              </a:rPr>
              <a:t>與</a:t>
            </a:r>
            <a:r>
              <a:rPr lang="en-US" altLang="zh-TW" sz="5400" b="1" dirty="0">
                <a:latin typeface="Gen Jyuu Gothic ExtraLight" panose="020B0003020203020207" pitchFamily="34" charset="-120"/>
                <a:ea typeface="Gen Jyuu Gothic ExtraLight" panose="020B0003020203020207" pitchFamily="34" charset="-120"/>
                <a:cs typeface="Gen Jyuu Gothic ExtraLight" panose="020B0003020203020207" pitchFamily="34" charset="-120"/>
              </a:rPr>
              <a:t>  </a:t>
            </a:r>
            <a:r>
              <a:rPr lang="zh-TW" altLang="zh-TW" sz="5400" b="1" dirty="0">
                <a:solidFill>
                  <a:srgbClr val="FC526A"/>
                </a:solidFill>
                <a:latin typeface="Gen Jyuu Gothic P Bold" panose="020B0602020203020207" pitchFamily="34" charset="-120"/>
                <a:ea typeface="Gen Jyuu Gothic P Bold" panose="020B0602020203020207" pitchFamily="34" charset="-120"/>
                <a:cs typeface="Gen Jyuu Gothic P Bold" panose="020B0602020203020207" pitchFamily="34" charset="-120"/>
              </a:rPr>
              <a:t>性騷擾</a:t>
            </a: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AD2F6A79-146D-40B9-ACEA-5DFCE93D323B}"/>
              </a:ext>
            </a:extLst>
          </p:cNvPr>
          <p:cNvSpPr/>
          <p:nvPr/>
        </p:nvSpPr>
        <p:spPr>
          <a:xfrm>
            <a:off x="4729648" y="521204"/>
            <a:ext cx="2294666" cy="1173708"/>
          </a:xfrm>
          <a:prstGeom prst="rect">
            <a:avLst/>
          </a:prstGeom>
          <a:noFill/>
          <a:ln w="38100"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248A863B-42FC-4A16-8878-ECA05D022681}"/>
              </a:ext>
            </a:extLst>
          </p:cNvPr>
          <p:cNvSpPr/>
          <p:nvPr/>
        </p:nvSpPr>
        <p:spPr>
          <a:xfrm>
            <a:off x="819368" y="2280250"/>
            <a:ext cx="4495622" cy="2254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zh-TW" sz="2400" b="1" dirty="0">
                <a:latin typeface="Gen Jyuu Gothic ExtraLight" panose="020B0003020203020207" pitchFamily="34" charset="-120"/>
                <a:ea typeface="Gen Jyuu Gothic ExtraLight" panose="020B0003020203020207" pitchFamily="34" charset="-120"/>
                <a:cs typeface="Gen Jyuu Gothic ExtraLight" panose="020B0003020203020207" pitchFamily="34" charset="-120"/>
              </a:rPr>
              <a:t>「大錯特錯不要來，汙辱我的美，你不是我的</a:t>
            </a:r>
            <a:r>
              <a:rPr lang="en-US" altLang="zh-TW" sz="2400" b="1" dirty="0">
                <a:latin typeface="Gen Jyuu Gothic ExtraLight" panose="020B0003020203020207" pitchFamily="34" charset="-120"/>
                <a:ea typeface="Gen Jyuu Gothic ExtraLight" panose="020B0003020203020207" pitchFamily="34" charset="-120"/>
                <a:cs typeface="Gen Jyuu Gothic ExtraLight" panose="020B0003020203020207" pitchFamily="34" charset="-120"/>
              </a:rPr>
              <a:t>style</a:t>
            </a:r>
            <a:r>
              <a:rPr lang="zh-TW" altLang="zh-TW" sz="2400" b="1" dirty="0">
                <a:latin typeface="Gen Jyuu Gothic ExtraLight" panose="020B0003020203020207" pitchFamily="34" charset="-120"/>
                <a:ea typeface="Gen Jyuu Gothic ExtraLight" panose="020B0003020203020207" pitchFamily="34" charset="-120"/>
                <a:cs typeface="Gen Jyuu Gothic ExtraLight" panose="020B0003020203020207" pitchFamily="34" charset="-120"/>
              </a:rPr>
              <a:t>，為何天天纏著我？！」多年前一首流行歌曲清楚道盡被過度追求者的心情。</a:t>
            </a:r>
            <a:endParaRPr lang="zh-TW" altLang="en-US" sz="2400" dirty="0">
              <a:latin typeface="Gen Jyuu Gothic ExtraLight" panose="020B0003020203020207" pitchFamily="34" charset="-120"/>
              <a:ea typeface="Gen Jyuu Gothic ExtraLight" panose="020B0003020203020207" pitchFamily="34" charset="-120"/>
              <a:cs typeface="Gen Jyuu Gothic ExtraLight" panose="020B0003020203020207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="" xmlns:a16="http://schemas.microsoft.com/office/drawing/2014/main" id="{E33225DB-C52F-4570-8D0A-FCA22DB59E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089" y="1106905"/>
            <a:ext cx="4609681" cy="460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33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="" xmlns:a16="http://schemas.microsoft.com/office/drawing/2014/main" id="{04739A54-ED7F-4394-8495-7E49D2DE78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10531" y="-1716883"/>
            <a:ext cx="5722940" cy="9144002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="" xmlns:a16="http://schemas.microsoft.com/office/drawing/2014/main" id="{183E4C51-917D-4C38-9A9A-62ACB6939D0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99928" y="2108609"/>
            <a:ext cx="5172347" cy="3484915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="" xmlns:a16="http://schemas.microsoft.com/office/drawing/2014/main" id="{721D83BA-A034-4103-A9FD-8042CEE399B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0" y="123064"/>
            <a:ext cx="5172347" cy="348491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771896" y="919195"/>
            <a:ext cx="7793026" cy="423532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zh-TW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en Jyuu Gothic ExtraLight" panose="020B0003020203020207" pitchFamily="34" charset="-120"/>
                <a:ea typeface="Gen Jyuu Gothic ExtraLight" panose="020B0003020203020207" pitchFamily="34" charset="-120"/>
                <a:cs typeface="Gen Jyuu Gothic ExtraLight" panose="020B0003020203020207" pitchFamily="34" charset="-120"/>
              </a:rPr>
              <a:t>然而，「精誠所至，金石為開」、「戲棚下站久就是你的」等求愛撇步，一再印證社會對於追求心儀對象的建議都是臉皮要厚，遇到拒絕更要不屈不撓，並相信如此一定能追求成功。</a:t>
            </a:r>
            <a:r>
              <a:rPr lang="en-US" altLang="zh-TW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en Jyuu Gothic ExtraLight" panose="020B0003020203020207" pitchFamily="34" charset="-120"/>
                <a:ea typeface="Gen Jyuu Gothic ExtraLight" panose="020B0003020203020207" pitchFamily="34" charset="-120"/>
                <a:cs typeface="Gen Jyuu Gothic ExtraLight" panose="020B0003020203020207" pitchFamily="34" charset="-120"/>
              </a:rPr>
              <a:t/>
            </a:r>
            <a:br>
              <a:rPr lang="en-US" altLang="zh-TW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en Jyuu Gothic ExtraLight" panose="020B0003020203020207" pitchFamily="34" charset="-120"/>
                <a:ea typeface="Gen Jyuu Gothic ExtraLight" panose="020B0003020203020207" pitchFamily="34" charset="-120"/>
                <a:cs typeface="Gen Jyuu Gothic ExtraLight" panose="020B0003020203020207" pitchFamily="34" charset="-120"/>
              </a:rPr>
            </a:br>
            <a:r>
              <a:rPr lang="zh-TW" altLang="zh-TW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en Jyuu Gothic ExtraLight" panose="020B0003020203020207" pitchFamily="34" charset="-120"/>
                <a:ea typeface="Gen Jyuu Gothic ExtraLight" panose="020B0003020203020207" pitchFamily="34" charset="-120"/>
                <a:cs typeface="Gen Jyuu Gothic ExtraLight" panose="020B0003020203020207" pitchFamily="34" charset="-120"/>
              </a:rPr>
              <a:t>時至今日，過度追求不但可能造成被追求者的困擾與不悅，造成雙方關係緊張，甚至可能演變成為過度追求的性騷擾行為。</a:t>
            </a:r>
          </a:p>
        </p:txBody>
      </p:sp>
    </p:spTree>
    <p:extLst>
      <p:ext uri="{BB962C8B-B14F-4D97-AF65-F5344CB8AC3E}">
        <p14:creationId xmlns:p14="http://schemas.microsoft.com/office/powerpoint/2010/main" val="2039696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>
            <a:extLst>
              <a:ext uri="{FF2B5EF4-FFF2-40B4-BE49-F238E27FC236}">
                <a16:creationId xmlns="" xmlns:a16="http://schemas.microsoft.com/office/drawing/2014/main" id="{23874C83-32E3-40D9-BBF1-B5658C67FE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38254" y="-1549235"/>
            <a:ext cx="6206636" cy="9305105"/>
          </a:xfrm>
          <a:prstGeom prst="rect">
            <a:avLst/>
          </a:prstGeom>
        </p:spPr>
      </p:pic>
      <p:pic>
        <p:nvPicPr>
          <p:cNvPr id="8" name="图形 5">
            <a:extLst>
              <a:ext uri="{FF2B5EF4-FFF2-40B4-BE49-F238E27FC236}">
                <a16:creationId xmlns="" xmlns:a16="http://schemas.microsoft.com/office/drawing/2014/main" id="{41043017-6B9D-4D85-88B5-7FA7AFF8E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249" y="920190"/>
            <a:ext cx="7860003" cy="4484630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="" xmlns:a16="http://schemas.microsoft.com/office/drawing/2014/main" id="{4E69D974-D1E7-4886-83FF-38B117AED8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8174" y="657756"/>
            <a:ext cx="5716588" cy="5716588"/>
          </a:xfrm>
          <a:prstGeom prst="rect">
            <a:avLst/>
          </a:prstGeom>
        </p:spPr>
      </p:pic>
      <p:sp>
        <p:nvSpPr>
          <p:cNvPr id="20" name="Freeform 10">
            <a:extLst>
              <a:ext uri="{FF2B5EF4-FFF2-40B4-BE49-F238E27FC236}">
                <a16:creationId xmlns="" xmlns:a16="http://schemas.microsoft.com/office/drawing/2014/main" id="{E6E04784-9BF1-4BB7-953C-4182BA494790}"/>
              </a:ext>
            </a:extLst>
          </p:cNvPr>
          <p:cNvSpPr>
            <a:spLocks noEditPoints="1"/>
          </p:cNvSpPr>
          <p:nvPr/>
        </p:nvSpPr>
        <p:spPr bwMode="auto">
          <a:xfrm>
            <a:off x="6708933" y="2881661"/>
            <a:ext cx="1889157" cy="511337"/>
          </a:xfrm>
          <a:custGeom>
            <a:avLst/>
            <a:gdLst>
              <a:gd name="T0" fmla="*/ 407 w 537"/>
              <a:gd name="T1" fmla="*/ 118 h 161"/>
              <a:gd name="T2" fmla="*/ 388 w 537"/>
              <a:gd name="T3" fmla="*/ 66 h 161"/>
              <a:gd name="T4" fmla="*/ 407 w 537"/>
              <a:gd name="T5" fmla="*/ 65 h 161"/>
              <a:gd name="T6" fmla="*/ 429 w 537"/>
              <a:gd name="T7" fmla="*/ 31 h 161"/>
              <a:gd name="T8" fmla="*/ 143 w 537"/>
              <a:gd name="T9" fmla="*/ 70 h 161"/>
              <a:gd name="T10" fmla="*/ 404 w 537"/>
              <a:gd name="T11" fmla="*/ 23 h 161"/>
              <a:gd name="T12" fmla="*/ 406 w 537"/>
              <a:gd name="T13" fmla="*/ 6 h 161"/>
              <a:gd name="T14" fmla="*/ 499 w 537"/>
              <a:gd name="T15" fmla="*/ 99 h 161"/>
              <a:gd name="T16" fmla="*/ 404 w 537"/>
              <a:gd name="T17" fmla="*/ 25 h 161"/>
              <a:gd name="T18" fmla="*/ 276 w 537"/>
              <a:gd name="T19" fmla="*/ 61 h 161"/>
              <a:gd name="T20" fmla="*/ 177 w 537"/>
              <a:gd name="T21" fmla="*/ 39 h 161"/>
              <a:gd name="T22" fmla="*/ 524 w 537"/>
              <a:gd name="T23" fmla="*/ 100 h 161"/>
              <a:gd name="T24" fmla="*/ 360 w 537"/>
              <a:gd name="T25" fmla="*/ 87 h 161"/>
              <a:gd name="T26" fmla="*/ 328 w 537"/>
              <a:gd name="T27" fmla="*/ 112 h 161"/>
              <a:gd name="T28" fmla="*/ 320 w 537"/>
              <a:gd name="T29" fmla="*/ 18 h 161"/>
              <a:gd name="T30" fmla="*/ 394 w 537"/>
              <a:gd name="T31" fmla="*/ 8 h 161"/>
              <a:gd name="T32" fmla="*/ 536 w 537"/>
              <a:gd name="T33" fmla="*/ 87 h 161"/>
              <a:gd name="T34" fmla="*/ 297 w 537"/>
              <a:gd name="T35" fmla="*/ 91 h 161"/>
              <a:gd name="T36" fmla="*/ 475 w 537"/>
              <a:gd name="T37" fmla="*/ 71 h 161"/>
              <a:gd name="T38" fmla="*/ 386 w 537"/>
              <a:gd name="T39" fmla="*/ 66 h 161"/>
              <a:gd name="T40" fmla="*/ 178 w 537"/>
              <a:gd name="T41" fmla="*/ 73 h 161"/>
              <a:gd name="T42" fmla="*/ 252 w 537"/>
              <a:gd name="T43" fmla="*/ 58 h 161"/>
              <a:gd name="T44" fmla="*/ 431 w 537"/>
              <a:gd name="T45" fmla="*/ 37 h 161"/>
              <a:gd name="T46" fmla="*/ 194 w 537"/>
              <a:gd name="T47" fmla="*/ 40 h 161"/>
              <a:gd name="T48" fmla="*/ 405 w 537"/>
              <a:gd name="T49" fmla="*/ 21 h 161"/>
              <a:gd name="T50" fmla="*/ 290 w 537"/>
              <a:gd name="T51" fmla="*/ 11 h 161"/>
              <a:gd name="T52" fmla="*/ 20 w 537"/>
              <a:gd name="T53" fmla="*/ 51 h 161"/>
              <a:gd name="T54" fmla="*/ 23 w 537"/>
              <a:gd name="T55" fmla="*/ 110 h 161"/>
              <a:gd name="T56" fmla="*/ 94 w 537"/>
              <a:gd name="T57" fmla="*/ 155 h 161"/>
              <a:gd name="T58" fmla="*/ 348 w 537"/>
              <a:gd name="T59" fmla="*/ 116 h 161"/>
              <a:gd name="T60" fmla="*/ 444 w 537"/>
              <a:gd name="T61" fmla="*/ 68 h 161"/>
              <a:gd name="T62" fmla="*/ 337 w 537"/>
              <a:gd name="T63" fmla="*/ 70 h 161"/>
              <a:gd name="T64" fmla="*/ 249 w 537"/>
              <a:gd name="T65" fmla="*/ 71 h 161"/>
              <a:gd name="T66" fmla="*/ 290 w 537"/>
              <a:gd name="T67" fmla="*/ 51 h 161"/>
              <a:gd name="T68" fmla="*/ 344 w 537"/>
              <a:gd name="T69" fmla="*/ 47 h 161"/>
              <a:gd name="T70" fmla="*/ 387 w 537"/>
              <a:gd name="T71" fmla="*/ 39 h 161"/>
              <a:gd name="T72" fmla="*/ 131 w 537"/>
              <a:gd name="T73" fmla="*/ 60 h 161"/>
              <a:gd name="T74" fmla="*/ 202 w 537"/>
              <a:gd name="T75" fmla="*/ 45 h 161"/>
              <a:gd name="T76" fmla="*/ 406 w 537"/>
              <a:gd name="T77" fmla="*/ 14 h 161"/>
              <a:gd name="T78" fmla="*/ 283 w 537"/>
              <a:gd name="T79" fmla="*/ 23 h 161"/>
              <a:gd name="T80" fmla="*/ 380 w 537"/>
              <a:gd name="T81" fmla="*/ 18 h 161"/>
              <a:gd name="T82" fmla="*/ 296 w 537"/>
              <a:gd name="T83" fmla="*/ 13 h 161"/>
              <a:gd name="T84" fmla="*/ 154 w 537"/>
              <a:gd name="T85" fmla="*/ 32 h 161"/>
              <a:gd name="T86" fmla="*/ 27 w 537"/>
              <a:gd name="T87" fmla="*/ 37 h 161"/>
              <a:gd name="T88" fmla="*/ 38 w 537"/>
              <a:gd name="T89" fmla="*/ 85 h 161"/>
              <a:gd name="T90" fmla="*/ 91 w 537"/>
              <a:gd name="T91" fmla="*/ 153 h 161"/>
              <a:gd name="T92" fmla="*/ 233 w 537"/>
              <a:gd name="T93" fmla="*/ 82 h 161"/>
              <a:gd name="T94" fmla="*/ 161 w 537"/>
              <a:gd name="T95" fmla="*/ 88 h 161"/>
              <a:gd name="T96" fmla="*/ 46 w 537"/>
              <a:gd name="T97" fmla="*/ 122 h 161"/>
              <a:gd name="T98" fmla="*/ 71 w 537"/>
              <a:gd name="T99" fmla="*/ 104 h 161"/>
              <a:gd name="T100" fmla="*/ 103 w 537"/>
              <a:gd name="T101" fmla="*/ 117 h 161"/>
              <a:gd name="T102" fmla="*/ 430 w 537"/>
              <a:gd name="T103" fmla="*/ 96 h 161"/>
              <a:gd name="T104" fmla="*/ 372 w 537"/>
              <a:gd name="T105" fmla="*/ 95 h 161"/>
              <a:gd name="T106" fmla="*/ 225 w 537"/>
              <a:gd name="T107" fmla="*/ 108 h 161"/>
              <a:gd name="T108" fmla="*/ 219 w 537"/>
              <a:gd name="T109" fmla="*/ 120 h 161"/>
              <a:gd name="T110" fmla="*/ 318 w 537"/>
              <a:gd name="T111" fmla="*/ 115 h 161"/>
              <a:gd name="T112" fmla="*/ 409 w 537"/>
              <a:gd name="T113" fmla="*/ 109 h 161"/>
              <a:gd name="T114" fmla="*/ 329 w 537"/>
              <a:gd name="T115" fmla="*/ 109 h 161"/>
              <a:gd name="T116" fmla="*/ 342 w 537"/>
              <a:gd name="T117" fmla="*/ 103 h 161"/>
              <a:gd name="T118" fmla="*/ 427 w 537"/>
              <a:gd name="T119" fmla="*/ 103 h 161"/>
              <a:gd name="T120" fmla="*/ 246 w 537"/>
              <a:gd name="T121" fmla="*/ 105 h 161"/>
              <a:gd name="T122" fmla="*/ 418 w 537"/>
              <a:gd name="T123" fmla="*/ 95 h 161"/>
              <a:gd name="T124" fmla="*/ 66 w 537"/>
              <a:gd name="T125" fmla="*/ 126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7" h="161">
                <a:moveTo>
                  <a:pt x="271" y="11"/>
                </a:moveTo>
                <a:cubicBezTo>
                  <a:pt x="270" y="11"/>
                  <a:pt x="269" y="11"/>
                  <a:pt x="268" y="11"/>
                </a:cubicBezTo>
                <a:cubicBezTo>
                  <a:pt x="269" y="11"/>
                  <a:pt x="270" y="11"/>
                  <a:pt x="271" y="11"/>
                </a:cubicBezTo>
                <a:close/>
                <a:moveTo>
                  <a:pt x="286" y="9"/>
                </a:moveTo>
                <a:cubicBezTo>
                  <a:pt x="286" y="10"/>
                  <a:pt x="286" y="9"/>
                  <a:pt x="286" y="9"/>
                </a:cubicBezTo>
                <a:close/>
                <a:moveTo>
                  <a:pt x="8" y="36"/>
                </a:moveTo>
                <a:cubicBezTo>
                  <a:pt x="9" y="36"/>
                  <a:pt x="11" y="35"/>
                  <a:pt x="11" y="35"/>
                </a:cubicBezTo>
                <a:cubicBezTo>
                  <a:pt x="11" y="35"/>
                  <a:pt x="9" y="36"/>
                  <a:pt x="9" y="35"/>
                </a:cubicBezTo>
                <a:cubicBezTo>
                  <a:pt x="9" y="35"/>
                  <a:pt x="10" y="35"/>
                  <a:pt x="10" y="35"/>
                </a:cubicBezTo>
                <a:cubicBezTo>
                  <a:pt x="9" y="34"/>
                  <a:pt x="6" y="35"/>
                  <a:pt x="8" y="36"/>
                </a:cubicBezTo>
                <a:close/>
                <a:moveTo>
                  <a:pt x="4" y="72"/>
                </a:moveTo>
                <a:cubicBezTo>
                  <a:pt x="5" y="72"/>
                  <a:pt x="7" y="71"/>
                  <a:pt x="7" y="71"/>
                </a:cubicBezTo>
                <a:cubicBezTo>
                  <a:pt x="7" y="71"/>
                  <a:pt x="5" y="72"/>
                  <a:pt x="5" y="71"/>
                </a:cubicBezTo>
                <a:cubicBezTo>
                  <a:pt x="5" y="71"/>
                  <a:pt x="6" y="71"/>
                  <a:pt x="6" y="70"/>
                </a:cubicBezTo>
                <a:cubicBezTo>
                  <a:pt x="5" y="70"/>
                  <a:pt x="1" y="70"/>
                  <a:pt x="4" y="72"/>
                </a:cubicBezTo>
                <a:close/>
                <a:moveTo>
                  <a:pt x="25" y="34"/>
                </a:moveTo>
                <a:cubicBezTo>
                  <a:pt x="25" y="33"/>
                  <a:pt x="24" y="33"/>
                  <a:pt x="23" y="34"/>
                </a:cubicBezTo>
                <a:cubicBezTo>
                  <a:pt x="24" y="34"/>
                  <a:pt x="25" y="34"/>
                  <a:pt x="25" y="34"/>
                </a:cubicBezTo>
                <a:close/>
                <a:moveTo>
                  <a:pt x="366" y="115"/>
                </a:moveTo>
                <a:cubicBezTo>
                  <a:pt x="367" y="117"/>
                  <a:pt x="366" y="114"/>
                  <a:pt x="366" y="115"/>
                </a:cubicBezTo>
                <a:close/>
                <a:moveTo>
                  <a:pt x="271" y="9"/>
                </a:moveTo>
                <a:cubicBezTo>
                  <a:pt x="269" y="8"/>
                  <a:pt x="274" y="10"/>
                  <a:pt x="271" y="9"/>
                </a:cubicBezTo>
                <a:close/>
                <a:moveTo>
                  <a:pt x="51" y="31"/>
                </a:moveTo>
                <a:cubicBezTo>
                  <a:pt x="50" y="32"/>
                  <a:pt x="52" y="29"/>
                  <a:pt x="51" y="31"/>
                </a:cubicBezTo>
                <a:close/>
                <a:moveTo>
                  <a:pt x="28" y="33"/>
                </a:moveTo>
                <a:cubicBezTo>
                  <a:pt x="28" y="33"/>
                  <a:pt x="28" y="33"/>
                  <a:pt x="28" y="33"/>
                </a:cubicBezTo>
                <a:close/>
                <a:moveTo>
                  <a:pt x="449" y="111"/>
                </a:moveTo>
                <a:cubicBezTo>
                  <a:pt x="449" y="112"/>
                  <a:pt x="452" y="111"/>
                  <a:pt x="452" y="111"/>
                </a:cubicBezTo>
                <a:cubicBezTo>
                  <a:pt x="451" y="110"/>
                  <a:pt x="450" y="110"/>
                  <a:pt x="449" y="111"/>
                </a:cubicBezTo>
                <a:close/>
                <a:moveTo>
                  <a:pt x="269" y="9"/>
                </a:moveTo>
                <a:cubicBezTo>
                  <a:pt x="269" y="10"/>
                  <a:pt x="268" y="7"/>
                  <a:pt x="269" y="9"/>
                </a:cubicBezTo>
                <a:close/>
                <a:moveTo>
                  <a:pt x="311" y="124"/>
                </a:moveTo>
                <a:cubicBezTo>
                  <a:pt x="311" y="124"/>
                  <a:pt x="314" y="124"/>
                  <a:pt x="314" y="124"/>
                </a:cubicBezTo>
                <a:cubicBezTo>
                  <a:pt x="313" y="123"/>
                  <a:pt x="312" y="123"/>
                  <a:pt x="311" y="124"/>
                </a:cubicBezTo>
                <a:close/>
                <a:moveTo>
                  <a:pt x="401" y="118"/>
                </a:moveTo>
                <a:cubicBezTo>
                  <a:pt x="402" y="119"/>
                  <a:pt x="403" y="119"/>
                  <a:pt x="404" y="118"/>
                </a:cubicBezTo>
                <a:cubicBezTo>
                  <a:pt x="403" y="117"/>
                  <a:pt x="402" y="117"/>
                  <a:pt x="401" y="118"/>
                </a:cubicBezTo>
                <a:close/>
                <a:moveTo>
                  <a:pt x="327" y="122"/>
                </a:moveTo>
                <a:cubicBezTo>
                  <a:pt x="326" y="122"/>
                  <a:pt x="325" y="122"/>
                  <a:pt x="325" y="122"/>
                </a:cubicBezTo>
                <a:cubicBezTo>
                  <a:pt x="325" y="123"/>
                  <a:pt x="327" y="122"/>
                  <a:pt x="327" y="122"/>
                </a:cubicBezTo>
                <a:close/>
                <a:moveTo>
                  <a:pt x="317" y="122"/>
                </a:moveTo>
                <a:cubicBezTo>
                  <a:pt x="317" y="122"/>
                  <a:pt x="317" y="123"/>
                  <a:pt x="317" y="122"/>
                </a:cubicBezTo>
                <a:close/>
                <a:moveTo>
                  <a:pt x="325" y="117"/>
                </a:moveTo>
                <a:cubicBezTo>
                  <a:pt x="325" y="117"/>
                  <a:pt x="325" y="118"/>
                  <a:pt x="325" y="117"/>
                </a:cubicBezTo>
                <a:close/>
                <a:moveTo>
                  <a:pt x="406" y="118"/>
                </a:moveTo>
                <a:cubicBezTo>
                  <a:pt x="406" y="118"/>
                  <a:pt x="406" y="118"/>
                  <a:pt x="407" y="118"/>
                </a:cubicBezTo>
                <a:cubicBezTo>
                  <a:pt x="407" y="118"/>
                  <a:pt x="407" y="118"/>
                  <a:pt x="407" y="118"/>
                </a:cubicBezTo>
                <a:cubicBezTo>
                  <a:pt x="407" y="118"/>
                  <a:pt x="407" y="118"/>
                  <a:pt x="407" y="118"/>
                </a:cubicBezTo>
                <a:cubicBezTo>
                  <a:pt x="410" y="117"/>
                  <a:pt x="419" y="120"/>
                  <a:pt x="421" y="120"/>
                </a:cubicBezTo>
                <a:cubicBezTo>
                  <a:pt x="423" y="120"/>
                  <a:pt x="424" y="118"/>
                  <a:pt x="426" y="116"/>
                </a:cubicBezTo>
                <a:cubicBezTo>
                  <a:pt x="424" y="119"/>
                  <a:pt x="409" y="116"/>
                  <a:pt x="406" y="118"/>
                </a:cubicBezTo>
                <a:close/>
                <a:moveTo>
                  <a:pt x="285" y="126"/>
                </a:moveTo>
                <a:cubicBezTo>
                  <a:pt x="285" y="126"/>
                  <a:pt x="287" y="127"/>
                  <a:pt x="285" y="126"/>
                </a:cubicBezTo>
                <a:close/>
                <a:moveTo>
                  <a:pt x="278" y="127"/>
                </a:moveTo>
                <a:cubicBezTo>
                  <a:pt x="278" y="128"/>
                  <a:pt x="278" y="126"/>
                  <a:pt x="278" y="127"/>
                </a:cubicBezTo>
                <a:close/>
                <a:moveTo>
                  <a:pt x="270" y="128"/>
                </a:moveTo>
                <a:cubicBezTo>
                  <a:pt x="272" y="128"/>
                  <a:pt x="269" y="128"/>
                  <a:pt x="270" y="128"/>
                </a:cubicBezTo>
                <a:close/>
                <a:moveTo>
                  <a:pt x="267" y="129"/>
                </a:moveTo>
                <a:cubicBezTo>
                  <a:pt x="267" y="128"/>
                  <a:pt x="268" y="128"/>
                  <a:pt x="269" y="128"/>
                </a:cubicBezTo>
                <a:cubicBezTo>
                  <a:pt x="269" y="128"/>
                  <a:pt x="261" y="129"/>
                  <a:pt x="267" y="129"/>
                </a:cubicBezTo>
                <a:close/>
                <a:moveTo>
                  <a:pt x="271" y="127"/>
                </a:moveTo>
                <a:cubicBezTo>
                  <a:pt x="273" y="128"/>
                  <a:pt x="271" y="127"/>
                  <a:pt x="271" y="127"/>
                </a:cubicBezTo>
                <a:close/>
                <a:moveTo>
                  <a:pt x="268" y="127"/>
                </a:moveTo>
                <a:cubicBezTo>
                  <a:pt x="269" y="128"/>
                  <a:pt x="275" y="126"/>
                  <a:pt x="275" y="126"/>
                </a:cubicBezTo>
                <a:cubicBezTo>
                  <a:pt x="275" y="126"/>
                  <a:pt x="267" y="126"/>
                  <a:pt x="268" y="127"/>
                </a:cubicBezTo>
                <a:close/>
                <a:moveTo>
                  <a:pt x="354" y="6"/>
                </a:moveTo>
                <a:cubicBezTo>
                  <a:pt x="354" y="5"/>
                  <a:pt x="354" y="7"/>
                  <a:pt x="354" y="6"/>
                </a:cubicBezTo>
                <a:close/>
                <a:moveTo>
                  <a:pt x="309" y="6"/>
                </a:moveTo>
                <a:cubicBezTo>
                  <a:pt x="311" y="8"/>
                  <a:pt x="332" y="6"/>
                  <a:pt x="335" y="5"/>
                </a:cubicBezTo>
                <a:cubicBezTo>
                  <a:pt x="335" y="5"/>
                  <a:pt x="308" y="6"/>
                  <a:pt x="307" y="5"/>
                </a:cubicBezTo>
                <a:cubicBezTo>
                  <a:pt x="304" y="2"/>
                  <a:pt x="286" y="8"/>
                  <a:pt x="285" y="8"/>
                </a:cubicBezTo>
                <a:cubicBezTo>
                  <a:pt x="291" y="10"/>
                  <a:pt x="305" y="3"/>
                  <a:pt x="309" y="6"/>
                </a:cubicBezTo>
                <a:close/>
                <a:moveTo>
                  <a:pt x="452" y="77"/>
                </a:moveTo>
                <a:cubicBezTo>
                  <a:pt x="451" y="77"/>
                  <a:pt x="450" y="76"/>
                  <a:pt x="452" y="77"/>
                </a:cubicBezTo>
                <a:close/>
                <a:moveTo>
                  <a:pt x="450" y="77"/>
                </a:moveTo>
                <a:cubicBezTo>
                  <a:pt x="450" y="77"/>
                  <a:pt x="448" y="76"/>
                  <a:pt x="450" y="77"/>
                </a:cubicBezTo>
                <a:close/>
                <a:moveTo>
                  <a:pt x="443" y="85"/>
                </a:moveTo>
                <a:cubicBezTo>
                  <a:pt x="443" y="85"/>
                  <a:pt x="443" y="85"/>
                  <a:pt x="443" y="85"/>
                </a:cubicBezTo>
                <a:cubicBezTo>
                  <a:pt x="442" y="85"/>
                  <a:pt x="441" y="85"/>
                  <a:pt x="440" y="85"/>
                </a:cubicBezTo>
                <a:cubicBezTo>
                  <a:pt x="441" y="85"/>
                  <a:pt x="442" y="85"/>
                  <a:pt x="443" y="85"/>
                </a:cubicBezTo>
                <a:close/>
                <a:moveTo>
                  <a:pt x="408" y="67"/>
                </a:moveTo>
                <a:cubicBezTo>
                  <a:pt x="408" y="68"/>
                  <a:pt x="408" y="66"/>
                  <a:pt x="408" y="67"/>
                </a:cubicBezTo>
                <a:close/>
                <a:moveTo>
                  <a:pt x="424" y="62"/>
                </a:moveTo>
                <a:cubicBezTo>
                  <a:pt x="424" y="62"/>
                  <a:pt x="424" y="63"/>
                  <a:pt x="424" y="63"/>
                </a:cubicBezTo>
                <a:cubicBezTo>
                  <a:pt x="423" y="63"/>
                  <a:pt x="407" y="63"/>
                  <a:pt x="406" y="62"/>
                </a:cubicBezTo>
                <a:cubicBezTo>
                  <a:pt x="405" y="61"/>
                  <a:pt x="390" y="62"/>
                  <a:pt x="390" y="62"/>
                </a:cubicBezTo>
                <a:cubicBezTo>
                  <a:pt x="391" y="62"/>
                  <a:pt x="389" y="63"/>
                  <a:pt x="388" y="64"/>
                </a:cubicBezTo>
                <a:cubicBezTo>
                  <a:pt x="393" y="61"/>
                  <a:pt x="411" y="64"/>
                  <a:pt x="418" y="64"/>
                </a:cubicBezTo>
                <a:cubicBezTo>
                  <a:pt x="418" y="64"/>
                  <a:pt x="419" y="64"/>
                  <a:pt x="420" y="64"/>
                </a:cubicBezTo>
                <a:cubicBezTo>
                  <a:pt x="415" y="64"/>
                  <a:pt x="407" y="65"/>
                  <a:pt x="407" y="64"/>
                </a:cubicBezTo>
                <a:cubicBezTo>
                  <a:pt x="406" y="63"/>
                  <a:pt x="391" y="64"/>
                  <a:pt x="391" y="64"/>
                </a:cubicBezTo>
                <a:cubicBezTo>
                  <a:pt x="391" y="64"/>
                  <a:pt x="389" y="65"/>
                  <a:pt x="388" y="66"/>
                </a:cubicBezTo>
                <a:cubicBezTo>
                  <a:pt x="393" y="63"/>
                  <a:pt x="411" y="65"/>
                  <a:pt x="418" y="65"/>
                </a:cubicBezTo>
                <a:cubicBezTo>
                  <a:pt x="422" y="65"/>
                  <a:pt x="462" y="65"/>
                  <a:pt x="462" y="61"/>
                </a:cubicBezTo>
                <a:cubicBezTo>
                  <a:pt x="462" y="61"/>
                  <a:pt x="461" y="61"/>
                  <a:pt x="460" y="62"/>
                </a:cubicBezTo>
                <a:cubicBezTo>
                  <a:pt x="460" y="61"/>
                  <a:pt x="460" y="61"/>
                  <a:pt x="460" y="61"/>
                </a:cubicBezTo>
                <a:cubicBezTo>
                  <a:pt x="460" y="61"/>
                  <a:pt x="460" y="61"/>
                  <a:pt x="459" y="62"/>
                </a:cubicBezTo>
                <a:cubicBezTo>
                  <a:pt x="455" y="62"/>
                  <a:pt x="448" y="62"/>
                  <a:pt x="440" y="62"/>
                </a:cubicBezTo>
                <a:cubicBezTo>
                  <a:pt x="433" y="62"/>
                  <a:pt x="426" y="62"/>
                  <a:pt x="424" y="62"/>
                </a:cubicBezTo>
                <a:close/>
                <a:moveTo>
                  <a:pt x="459" y="62"/>
                </a:moveTo>
                <a:cubicBezTo>
                  <a:pt x="459" y="62"/>
                  <a:pt x="459" y="62"/>
                  <a:pt x="459" y="62"/>
                </a:cubicBezTo>
                <a:cubicBezTo>
                  <a:pt x="459" y="62"/>
                  <a:pt x="459" y="62"/>
                  <a:pt x="459" y="62"/>
                </a:cubicBezTo>
                <a:close/>
                <a:moveTo>
                  <a:pt x="459" y="62"/>
                </a:moveTo>
                <a:cubicBezTo>
                  <a:pt x="459" y="62"/>
                  <a:pt x="459" y="62"/>
                  <a:pt x="459" y="62"/>
                </a:cubicBezTo>
                <a:cubicBezTo>
                  <a:pt x="459" y="62"/>
                  <a:pt x="459" y="62"/>
                  <a:pt x="459" y="62"/>
                </a:cubicBezTo>
                <a:close/>
                <a:moveTo>
                  <a:pt x="445" y="78"/>
                </a:moveTo>
                <a:cubicBezTo>
                  <a:pt x="446" y="78"/>
                  <a:pt x="448" y="78"/>
                  <a:pt x="447" y="77"/>
                </a:cubicBezTo>
                <a:cubicBezTo>
                  <a:pt x="446" y="77"/>
                  <a:pt x="446" y="77"/>
                  <a:pt x="445" y="77"/>
                </a:cubicBezTo>
                <a:cubicBezTo>
                  <a:pt x="444" y="77"/>
                  <a:pt x="443" y="77"/>
                  <a:pt x="443" y="78"/>
                </a:cubicBezTo>
                <a:cubicBezTo>
                  <a:pt x="443" y="78"/>
                  <a:pt x="444" y="78"/>
                  <a:pt x="445" y="78"/>
                </a:cubicBezTo>
                <a:close/>
                <a:moveTo>
                  <a:pt x="454" y="78"/>
                </a:moveTo>
                <a:cubicBezTo>
                  <a:pt x="456" y="77"/>
                  <a:pt x="458" y="77"/>
                  <a:pt x="460" y="76"/>
                </a:cubicBezTo>
                <a:cubicBezTo>
                  <a:pt x="462" y="76"/>
                  <a:pt x="464" y="76"/>
                  <a:pt x="465" y="77"/>
                </a:cubicBezTo>
                <a:cubicBezTo>
                  <a:pt x="465" y="77"/>
                  <a:pt x="465" y="78"/>
                  <a:pt x="465" y="78"/>
                </a:cubicBezTo>
                <a:cubicBezTo>
                  <a:pt x="466" y="78"/>
                  <a:pt x="466" y="78"/>
                  <a:pt x="467" y="78"/>
                </a:cubicBezTo>
                <a:cubicBezTo>
                  <a:pt x="467" y="78"/>
                  <a:pt x="468" y="78"/>
                  <a:pt x="468" y="78"/>
                </a:cubicBezTo>
                <a:cubicBezTo>
                  <a:pt x="469" y="78"/>
                  <a:pt x="469" y="78"/>
                  <a:pt x="469" y="78"/>
                </a:cubicBezTo>
                <a:cubicBezTo>
                  <a:pt x="471" y="78"/>
                  <a:pt x="477" y="73"/>
                  <a:pt x="475" y="73"/>
                </a:cubicBezTo>
                <a:cubicBezTo>
                  <a:pt x="474" y="73"/>
                  <a:pt x="472" y="73"/>
                  <a:pt x="471" y="73"/>
                </a:cubicBezTo>
                <a:cubicBezTo>
                  <a:pt x="467" y="73"/>
                  <a:pt x="462" y="75"/>
                  <a:pt x="457" y="77"/>
                </a:cubicBezTo>
                <a:cubicBezTo>
                  <a:pt x="458" y="77"/>
                  <a:pt x="459" y="76"/>
                  <a:pt x="460" y="76"/>
                </a:cubicBezTo>
                <a:cubicBezTo>
                  <a:pt x="459" y="76"/>
                  <a:pt x="458" y="77"/>
                  <a:pt x="457" y="77"/>
                </a:cubicBezTo>
                <a:cubicBezTo>
                  <a:pt x="457" y="77"/>
                  <a:pt x="457" y="77"/>
                  <a:pt x="457" y="77"/>
                </a:cubicBezTo>
                <a:cubicBezTo>
                  <a:pt x="457" y="77"/>
                  <a:pt x="456" y="77"/>
                  <a:pt x="456" y="77"/>
                </a:cubicBezTo>
                <a:cubicBezTo>
                  <a:pt x="454" y="78"/>
                  <a:pt x="452" y="78"/>
                  <a:pt x="450" y="77"/>
                </a:cubicBezTo>
                <a:cubicBezTo>
                  <a:pt x="451" y="78"/>
                  <a:pt x="452" y="78"/>
                  <a:pt x="453" y="78"/>
                </a:cubicBezTo>
                <a:cubicBezTo>
                  <a:pt x="452" y="78"/>
                  <a:pt x="450" y="78"/>
                  <a:pt x="449" y="78"/>
                </a:cubicBezTo>
                <a:cubicBezTo>
                  <a:pt x="451" y="78"/>
                  <a:pt x="452" y="78"/>
                  <a:pt x="454" y="78"/>
                </a:cubicBezTo>
                <a:close/>
                <a:moveTo>
                  <a:pt x="454" y="111"/>
                </a:moveTo>
                <a:cubicBezTo>
                  <a:pt x="459" y="112"/>
                  <a:pt x="467" y="110"/>
                  <a:pt x="470" y="111"/>
                </a:cubicBezTo>
                <a:cubicBezTo>
                  <a:pt x="470" y="111"/>
                  <a:pt x="471" y="111"/>
                  <a:pt x="472" y="111"/>
                </a:cubicBezTo>
                <a:cubicBezTo>
                  <a:pt x="475" y="111"/>
                  <a:pt x="476" y="109"/>
                  <a:pt x="477" y="106"/>
                </a:cubicBezTo>
                <a:cubicBezTo>
                  <a:pt x="476" y="107"/>
                  <a:pt x="456" y="111"/>
                  <a:pt x="454" y="111"/>
                </a:cubicBezTo>
                <a:close/>
                <a:moveTo>
                  <a:pt x="478" y="88"/>
                </a:moveTo>
                <a:cubicBezTo>
                  <a:pt x="478" y="89"/>
                  <a:pt x="486" y="87"/>
                  <a:pt x="486" y="87"/>
                </a:cubicBezTo>
                <a:cubicBezTo>
                  <a:pt x="486" y="86"/>
                  <a:pt x="478" y="87"/>
                  <a:pt x="478" y="88"/>
                </a:cubicBezTo>
                <a:close/>
                <a:moveTo>
                  <a:pt x="407" y="65"/>
                </a:moveTo>
                <a:cubicBezTo>
                  <a:pt x="407" y="65"/>
                  <a:pt x="407" y="66"/>
                  <a:pt x="407" y="65"/>
                </a:cubicBezTo>
                <a:close/>
                <a:moveTo>
                  <a:pt x="479" y="84"/>
                </a:moveTo>
                <a:cubicBezTo>
                  <a:pt x="477" y="85"/>
                  <a:pt x="461" y="85"/>
                  <a:pt x="460" y="84"/>
                </a:cubicBezTo>
                <a:cubicBezTo>
                  <a:pt x="459" y="83"/>
                  <a:pt x="443" y="84"/>
                  <a:pt x="443" y="84"/>
                </a:cubicBezTo>
                <a:cubicBezTo>
                  <a:pt x="443" y="84"/>
                  <a:pt x="443" y="84"/>
                  <a:pt x="443" y="85"/>
                </a:cubicBezTo>
                <a:cubicBezTo>
                  <a:pt x="452" y="83"/>
                  <a:pt x="464" y="85"/>
                  <a:pt x="472" y="85"/>
                </a:cubicBezTo>
                <a:cubicBezTo>
                  <a:pt x="476" y="86"/>
                  <a:pt x="519" y="87"/>
                  <a:pt x="520" y="84"/>
                </a:cubicBezTo>
                <a:cubicBezTo>
                  <a:pt x="519" y="85"/>
                  <a:pt x="483" y="83"/>
                  <a:pt x="478" y="84"/>
                </a:cubicBezTo>
                <a:cubicBezTo>
                  <a:pt x="479" y="84"/>
                  <a:pt x="479" y="84"/>
                  <a:pt x="479" y="84"/>
                </a:cubicBezTo>
                <a:close/>
                <a:moveTo>
                  <a:pt x="406" y="24"/>
                </a:moveTo>
                <a:cubicBezTo>
                  <a:pt x="406" y="24"/>
                  <a:pt x="404" y="23"/>
                  <a:pt x="406" y="24"/>
                </a:cubicBezTo>
                <a:close/>
                <a:moveTo>
                  <a:pt x="368" y="6"/>
                </a:moveTo>
                <a:cubicBezTo>
                  <a:pt x="368" y="8"/>
                  <a:pt x="375" y="5"/>
                  <a:pt x="375" y="5"/>
                </a:cubicBezTo>
                <a:cubicBezTo>
                  <a:pt x="374" y="5"/>
                  <a:pt x="368" y="5"/>
                  <a:pt x="368" y="6"/>
                </a:cubicBezTo>
                <a:close/>
                <a:moveTo>
                  <a:pt x="363" y="4"/>
                </a:moveTo>
                <a:cubicBezTo>
                  <a:pt x="366" y="4"/>
                  <a:pt x="390" y="4"/>
                  <a:pt x="399" y="3"/>
                </a:cubicBezTo>
                <a:cubicBezTo>
                  <a:pt x="399" y="3"/>
                  <a:pt x="399" y="2"/>
                  <a:pt x="399" y="3"/>
                </a:cubicBezTo>
                <a:cubicBezTo>
                  <a:pt x="399" y="3"/>
                  <a:pt x="399" y="3"/>
                  <a:pt x="399" y="3"/>
                </a:cubicBezTo>
                <a:cubicBezTo>
                  <a:pt x="401" y="3"/>
                  <a:pt x="402" y="2"/>
                  <a:pt x="402" y="2"/>
                </a:cubicBezTo>
                <a:cubicBezTo>
                  <a:pt x="402" y="3"/>
                  <a:pt x="372" y="2"/>
                  <a:pt x="368" y="2"/>
                </a:cubicBezTo>
                <a:cubicBezTo>
                  <a:pt x="369" y="2"/>
                  <a:pt x="369" y="3"/>
                  <a:pt x="369" y="3"/>
                </a:cubicBezTo>
                <a:cubicBezTo>
                  <a:pt x="362" y="4"/>
                  <a:pt x="343" y="0"/>
                  <a:pt x="339" y="3"/>
                </a:cubicBezTo>
                <a:cubicBezTo>
                  <a:pt x="339" y="3"/>
                  <a:pt x="338" y="4"/>
                  <a:pt x="337" y="5"/>
                </a:cubicBezTo>
                <a:cubicBezTo>
                  <a:pt x="341" y="2"/>
                  <a:pt x="357" y="4"/>
                  <a:pt x="363" y="4"/>
                </a:cubicBezTo>
                <a:close/>
                <a:moveTo>
                  <a:pt x="381" y="3"/>
                </a:moveTo>
                <a:cubicBezTo>
                  <a:pt x="381" y="5"/>
                  <a:pt x="381" y="2"/>
                  <a:pt x="381" y="3"/>
                </a:cubicBezTo>
                <a:close/>
                <a:moveTo>
                  <a:pt x="420" y="55"/>
                </a:moveTo>
                <a:cubicBezTo>
                  <a:pt x="419" y="54"/>
                  <a:pt x="418" y="54"/>
                  <a:pt x="417" y="55"/>
                </a:cubicBezTo>
                <a:cubicBezTo>
                  <a:pt x="417" y="56"/>
                  <a:pt x="420" y="55"/>
                  <a:pt x="420" y="55"/>
                </a:cubicBezTo>
                <a:close/>
                <a:moveTo>
                  <a:pt x="314" y="5"/>
                </a:moveTo>
                <a:cubicBezTo>
                  <a:pt x="314" y="6"/>
                  <a:pt x="314" y="4"/>
                  <a:pt x="314" y="5"/>
                </a:cubicBezTo>
                <a:close/>
                <a:moveTo>
                  <a:pt x="318" y="5"/>
                </a:moveTo>
                <a:cubicBezTo>
                  <a:pt x="318" y="5"/>
                  <a:pt x="316" y="5"/>
                  <a:pt x="318" y="5"/>
                </a:cubicBezTo>
                <a:close/>
                <a:moveTo>
                  <a:pt x="411" y="34"/>
                </a:moveTo>
                <a:cubicBezTo>
                  <a:pt x="411" y="34"/>
                  <a:pt x="411" y="34"/>
                  <a:pt x="411" y="34"/>
                </a:cubicBezTo>
                <a:cubicBezTo>
                  <a:pt x="411" y="34"/>
                  <a:pt x="411" y="34"/>
                  <a:pt x="411" y="34"/>
                </a:cubicBezTo>
                <a:close/>
                <a:moveTo>
                  <a:pt x="427" y="32"/>
                </a:moveTo>
                <a:cubicBezTo>
                  <a:pt x="420" y="33"/>
                  <a:pt x="401" y="31"/>
                  <a:pt x="398" y="31"/>
                </a:cubicBezTo>
                <a:cubicBezTo>
                  <a:pt x="398" y="31"/>
                  <a:pt x="398" y="32"/>
                  <a:pt x="398" y="32"/>
                </a:cubicBezTo>
                <a:cubicBezTo>
                  <a:pt x="393" y="32"/>
                  <a:pt x="386" y="31"/>
                  <a:pt x="381" y="30"/>
                </a:cubicBezTo>
                <a:cubicBezTo>
                  <a:pt x="378" y="30"/>
                  <a:pt x="369" y="30"/>
                  <a:pt x="368" y="31"/>
                </a:cubicBezTo>
                <a:cubicBezTo>
                  <a:pt x="368" y="31"/>
                  <a:pt x="366" y="32"/>
                  <a:pt x="365" y="32"/>
                </a:cubicBezTo>
                <a:cubicBezTo>
                  <a:pt x="370" y="29"/>
                  <a:pt x="387" y="32"/>
                  <a:pt x="393" y="33"/>
                </a:cubicBezTo>
                <a:cubicBezTo>
                  <a:pt x="394" y="33"/>
                  <a:pt x="402" y="33"/>
                  <a:pt x="411" y="34"/>
                </a:cubicBezTo>
                <a:cubicBezTo>
                  <a:pt x="411" y="33"/>
                  <a:pt x="411" y="33"/>
                  <a:pt x="411" y="33"/>
                </a:cubicBezTo>
                <a:cubicBezTo>
                  <a:pt x="411" y="33"/>
                  <a:pt x="411" y="33"/>
                  <a:pt x="411" y="34"/>
                </a:cubicBezTo>
                <a:cubicBezTo>
                  <a:pt x="420" y="34"/>
                  <a:pt x="429" y="33"/>
                  <a:pt x="429" y="31"/>
                </a:cubicBezTo>
                <a:cubicBezTo>
                  <a:pt x="429" y="32"/>
                  <a:pt x="428" y="32"/>
                  <a:pt x="427" y="32"/>
                </a:cubicBezTo>
                <a:cubicBezTo>
                  <a:pt x="427" y="32"/>
                  <a:pt x="427" y="32"/>
                  <a:pt x="427" y="32"/>
                </a:cubicBezTo>
                <a:close/>
                <a:moveTo>
                  <a:pt x="398" y="35"/>
                </a:moveTo>
                <a:cubicBezTo>
                  <a:pt x="398" y="37"/>
                  <a:pt x="404" y="35"/>
                  <a:pt x="404" y="35"/>
                </a:cubicBezTo>
                <a:cubicBezTo>
                  <a:pt x="404" y="34"/>
                  <a:pt x="398" y="34"/>
                  <a:pt x="398" y="35"/>
                </a:cubicBezTo>
                <a:close/>
                <a:moveTo>
                  <a:pt x="419" y="25"/>
                </a:moveTo>
                <a:cubicBezTo>
                  <a:pt x="419" y="25"/>
                  <a:pt x="420" y="25"/>
                  <a:pt x="420" y="25"/>
                </a:cubicBezTo>
                <a:cubicBezTo>
                  <a:pt x="423" y="25"/>
                  <a:pt x="424" y="23"/>
                  <a:pt x="426" y="21"/>
                </a:cubicBezTo>
                <a:cubicBezTo>
                  <a:pt x="424" y="24"/>
                  <a:pt x="408" y="22"/>
                  <a:pt x="404" y="24"/>
                </a:cubicBezTo>
                <a:cubicBezTo>
                  <a:pt x="407" y="23"/>
                  <a:pt x="418" y="25"/>
                  <a:pt x="419" y="25"/>
                </a:cubicBezTo>
                <a:close/>
                <a:moveTo>
                  <a:pt x="383" y="34"/>
                </a:moveTo>
                <a:cubicBezTo>
                  <a:pt x="383" y="33"/>
                  <a:pt x="383" y="34"/>
                  <a:pt x="383" y="34"/>
                </a:cubicBezTo>
                <a:close/>
                <a:moveTo>
                  <a:pt x="324" y="117"/>
                </a:moveTo>
                <a:cubicBezTo>
                  <a:pt x="324" y="117"/>
                  <a:pt x="324" y="117"/>
                  <a:pt x="323" y="117"/>
                </a:cubicBezTo>
                <a:cubicBezTo>
                  <a:pt x="323" y="117"/>
                  <a:pt x="323" y="117"/>
                  <a:pt x="323" y="117"/>
                </a:cubicBezTo>
                <a:cubicBezTo>
                  <a:pt x="324" y="118"/>
                  <a:pt x="324" y="118"/>
                  <a:pt x="324" y="117"/>
                </a:cubicBezTo>
                <a:close/>
                <a:moveTo>
                  <a:pt x="455" y="110"/>
                </a:moveTo>
                <a:cubicBezTo>
                  <a:pt x="455" y="110"/>
                  <a:pt x="454" y="109"/>
                  <a:pt x="455" y="110"/>
                </a:cubicBezTo>
                <a:close/>
                <a:moveTo>
                  <a:pt x="454" y="66"/>
                </a:moveTo>
                <a:cubicBezTo>
                  <a:pt x="454" y="66"/>
                  <a:pt x="454" y="66"/>
                  <a:pt x="454" y="66"/>
                </a:cubicBezTo>
                <a:cubicBezTo>
                  <a:pt x="454" y="66"/>
                  <a:pt x="454" y="66"/>
                  <a:pt x="454" y="66"/>
                </a:cubicBezTo>
                <a:close/>
                <a:moveTo>
                  <a:pt x="219" y="73"/>
                </a:moveTo>
                <a:cubicBezTo>
                  <a:pt x="220" y="73"/>
                  <a:pt x="220" y="73"/>
                  <a:pt x="220" y="72"/>
                </a:cubicBezTo>
                <a:cubicBezTo>
                  <a:pt x="218" y="73"/>
                  <a:pt x="217" y="73"/>
                  <a:pt x="216" y="73"/>
                </a:cubicBezTo>
                <a:cubicBezTo>
                  <a:pt x="218" y="73"/>
                  <a:pt x="219" y="73"/>
                  <a:pt x="219" y="73"/>
                </a:cubicBezTo>
                <a:close/>
                <a:moveTo>
                  <a:pt x="299" y="93"/>
                </a:moveTo>
                <a:cubicBezTo>
                  <a:pt x="298" y="92"/>
                  <a:pt x="298" y="92"/>
                  <a:pt x="297" y="91"/>
                </a:cubicBezTo>
                <a:cubicBezTo>
                  <a:pt x="297" y="91"/>
                  <a:pt x="296" y="91"/>
                  <a:pt x="296" y="91"/>
                </a:cubicBezTo>
                <a:cubicBezTo>
                  <a:pt x="297" y="92"/>
                  <a:pt x="298" y="92"/>
                  <a:pt x="299" y="93"/>
                </a:cubicBezTo>
                <a:close/>
                <a:moveTo>
                  <a:pt x="297" y="89"/>
                </a:moveTo>
                <a:cubicBezTo>
                  <a:pt x="296" y="89"/>
                  <a:pt x="296" y="88"/>
                  <a:pt x="296" y="88"/>
                </a:cubicBezTo>
                <a:cubicBezTo>
                  <a:pt x="296" y="88"/>
                  <a:pt x="297" y="89"/>
                  <a:pt x="297" y="89"/>
                </a:cubicBezTo>
                <a:close/>
                <a:moveTo>
                  <a:pt x="232" y="72"/>
                </a:moveTo>
                <a:cubicBezTo>
                  <a:pt x="232" y="71"/>
                  <a:pt x="227" y="72"/>
                  <a:pt x="222" y="72"/>
                </a:cubicBezTo>
                <a:cubicBezTo>
                  <a:pt x="222" y="72"/>
                  <a:pt x="221" y="72"/>
                  <a:pt x="221" y="72"/>
                </a:cubicBezTo>
                <a:cubicBezTo>
                  <a:pt x="222" y="72"/>
                  <a:pt x="232" y="72"/>
                  <a:pt x="232" y="72"/>
                </a:cubicBezTo>
                <a:close/>
                <a:moveTo>
                  <a:pt x="423" y="55"/>
                </a:moveTo>
                <a:cubicBezTo>
                  <a:pt x="425" y="56"/>
                  <a:pt x="428" y="55"/>
                  <a:pt x="432" y="54"/>
                </a:cubicBezTo>
                <a:cubicBezTo>
                  <a:pt x="428" y="54"/>
                  <a:pt x="425" y="55"/>
                  <a:pt x="423" y="55"/>
                </a:cubicBezTo>
                <a:close/>
                <a:moveTo>
                  <a:pt x="352" y="52"/>
                </a:moveTo>
                <a:cubicBezTo>
                  <a:pt x="353" y="52"/>
                  <a:pt x="355" y="52"/>
                  <a:pt x="356" y="52"/>
                </a:cubicBezTo>
                <a:cubicBezTo>
                  <a:pt x="356" y="52"/>
                  <a:pt x="355" y="52"/>
                  <a:pt x="355" y="52"/>
                </a:cubicBezTo>
                <a:cubicBezTo>
                  <a:pt x="353" y="52"/>
                  <a:pt x="352" y="52"/>
                  <a:pt x="352" y="52"/>
                </a:cubicBezTo>
                <a:close/>
                <a:moveTo>
                  <a:pt x="143" y="70"/>
                </a:moveTo>
                <a:cubicBezTo>
                  <a:pt x="143" y="69"/>
                  <a:pt x="143" y="70"/>
                  <a:pt x="143" y="70"/>
                </a:cubicBezTo>
                <a:cubicBezTo>
                  <a:pt x="143" y="70"/>
                  <a:pt x="143" y="70"/>
                  <a:pt x="143" y="70"/>
                </a:cubicBezTo>
                <a:close/>
                <a:moveTo>
                  <a:pt x="257" y="70"/>
                </a:moveTo>
                <a:cubicBezTo>
                  <a:pt x="257" y="71"/>
                  <a:pt x="258" y="71"/>
                  <a:pt x="259" y="71"/>
                </a:cubicBezTo>
                <a:cubicBezTo>
                  <a:pt x="258" y="71"/>
                  <a:pt x="258" y="70"/>
                  <a:pt x="257" y="70"/>
                </a:cubicBezTo>
                <a:cubicBezTo>
                  <a:pt x="257" y="70"/>
                  <a:pt x="257" y="70"/>
                  <a:pt x="257" y="70"/>
                </a:cubicBezTo>
                <a:close/>
                <a:moveTo>
                  <a:pt x="270" y="94"/>
                </a:moveTo>
                <a:cubicBezTo>
                  <a:pt x="269" y="93"/>
                  <a:pt x="264" y="94"/>
                  <a:pt x="258" y="94"/>
                </a:cubicBezTo>
                <a:cubicBezTo>
                  <a:pt x="258" y="94"/>
                  <a:pt x="258" y="94"/>
                  <a:pt x="258" y="94"/>
                </a:cubicBezTo>
                <a:cubicBezTo>
                  <a:pt x="258" y="95"/>
                  <a:pt x="268" y="93"/>
                  <a:pt x="270" y="94"/>
                </a:cubicBezTo>
                <a:close/>
                <a:moveTo>
                  <a:pt x="287" y="70"/>
                </a:moveTo>
                <a:cubicBezTo>
                  <a:pt x="287" y="70"/>
                  <a:pt x="287" y="70"/>
                  <a:pt x="287" y="70"/>
                </a:cubicBezTo>
                <a:cubicBezTo>
                  <a:pt x="287" y="70"/>
                  <a:pt x="287" y="70"/>
                  <a:pt x="287" y="70"/>
                </a:cubicBezTo>
                <a:close/>
                <a:moveTo>
                  <a:pt x="278" y="70"/>
                </a:moveTo>
                <a:cubicBezTo>
                  <a:pt x="278" y="70"/>
                  <a:pt x="278" y="70"/>
                  <a:pt x="278" y="70"/>
                </a:cubicBezTo>
                <a:cubicBezTo>
                  <a:pt x="277" y="70"/>
                  <a:pt x="277" y="70"/>
                  <a:pt x="277" y="70"/>
                </a:cubicBezTo>
                <a:cubicBezTo>
                  <a:pt x="277" y="70"/>
                  <a:pt x="278" y="70"/>
                  <a:pt x="278" y="70"/>
                </a:cubicBezTo>
                <a:close/>
                <a:moveTo>
                  <a:pt x="188" y="101"/>
                </a:moveTo>
                <a:cubicBezTo>
                  <a:pt x="188" y="101"/>
                  <a:pt x="188" y="101"/>
                  <a:pt x="187" y="101"/>
                </a:cubicBezTo>
                <a:cubicBezTo>
                  <a:pt x="188" y="101"/>
                  <a:pt x="188" y="101"/>
                  <a:pt x="188" y="101"/>
                </a:cubicBezTo>
                <a:close/>
                <a:moveTo>
                  <a:pt x="447" y="48"/>
                </a:moveTo>
                <a:cubicBezTo>
                  <a:pt x="447" y="48"/>
                  <a:pt x="446" y="47"/>
                  <a:pt x="446" y="47"/>
                </a:cubicBezTo>
                <a:cubicBezTo>
                  <a:pt x="446" y="47"/>
                  <a:pt x="446" y="48"/>
                  <a:pt x="446" y="48"/>
                </a:cubicBezTo>
                <a:cubicBezTo>
                  <a:pt x="447" y="48"/>
                  <a:pt x="447" y="48"/>
                  <a:pt x="447" y="48"/>
                </a:cubicBezTo>
                <a:close/>
                <a:moveTo>
                  <a:pt x="448" y="49"/>
                </a:moveTo>
                <a:cubicBezTo>
                  <a:pt x="448" y="49"/>
                  <a:pt x="448" y="49"/>
                  <a:pt x="448" y="49"/>
                </a:cubicBezTo>
                <a:cubicBezTo>
                  <a:pt x="448" y="49"/>
                  <a:pt x="448" y="49"/>
                  <a:pt x="448" y="49"/>
                </a:cubicBezTo>
                <a:cubicBezTo>
                  <a:pt x="448" y="49"/>
                  <a:pt x="448" y="49"/>
                  <a:pt x="448" y="49"/>
                </a:cubicBezTo>
                <a:close/>
                <a:moveTo>
                  <a:pt x="446" y="42"/>
                </a:moveTo>
                <a:cubicBezTo>
                  <a:pt x="446" y="41"/>
                  <a:pt x="447" y="40"/>
                  <a:pt x="448" y="39"/>
                </a:cubicBezTo>
                <a:cubicBezTo>
                  <a:pt x="447" y="40"/>
                  <a:pt x="446" y="41"/>
                  <a:pt x="445" y="41"/>
                </a:cubicBezTo>
                <a:cubicBezTo>
                  <a:pt x="444" y="42"/>
                  <a:pt x="444" y="42"/>
                  <a:pt x="444" y="42"/>
                </a:cubicBezTo>
                <a:cubicBezTo>
                  <a:pt x="445" y="42"/>
                  <a:pt x="445" y="42"/>
                  <a:pt x="446" y="42"/>
                </a:cubicBezTo>
                <a:close/>
                <a:moveTo>
                  <a:pt x="448" y="49"/>
                </a:moveTo>
                <a:cubicBezTo>
                  <a:pt x="448" y="48"/>
                  <a:pt x="447" y="48"/>
                  <a:pt x="447" y="48"/>
                </a:cubicBezTo>
                <a:cubicBezTo>
                  <a:pt x="447" y="48"/>
                  <a:pt x="447" y="48"/>
                  <a:pt x="447" y="48"/>
                </a:cubicBezTo>
                <a:cubicBezTo>
                  <a:pt x="447" y="48"/>
                  <a:pt x="447" y="48"/>
                  <a:pt x="448" y="49"/>
                </a:cubicBezTo>
                <a:cubicBezTo>
                  <a:pt x="448" y="49"/>
                  <a:pt x="448" y="49"/>
                  <a:pt x="448" y="49"/>
                </a:cubicBezTo>
                <a:close/>
                <a:moveTo>
                  <a:pt x="255" y="95"/>
                </a:moveTo>
                <a:cubicBezTo>
                  <a:pt x="256" y="95"/>
                  <a:pt x="256" y="95"/>
                  <a:pt x="256" y="94"/>
                </a:cubicBezTo>
                <a:cubicBezTo>
                  <a:pt x="255" y="95"/>
                  <a:pt x="253" y="95"/>
                  <a:pt x="252" y="95"/>
                </a:cubicBezTo>
                <a:cubicBezTo>
                  <a:pt x="254" y="95"/>
                  <a:pt x="256" y="95"/>
                  <a:pt x="255" y="95"/>
                </a:cubicBezTo>
                <a:close/>
                <a:moveTo>
                  <a:pt x="404" y="23"/>
                </a:moveTo>
                <a:cubicBezTo>
                  <a:pt x="404" y="23"/>
                  <a:pt x="404" y="23"/>
                  <a:pt x="404" y="23"/>
                </a:cubicBezTo>
                <a:cubicBezTo>
                  <a:pt x="404" y="23"/>
                  <a:pt x="404" y="23"/>
                  <a:pt x="404" y="23"/>
                </a:cubicBezTo>
                <a:cubicBezTo>
                  <a:pt x="405" y="23"/>
                  <a:pt x="405" y="22"/>
                  <a:pt x="405" y="21"/>
                </a:cubicBezTo>
                <a:cubicBezTo>
                  <a:pt x="405" y="21"/>
                  <a:pt x="405" y="21"/>
                  <a:pt x="404" y="21"/>
                </a:cubicBezTo>
                <a:cubicBezTo>
                  <a:pt x="404" y="22"/>
                  <a:pt x="404" y="22"/>
                  <a:pt x="404" y="23"/>
                </a:cubicBezTo>
                <a:close/>
                <a:moveTo>
                  <a:pt x="404" y="25"/>
                </a:moveTo>
                <a:cubicBezTo>
                  <a:pt x="404" y="25"/>
                  <a:pt x="404" y="25"/>
                  <a:pt x="404" y="25"/>
                </a:cubicBezTo>
                <a:cubicBezTo>
                  <a:pt x="404" y="24"/>
                  <a:pt x="404" y="23"/>
                  <a:pt x="404" y="23"/>
                </a:cubicBezTo>
                <a:cubicBezTo>
                  <a:pt x="404" y="23"/>
                  <a:pt x="404" y="23"/>
                  <a:pt x="404" y="23"/>
                </a:cubicBezTo>
                <a:cubicBezTo>
                  <a:pt x="404" y="23"/>
                  <a:pt x="404" y="24"/>
                  <a:pt x="404" y="25"/>
                </a:cubicBezTo>
                <a:close/>
                <a:moveTo>
                  <a:pt x="417" y="90"/>
                </a:moveTo>
                <a:cubicBezTo>
                  <a:pt x="418" y="90"/>
                  <a:pt x="420" y="90"/>
                  <a:pt x="421" y="90"/>
                </a:cubicBezTo>
                <a:cubicBezTo>
                  <a:pt x="419" y="90"/>
                  <a:pt x="418" y="90"/>
                  <a:pt x="417" y="90"/>
                </a:cubicBezTo>
                <a:close/>
                <a:moveTo>
                  <a:pt x="406" y="6"/>
                </a:moveTo>
                <a:cubicBezTo>
                  <a:pt x="406" y="6"/>
                  <a:pt x="406" y="6"/>
                  <a:pt x="406" y="6"/>
                </a:cubicBezTo>
                <a:cubicBezTo>
                  <a:pt x="406" y="4"/>
                  <a:pt x="407" y="2"/>
                  <a:pt x="407" y="0"/>
                </a:cubicBezTo>
                <a:cubicBezTo>
                  <a:pt x="407" y="1"/>
                  <a:pt x="407" y="1"/>
                  <a:pt x="406" y="2"/>
                </a:cubicBezTo>
                <a:cubicBezTo>
                  <a:pt x="405" y="4"/>
                  <a:pt x="402" y="5"/>
                  <a:pt x="397" y="6"/>
                </a:cubicBezTo>
                <a:cubicBezTo>
                  <a:pt x="397" y="6"/>
                  <a:pt x="397" y="6"/>
                  <a:pt x="397" y="6"/>
                </a:cubicBezTo>
                <a:cubicBezTo>
                  <a:pt x="401" y="6"/>
                  <a:pt x="405" y="6"/>
                  <a:pt x="406" y="6"/>
                </a:cubicBezTo>
                <a:cubicBezTo>
                  <a:pt x="406" y="5"/>
                  <a:pt x="406" y="5"/>
                  <a:pt x="406" y="4"/>
                </a:cubicBezTo>
                <a:cubicBezTo>
                  <a:pt x="406" y="4"/>
                  <a:pt x="406" y="5"/>
                  <a:pt x="406" y="6"/>
                </a:cubicBezTo>
                <a:close/>
                <a:moveTo>
                  <a:pt x="448" y="49"/>
                </a:moveTo>
                <a:cubicBezTo>
                  <a:pt x="449" y="51"/>
                  <a:pt x="449" y="54"/>
                  <a:pt x="450" y="56"/>
                </a:cubicBezTo>
                <a:cubicBezTo>
                  <a:pt x="450" y="54"/>
                  <a:pt x="449" y="51"/>
                  <a:pt x="448" y="49"/>
                </a:cubicBezTo>
                <a:close/>
                <a:moveTo>
                  <a:pt x="449" y="56"/>
                </a:moveTo>
                <a:cubicBezTo>
                  <a:pt x="449" y="56"/>
                  <a:pt x="449" y="55"/>
                  <a:pt x="449" y="55"/>
                </a:cubicBezTo>
                <a:cubicBezTo>
                  <a:pt x="449" y="55"/>
                  <a:pt x="449" y="55"/>
                  <a:pt x="449" y="54"/>
                </a:cubicBezTo>
                <a:cubicBezTo>
                  <a:pt x="449" y="54"/>
                  <a:pt x="448" y="51"/>
                  <a:pt x="447" y="49"/>
                </a:cubicBezTo>
                <a:cubicBezTo>
                  <a:pt x="445" y="50"/>
                  <a:pt x="446" y="49"/>
                  <a:pt x="446" y="50"/>
                </a:cubicBezTo>
                <a:cubicBezTo>
                  <a:pt x="442" y="50"/>
                  <a:pt x="437" y="52"/>
                  <a:pt x="432" y="54"/>
                </a:cubicBezTo>
                <a:cubicBezTo>
                  <a:pt x="435" y="53"/>
                  <a:pt x="438" y="53"/>
                  <a:pt x="440" y="54"/>
                </a:cubicBezTo>
                <a:cubicBezTo>
                  <a:pt x="439" y="54"/>
                  <a:pt x="439" y="55"/>
                  <a:pt x="439" y="55"/>
                </a:cubicBezTo>
                <a:cubicBezTo>
                  <a:pt x="440" y="55"/>
                  <a:pt x="440" y="55"/>
                  <a:pt x="441" y="55"/>
                </a:cubicBezTo>
                <a:cubicBezTo>
                  <a:pt x="442" y="55"/>
                  <a:pt x="444" y="54"/>
                  <a:pt x="446" y="52"/>
                </a:cubicBezTo>
                <a:cubicBezTo>
                  <a:pt x="447" y="53"/>
                  <a:pt x="448" y="52"/>
                  <a:pt x="449" y="53"/>
                </a:cubicBezTo>
                <a:cubicBezTo>
                  <a:pt x="449" y="54"/>
                  <a:pt x="445" y="54"/>
                  <a:pt x="445" y="54"/>
                </a:cubicBezTo>
                <a:cubicBezTo>
                  <a:pt x="445" y="54"/>
                  <a:pt x="448" y="55"/>
                  <a:pt x="449" y="55"/>
                </a:cubicBezTo>
                <a:cubicBezTo>
                  <a:pt x="449" y="55"/>
                  <a:pt x="449" y="56"/>
                  <a:pt x="449" y="56"/>
                </a:cubicBezTo>
                <a:cubicBezTo>
                  <a:pt x="449" y="57"/>
                  <a:pt x="445" y="57"/>
                  <a:pt x="445" y="57"/>
                </a:cubicBezTo>
                <a:cubicBezTo>
                  <a:pt x="445" y="58"/>
                  <a:pt x="449" y="57"/>
                  <a:pt x="450" y="57"/>
                </a:cubicBezTo>
                <a:cubicBezTo>
                  <a:pt x="450" y="58"/>
                  <a:pt x="450" y="58"/>
                  <a:pt x="450" y="58"/>
                </a:cubicBezTo>
                <a:cubicBezTo>
                  <a:pt x="450" y="58"/>
                  <a:pt x="450" y="58"/>
                  <a:pt x="450" y="59"/>
                </a:cubicBezTo>
                <a:cubicBezTo>
                  <a:pt x="450" y="58"/>
                  <a:pt x="450" y="57"/>
                  <a:pt x="450" y="56"/>
                </a:cubicBezTo>
                <a:cubicBezTo>
                  <a:pt x="449" y="56"/>
                  <a:pt x="449" y="56"/>
                  <a:pt x="449" y="56"/>
                </a:cubicBezTo>
                <a:cubicBezTo>
                  <a:pt x="449" y="56"/>
                  <a:pt x="449" y="56"/>
                  <a:pt x="449" y="56"/>
                </a:cubicBezTo>
                <a:close/>
                <a:moveTo>
                  <a:pt x="406" y="7"/>
                </a:moveTo>
                <a:cubicBezTo>
                  <a:pt x="406" y="6"/>
                  <a:pt x="406" y="5"/>
                  <a:pt x="406" y="4"/>
                </a:cubicBezTo>
                <a:cubicBezTo>
                  <a:pt x="406" y="5"/>
                  <a:pt x="406" y="6"/>
                  <a:pt x="406" y="7"/>
                </a:cubicBezTo>
                <a:cubicBezTo>
                  <a:pt x="406" y="7"/>
                  <a:pt x="406" y="6"/>
                  <a:pt x="406" y="6"/>
                </a:cubicBezTo>
                <a:cubicBezTo>
                  <a:pt x="406" y="6"/>
                  <a:pt x="406" y="6"/>
                  <a:pt x="406" y="6"/>
                </a:cubicBezTo>
                <a:cubicBezTo>
                  <a:pt x="406" y="6"/>
                  <a:pt x="406" y="7"/>
                  <a:pt x="406" y="7"/>
                </a:cubicBezTo>
                <a:cubicBezTo>
                  <a:pt x="406" y="7"/>
                  <a:pt x="406" y="7"/>
                  <a:pt x="406" y="7"/>
                </a:cubicBezTo>
                <a:close/>
                <a:moveTo>
                  <a:pt x="448" y="49"/>
                </a:moveTo>
                <a:cubicBezTo>
                  <a:pt x="447" y="49"/>
                  <a:pt x="447" y="49"/>
                  <a:pt x="447" y="49"/>
                </a:cubicBezTo>
                <a:cubicBezTo>
                  <a:pt x="447" y="49"/>
                  <a:pt x="447" y="49"/>
                  <a:pt x="447" y="49"/>
                </a:cubicBezTo>
                <a:cubicBezTo>
                  <a:pt x="447" y="49"/>
                  <a:pt x="447" y="49"/>
                  <a:pt x="448" y="49"/>
                </a:cubicBezTo>
                <a:cubicBezTo>
                  <a:pt x="448" y="49"/>
                  <a:pt x="448" y="49"/>
                  <a:pt x="448" y="49"/>
                </a:cubicBezTo>
                <a:close/>
                <a:moveTo>
                  <a:pt x="376" y="77"/>
                </a:moveTo>
                <a:cubicBezTo>
                  <a:pt x="377" y="77"/>
                  <a:pt x="378" y="77"/>
                  <a:pt x="380" y="77"/>
                </a:cubicBezTo>
                <a:cubicBezTo>
                  <a:pt x="379" y="77"/>
                  <a:pt x="379" y="77"/>
                  <a:pt x="379" y="77"/>
                </a:cubicBezTo>
                <a:cubicBezTo>
                  <a:pt x="378" y="77"/>
                  <a:pt x="377" y="77"/>
                  <a:pt x="376" y="77"/>
                </a:cubicBezTo>
                <a:close/>
                <a:moveTo>
                  <a:pt x="321" y="10"/>
                </a:moveTo>
                <a:cubicBezTo>
                  <a:pt x="322" y="10"/>
                  <a:pt x="323" y="10"/>
                  <a:pt x="324" y="10"/>
                </a:cubicBezTo>
                <a:cubicBezTo>
                  <a:pt x="323" y="10"/>
                  <a:pt x="322" y="10"/>
                  <a:pt x="321" y="10"/>
                </a:cubicBezTo>
                <a:close/>
                <a:moveTo>
                  <a:pt x="186" y="19"/>
                </a:moveTo>
                <a:cubicBezTo>
                  <a:pt x="187" y="18"/>
                  <a:pt x="187" y="18"/>
                  <a:pt x="187" y="18"/>
                </a:cubicBezTo>
                <a:cubicBezTo>
                  <a:pt x="186" y="18"/>
                  <a:pt x="186" y="19"/>
                  <a:pt x="186" y="19"/>
                </a:cubicBezTo>
                <a:cubicBezTo>
                  <a:pt x="186" y="19"/>
                  <a:pt x="187" y="18"/>
                  <a:pt x="186" y="19"/>
                </a:cubicBezTo>
                <a:close/>
                <a:moveTo>
                  <a:pt x="220" y="15"/>
                </a:moveTo>
                <a:cubicBezTo>
                  <a:pt x="220" y="15"/>
                  <a:pt x="221" y="15"/>
                  <a:pt x="222" y="16"/>
                </a:cubicBezTo>
                <a:cubicBezTo>
                  <a:pt x="221" y="15"/>
                  <a:pt x="221" y="15"/>
                  <a:pt x="220" y="14"/>
                </a:cubicBezTo>
                <a:cubicBezTo>
                  <a:pt x="220" y="15"/>
                  <a:pt x="220" y="15"/>
                  <a:pt x="220" y="15"/>
                </a:cubicBezTo>
                <a:close/>
                <a:moveTo>
                  <a:pt x="198" y="17"/>
                </a:moveTo>
                <a:cubicBezTo>
                  <a:pt x="197" y="17"/>
                  <a:pt x="194" y="17"/>
                  <a:pt x="189" y="18"/>
                </a:cubicBezTo>
                <a:cubicBezTo>
                  <a:pt x="191" y="18"/>
                  <a:pt x="197" y="17"/>
                  <a:pt x="198" y="17"/>
                </a:cubicBezTo>
                <a:close/>
                <a:moveTo>
                  <a:pt x="397" y="6"/>
                </a:moveTo>
                <a:cubicBezTo>
                  <a:pt x="397" y="6"/>
                  <a:pt x="397" y="6"/>
                  <a:pt x="397" y="6"/>
                </a:cubicBezTo>
                <a:cubicBezTo>
                  <a:pt x="396" y="6"/>
                  <a:pt x="396" y="6"/>
                  <a:pt x="397" y="6"/>
                </a:cubicBezTo>
                <a:close/>
                <a:moveTo>
                  <a:pt x="376" y="6"/>
                </a:moveTo>
                <a:cubicBezTo>
                  <a:pt x="376" y="6"/>
                  <a:pt x="388" y="6"/>
                  <a:pt x="397" y="6"/>
                </a:cubicBezTo>
                <a:cubicBezTo>
                  <a:pt x="397" y="6"/>
                  <a:pt x="397" y="6"/>
                  <a:pt x="397" y="6"/>
                </a:cubicBezTo>
                <a:cubicBezTo>
                  <a:pt x="388" y="6"/>
                  <a:pt x="376" y="3"/>
                  <a:pt x="376" y="6"/>
                </a:cubicBezTo>
                <a:close/>
                <a:moveTo>
                  <a:pt x="235" y="14"/>
                </a:moveTo>
                <a:cubicBezTo>
                  <a:pt x="235" y="14"/>
                  <a:pt x="235" y="14"/>
                  <a:pt x="235" y="14"/>
                </a:cubicBezTo>
                <a:cubicBezTo>
                  <a:pt x="235" y="14"/>
                  <a:pt x="235" y="15"/>
                  <a:pt x="235" y="14"/>
                </a:cubicBezTo>
                <a:close/>
                <a:moveTo>
                  <a:pt x="57" y="141"/>
                </a:moveTo>
                <a:cubicBezTo>
                  <a:pt x="57" y="140"/>
                  <a:pt x="56" y="140"/>
                  <a:pt x="56" y="139"/>
                </a:cubicBezTo>
                <a:cubicBezTo>
                  <a:pt x="56" y="140"/>
                  <a:pt x="56" y="140"/>
                  <a:pt x="57" y="141"/>
                </a:cubicBezTo>
                <a:close/>
                <a:moveTo>
                  <a:pt x="226" y="131"/>
                </a:moveTo>
                <a:cubicBezTo>
                  <a:pt x="227" y="131"/>
                  <a:pt x="227" y="130"/>
                  <a:pt x="228" y="130"/>
                </a:cubicBezTo>
                <a:cubicBezTo>
                  <a:pt x="227" y="130"/>
                  <a:pt x="227" y="131"/>
                  <a:pt x="226" y="131"/>
                </a:cubicBezTo>
                <a:close/>
                <a:moveTo>
                  <a:pt x="448" y="48"/>
                </a:moveTo>
                <a:cubicBezTo>
                  <a:pt x="448" y="48"/>
                  <a:pt x="448" y="48"/>
                  <a:pt x="448" y="49"/>
                </a:cubicBezTo>
                <a:cubicBezTo>
                  <a:pt x="448" y="49"/>
                  <a:pt x="448" y="49"/>
                  <a:pt x="448" y="49"/>
                </a:cubicBezTo>
                <a:cubicBezTo>
                  <a:pt x="448" y="48"/>
                  <a:pt x="448" y="48"/>
                  <a:pt x="448" y="48"/>
                </a:cubicBezTo>
                <a:close/>
                <a:moveTo>
                  <a:pt x="499" y="99"/>
                </a:moveTo>
                <a:cubicBezTo>
                  <a:pt x="499" y="100"/>
                  <a:pt x="503" y="100"/>
                  <a:pt x="502" y="99"/>
                </a:cubicBezTo>
                <a:cubicBezTo>
                  <a:pt x="501" y="98"/>
                  <a:pt x="500" y="98"/>
                  <a:pt x="499" y="99"/>
                </a:cubicBezTo>
                <a:close/>
                <a:moveTo>
                  <a:pt x="51" y="129"/>
                </a:moveTo>
                <a:cubicBezTo>
                  <a:pt x="51" y="130"/>
                  <a:pt x="54" y="133"/>
                  <a:pt x="55" y="133"/>
                </a:cubicBezTo>
                <a:cubicBezTo>
                  <a:pt x="54" y="133"/>
                  <a:pt x="54" y="133"/>
                  <a:pt x="54" y="133"/>
                </a:cubicBezTo>
                <a:cubicBezTo>
                  <a:pt x="54" y="131"/>
                  <a:pt x="53" y="130"/>
                  <a:pt x="51" y="129"/>
                </a:cubicBezTo>
                <a:close/>
                <a:moveTo>
                  <a:pt x="239" y="14"/>
                </a:moveTo>
                <a:cubicBezTo>
                  <a:pt x="239" y="14"/>
                  <a:pt x="239" y="14"/>
                  <a:pt x="239" y="14"/>
                </a:cubicBezTo>
                <a:cubicBezTo>
                  <a:pt x="239" y="14"/>
                  <a:pt x="238" y="14"/>
                  <a:pt x="238" y="14"/>
                </a:cubicBezTo>
                <a:cubicBezTo>
                  <a:pt x="238" y="14"/>
                  <a:pt x="239" y="14"/>
                  <a:pt x="239" y="14"/>
                </a:cubicBezTo>
                <a:close/>
                <a:moveTo>
                  <a:pt x="397" y="5"/>
                </a:moveTo>
                <a:cubicBezTo>
                  <a:pt x="398" y="5"/>
                  <a:pt x="398" y="5"/>
                  <a:pt x="397" y="6"/>
                </a:cubicBezTo>
                <a:cubicBezTo>
                  <a:pt x="397" y="6"/>
                  <a:pt x="397" y="6"/>
                  <a:pt x="397" y="6"/>
                </a:cubicBezTo>
                <a:cubicBezTo>
                  <a:pt x="397" y="5"/>
                  <a:pt x="397" y="5"/>
                  <a:pt x="397" y="5"/>
                </a:cubicBezTo>
                <a:close/>
                <a:moveTo>
                  <a:pt x="412" y="9"/>
                </a:moveTo>
                <a:cubicBezTo>
                  <a:pt x="412" y="9"/>
                  <a:pt x="412" y="9"/>
                  <a:pt x="412" y="9"/>
                </a:cubicBezTo>
                <a:cubicBezTo>
                  <a:pt x="412" y="9"/>
                  <a:pt x="412" y="9"/>
                  <a:pt x="412" y="9"/>
                </a:cubicBezTo>
                <a:close/>
                <a:moveTo>
                  <a:pt x="425" y="36"/>
                </a:moveTo>
                <a:cubicBezTo>
                  <a:pt x="425" y="36"/>
                  <a:pt x="425" y="36"/>
                  <a:pt x="425" y="36"/>
                </a:cubicBezTo>
                <a:cubicBezTo>
                  <a:pt x="425" y="36"/>
                  <a:pt x="425" y="36"/>
                  <a:pt x="425" y="36"/>
                </a:cubicBezTo>
                <a:close/>
                <a:moveTo>
                  <a:pt x="226" y="43"/>
                </a:moveTo>
                <a:cubicBezTo>
                  <a:pt x="225" y="43"/>
                  <a:pt x="221" y="43"/>
                  <a:pt x="216" y="44"/>
                </a:cubicBezTo>
                <a:cubicBezTo>
                  <a:pt x="218" y="44"/>
                  <a:pt x="224" y="43"/>
                  <a:pt x="226" y="43"/>
                </a:cubicBezTo>
                <a:close/>
                <a:moveTo>
                  <a:pt x="214" y="44"/>
                </a:moveTo>
                <a:cubicBezTo>
                  <a:pt x="214" y="44"/>
                  <a:pt x="214" y="44"/>
                  <a:pt x="214" y="44"/>
                </a:cubicBezTo>
                <a:cubicBezTo>
                  <a:pt x="214" y="44"/>
                  <a:pt x="213" y="44"/>
                  <a:pt x="212" y="44"/>
                </a:cubicBezTo>
                <a:cubicBezTo>
                  <a:pt x="213" y="44"/>
                  <a:pt x="214" y="44"/>
                  <a:pt x="214" y="44"/>
                </a:cubicBezTo>
                <a:close/>
                <a:moveTo>
                  <a:pt x="409" y="36"/>
                </a:moveTo>
                <a:cubicBezTo>
                  <a:pt x="407" y="36"/>
                  <a:pt x="406" y="36"/>
                  <a:pt x="406" y="35"/>
                </a:cubicBezTo>
                <a:cubicBezTo>
                  <a:pt x="406" y="36"/>
                  <a:pt x="407" y="36"/>
                  <a:pt x="409" y="36"/>
                </a:cubicBezTo>
                <a:close/>
                <a:moveTo>
                  <a:pt x="446" y="39"/>
                </a:moveTo>
                <a:cubicBezTo>
                  <a:pt x="447" y="39"/>
                  <a:pt x="446" y="39"/>
                  <a:pt x="445" y="39"/>
                </a:cubicBezTo>
                <a:cubicBezTo>
                  <a:pt x="445" y="39"/>
                  <a:pt x="445" y="40"/>
                  <a:pt x="445" y="40"/>
                </a:cubicBezTo>
                <a:cubicBezTo>
                  <a:pt x="446" y="40"/>
                  <a:pt x="447" y="39"/>
                  <a:pt x="446" y="39"/>
                </a:cubicBezTo>
                <a:close/>
                <a:moveTo>
                  <a:pt x="247" y="41"/>
                </a:moveTo>
                <a:cubicBezTo>
                  <a:pt x="248" y="41"/>
                  <a:pt x="249" y="42"/>
                  <a:pt x="249" y="42"/>
                </a:cubicBezTo>
                <a:cubicBezTo>
                  <a:pt x="249" y="41"/>
                  <a:pt x="248" y="41"/>
                  <a:pt x="248" y="41"/>
                </a:cubicBezTo>
                <a:cubicBezTo>
                  <a:pt x="247" y="41"/>
                  <a:pt x="247" y="41"/>
                  <a:pt x="247" y="41"/>
                </a:cubicBezTo>
                <a:close/>
                <a:moveTo>
                  <a:pt x="345" y="22"/>
                </a:moveTo>
                <a:cubicBezTo>
                  <a:pt x="345" y="22"/>
                  <a:pt x="344" y="22"/>
                  <a:pt x="342" y="22"/>
                </a:cubicBezTo>
                <a:cubicBezTo>
                  <a:pt x="342" y="22"/>
                  <a:pt x="342" y="22"/>
                  <a:pt x="342" y="22"/>
                </a:cubicBezTo>
                <a:cubicBezTo>
                  <a:pt x="343" y="22"/>
                  <a:pt x="344" y="22"/>
                  <a:pt x="345" y="22"/>
                </a:cubicBezTo>
                <a:close/>
                <a:moveTo>
                  <a:pt x="262" y="41"/>
                </a:moveTo>
                <a:cubicBezTo>
                  <a:pt x="262" y="41"/>
                  <a:pt x="262" y="41"/>
                  <a:pt x="262" y="41"/>
                </a:cubicBezTo>
                <a:cubicBezTo>
                  <a:pt x="262" y="41"/>
                  <a:pt x="262" y="41"/>
                  <a:pt x="262" y="41"/>
                </a:cubicBezTo>
                <a:close/>
                <a:moveTo>
                  <a:pt x="404" y="25"/>
                </a:moveTo>
                <a:cubicBezTo>
                  <a:pt x="404" y="25"/>
                  <a:pt x="404" y="25"/>
                  <a:pt x="404" y="25"/>
                </a:cubicBezTo>
                <a:cubicBezTo>
                  <a:pt x="404" y="25"/>
                  <a:pt x="404" y="26"/>
                  <a:pt x="404" y="27"/>
                </a:cubicBezTo>
                <a:cubicBezTo>
                  <a:pt x="404" y="26"/>
                  <a:pt x="404" y="25"/>
                  <a:pt x="404" y="25"/>
                </a:cubicBezTo>
                <a:close/>
                <a:moveTo>
                  <a:pt x="316" y="23"/>
                </a:moveTo>
                <a:cubicBezTo>
                  <a:pt x="316" y="23"/>
                  <a:pt x="316" y="23"/>
                  <a:pt x="316" y="23"/>
                </a:cubicBezTo>
                <a:cubicBezTo>
                  <a:pt x="316" y="23"/>
                  <a:pt x="316" y="23"/>
                  <a:pt x="316" y="23"/>
                </a:cubicBezTo>
                <a:cubicBezTo>
                  <a:pt x="316" y="23"/>
                  <a:pt x="316" y="24"/>
                  <a:pt x="316" y="23"/>
                </a:cubicBezTo>
                <a:close/>
                <a:moveTo>
                  <a:pt x="210" y="35"/>
                </a:moveTo>
                <a:cubicBezTo>
                  <a:pt x="211" y="35"/>
                  <a:pt x="212" y="35"/>
                  <a:pt x="212" y="35"/>
                </a:cubicBezTo>
                <a:cubicBezTo>
                  <a:pt x="212" y="35"/>
                  <a:pt x="211" y="35"/>
                  <a:pt x="210" y="35"/>
                </a:cubicBezTo>
                <a:close/>
                <a:moveTo>
                  <a:pt x="267" y="40"/>
                </a:moveTo>
                <a:cubicBezTo>
                  <a:pt x="267" y="40"/>
                  <a:pt x="267" y="40"/>
                  <a:pt x="267" y="40"/>
                </a:cubicBezTo>
                <a:cubicBezTo>
                  <a:pt x="266" y="40"/>
                  <a:pt x="266" y="40"/>
                  <a:pt x="266" y="40"/>
                </a:cubicBezTo>
                <a:cubicBezTo>
                  <a:pt x="266" y="40"/>
                  <a:pt x="267" y="40"/>
                  <a:pt x="267" y="40"/>
                </a:cubicBezTo>
                <a:close/>
                <a:moveTo>
                  <a:pt x="238" y="83"/>
                </a:moveTo>
                <a:cubicBezTo>
                  <a:pt x="238" y="83"/>
                  <a:pt x="233" y="82"/>
                  <a:pt x="233" y="83"/>
                </a:cubicBezTo>
                <a:cubicBezTo>
                  <a:pt x="233" y="83"/>
                  <a:pt x="238" y="83"/>
                  <a:pt x="238" y="83"/>
                </a:cubicBezTo>
                <a:close/>
                <a:moveTo>
                  <a:pt x="367" y="64"/>
                </a:moveTo>
                <a:cubicBezTo>
                  <a:pt x="365" y="64"/>
                  <a:pt x="367" y="64"/>
                  <a:pt x="367" y="64"/>
                </a:cubicBezTo>
                <a:close/>
                <a:moveTo>
                  <a:pt x="246" y="42"/>
                </a:moveTo>
                <a:cubicBezTo>
                  <a:pt x="246" y="42"/>
                  <a:pt x="246" y="43"/>
                  <a:pt x="246" y="42"/>
                </a:cubicBezTo>
                <a:close/>
                <a:moveTo>
                  <a:pt x="315" y="58"/>
                </a:moveTo>
                <a:cubicBezTo>
                  <a:pt x="315" y="57"/>
                  <a:pt x="315" y="59"/>
                  <a:pt x="315" y="58"/>
                </a:cubicBezTo>
                <a:close/>
                <a:moveTo>
                  <a:pt x="315" y="66"/>
                </a:moveTo>
                <a:cubicBezTo>
                  <a:pt x="313" y="66"/>
                  <a:pt x="318" y="68"/>
                  <a:pt x="315" y="66"/>
                </a:cubicBezTo>
                <a:close/>
                <a:moveTo>
                  <a:pt x="363" y="64"/>
                </a:moveTo>
                <a:cubicBezTo>
                  <a:pt x="363" y="63"/>
                  <a:pt x="363" y="65"/>
                  <a:pt x="363" y="64"/>
                </a:cubicBezTo>
                <a:close/>
                <a:moveTo>
                  <a:pt x="227" y="44"/>
                </a:moveTo>
                <a:cubicBezTo>
                  <a:pt x="228" y="44"/>
                  <a:pt x="229" y="44"/>
                  <a:pt x="230" y="44"/>
                </a:cubicBezTo>
                <a:cubicBezTo>
                  <a:pt x="230" y="43"/>
                  <a:pt x="227" y="42"/>
                  <a:pt x="227" y="44"/>
                </a:cubicBezTo>
                <a:close/>
                <a:moveTo>
                  <a:pt x="424" y="54"/>
                </a:moveTo>
                <a:cubicBezTo>
                  <a:pt x="424" y="54"/>
                  <a:pt x="423" y="53"/>
                  <a:pt x="424" y="54"/>
                </a:cubicBezTo>
                <a:close/>
                <a:moveTo>
                  <a:pt x="375" y="52"/>
                </a:moveTo>
                <a:cubicBezTo>
                  <a:pt x="375" y="53"/>
                  <a:pt x="375" y="50"/>
                  <a:pt x="375" y="52"/>
                </a:cubicBezTo>
                <a:close/>
                <a:moveTo>
                  <a:pt x="326" y="57"/>
                </a:moveTo>
                <a:cubicBezTo>
                  <a:pt x="325" y="57"/>
                  <a:pt x="325" y="57"/>
                  <a:pt x="324" y="58"/>
                </a:cubicBezTo>
                <a:cubicBezTo>
                  <a:pt x="324" y="59"/>
                  <a:pt x="326" y="57"/>
                  <a:pt x="326" y="57"/>
                </a:cubicBezTo>
                <a:close/>
                <a:moveTo>
                  <a:pt x="272" y="56"/>
                </a:moveTo>
                <a:cubicBezTo>
                  <a:pt x="268" y="58"/>
                  <a:pt x="273" y="55"/>
                  <a:pt x="272" y="56"/>
                </a:cubicBezTo>
                <a:close/>
                <a:moveTo>
                  <a:pt x="314" y="68"/>
                </a:moveTo>
                <a:cubicBezTo>
                  <a:pt x="313" y="68"/>
                  <a:pt x="312" y="68"/>
                  <a:pt x="311" y="68"/>
                </a:cubicBezTo>
                <a:cubicBezTo>
                  <a:pt x="312" y="69"/>
                  <a:pt x="313" y="69"/>
                  <a:pt x="314" y="68"/>
                </a:cubicBezTo>
                <a:close/>
                <a:moveTo>
                  <a:pt x="263" y="61"/>
                </a:moveTo>
                <a:cubicBezTo>
                  <a:pt x="263" y="60"/>
                  <a:pt x="253" y="61"/>
                  <a:pt x="254" y="62"/>
                </a:cubicBezTo>
                <a:cubicBezTo>
                  <a:pt x="255" y="62"/>
                  <a:pt x="263" y="61"/>
                  <a:pt x="263" y="61"/>
                </a:cubicBezTo>
                <a:close/>
                <a:moveTo>
                  <a:pt x="276" y="61"/>
                </a:moveTo>
                <a:cubicBezTo>
                  <a:pt x="278" y="62"/>
                  <a:pt x="276" y="61"/>
                  <a:pt x="276" y="61"/>
                </a:cubicBezTo>
                <a:close/>
                <a:moveTo>
                  <a:pt x="267" y="61"/>
                </a:moveTo>
                <a:cubicBezTo>
                  <a:pt x="267" y="61"/>
                  <a:pt x="267" y="62"/>
                  <a:pt x="267" y="61"/>
                </a:cubicBezTo>
                <a:close/>
                <a:moveTo>
                  <a:pt x="312" y="66"/>
                </a:moveTo>
                <a:cubicBezTo>
                  <a:pt x="312" y="67"/>
                  <a:pt x="312" y="65"/>
                  <a:pt x="312" y="66"/>
                </a:cubicBezTo>
                <a:close/>
                <a:moveTo>
                  <a:pt x="308" y="59"/>
                </a:moveTo>
                <a:cubicBezTo>
                  <a:pt x="308" y="59"/>
                  <a:pt x="310" y="59"/>
                  <a:pt x="311" y="59"/>
                </a:cubicBezTo>
                <a:cubicBezTo>
                  <a:pt x="310" y="59"/>
                  <a:pt x="307" y="59"/>
                  <a:pt x="308" y="59"/>
                </a:cubicBezTo>
                <a:close/>
                <a:moveTo>
                  <a:pt x="307" y="54"/>
                </a:moveTo>
                <a:cubicBezTo>
                  <a:pt x="306" y="54"/>
                  <a:pt x="306" y="54"/>
                  <a:pt x="305" y="54"/>
                </a:cubicBezTo>
                <a:cubicBezTo>
                  <a:pt x="306" y="55"/>
                  <a:pt x="306" y="55"/>
                  <a:pt x="307" y="54"/>
                </a:cubicBezTo>
                <a:close/>
                <a:moveTo>
                  <a:pt x="297" y="35"/>
                </a:moveTo>
                <a:cubicBezTo>
                  <a:pt x="297" y="34"/>
                  <a:pt x="297" y="36"/>
                  <a:pt x="297" y="35"/>
                </a:cubicBezTo>
                <a:close/>
                <a:moveTo>
                  <a:pt x="263" y="32"/>
                </a:moveTo>
                <a:cubicBezTo>
                  <a:pt x="263" y="31"/>
                  <a:pt x="255" y="32"/>
                  <a:pt x="256" y="32"/>
                </a:cubicBezTo>
                <a:cubicBezTo>
                  <a:pt x="257" y="33"/>
                  <a:pt x="263" y="31"/>
                  <a:pt x="263" y="32"/>
                </a:cubicBezTo>
                <a:close/>
                <a:moveTo>
                  <a:pt x="260" y="33"/>
                </a:moveTo>
                <a:cubicBezTo>
                  <a:pt x="261" y="34"/>
                  <a:pt x="260" y="33"/>
                  <a:pt x="260" y="33"/>
                </a:cubicBezTo>
                <a:close/>
                <a:moveTo>
                  <a:pt x="258" y="33"/>
                </a:moveTo>
                <a:cubicBezTo>
                  <a:pt x="261" y="34"/>
                  <a:pt x="257" y="33"/>
                  <a:pt x="258" y="33"/>
                </a:cubicBezTo>
                <a:close/>
                <a:moveTo>
                  <a:pt x="253" y="34"/>
                </a:moveTo>
                <a:cubicBezTo>
                  <a:pt x="253" y="34"/>
                  <a:pt x="254" y="34"/>
                  <a:pt x="254" y="34"/>
                </a:cubicBezTo>
                <a:cubicBezTo>
                  <a:pt x="255" y="34"/>
                  <a:pt x="256" y="34"/>
                  <a:pt x="257" y="34"/>
                </a:cubicBezTo>
                <a:cubicBezTo>
                  <a:pt x="256" y="34"/>
                  <a:pt x="253" y="32"/>
                  <a:pt x="253" y="34"/>
                </a:cubicBezTo>
                <a:close/>
                <a:moveTo>
                  <a:pt x="286" y="38"/>
                </a:moveTo>
                <a:cubicBezTo>
                  <a:pt x="287" y="39"/>
                  <a:pt x="287" y="39"/>
                  <a:pt x="286" y="38"/>
                </a:cubicBezTo>
                <a:close/>
                <a:moveTo>
                  <a:pt x="275" y="32"/>
                </a:moveTo>
                <a:cubicBezTo>
                  <a:pt x="275" y="31"/>
                  <a:pt x="276" y="33"/>
                  <a:pt x="275" y="32"/>
                </a:cubicBezTo>
                <a:close/>
                <a:moveTo>
                  <a:pt x="299" y="38"/>
                </a:moveTo>
                <a:cubicBezTo>
                  <a:pt x="298" y="37"/>
                  <a:pt x="297" y="37"/>
                  <a:pt x="297" y="38"/>
                </a:cubicBezTo>
                <a:cubicBezTo>
                  <a:pt x="297" y="38"/>
                  <a:pt x="298" y="38"/>
                  <a:pt x="299" y="38"/>
                </a:cubicBezTo>
                <a:close/>
                <a:moveTo>
                  <a:pt x="259" y="62"/>
                </a:moveTo>
                <a:cubicBezTo>
                  <a:pt x="259" y="62"/>
                  <a:pt x="261" y="63"/>
                  <a:pt x="259" y="62"/>
                </a:cubicBezTo>
                <a:close/>
                <a:moveTo>
                  <a:pt x="267" y="32"/>
                </a:moveTo>
                <a:cubicBezTo>
                  <a:pt x="267" y="32"/>
                  <a:pt x="267" y="33"/>
                  <a:pt x="267" y="32"/>
                </a:cubicBezTo>
                <a:close/>
                <a:moveTo>
                  <a:pt x="225" y="33"/>
                </a:moveTo>
                <a:cubicBezTo>
                  <a:pt x="225" y="33"/>
                  <a:pt x="227" y="32"/>
                  <a:pt x="225" y="33"/>
                </a:cubicBezTo>
                <a:close/>
                <a:moveTo>
                  <a:pt x="171" y="39"/>
                </a:moveTo>
                <a:cubicBezTo>
                  <a:pt x="171" y="39"/>
                  <a:pt x="174" y="38"/>
                  <a:pt x="171" y="39"/>
                </a:cubicBezTo>
                <a:close/>
                <a:moveTo>
                  <a:pt x="243" y="34"/>
                </a:moveTo>
                <a:cubicBezTo>
                  <a:pt x="243" y="34"/>
                  <a:pt x="243" y="35"/>
                  <a:pt x="243" y="34"/>
                </a:cubicBezTo>
                <a:close/>
                <a:moveTo>
                  <a:pt x="290" y="38"/>
                </a:moveTo>
                <a:cubicBezTo>
                  <a:pt x="290" y="38"/>
                  <a:pt x="290" y="39"/>
                  <a:pt x="290" y="38"/>
                </a:cubicBezTo>
                <a:close/>
                <a:moveTo>
                  <a:pt x="177" y="39"/>
                </a:moveTo>
                <a:cubicBezTo>
                  <a:pt x="176" y="38"/>
                  <a:pt x="175" y="38"/>
                  <a:pt x="174" y="39"/>
                </a:cubicBezTo>
                <a:cubicBezTo>
                  <a:pt x="175" y="39"/>
                  <a:pt x="176" y="39"/>
                  <a:pt x="177" y="39"/>
                </a:cubicBezTo>
                <a:close/>
                <a:moveTo>
                  <a:pt x="219" y="34"/>
                </a:moveTo>
                <a:cubicBezTo>
                  <a:pt x="221" y="34"/>
                  <a:pt x="222" y="34"/>
                  <a:pt x="224" y="34"/>
                </a:cubicBezTo>
                <a:cubicBezTo>
                  <a:pt x="223" y="34"/>
                  <a:pt x="219" y="33"/>
                  <a:pt x="219" y="34"/>
                </a:cubicBezTo>
                <a:close/>
                <a:moveTo>
                  <a:pt x="214" y="35"/>
                </a:moveTo>
                <a:cubicBezTo>
                  <a:pt x="216" y="35"/>
                  <a:pt x="217" y="35"/>
                  <a:pt x="218" y="34"/>
                </a:cubicBezTo>
                <a:cubicBezTo>
                  <a:pt x="218" y="34"/>
                  <a:pt x="214" y="34"/>
                  <a:pt x="214" y="35"/>
                </a:cubicBezTo>
                <a:close/>
                <a:moveTo>
                  <a:pt x="181" y="38"/>
                </a:moveTo>
                <a:cubicBezTo>
                  <a:pt x="181" y="38"/>
                  <a:pt x="180" y="38"/>
                  <a:pt x="179" y="38"/>
                </a:cubicBezTo>
                <a:cubicBezTo>
                  <a:pt x="180" y="38"/>
                  <a:pt x="181" y="38"/>
                  <a:pt x="181" y="38"/>
                </a:cubicBezTo>
                <a:close/>
                <a:moveTo>
                  <a:pt x="170" y="66"/>
                </a:moveTo>
                <a:cubicBezTo>
                  <a:pt x="169" y="66"/>
                  <a:pt x="168" y="66"/>
                  <a:pt x="167" y="67"/>
                </a:cubicBezTo>
                <a:cubicBezTo>
                  <a:pt x="168" y="67"/>
                  <a:pt x="169" y="67"/>
                  <a:pt x="170" y="66"/>
                </a:cubicBezTo>
                <a:close/>
                <a:moveTo>
                  <a:pt x="286" y="89"/>
                </a:moveTo>
                <a:cubicBezTo>
                  <a:pt x="286" y="89"/>
                  <a:pt x="286" y="89"/>
                  <a:pt x="286" y="89"/>
                </a:cubicBezTo>
                <a:close/>
                <a:moveTo>
                  <a:pt x="237" y="92"/>
                </a:moveTo>
                <a:cubicBezTo>
                  <a:pt x="237" y="92"/>
                  <a:pt x="239" y="91"/>
                  <a:pt x="237" y="92"/>
                </a:cubicBezTo>
                <a:close/>
                <a:moveTo>
                  <a:pt x="328" y="80"/>
                </a:moveTo>
                <a:cubicBezTo>
                  <a:pt x="328" y="80"/>
                  <a:pt x="327" y="80"/>
                  <a:pt x="326" y="80"/>
                </a:cubicBezTo>
                <a:cubicBezTo>
                  <a:pt x="327" y="80"/>
                  <a:pt x="328" y="80"/>
                  <a:pt x="328" y="80"/>
                </a:cubicBezTo>
                <a:close/>
                <a:moveTo>
                  <a:pt x="273" y="90"/>
                </a:moveTo>
                <a:cubicBezTo>
                  <a:pt x="274" y="90"/>
                  <a:pt x="282" y="88"/>
                  <a:pt x="282" y="89"/>
                </a:cubicBezTo>
                <a:cubicBezTo>
                  <a:pt x="282" y="88"/>
                  <a:pt x="272" y="89"/>
                  <a:pt x="273" y="90"/>
                </a:cubicBezTo>
                <a:close/>
                <a:moveTo>
                  <a:pt x="356" y="87"/>
                </a:moveTo>
                <a:cubicBezTo>
                  <a:pt x="356" y="85"/>
                  <a:pt x="356" y="88"/>
                  <a:pt x="356" y="87"/>
                </a:cubicBezTo>
                <a:close/>
                <a:moveTo>
                  <a:pt x="330" y="81"/>
                </a:moveTo>
                <a:cubicBezTo>
                  <a:pt x="330" y="81"/>
                  <a:pt x="333" y="81"/>
                  <a:pt x="333" y="81"/>
                </a:cubicBezTo>
                <a:cubicBezTo>
                  <a:pt x="333" y="81"/>
                  <a:pt x="330" y="80"/>
                  <a:pt x="330" y="81"/>
                </a:cubicBezTo>
                <a:close/>
                <a:moveTo>
                  <a:pt x="349" y="83"/>
                </a:moveTo>
                <a:cubicBezTo>
                  <a:pt x="348" y="82"/>
                  <a:pt x="347" y="83"/>
                  <a:pt x="346" y="83"/>
                </a:cubicBezTo>
                <a:cubicBezTo>
                  <a:pt x="346" y="84"/>
                  <a:pt x="349" y="82"/>
                  <a:pt x="349" y="83"/>
                </a:cubicBezTo>
                <a:close/>
                <a:moveTo>
                  <a:pt x="336" y="83"/>
                </a:moveTo>
                <a:cubicBezTo>
                  <a:pt x="336" y="83"/>
                  <a:pt x="336" y="84"/>
                  <a:pt x="336" y="83"/>
                </a:cubicBezTo>
                <a:close/>
                <a:moveTo>
                  <a:pt x="329" y="85"/>
                </a:moveTo>
                <a:cubicBezTo>
                  <a:pt x="329" y="85"/>
                  <a:pt x="332" y="85"/>
                  <a:pt x="332" y="85"/>
                </a:cubicBezTo>
                <a:cubicBezTo>
                  <a:pt x="332" y="85"/>
                  <a:pt x="329" y="84"/>
                  <a:pt x="329" y="85"/>
                </a:cubicBezTo>
                <a:close/>
                <a:moveTo>
                  <a:pt x="271" y="94"/>
                </a:moveTo>
                <a:cubicBezTo>
                  <a:pt x="272" y="94"/>
                  <a:pt x="274" y="94"/>
                  <a:pt x="275" y="94"/>
                </a:cubicBezTo>
                <a:cubicBezTo>
                  <a:pt x="275" y="94"/>
                  <a:pt x="271" y="93"/>
                  <a:pt x="271" y="94"/>
                </a:cubicBezTo>
                <a:close/>
                <a:moveTo>
                  <a:pt x="505" y="99"/>
                </a:moveTo>
                <a:cubicBezTo>
                  <a:pt x="508" y="100"/>
                  <a:pt x="512" y="100"/>
                  <a:pt x="516" y="99"/>
                </a:cubicBezTo>
                <a:cubicBezTo>
                  <a:pt x="512" y="99"/>
                  <a:pt x="508" y="100"/>
                  <a:pt x="505" y="99"/>
                </a:cubicBezTo>
                <a:close/>
                <a:moveTo>
                  <a:pt x="230" y="93"/>
                </a:moveTo>
                <a:cubicBezTo>
                  <a:pt x="230" y="93"/>
                  <a:pt x="234" y="93"/>
                  <a:pt x="235" y="92"/>
                </a:cubicBezTo>
                <a:cubicBezTo>
                  <a:pt x="234" y="93"/>
                  <a:pt x="230" y="92"/>
                  <a:pt x="230" y="93"/>
                </a:cubicBezTo>
                <a:close/>
                <a:moveTo>
                  <a:pt x="516" y="99"/>
                </a:moveTo>
                <a:cubicBezTo>
                  <a:pt x="519" y="99"/>
                  <a:pt x="522" y="98"/>
                  <a:pt x="524" y="100"/>
                </a:cubicBezTo>
                <a:cubicBezTo>
                  <a:pt x="523" y="100"/>
                  <a:pt x="523" y="101"/>
                  <a:pt x="523" y="101"/>
                </a:cubicBezTo>
                <a:cubicBezTo>
                  <a:pt x="524" y="101"/>
                  <a:pt x="524" y="101"/>
                  <a:pt x="525" y="101"/>
                </a:cubicBezTo>
                <a:cubicBezTo>
                  <a:pt x="527" y="101"/>
                  <a:pt x="533" y="98"/>
                  <a:pt x="532" y="97"/>
                </a:cubicBezTo>
                <a:cubicBezTo>
                  <a:pt x="527" y="96"/>
                  <a:pt x="521" y="98"/>
                  <a:pt x="516" y="99"/>
                </a:cubicBezTo>
                <a:close/>
                <a:moveTo>
                  <a:pt x="507" y="99"/>
                </a:moveTo>
                <a:cubicBezTo>
                  <a:pt x="506" y="99"/>
                  <a:pt x="505" y="98"/>
                  <a:pt x="507" y="99"/>
                </a:cubicBezTo>
                <a:close/>
                <a:moveTo>
                  <a:pt x="295" y="93"/>
                </a:moveTo>
                <a:cubicBezTo>
                  <a:pt x="295" y="94"/>
                  <a:pt x="295" y="92"/>
                  <a:pt x="295" y="93"/>
                </a:cubicBezTo>
                <a:close/>
                <a:moveTo>
                  <a:pt x="349" y="90"/>
                </a:moveTo>
                <a:cubicBezTo>
                  <a:pt x="349" y="91"/>
                  <a:pt x="348" y="89"/>
                  <a:pt x="349" y="90"/>
                </a:cubicBezTo>
                <a:close/>
                <a:moveTo>
                  <a:pt x="343" y="89"/>
                </a:moveTo>
                <a:cubicBezTo>
                  <a:pt x="345" y="90"/>
                  <a:pt x="344" y="90"/>
                  <a:pt x="343" y="89"/>
                </a:cubicBezTo>
                <a:close/>
                <a:moveTo>
                  <a:pt x="400" y="75"/>
                </a:moveTo>
                <a:cubicBezTo>
                  <a:pt x="399" y="74"/>
                  <a:pt x="400" y="77"/>
                  <a:pt x="400" y="75"/>
                </a:cubicBezTo>
                <a:close/>
                <a:moveTo>
                  <a:pt x="304" y="69"/>
                </a:moveTo>
                <a:cubicBezTo>
                  <a:pt x="304" y="70"/>
                  <a:pt x="304" y="68"/>
                  <a:pt x="304" y="69"/>
                </a:cubicBezTo>
                <a:close/>
                <a:moveTo>
                  <a:pt x="300" y="36"/>
                </a:moveTo>
                <a:cubicBezTo>
                  <a:pt x="298" y="35"/>
                  <a:pt x="302" y="37"/>
                  <a:pt x="300" y="36"/>
                </a:cubicBezTo>
                <a:close/>
                <a:moveTo>
                  <a:pt x="159" y="67"/>
                </a:moveTo>
                <a:cubicBezTo>
                  <a:pt x="159" y="68"/>
                  <a:pt x="161" y="66"/>
                  <a:pt x="159" y="67"/>
                </a:cubicBezTo>
                <a:close/>
                <a:moveTo>
                  <a:pt x="208" y="63"/>
                </a:moveTo>
                <a:cubicBezTo>
                  <a:pt x="209" y="63"/>
                  <a:pt x="210" y="63"/>
                  <a:pt x="211" y="63"/>
                </a:cubicBezTo>
                <a:cubicBezTo>
                  <a:pt x="211" y="63"/>
                  <a:pt x="207" y="63"/>
                  <a:pt x="208" y="63"/>
                </a:cubicBezTo>
                <a:close/>
                <a:moveTo>
                  <a:pt x="165" y="67"/>
                </a:moveTo>
                <a:cubicBezTo>
                  <a:pt x="164" y="67"/>
                  <a:pt x="163" y="67"/>
                  <a:pt x="162" y="67"/>
                </a:cubicBezTo>
                <a:cubicBezTo>
                  <a:pt x="163" y="68"/>
                  <a:pt x="164" y="67"/>
                  <a:pt x="165" y="67"/>
                </a:cubicBezTo>
                <a:close/>
                <a:moveTo>
                  <a:pt x="251" y="63"/>
                </a:moveTo>
                <a:cubicBezTo>
                  <a:pt x="251" y="63"/>
                  <a:pt x="252" y="63"/>
                  <a:pt x="253" y="63"/>
                </a:cubicBezTo>
                <a:cubicBezTo>
                  <a:pt x="254" y="63"/>
                  <a:pt x="255" y="63"/>
                  <a:pt x="256" y="63"/>
                </a:cubicBezTo>
                <a:cubicBezTo>
                  <a:pt x="255" y="63"/>
                  <a:pt x="252" y="61"/>
                  <a:pt x="251" y="63"/>
                </a:cubicBezTo>
                <a:close/>
                <a:moveTo>
                  <a:pt x="213" y="63"/>
                </a:moveTo>
                <a:cubicBezTo>
                  <a:pt x="213" y="63"/>
                  <a:pt x="217" y="62"/>
                  <a:pt x="218" y="62"/>
                </a:cubicBezTo>
                <a:cubicBezTo>
                  <a:pt x="217" y="63"/>
                  <a:pt x="213" y="62"/>
                  <a:pt x="213" y="63"/>
                </a:cubicBezTo>
                <a:close/>
                <a:moveTo>
                  <a:pt x="220" y="62"/>
                </a:moveTo>
                <a:cubicBezTo>
                  <a:pt x="220" y="62"/>
                  <a:pt x="222" y="61"/>
                  <a:pt x="220" y="62"/>
                </a:cubicBezTo>
                <a:close/>
                <a:moveTo>
                  <a:pt x="379" y="88"/>
                </a:moveTo>
                <a:cubicBezTo>
                  <a:pt x="378" y="88"/>
                  <a:pt x="378" y="88"/>
                  <a:pt x="377" y="88"/>
                </a:cubicBezTo>
                <a:cubicBezTo>
                  <a:pt x="378" y="89"/>
                  <a:pt x="378" y="89"/>
                  <a:pt x="379" y="88"/>
                </a:cubicBezTo>
                <a:close/>
                <a:moveTo>
                  <a:pt x="359" y="89"/>
                </a:moveTo>
                <a:cubicBezTo>
                  <a:pt x="358" y="89"/>
                  <a:pt x="357" y="89"/>
                  <a:pt x="356" y="89"/>
                </a:cubicBezTo>
                <a:cubicBezTo>
                  <a:pt x="357" y="89"/>
                  <a:pt x="358" y="89"/>
                  <a:pt x="359" y="89"/>
                </a:cubicBezTo>
                <a:close/>
                <a:moveTo>
                  <a:pt x="257" y="63"/>
                </a:moveTo>
                <a:cubicBezTo>
                  <a:pt x="260" y="63"/>
                  <a:pt x="256" y="62"/>
                  <a:pt x="257" y="63"/>
                </a:cubicBezTo>
                <a:close/>
                <a:moveTo>
                  <a:pt x="360" y="87"/>
                </a:moveTo>
                <a:cubicBezTo>
                  <a:pt x="361" y="87"/>
                  <a:pt x="361" y="87"/>
                  <a:pt x="361" y="86"/>
                </a:cubicBezTo>
                <a:cubicBezTo>
                  <a:pt x="359" y="86"/>
                  <a:pt x="359" y="86"/>
                  <a:pt x="360" y="87"/>
                </a:cubicBezTo>
                <a:close/>
                <a:moveTo>
                  <a:pt x="407" y="86"/>
                </a:moveTo>
                <a:cubicBezTo>
                  <a:pt x="416" y="86"/>
                  <a:pt x="429" y="87"/>
                  <a:pt x="437" y="85"/>
                </a:cubicBezTo>
                <a:cubicBezTo>
                  <a:pt x="436" y="86"/>
                  <a:pt x="424" y="84"/>
                  <a:pt x="421" y="84"/>
                </a:cubicBezTo>
                <a:cubicBezTo>
                  <a:pt x="419" y="84"/>
                  <a:pt x="416" y="84"/>
                  <a:pt x="412" y="85"/>
                </a:cubicBezTo>
                <a:cubicBezTo>
                  <a:pt x="412" y="85"/>
                  <a:pt x="412" y="84"/>
                  <a:pt x="412" y="85"/>
                </a:cubicBezTo>
                <a:cubicBezTo>
                  <a:pt x="412" y="85"/>
                  <a:pt x="412" y="85"/>
                  <a:pt x="412" y="85"/>
                </a:cubicBezTo>
                <a:cubicBezTo>
                  <a:pt x="409" y="85"/>
                  <a:pt x="405" y="85"/>
                  <a:pt x="404" y="84"/>
                </a:cubicBezTo>
                <a:cubicBezTo>
                  <a:pt x="399" y="81"/>
                  <a:pt x="379" y="87"/>
                  <a:pt x="377" y="87"/>
                </a:cubicBezTo>
                <a:cubicBezTo>
                  <a:pt x="386" y="89"/>
                  <a:pt x="398" y="86"/>
                  <a:pt x="407" y="86"/>
                </a:cubicBezTo>
                <a:close/>
                <a:moveTo>
                  <a:pt x="417" y="85"/>
                </a:moveTo>
                <a:cubicBezTo>
                  <a:pt x="417" y="85"/>
                  <a:pt x="415" y="84"/>
                  <a:pt x="417" y="85"/>
                </a:cubicBezTo>
                <a:close/>
                <a:moveTo>
                  <a:pt x="255" y="72"/>
                </a:moveTo>
                <a:cubicBezTo>
                  <a:pt x="255" y="72"/>
                  <a:pt x="255" y="72"/>
                  <a:pt x="255" y="72"/>
                </a:cubicBezTo>
                <a:cubicBezTo>
                  <a:pt x="255" y="72"/>
                  <a:pt x="255" y="72"/>
                  <a:pt x="255" y="72"/>
                </a:cubicBezTo>
                <a:close/>
                <a:moveTo>
                  <a:pt x="300" y="69"/>
                </a:moveTo>
                <a:cubicBezTo>
                  <a:pt x="301" y="70"/>
                  <a:pt x="300" y="69"/>
                  <a:pt x="300" y="69"/>
                </a:cubicBezTo>
                <a:close/>
                <a:moveTo>
                  <a:pt x="233" y="73"/>
                </a:moveTo>
                <a:cubicBezTo>
                  <a:pt x="234" y="73"/>
                  <a:pt x="236" y="73"/>
                  <a:pt x="237" y="72"/>
                </a:cubicBezTo>
                <a:cubicBezTo>
                  <a:pt x="237" y="72"/>
                  <a:pt x="233" y="71"/>
                  <a:pt x="233" y="73"/>
                </a:cubicBezTo>
                <a:close/>
                <a:moveTo>
                  <a:pt x="331" y="68"/>
                </a:moveTo>
                <a:cubicBezTo>
                  <a:pt x="331" y="67"/>
                  <a:pt x="331" y="68"/>
                  <a:pt x="331" y="68"/>
                </a:cubicBezTo>
                <a:close/>
                <a:moveTo>
                  <a:pt x="40" y="88"/>
                </a:moveTo>
                <a:cubicBezTo>
                  <a:pt x="40" y="87"/>
                  <a:pt x="41" y="87"/>
                  <a:pt x="40" y="88"/>
                </a:cubicBezTo>
                <a:close/>
                <a:moveTo>
                  <a:pt x="311" y="110"/>
                </a:moveTo>
                <a:cubicBezTo>
                  <a:pt x="311" y="111"/>
                  <a:pt x="311" y="110"/>
                  <a:pt x="311" y="110"/>
                </a:cubicBezTo>
                <a:close/>
                <a:moveTo>
                  <a:pt x="251" y="117"/>
                </a:moveTo>
                <a:cubicBezTo>
                  <a:pt x="251" y="116"/>
                  <a:pt x="251" y="118"/>
                  <a:pt x="251" y="117"/>
                </a:cubicBezTo>
                <a:close/>
                <a:moveTo>
                  <a:pt x="286" y="112"/>
                </a:moveTo>
                <a:cubicBezTo>
                  <a:pt x="287" y="113"/>
                  <a:pt x="287" y="113"/>
                  <a:pt x="286" y="112"/>
                </a:cubicBezTo>
                <a:close/>
                <a:moveTo>
                  <a:pt x="296" y="112"/>
                </a:moveTo>
                <a:cubicBezTo>
                  <a:pt x="296" y="112"/>
                  <a:pt x="297" y="112"/>
                  <a:pt x="298" y="111"/>
                </a:cubicBezTo>
                <a:cubicBezTo>
                  <a:pt x="297" y="111"/>
                  <a:pt x="296" y="111"/>
                  <a:pt x="296" y="112"/>
                </a:cubicBezTo>
                <a:close/>
                <a:moveTo>
                  <a:pt x="303" y="29"/>
                </a:moveTo>
                <a:cubicBezTo>
                  <a:pt x="303" y="30"/>
                  <a:pt x="305" y="29"/>
                  <a:pt x="305" y="29"/>
                </a:cubicBezTo>
                <a:cubicBezTo>
                  <a:pt x="305" y="29"/>
                  <a:pt x="303" y="29"/>
                  <a:pt x="303" y="29"/>
                </a:cubicBezTo>
                <a:close/>
                <a:moveTo>
                  <a:pt x="269" y="115"/>
                </a:moveTo>
                <a:cubicBezTo>
                  <a:pt x="269" y="115"/>
                  <a:pt x="269" y="115"/>
                  <a:pt x="269" y="115"/>
                </a:cubicBezTo>
                <a:cubicBezTo>
                  <a:pt x="269" y="115"/>
                  <a:pt x="268" y="115"/>
                  <a:pt x="268" y="115"/>
                </a:cubicBezTo>
                <a:cubicBezTo>
                  <a:pt x="268" y="115"/>
                  <a:pt x="269" y="115"/>
                  <a:pt x="269" y="115"/>
                </a:cubicBezTo>
                <a:close/>
                <a:moveTo>
                  <a:pt x="341" y="111"/>
                </a:moveTo>
                <a:cubicBezTo>
                  <a:pt x="340" y="112"/>
                  <a:pt x="342" y="112"/>
                  <a:pt x="344" y="112"/>
                </a:cubicBezTo>
                <a:cubicBezTo>
                  <a:pt x="345" y="112"/>
                  <a:pt x="345" y="112"/>
                  <a:pt x="346" y="112"/>
                </a:cubicBezTo>
                <a:cubicBezTo>
                  <a:pt x="346" y="110"/>
                  <a:pt x="341" y="111"/>
                  <a:pt x="341" y="111"/>
                </a:cubicBezTo>
                <a:close/>
                <a:moveTo>
                  <a:pt x="328" y="112"/>
                </a:moveTo>
                <a:cubicBezTo>
                  <a:pt x="328" y="112"/>
                  <a:pt x="328" y="112"/>
                  <a:pt x="328" y="112"/>
                </a:cubicBezTo>
                <a:cubicBezTo>
                  <a:pt x="328" y="112"/>
                  <a:pt x="328" y="112"/>
                  <a:pt x="328" y="112"/>
                </a:cubicBezTo>
                <a:cubicBezTo>
                  <a:pt x="327" y="111"/>
                  <a:pt x="327" y="112"/>
                  <a:pt x="328" y="112"/>
                </a:cubicBezTo>
                <a:close/>
                <a:moveTo>
                  <a:pt x="255" y="105"/>
                </a:moveTo>
                <a:cubicBezTo>
                  <a:pt x="254" y="105"/>
                  <a:pt x="251" y="105"/>
                  <a:pt x="246" y="106"/>
                </a:cubicBezTo>
                <a:cubicBezTo>
                  <a:pt x="246" y="106"/>
                  <a:pt x="254" y="105"/>
                  <a:pt x="255" y="105"/>
                </a:cubicBezTo>
                <a:close/>
                <a:moveTo>
                  <a:pt x="279" y="104"/>
                </a:moveTo>
                <a:cubicBezTo>
                  <a:pt x="279" y="104"/>
                  <a:pt x="279" y="104"/>
                  <a:pt x="278" y="104"/>
                </a:cubicBezTo>
                <a:cubicBezTo>
                  <a:pt x="278" y="104"/>
                  <a:pt x="279" y="104"/>
                  <a:pt x="279" y="104"/>
                </a:cubicBezTo>
                <a:close/>
                <a:moveTo>
                  <a:pt x="298" y="102"/>
                </a:moveTo>
                <a:cubicBezTo>
                  <a:pt x="298" y="102"/>
                  <a:pt x="298" y="102"/>
                  <a:pt x="298" y="102"/>
                </a:cubicBezTo>
                <a:cubicBezTo>
                  <a:pt x="297" y="102"/>
                  <a:pt x="297" y="102"/>
                  <a:pt x="296" y="102"/>
                </a:cubicBezTo>
                <a:cubicBezTo>
                  <a:pt x="297" y="102"/>
                  <a:pt x="297" y="102"/>
                  <a:pt x="298" y="102"/>
                </a:cubicBezTo>
                <a:close/>
                <a:moveTo>
                  <a:pt x="362" y="106"/>
                </a:moveTo>
                <a:cubicBezTo>
                  <a:pt x="362" y="106"/>
                  <a:pt x="362" y="107"/>
                  <a:pt x="362" y="106"/>
                </a:cubicBezTo>
                <a:close/>
                <a:moveTo>
                  <a:pt x="360" y="106"/>
                </a:moveTo>
                <a:cubicBezTo>
                  <a:pt x="360" y="106"/>
                  <a:pt x="360" y="106"/>
                  <a:pt x="360" y="106"/>
                </a:cubicBezTo>
                <a:cubicBezTo>
                  <a:pt x="360" y="106"/>
                  <a:pt x="360" y="106"/>
                  <a:pt x="360" y="106"/>
                </a:cubicBezTo>
                <a:cubicBezTo>
                  <a:pt x="360" y="106"/>
                  <a:pt x="360" y="106"/>
                  <a:pt x="360" y="106"/>
                </a:cubicBezTo>
                <a:close/>
                <a:moveTo>
                  <a:pt x="293" y="102"/>
                </a:moveTo>
                <a:cubicBezTo>
                  <a:pt x="293" y="102"/>
                  <a:pt x="293" y="102"/>
                  <a:pt x="293" y="102"/>
                </a:cubicBezTo>
                <a:cubicBezTo>
                  <a:pt x="293" y="103"/>
                  <a:pt x="293" y="103"/>
                  <a:pt x="293" y="102"/>
                </a:cubicBezTo>
                <a:close/>
                <a:moveTo>
                  <a:pt x="306" y="102"/>
                </a:moveTo>
                <a:cubicBezTo>
                  <a:pt x="306" y="102"/>
                  <a:pt x="306" y="102"/>
                  <a:pt x="306" y="102"/>
                </a:cubicBezTo>
                <a:cubicBezTo>
                  <a:pt x="306" y="102"/>
                  <a:pt x="306" y="102"/>
                  <a:pt x="306" y="102"/>
                </a:cubicBezTo>
                <a:close/>
                <a:moveTo>
                  <a:pt x="373" y="107"/>
                </a:moveTo>
                <a:cubicBezTo>
                  <a:pt x="373" y="108"/>
                  <a:pt x="373" y="106"/>
                  <a:pt x="373" y="107"/>
                </a:cubicBezTo>
                <a:close/>
                <a:moveTo>
                  <a:pt x="386" y="107"/>
                </a:moveTo>
                <a:cubicBezTo>
                  <a:pt x="386" y="109"/>
                  <a:pt x="392" y="106"/>
                  <a:pt x="392" y="106"/>
                </a:cubicBezTo>
                <a:cubicBezTo>
                  <a:pt x="391" y="106"/>
                  <a:pt x="386" y="106"/>
                  <a:pt x="386" y="107"/>
                </a:cubicBezTo>
                <a:close/>
                <a:moveTo>
                  <a:pt x="383" y="43"/>
                </a:moveTo>
                <a:cubicBezTo>
                  <a:pt x="383" y="43"/>
                  <a:pt x="383" y="44"/>
                  <a:pt x="383" y="43"/>
                </a:cubicBezTo>
                <a:close/>
                <a:moveTo>
                  <a:pt x="407" y="14"/>
                </a:moveTo>
                <a:cubicBezTo>
                  <a:pt x="407" y="15"/>
                  <a:pt x="407" y="14"/>
                  <a:pt x="407" y="14"/>
                </a:cubicBezTo>
                <a:close/>
                <a:moveTo>
                  <a:pt x="299" y="16"/>
                </a:moveTo>
                <a:cubicBezTo>
                  <a:pt x="299" y="16"/>
                  <a:pt x="299" y="16"/>
                  <a:pt x="299" y="16"/>
                </a:cubicBezTo>
                <a:cubicBezTo>
                  <a:pt x="299" y="16"/>
                  <a:pt x="299" y="16"/>
                  <a:pt x="299" y="16"/>
                </a:cubicBezTo>
                <a:cubicBezTo>
                  <a:pt x="299" y="16"/>
                  <a:pt x="300" y="17"/>
                  <a:pt x="299" y="16"/>
                </a:cubicBezTo>
                <a:close/>
                <a:moveTo>
                  <a:pt x="337" y="17"/>
                </a:moveTo>
                <a:cubicBezTo>
                  <a:pt x="338" y="17"/>
                  <a:pt x="339" y="17"/>
                  <a:pt x="339" y="17"/>
                </a:cubicBezTo>
                <a:cubicBezTo>
                  <a:pt x="339" y="17"/>
                  <a:pt x="338" y="17"/>
                  <a:pt x="337" y="17"/>
                </a:cubicBezTo>
                <a:close/>
                <a:moveTo>
                  <a:pt x="326" y="15"/>
                </a:moveTo>
                <a:cubicBezTo>
                  <a:pt x="327" y="15"/>
                  <a:pt x="328" y="15"/>
                  <a:pt x="329" y="15"/>
                </a:cubicBezTo>
                <a:cubicBezTo>
                  <a:pt x="329" y="15"/>
                  <a:pt x="328" y="15"/>
                  <a:pt x="326" y="15"/>
                </a:cubicBezTo>
                <a:cubicBezTo>
                  <a:pt x="326" y="15"/>
                  <a:pt x="326" y="15"/>
                  <a:pt x="326" y="15"/>
                </a:cubicBezTo>
                <a:close/>
                <a:moveTo>
                  <a:pt x="320" y="18"/>
                </a:moveTo>
                <a:cubicBezTo>
                  <a:pt x="320" y="18"/>
                  <a:pt x="320" y="18"/>
                  <a:pt x="320" y="18"/>
                </a:cubicBezTo>
                <a:cubicBezTo>
                  <a:pt x="320" y="18"/>
                  <a:pt x="320" y="18"/>
                  <a:pt x="320" y="18"/>
                </a:cubicBezTo>
                <a:close/>
                <a:moveTo>
                  <a:pt x="330" y="44"/>
                </a:moveTo>
                <a:cubicBezTo>
                  <a:pt x="330" y="43"/>
                  <a:pt x="330" y="45"/>
                  <a:pt x="330" y="44"/>
                </a:cubicBezTo>
                <a:close/>
                <a:moveTo>
                  <a:pt x="388" y="105"/>
                </a:moveTo>
                <a:cubicBezTo>
                  <a:pt x="389" y="106"/>
                  <a:pt x="390" y="106"/>
                  <a:pt x="391" y="106"/>
                </a:cubicBezTo>
                <a:cubicBezTo>
                  <a:pt x="391" y="106"/>
                  <a:pt x="391" y="106"/>
                  <a:pt x="390" y="105"/>
                </a:cubicBezTo>
                <a:cubicBezTo>
                  <a:pt x="389" y="105"/>
                  <a:pt x="388" y="105"/>
                  <a:pt x="388" y="105"/>
                </a:cubicBezTo>
                <a:close/>
                <a:moveTo>
                  <a:pt x="375" y="42"/>
                </a:moveTo>
                <a:cubicBezTo>
                  <a:pt x="376" y="43"/>
                  <a:pt x="375" y="41"/>
                  <a:pt x="375" y="42"/>
                </a:cubicBezTo>
                <a:close/>
                <a:moveTo>
                  <a:pt x="258" y="106"/>
                </a:moveTo>
                <a:cubicBezTo>
                  <a:pt x="260" y="106"/>
                  <a:pt x="262" y="106"/>
                  <a:pt x="262" y="106"/>
                </a:cubicBezTo>
                <a:cubicBezTo>
                  <a:pt x="262" y="106"/>
                  <a:pt x="260" y="106"/>
                  <a:pt x="258" y="106"/>
                </a:cubicBezTo>
                <a:close/>
                <a:moveTo>
                  <a:pt x="214" y="84"/>
                </a:moveTo>
                <a:cubicBezTo>
                  <a:pt x="215" y="84"/>
                  <a:pt x="215" y="83"/>
                  <a:pt x="215" y="83"/>
                </a:cubicBezTo>
                <a:cubicBezTo>
                  <a:pt x="213" y="84"/>
                  <a:pt x="212" y="84"/>
                  <a:pt x="210" y="84"/>
                </a:cubicBezTo>
                <a:cubicBezTo>
                  <a:pt x="212" y="84"/>
                  <a:pt x="215" y="84"/>
                  <a:pt x="214" y="84"/>
                </a:cubicBezTo>
                <a:close/>
                <a:moveTo>
                  <a:pt x="428" y="95"/>
                </a:moveTo>
                <a:cubicBezTo>
                  <a:pt x="428" y="95"/>
                  <a:pt x="427" y="95"/>
                  <a:pt x="427" y="95"/>
                </a:cubicBezTo>
                <a:cubicBezTo>
                  <a:pt x="427" y="95"/>
                  <a:pt x="427" y="95"/>
                  <a:pt x="428" y="95"/>
                </a:cubicBezTo>
                <a:close/>
                <a:moveTo>
                  <a:pt x="409" y="105"/>
                </a:moveTo>
                <a:cubicBezTo>
                  <a:pt x="409" y="105"/>
                  <a:pt x="409" y="105"/>
                  <a:pt x="409" y="105"/>
                </a:cubicBezTo>
                <a:cubicBezTo>
                  <a:pt x="409" y="105"/>
                  <a:pt x="409" y="105"/>
                  <a:pt x="409" y="105"/>
                </a:cubicBezTo>
                <a:cubicBezTo>
                  <a:pt x="409" y="105"/>
                  <a:pt x="409" y="106"/>
                  <a:pt x="409" y="105"/>
                </a:cubicBezTo>
                <a:close/>
                <a:moveTo>
                  <a:pt x="231" y="83"/>
                </a:moveTo>
                <a:cubicBezTo>
                  <a:pt x="231" y="83"/>
                  <a:pt x="227" y="83"/>
                  <a:pt x="228" y="83"/>
                </a:cubicBezTo>
                <a:cubicBezTo>
                  <a:pt x="229" y="84"/>
                  <a:pt x="230" y="84"/>
                  <a:pt x="231" y="83"/>
                </a:cubicBezTo>
                <a:close/>
                <a:moveTo>
                  <a:pt x="347" y="14"/>
                </a:moveTo>
                <a:cubicBezTo>
                  <a:pt x="347" y="15"/>
                  <a:pt x="347" y="13"/>
                  <a:pt x="347" y="14"/>
                </a:cubicBezTo>
                <a:close/>
                <a:moveTo>
                  <a:pt x="240" y="83"/>
                </a:moveTo>
                <a:cubicBezTo>
                  <a:pt x="242" y="81"/>
                  <a:pt x="240" y="82"/>
                  <a:pt x="240" y="83"/>
                </a:cubicBezTo>
                <a:close/>
                <a:moveTo>
                  <a:pt x="301" y="16"/>
                </a:moveTo>
                <a:cubicBezTo>
                  <a:pt x="301" y="17"/>
                  <a:pt x="301" y="16"/>
                  <a:pt x="301" y="16"/>
                </a:cubicBezTo>
                <a:close/>
                <a:moveTo>
                  <a:pt x="222" y="84"/>
                </a:moveTo>
                <a:cubicBezTo>
                  <a:pt x="224" y="84"/>
                  <a:pt x="225" y="84"/>
                  <a:pt x="225" y="84"/>
                </a:cubicBezTo>
                <a:cubicBezTo>
                  <a:pt x="225" y="84"/>
                  <a:pt x="223" y="84"/>
                  <a:pt x="222" y="84"/>
                </a:cubicBezTo>
                <a:close/>
                <a:moveTo>
                  <a:pt x="290" y="112"/>
                </a:moveTo>
                <a:cubicBezTo>
                  <a:pt x="290" y="112"/>
                  <a:pt x="290" y="114"/>
                  <a:pt x="290" y="112"/>
                </a:cubicBezTo>
                <a:close/>
                <a:moveTo>
                  <a:pt x="219" y="16"/>
                </a:moveTo>
                <a:cubicBezTo>
                  <a:pt x="219" y="17"/>
                  <a:pt x="219" y="15"/>
                  <a:pt x="219" y="16"/>
                </a:cubicBezTo>
                <a:close/>
                <a:moveTo>
                  <a:pt x="258" y="12"/>
                </a:moveTo>
                <a:cubicBezTo>
                  <a:pt x="259" y="13"/>
                  <a:pt x="258" y="12"/>
                  <a:pt x="258" y="12"/>
                </a:cubicBezTo>
                <a:close/>
                <a:moveTo>
                  <a:pt x="262" y="12"/>
                </a:moveTo>
                <a:cubicBezTo>
                  <a:pt x="262" y="11"/>
                  <a:pt x="262" y="13"/>
                  <a:pt x="262" y="12"/>
                </a:cubicBezTo>
                <a:close/>
                <a:moveTo>
                  <a:pt x="199" y="18"/>
                </a:moveTo>
                <a:cubicBezTo>
                  <a:pt x="200" y="18"/>
                  <a:pt x="201" y="18"/>
                  <a:pt x="202" y="18"/>
                </a:cubicBezTo>
                <a:cubicBezTo>
                  <a:pt x="203" y="17"/>
                  <a:pt x="199" y="16"/>
                  <a:pt x="199" y="18"/>
                </a:cubicBezTo>
                <a:close/>
                <a:moveTo>
                  <a:pt x="394" y="8"/>
                </a:moveTo>
                <a:cubicBezTo>
                  <a:pt x="394" y="8"/>
                  <a:pt x="394" y="7"/>
                  <a:pt x="394" y="8"/>
                </a:cubicBezTo>
                <a:close/>
                <a:moveTo>
                  <a:pt x="25" y="70"/>
                </a:moveTo>
                <a:cubicBezTo>
                  <a:pt x="25" y="69"/>
                  <a:pt x="26" y="69"/>
                  <a:pt x="25" y="70"/>
                </a:cubicBezTo>
                <a:close/>
                <a:moveTo>
                  <a:pt x="406" y="6"/>
                </a:moveTo>
                <a:cubicBezTo>
                  <a:pt x="406" y="6"/>
                  <a:pt x="406" y="6"/>
                  <a:pt x="406" y="6"/>
                </a:cubicBezTo>
                <a:cubicBezTo>
                  <a:pt x="406" y="6"/>
                  <a:pt x="406" y="6"/>
                  <a:pt x="406" y="7"/>
                </a:cubicBezTo>
                <a:cubicBezTo>
                  <a:pt x="406" y="7"/>
                  <a:pt x="406" y="7"/>
                  <a:pt x="406" y="7"/>
                </a:cubicBezTo>
                <a:cubicBezTo>
                  <a:pt x="406" y="6"/>
                  <a:pt x="406" y="6"/>
                  <a:pt x="406" y="6"/>
                </a:cubicBezTo>
                <a:close/>
                <a:moveTo>
                  <a:pt x="20" y="70"/>
                </a:moveTo>
                <a:cubicBezTo>
                  <a:pt x="21" y="70"/>
                  <a:pt x="22" y="70"/>
                  <a:pt x="22" y="70"/>
                </a:cubicBezTo>
                <a:cubicBezTo>
                  <a:pt x="22" y="70"/>
                  <a:pt x="21" y="70"/>
                  <a:pt x="20" y="70"/>
                </a:cubicBezTo>
                <a:close/>
                <a:moveTo>
                  <a:pt x="309" y="28"/>
                </a:moveTo>
                <a:cubicBezTo>
                  <a:pt x="309" y="27"/>
                  <a:pt x="309" y="29"/>
                  <a:pt x="309" y="28"/>
                </a:cubicBezTo>
                <a:close/>
                <a:moveTo>
                  <a:pt x="338" y="34"/>
                </a:moveTo>
                <a:cubicBezTo>
                  <a:pt x="340" y="35"/>
                  <a:pt x="361" y="34"/>
                  <a:pt x="363" y="33"/>
                </a:cubicBezTo>
                <a:cubicBezTo>
                  <a:pt x="364" y="32"/>
                  <a:pt x="337" y="33"/>
                  <a:pt x="336" y="32"/>
                </a:cubicBezTo>
                <a:cubicBezTo>
                  <a:pt x="333" y="30"/>
                  <a:pt x="314" y="36"/>
                  <a:pt x="313" y="35"/>
                </a:cubicBezTo>
                <a:cubicBezTo>
                  <a:pt x="319" y="37"/>
                  <a:pt x="334" y="30"/>
                  <a:pt x="338" y="34"/>
                </a:cubicBezTo>
                <a:close/>
                <a:moveTo>
                  <a:pt x="347" y="32"/>
                </a:moveTo>
                <a:cubicBezTo>
                  <a:pt x="345" y="32"/>
                  <a:pt x="346" y="32"/>
                  <a:pt x="347" y="32"/>
                </a:cubicBezTo>
                <a:close/>
                <a:moveTo>
                  <a:pt x="343" y="32"/>
                </a:moveTo>
                <a:cubicBezTo>
                  <a:pt x="343" y="33"/>
                  <a:pt x="343" y="32"/>
                  <a:pt x="343" y="32"/>
                </a:cubicBezTo>
                <a:close/>
                <a:moveTo>
                  <a:pt x="10" y="111"/>
                </a:moveTo>
                <a:cubicBezTo>
                  <a:pt x="10" y="111"/>
                  <a:pt x="13" y="110"/>
                  <a:pt x="13" y="110"/>
                </a:cubicBezTo>
                <a:cubicBezTo>
                  <a:pt x="13" y="110"/>
                  <a:pt x="11" y="111"/>
                  <a:pt x="11" y="110"/>
                </a:cubicBezTo>
                <a:cubicBezTo>
                  <a:pt x="11" y="110"/>
                  <a:pt x="12" y="110"/>
                  <a:pt x="12" y="109"/>
                </a:cubicBezTo>
                <a:cubicBezTo>
                  <a:pt x="11" y="109"/>
                  <a:pt x="7" y="110"/>
                  <a:pt x="10" y="111"/>
                </a:cubicBezTo>
                <a:close/>
                <a:moveTo>
                  <a:pt x="362" y="21"/>
                </a:moveTo>
                <a:cubicBezTo>
                  <a:pt x="362" y="20"/>
                  <a:pt x="362" y="22"/>
                  <a:pt x="362" y="21"/>
                </a:cubicBezTo>
                <a:close/>
                <a:moveTo>
                  <a:pt x="318" y="23"/>
                </a:moveTo>
                <a:cubicBezTo>
                  <a:pt x="318" y="24"/>
                  <a:pt x="318" y="23"/>
                  <a:pt x="318" y="23"/>
                </a:cubicBezTo>
                <a:close/>
                <a:moveTo>
                  <a:pt x="314" y="37"/>
                </a:moveTo>
                <a:cubicBezTo>
                  <a:pt x="314" y="38"/>
                  <a:pt x="314" y="35"/>
                  <a:pt x="314" y="37"/>
                </a:cubicBezTo>
                <a:close/>
                <a:moveTo>
                  <a:pt x="319" y="27"/>
                </a:moveTo>
                <a:cubicBezTo>
                  <a:pt x="318" y="27"/>
                  <a:pt x="318" y="28"/>
                  <a:pt x="317" y="28"/>
                </a:cubicBezTo>
                <a:cubicBezTo>
                  <a:pt x="317" y="29"/>
                  <a:pt x="319" y="27"/>
                  <a:pt x="319" y="27"/>
                </a:cubicBezTo>
                <a:close/>
                <a:moveTo>
                  <a:pt x="201" y="134"/>
                </a:moveTo>
                <a:cubicBezTo>
                  <a:pt x="202" y="133"/>
                  <a:pt x="206" y="133"/>
                  <a:pt x="206" y="133"/>
                </a:cubicBezTo>
                <a:cubicBezTo>
                  <a:pt x="206" y="131"/>
                  <a:pt x="203" y="133"/>
                  <a:pt x="201" y="134"/>
                </a:cubicBezTo>
                <a:close/>
                <a:moveTo>
                  <a:pt x="432" y="99"/>
                </a:moveTo>
                <a:cubicBezTo>
                  <a:pt x="432" y="100"/>
                  <a:pt x="438" y="98"/>
                  <a:pt x="438" y="98"/>
                </a:cubicBezTo>
                <a:cubicBezTo>
                  <a:pt x="438" y="98"/>
                  <a:pt x="432" y="98"/>
                  <a:pt x="432" y="99"/>
                </a:cubicBezTo>
                <a:close/>
                <a:moveTo>
                  <a:pt x="537" y="94"/>
                </a:moveTo>
                <a:cubicBezTo>
                  <a:pt x="537" y="94"/>
                  <a:pt x="535" y="90"/>
                  <a:pt x="536" y="89"/>
                </a:cubicBezTo>
                <a:cubicBezTo>
                  <a:pt x="534" y="89"/>
                  <a:pt x="529" y="90"/>
                  <a:pt x="529" y="88"/>
                </a:cubicBezTo>
                <a:cubicBezTo>
                  <a:pt x="529" y="88"/>
                  <a:pt x="536" y="87"/>
                  <a:pt x="536" y="87"/>
                </a:cubicBezTo>
                <a:cubicBezTo>
                  <a:pt x="536" y="87"/>
                  <a:pt x="534" y="85"/>
                  <a:pt x="534" y="84"/>
                </a:cubicBezTo>
                <a:cubicBezTo>
                  <a:pt x="536" y="82"/>
                  <a:pt x="523" y="84"/>
                  <a:pt x="524" y="84"/>
                </a:cubicBezTo>
                <a:cubicBezTo>
                  <a:pt x="525" y="84"/>
                  <a:pt x="534" y="87"/>
                  <a:pt x="534" y="86"/>
                </a:cubicBezTo>
                <a:cubicBezTo>
                  <a:pt x="534" y="88"/>
                  <a:pt x="527" y="86"/>
                  <a:pt x="526" y="86"/>
                </a:cubicBezTo>
                <a:cubicBezTo>
                  <a:pt x="527" y="86"/>
                  <a:pt x="527" y="87"/>
                  <a:pt x="527" y="87"/>
                </a:cubicBezTo>
                <a:cubicBezTo>
                  <a:pt x="526" y="88"/>
                  <a:pt x="488" y="86"/>
                  <a:pt x="488" y="87"/>
                </a:cubicBezTo>
                <a:cubicBezTo>
                  <a:pt x="488" y="87"/>
                  <a:pt x="525" y="89"/>
                  <a:pt x="526" y="88"/>
                </a:cubicBezTo>
                <a:cubicBezTo>
                  <a:pt x="525" y="90"/>
                  <a:pt x="522" y="89"/>
                  <a:pt x="520" y="89"/>
                </a:cubicBezTo>
                <a:cubicBezTo>
                  <a:pt x="518" y="90"/>
                  <a:pt x="503" y="89"/>
                  <a:pt x="497" y="89"/>
                </a:cubicBezTo>
                <a:cubicBezTo>
                  <a:pt x="475" y="89"/>
                  <a:pt x="452" y="87"/>
                  <a:pt x="429" y="89"/>
                </a:cubicBezTo>
                <a:cubicBezTo>
                  <a:pt x="426" y="90"/>
                  <a:pt x="424" y="90"/>
                  <a:pt x="421" y="90"/>
                </a:cubicBezTo>
                <a:cubicBezTo>
                  <a:pt x="423" y="90"/>
                  <a:pt x="424" y="90"/>
                  <a:pt x="424" y="91"/>
                </a:cubicBezTo>
                <a:cubicBezTo>
                  <a:pt x="424" y="92"/>
                  <a:pt x="417" y="90"/>
                  <a:pt x="417" y="90"/>
                </a:cubicBezTo>
                <a:cubicBezTo>
                  <a:pt x="417" y="90"/>
                  <a:pt x="417" y="90"/>
                  <a:pt x="417" y="90"/>
                </a:cubicBezTo>
                <a:cubicBezTo>
                  <a:pt x="411" y="90"/>
                  <a:pt x="405" y="91"/>
                  <a:pt x="399" y="91"/>
                </a:cubicBezTo>
                <a:cubicBezTo>
                  <a:pt x="399" y="91"/>
                  <a:pt x="399" y="91"/>
                  <a:pt x="399" y="91"/>
                </a:cubicBezTo>
                <a:cubicBezTo>
                  <a:pt x="399" y="90"/>
                  <a:pt x="397" y="91"/>
                  <a:pt x="397" y="91"/>
                </a:cubicBezTo>
                <a:cubicBezTo>
                  <a:pt x="397" y="91"/>
                  <a:pt x="398" y="91"/>
                  <a:pt x="398" y="91"/>
                </a:cubicBezTo>
                <a:cubicBezTo>
                  <a:pt x="378" y="91"/>
                  <a:pt x="359" y="91"/>
                  <a:pt x="340" y="92"/>
                </a:cubicBezTo>
                <a:cubicBezTo>
                  <a:pt x="296" y="94"/>
                  <a:pt x="252" y="97"/>
                  <a:pt x="208" y="100"/>
                </a:cubicBezTo>
                <a:cubicBezTo>
                  <a:pt x="198" y="101"/>
                  <a:pt x="188" y="102"/>
                  <a:pt x="179" y="102"/>
                </a:cubicBezTo>
                <a:cubicBezTo>
                  <a:pt x="182" y="102"/>
                  <a:pt x="185" y="101"/>
                  <a:pt x="187" y="101"/>
                </a:cubicBezTo>
                <a:cubicBezTo>
                  <a:pt x="187" y="101"/>
                  <a:pt x="186" y="101"/>
                  <a:pt x="186" y="101"/>
                </a:cubicBezTo>
                <a:cubicBezTo>
                  <a:pt x="187" y="101"/>
                  <a:pt x="188" y="101"/>
                  <a:pt x="188" y="100"/>
                </a:cubicBezTo>
                <a:cubicBezTo>
                  <a:pt x="188" y="100"/>
                  <a:pt x="188" y="100"/>
                  <a:pt x="189" y="101"/>
                </a:cubicBezTo>
                <a:cubicBezTo>
                  <a:pt x="188" y="101"/>
                  <a:pt x="188" y="101"/>
                  <a:pt x="188" y="101"/>
                </a:cubicBezTo>
                <a:cubicBezTo>
                  <a:pt x="190" y="101"/>
                  <a:pt x="191" y="100"/>
                  <a:pt x="192" y="100"/>
                </a:cubicBezTo>
                <a:cubicBezTo>
                  <a:pt x="195" y="100"/>
                  <a:pt x="198" y="100"/>
                  <a:pt x="200" y="100"/>
                </a:cubicBezTo>
                <a:cubicBezTo>
                  <a:pt x="200" y="100"/>
                  <a:pt x="200" y="100"/>
                  <a:pt x="200" y="100"/>
                </a:cubicBezTo>
                <a:cubicBezTo>
                  <a:pt x="200" y="100"/>
                  <a:pt x="200" y="100"/>
                  <a:pt x="200" y="100"/>
                </a:cubicBezTo>
                <a:cubicBezTo>
                  <a:pt x="200" y="101"/>
                  <a:pt x="201" y="100"/>
                  <a:pt x="202" y="99"/>
                </a:cubicBezTo>
                <a:cubicBezTo>
                  <a:pt x="206" y="99"/>
                  <a:pt x="210" y="99"/>
                  <a:pt x="214" y="99"/>
                </a:cubicBezTo>
                <a:cubicBezTo>
                  <a:pt x="216" y="99"/>
                  <a:pt x="218" y="99"/>
                  <a:pt x="221" y="98"/>
                </a:cubicBezTo>
                <a:cubicBezTo>
                  <a:pt x="225" y="98"/>
                  <a:pt x="228" y="98"/>
                  <a:pt x="232" y="97"/>
                </a:cubicBezTo>
                <a:cubicBezTo>
                  <a:pt x="234" y="97"/>
                  <a:pt x="243" y="96"/>
                  <a:pt x="252" y="95"/>
                </a:cubicBezTo>
                <a:cubicBezTo>
                  <a:pt x="251" y="95"/>
                  <a:pt x="249" y="95"/>
                  <a:pt x="249" y="94"/>
                </a:cubicBezTo>
                <a:cubicBezTo>
                  <a:pt x="249" y="94"/>
                  <a:pt x="249" y="94"/>
                  <a:pt x="250" y="94"/>
                </a:cubicBezTo>
                <a:cubicBezTo>
                  <a:pt x="250" y="94"/>
                  <a:pt x="250" y="94"/>
                  <a:pt x="251" y="94"/>
                </a:cubicBezTo>
                <a:cubicBezTo>
                  <a:pt x="253" y="94"/>
                  <a:pt x="256" y="94"/>
                  <a:pt x="256" y="94"/>
                </a:cubicBezTo>
                <a:cubicBezTo>
                  <a:pt x="257" y="94"/>
                  <a:pt x="258" y="94"/>
                  <a:pt x="258" y="94"/>
                </a:cubicBezTo>
                <a:cubicBezTo>
                  <a:pt x="259" y="91"/>
                  <a:pt x="279" y="94"/>
                  <a:pt x="279" y="94"/>
                </a:cubicBezTo>
                <a:cubicBezTo>
                  <a:pt x="279" y="93"/>
                  <a:pt x="278" y="93"/>
                  <a:pt x="277" y="93"/>
                </a:cubicBezTo>
                <a:cubicBezTo>
                  <a:pt x="278" y="93"/>
                  <a:pt x="284" y="92"/>
                  <a:pt x="286" y="91"/>
                </a:cubicBezTo>
                <a:cubicBezTo>
                  <a:pt x="285" y="92"/>
                  <a:pt x="284" y="93"/>
                  <a:pt x="283" y="93"/>
                </a:cubicBezTo>
                <a:cubicBezTo>
                  <a:pt x="283" y="94"/>
                  <a:pt x="293" y="94"/>
                  <a:pt x="293" y="93"/>
                </a:cubicBezTo>
                <a:cubicBezTo>
                  <a:pt x="293" y="91"/>
                  <a:pt x="295" y="90"/>
                  <a:pt x="297" y="91"/>
                </a:cubicBezTo>
                <a:cubicBezTo>
                  <a:pt x="299" y="91"/>
                  <a:pt x="302" y="91"/>
                  <a:pt x="302" y="92"/>
                </a:cubicBezTo>
                <a:cubicBezTo>
                  <a:pt x="302" y="92"/>
                  <a:pt x="301" y="92"/>
                  <a:pt x="301" y="93"/>
                </a:cubicBezTo>
                <a:cubicBezTo>
                  <a:pt x="305" y="94"/>
                  <a:pt x="310" y="92"/>
                  <a:pt x="314" y="92"/>
                </a:cubicBezTo>
                <a:cubicBezTo>
                  <a:pt x="314" y="91"/>
                  <a:pt x="314" y="91"/>
                  <a:pt x="314" y="91"/>
                </a:cubicBezTo>
                <a:cubicBezTo>
                  <a:pt x="315" y="91"/>
                  <a:pt x="315" y="92"/>
                  <a:pt x="315" y="92"/>
                </a:cubicBezTo>
                <a:cubicBezTo>
                  <a:pt x="316" y="91"/>
                  <a:pt x="317" y="91"/>
                  <a:pt x="318" y="91"/>
                </a:cubicBezTo>
                <a:cubicBezTo>
                  <a:pt x="318" y="91"/>
                  <a:pt x="318" y="91"/>
                  <a:pt x="318" y="91"/>
                </a:cubicBezTo>
                <a:cubicBezTo>
                  <a:pt x="318" y="91"/>
                  <a:pt x="318" y="91"/>
                  <a:pt x="318" y="91"/>
                </a:cubicBezTo>
                <a:cubicBezTo>
                  <a:pt x="318" y="91"/>
                  <a:pt x="318" y="91"/>
                  <a:pt x="318" y="91"/>
                </a:cubicBezTo>
                <a:cubicBezTo>
                  <a:pt x="319" y="91"/>
                  <a:pt x="319" y="91"/>
                  <a:pt x="320" y="91"/>
                </a:cubicBezTo>
                <a:cubicBezTo>
                  <a:pt x="320" y="91"/>
                  <a:pt x="319" y="91"/>
                  <a:pt x="319" y="91"/>
                </a:cubicBezTo>
                <a:cubicBezTo>
                  <a:pt x="320" y="91"/>
                  <a:pt x="325" y="91"/>
                  <a:pt x="329" y="91"/>
                </a:cubicBezTo>
                <a:cubicBezTo>
                  <a:pt x="329" y="91"/>
                  <a:pt x="329" y="91"/>
                  <a:pt x="329" y="91"/>
                </a:cubicBezTo>
                <a:cubicBezTo>
                  <a:pt x="335" y="90"/>
                  <a:pt x="340" y="90"/>
                  <a:pt x="341" y="90"/>
                </a:cubicBezTo>
                <a:cubicBezTo>
                  <a:pt x="341" y="90"/>
                  <a:pt x="333" y="90"/>
                  <a:pt x="333" y="90"/>
                </a:cubicBezTo>
                <a:cubicBezTo>
                  <a:pt x="333" y="88"/>
                  <a:pt x="354" y="88"/>
                  <a:pt x="354" y="87"/>
                </a:cubicBezTo>
                <a:cubicBezTo>
                  <a:pt x="354" y="85"/>
                  <a:pt x="327" y="87"/>
                  <a:pt x="297" y="89"/>
                </a:cubicBezTo>
                <a:cubicBezTo>
                  <a:pt x="288" y="89"/>
                  <a:pt x="278" y="90"/>
                  <a:pt x="269" y="91"/>
                </a:cubicBezTo>
                <a:cubicBezTo>
                  <a:pt x="270" y="90"/>
                  <a:pt x="270" y="90"/>
                  <a:pt x="270" y="90"/>
                </a:cubicBezTo>
                <a:cubicBezTo>
                  <a:pt x="270" y="89"/>
                  <a:pt x="264" y="90"/>
                  <a:pt x="255" y="92"/>
                </a:cubicBezTo>
                <a:cubicBezTo>
                  <a:pt x="244" y="92"/>
                  <a:pt x="234" y="93"/>
                  <a:pt x="226" y="94"/>
                </a:cubicBezTo>
                <a:cubicBezTo>
                  <a:pt x="227" y="94"/>
                  <a:pt x="227" y="94"/>
                  <a:pt x="228" y="93"/>
                </a:cubicBezTo>
                <a:cubicBezTo>
                  <a:pt x="228" y="93"/>
                  <a:pt x="224" y="94"/>
                  <a:pt x="224" y="94"/>
                </a:cubicBezTo>
                <a:cubicBezTo>
                  <a:pt x="224" y="94"/>
                  <a:pt x="225" y="94"/>
                  <a:pt x="225" y="94"/>
                </a:cubicBezTo>
                <a:cubicBezTo>
                  <a:pt x="218" y="94"/>
                  <a:pt x="213" y="95"/>
                  <a:pt x="211" y="95"/>
                </a:cubicBezTo>
                <a:cubicBezTo>
                  <a:pt x="205" y="95"/>
                  <a:pt x="200" y="96"/>
                  <a:pt x="195" y="96"/>
                </a:cubicBezTo>
                <a:cubicBezTo>
                  <a:pt x="219" y="93"/>
                  <a:pt x="243" y="90"/>
                  <a:pt x="267" y="87"/>
                </a:cubicBezTo>
                <a:cubicBezTo>
                  <a:pt x="278" y="85"/>
                  <a:pt x="298" y="87"/>
                  <a:pt x="308" y="82"/>
                </a:cubicBezTo>
                <a:cubicBezTo>
                  <a:pt x="310" y="81"/>
                  <a:pt x="332" y="78"/>
                  <a:pt x="333" y="79"/>
                </a:cubicBezTo>
                <a:cubicBezTo>
                  <a:pt x="334" y="79"/>
                  <a:pt x="335" y="80"/>
                  <a:pt x="337" y="80"/>
                </a:cubicBezTo>
                <a:cubicBezTo>
                  <a:pt x="337" y="80"/>
                  <a:pt x="337" y="80"/>
                  <a:pt x="337" y="80"/>
                </a:cubicBezTo>
                <a:cubicBezTo>
                  <a:pt x="340" y="80"/>
                  <a:pt x="344" y="80"/>
                  <a:pt x="348" y="80"/>
                </a:cubicBezTo>
                <a:cubicBezTo>
                  <a:pt x="348" y="80"/>
                  <a:pt x="347" y="80"/>
                  <a:pt x="347" y="80"/>
                </a:cubicBezTo>
                <a:cubicBezTo>
                  <a:pt x="347" y="81"/>
                  <a:pt x="349" y="79"/>
                  <a:pt x="349" y="79"/>
                </a:cubicBezTo>
                <a:cubicBezTo>
                  <a:pt x="349" y="79"/>
                  <a:pt x="349" y="79"/>
                  <a:pt x="349" y="79"/>
                </a:cubicBezTo>
                <a:cubicBezTo>
                  <a:pt x="354" y="79"/>
                  <a:pt x="358" y="78"/>
                  <a:pt x="361" y="78"/>
                </a:cubicBezTo>
                <a:cubicBezTo>
                  <a:pt x="362" y="78"/>
                  <a:pt x="364" y="77"/>
                  <a:pt x="367" y="77"/>
                </a:cubicBezTo>
                <a:cubicBezTo>
                  <a:pt x="367" y="77"/>
                  <a:pt x="367" y="75"/>
                  <a:pt x="367" y="77"/>
                </a:cubicBezTo>
                <a:cubicBezTo>
                  <a:pt x="367" y="77"/>
                  <a:pt x="367" y="77"/>
                  <a:pt x="367" y="77"/>
                </a:cubicBezTo>
                <a:cubicBezTo>
                  <a:pt x="372" y="76"/>
                  <a:pt x="377" y="76"/>
                  <a:pt x="379" y="77"/>
                </a:cubicBezTo>
                <a:cubicBezTo>
                  <a:pt x="383" y="77"/>
                  <a:pt x="388" y="76"/>
                  <a:pt x="389" y="76"/>
                </a:cubicBezTo>
                <a:cubicBezTo>
                  <a:pt x="392" y="76"/>
                  <a:pt x="408" y="73"/>
                  <a:pt x="410" y="75"/>
                </a:cubicBezTo>
                <a:cubicBezTo>
                  <a:pt x="410" y="75"/>
                  <a:pt x="409" y="75"/>
                  <a:pt x="409" y="75"/>
                </a:cubicBezTo>
                <a:cubicBezTo>
                  <a:pt x="420" y="76"/>
                  <a:pt x="434" y="75"/>
                  <a:pt x="446" y="74"/>
                </a:cubicBezTo>
                <a:cubicBezTo>
                  <a:pt x="453" y="74"/>
                  <a:pt x="460" y="74"/>
                  <a:pt x="466" y="73"/>
                </a:cubicBezTo>
                <a:cubicBezTo>
                  <a:pt x="469" y="72"/>
                  <a:pt x="472" y="72"/>
                  <a:pt x="475" y="71"/>
                </a:cubicBezTo>
                <a:cubicBezTo>
                  <a:pt x="479" y="71"/>
                  <a:pt x="480" y="66"/>
                  <a:pt x="478" y="65"/>
                </a:cubicBezTo>
                <a:cubicBezTo>
                  <a:pt x="478" y="65"/>
                  <a:pt x="477" y="65"/>
                  <a:pt x="476" y="65"/>
                </a:cubicBezTo>
                <a:cubicBezTo>
                  <a:pt x="475" y="65"/>
                  <a:pt x="475" y="65"/>
                  <a:pt x="475" y="65"/>
                </a:cubicBezTo>
                <a:cubicBezTo>
                  <a:pt x="475" y="65"/>
                  <a:pt x="474" y="65"/>
                  <a:pt x="473" y="65"/>
                </a:cubicBezTo>
                <a:cubicBezTo>
                  <a:pt x="472" y="65"/>
                  <a:pt x="471" y="65"/>
                  <a:pt x="471" y="64"/>
                </a:cubicBezTo>
                <a:cubicBezTo>
                  <a:pt x="471" y="65"/>
                  <a:pt x="478" y="62"/>
                  <a:pt x="478" y="62"/>
                </a:cubicBezTo>
                <a:cubicBezTo>
                  <a:pt x="478" y="62"/>
                  <a:pt x="475" y="61"/>
                  <a:pt x="476" y="60"/>
                </a:cubicBezTo>
                <a:cubicBezTo>
                  <a:pt x="477" y="57"/>
                  <a:pt x="467" y="60"/>
                  <a:pt x="466" y="60"/>
                </a:cubicBezTo>
                <a:cubicBezTo>
                  <a:pt x="464" y="60"/>
                  <a:pt x="463" y="61"/>
                  <a:pt x="464" y="61"/>
                </a:cubicBezTo>
                <a:cubicBezTo>
                  <a:pt x="464" y="61"/>
                  <a:pt x="472" y="63"/>
                  <a:pt x="472" y="62"/>
                </a:cubicBezTo>
                <a:cubicBezTo>
                  <a:pt x="472" y="62"/>
                  <a:pt x="472" y="62"/>
                  <a:pt x="472" y="62"/>
                </a:cubicBezTo>
                <a:cubicBezTo>
                  <a:pt x="472" y="62"/>
                  <a:pt x="472" y="62"/>
                  <a:pt x="471" y="63"/>
                </a:cubicBezTo>
                <a:cubicBezTo>
                  <a:pt x="470" y="63"/>
                  <a:pt x="469" y="63"/>
                  <a:pt x="469" y="63"/>
                </a:cubicBezTo>
                <a:cubicBezTo>
                  <a:pt x="469" y="63"/>
                  <a:pt x="469" y="63"/>
                  <a:pt x="469" y="63"/>
                </a:cubicBezTo>
                <a:cubicBezTo>
                  <a:pt x="468" y="63"/>
                  <a:pt x="466" y="63"/>
                  <a:pt x="466" y="63"/>
                </a:cubicBezTo>
                <a:cubicBezTo>
                  <a:pt x="467" y="63"/>
                  <a:pt x="467" y="63"/>
                  <a:pt x="467" y="64"/>
                </a:cubicBezTo>
                <a:cubicBezTo>
                  <a:pt x="464" y="64"/>
                  <a:pt x="457" y="64"/>
                  <a:pt x="451" y="65"/>
                </a:cubicBezTo>
                <a:cubicBezTo>
                  <a:pt x="442" y="65"/>
                  <a:pt x="432" y="65"/>
                  <a:pt x="432" y="66"/>
                </a:cubicBezTo>
                <a:cubicBezTo>
                  <a:pt x="432" y="66"/>
                  <a:pt x="433" y="66"/>
                  <a:pt x="434" y="66"/>
                </a:cubicBezTo>
                <a:cubicBezTo>
                  <a:pt x="433" y="66"/>
                  <a:pt x="433" y="66"/>
                  <a:pt x="433" y="66"/>
                </a:cubicBezTo>
                <a:cubicBezTo>
                  <a:pt x="433" y="66"/>
                  <a:pt x="440" y="66"/>
                  <a:pt x="447" y="66"/>
                </a:cubicBezTo>
                <a:cubicBezTo>
                  <a:pt x="449" y="66"/>
                  <a:pt x="452" y="66"/>
                  <a:pt x="454" y="66"/>
                </a:cubicBezTo>
                <a:cubicBezTo>
                  <a:pt x="454" y="66"/>
                  <a:pt x="454" y="66"/>
                  <a:pt x="454" y="66"/>
                </a:cubicBezTo>
                <a:cubicBezTo>
                  <a:pt x="454" y="66"/>
                  <a:pt x="454" y="66"/>
                  <a:pt x="455" y="66"/>
                </a:cubicBezTo>
                <a:cubicBezTo>
                  <a:pt x="454" y="66"/>
                  <a:pt x="454" y="66"/>
                  <a:pt x="454" y="66"/>
                </a:cubicBezTo>
                <a:cubicBezTo>
                  <a:pt x="461" y="66"/>
                  <a:pt x="466" y="65"/>
                  <a:pt x="466" y="65"/>
                </a:cubicBezTo>
                <a:cubicBezTo>
                  <a:pt x="466" y="65"/>
                  <a:pt x="466" y="66"/>
                  <a:pt x="466" y="66"/>
                </a:cubicBezTo>
                <a:cubicBezTo>
                  <a:pt x="465" y="66"/>
                  <a:pt x="464" y="66"/>
                  <a:pt x="463" y="66"/>
                </a:cubicBezTo>
                <a:cubicBezTo>
                  <a:pt x="463" y="66"/>
                  <a:pt x="463" y="66"/>
                  <a:pt x="463" y="66"/>
                </a:cubicBezTo>
                <a:cubicBezTo>
                  <a:pt x="462" y="66"/>
                  <a:pt x="461" y="66"/>
                  <a:pt x="461" y="66"/>
                </a:cubicBezTo>
                <a:cubicBezTo>
                  <a:pt x="461" y="66"/>
                  <a:pt x="461" y="66"/>
                  <a:pt x="460" y="66"/>
                </a:cubicBezTo>
                <a:cubicBezTo>
                  <a:pt x="456" y="67"/>
                  <a:pt x="449" y="67"/>
                  <a:pt x="446" y="67"/>
                </a:cubicBezTo>
                <a:cubicBezTo>
                  <a:pt x="445" y="67"/>
                  <a:pt x="445" y="67"/>
                  <a:pt x="445" y="67"/>
                </a:cubicBezTo>
                <a:cubicBezTo>
                  <a:pt x="444" y="67"/>
                  <a:pt x="444" y="67"/>
                  <a:pt x="443" y="67"/>
                </a:cubicBezTo>
                <a:cubicBezTo>
                  <a:pt x="438" y="67"/>
                  <a:pt x="432" y="67"/>
                  <a:pt x="426" y="67"/>
                </a:cubicBezTo>
                <a:cubicBezTo>
                  <a:pt x="428" y="67"/>
                  <a:pt x="432" y="66"/>
                  <a:pt x="432" y="66"/>
                </a:cubicBezTo>
                <a:cubicBezTo>
                  <a:pt x="431" y="66"/>
                  <a:pt x="430" y="66"/>
                  <a:pt x="429" y="66"/>
                </a:cubicBezTo>
                <a:cubicBezTo>
                  <a:pt x="430" y="65"/>
                  <a:pt x="431" y="65"/>
                  <a:pt x="431" y="65"/>
                </a:cubicBezTo>
                <a:cubicBezTo>
                  <a:pt x="430" y="65"/>
                  <a:pt x="423" y="65"/>
                  <a:pt x="423" y="66"/>
                </a:cubicBezTo>
                <a:cubicBezTo>
                  <a:pt x="423" y="67"/>
                  <a:pt x="424" y="67"/>
                  <a:pt x="425" y="67"/>
                </a:cubicBezTo>
                <a:cubicBezTo>
                  <a:pt x="424" y="67"/>
                  <a:pt x="424" y="67"/>
                  <a:pt x="424" y="67"/>
                </a:cubicBezTo>
                <a:cubicBezTo>
                  <a:pt x="424" y="67"/>
                  <a:pt x="424" y="67"/>
                  <a:pt x="425" y="67"/>
                </a:cubicBezTo>
                <a:cubicBezTo>
                  <a:pt x="410" y="67"/>
                  <a:pt x="395" y="67"/>
                  <a:pt x="380" y="68"/>
                </a:cubicBezTo>
                <a:cubicBezTo>
                  <a:pt x="368" y="69"/>
                  <a:pt x="356" y="69"/>
                  <a:pt x="344" y="70"/>
                </a:cubicBezTo>
                <a:cubicBezTo>
                  <a:pt x="349" y="69"/>
                  <a:pt x="353" y="68"/>
                  <a:pt x="357" y="68"/>
                </a:cubicBezTo>
                <a:cubicBezTo>
                  <a:pt x="365" y="68"/>
                  <a:pt x="378" y="69"/>
                  <a:pt x="386" y="66"/>
                </a:cubicBezTo>
                <a:cubicBezTo>
                  <a:pt x="385" y="67"/>
                  <a:pt x="378" y="66"/>
                  <a:pt x="373" y="66"/>
                </a:cubicBezTo>
                <a:cubicBezTo>
                  <a:pt x="378" y="66"/>
                  <a:pt x="382" y="65"/>
                  <a:pt x="386" y="64"/>
                </a:cubicBezTo>
                <a:cubicBezTo>
                  <a:pt x="386" y="64"/>
                  <a:pt x="356" y="65"/>
                  <a:pt x="355" y="64"/>
                </a:cubicBezTo>
                <a:cubicBezTo>
                  <a:pt x="351" y="61"/>
                  <a:pt x="332" y="67"/>
                  <a:pt x="330" y="66"/>
                </a:cubicBezTo>
                <a:cubicBezTo>
                  <a:pt x="338" y="68"/>
                  <a:pt x="350" y="65"/>
                  <a:pt x="358" y="65"/>
                </a:cubicBezTo>
                <a:cubicBezTo>
                  <a:pt x="361" y="65"/>
                  <a:pt x="365" y="65"/>
                  <a:pt x="369" y="66"/>
                </a:cubicBezTo>
                <a:cubicBezTo>
                  <a:pt x="368" y="66"/>
                  <a:pt x="365" y="66"/>
                  <a:pt x="362" y="67"/>
                </a:cubicBezTo>
                <a:cubicBezTo>
                  <a:pt x="362" y="66"/>
                  <a:pt x="362" y="66"/>
                  <a:pt x="362" y="67"/>
                </a:cubicBezTo>
                <a:cubicBezTo>
                  <a:pt x="358" y="67"/>
                  <a:pt x="355" y="67"/>
                  <a:pt x="354" y="67"/>
                </a:cubicBezTo>
                <a:cubicBezTo>
                  <a:pt x="350" y="64"/>
                  <a:pt x="335" y="69"/>
                  <a:pt x="330" y="70"/>
                </a:cubicBezTo>
                <a:cubicBezTo>
                  <a:pt x="324" y="70"/>
                  <a:pt x="319" y="70"/>
                  <a:pt x="313" y="71"/>
                </a:cubicBezTo>
                <a:cubicBezTo>
                  <a:pt x="313" y="70"/>
                  <a:pt x="313" y="70"/>
                  <a:pt x="313" y="70"/>
                </a:cubicBezTo>
                <a:cubicBezTo>
                  <a:pt x="312" y="70"/>
                  <a:pt x="312" y="70"/>
                  <a:pt x="312" y="71"/>
                </a:cubicBezTo>
                <a:cubicBezTo>
                  <a:pt x="311" y="71"/>
                  <a:pt x="310" y="71"/>
                  <a:pt x="309" y="71"/>
                </a:cubicBezTo>
                <a:cubicBezTo>
                  <a:pt x="309" y="70"/>
                  <a:pt x="309" y="70"/>
                  <a:pt x="309" y="71"/>
                </a:cubicBezTo>
                <a:cubicBezTo>
                  <a:pt x="304" y="71"/>
                  <a:pt x="299" y="71"/>
                  <a:pt x="295" y="71"/>
                </a:cubicBezTo>
                <a:cubicBezTo>
                  <a:pt x="254" y="73"/>
                  <a:pt x="213" y="75"/>
                  <a:pt x="173" y="78"/>
                </a:cubicBezTo>
                <a:cubicBezTo>
                  <a:pt x="153" y="80"/>
                  <a:pt x="134" y="81"/>
                  <a:pt x="115" y="83"/>
                </a:cubicBezTo>
                <a:cubicBezTo>
                  <a:pt x="99" y="85"/>
                  <a:pt x="79" y="84"/>
                  <a:pt x="65" y="90"/>
                </a:cubicBezTo>
                <a:cubicBezTo>
                  <a:pt x="75" y="86"/>
                  <a:pt x="93" y="84"/>
                  <a:pt x="104" y="84"/>
                </a:cubicBezTo>
                <a:cubicBezTo>
                  <a:pt x="118" y="84"/>
                  <a:pt x="135" y="81"/>
                  <a:pt x="149" y="79"/>
                </a:cubicBezTo>
                <a:cubicBezTo>
                  <a:pt x="164" y="77"/>
                  <a:pt x="179" y="76"/>
                  <a:pt x="194" y="75"/>
                </a:cubicBezTo>
                <a:cubicBezTo>
                  <a:pt x="197" y="75"/>
                  <a:pt x="207" y="74"/>
                  <a:pt x="216" y="73"/>
                </a:cubicBezTo>
                <a:cubicBezTo>
                  <a:pt x="215" y="73"/>
                  <a:pt x="213" y="73"/>
                  <a:pt x="213" y="72"/>
                </a:cubicBezTo>
                <a:cubicBezTo>
                  <a:pt x="213" y="72"/>
                  <a:pt x="219" y="72"/>
                  <a:pt x="220" y="72"/>
                </a:cubicBezTo>
                <a:cubicBezTo>
                  <a:pt x="220" y="72"/>
                  <a:pt x="221" y="72"/>
                  <a:pt x="222" y="72"/>
                </a:cubicBezTo>
                <a:cubicBezTo>
                  <a:pt x="222" y="69"/>
                  <a:pt x="241" y="72"/>
                  <a:pt x="241" y="72"/>
                </a:cubicBezTo>
                <a:cubicBezTo>
                  <a:pt x="240" y="72"/>
                  <a:pt x="240" y="72"/>
                  <a:pt x="239" y="72"/>
                </a:cubicBezTo>
                <a:cubicBezTo>
                  <a:pt x="239" y="72"/>
                  <a:pt x="247" y="70"/>
                  <a:pt x="247" y="70"/>
                </a:cubicBezTo>
                <a:cubicBezTo>
                  <a:pt x="246" y="70"/>
                  <a:pt x="245" y="71"/>
                  <a:pt x="244" y="72"/>
                </a:cubicBezTo>
                <a:cubicBezTo>
                  <a:pt x="244" y="72"/>
                  <a:pt x="253" y="73"/>
                  <a:pt x="253" y="72"/>
                </a:cubicBezTo>
                <a:cubicBezTo>
                  <a:pt x="253" y="70"/>
                  <a:pt x="255" y="69"/>
                  <a:pt x="257" y="70"/>
                </a:cubicBezTo>
                <a:cubicBezTo>
                  <a:pt x="258" y="70"/>
                  <a:pt x="262" y="71"/>
                  <a:pt x="262" y="71"/>
                </a:cubicBezTo>
                <a:cubicBezTo>
                  <a:pt x="262" y="71"/>
                  <a:pt x="261" y="71"/>
                  <a:pt x="261" y="72"/>
                </a:cubicBezTo>
                <a:cubicBezTo>
                  <a:pt x="265" y="72"/>
                  <a:pt x="269" y="71"/>
                  <a:pt x="273" y="70"/>
                </a:cubicBezTo>
                <a:cubicBezTo>
                  <a:pt x="274" y="70"/>
                  <a:pt x="275" y="70"/>
                  <a:pt x="276" y="70"/>
                </a:cubicBezTo>
                <a:cubicBezTo>
                  <a:pt x="276" y="70"/>
                  <a:pt x="276" y="70"/>
                  <a:pt x="277" y="70"/>
                </a:cubicBezTo>
                <a:cubicBezTo>
                  <a:pt x="277" y="70"/>
                  <a:pt x="276" y="70"/>
                  <a:pt x="276" y="70"/>
                </a:cubicBezTo>
                <a:cubicBezTo>
                  <a:pt x="277" y="70"/>
                  <a:pt x="277" y="70"/>
                  <a:pt x="278" y="70"/>
                </a:cubicBezTo>
                <a:cubicBezTo>
                  <a:pt x="280" y="70"/>
                  <a:pt x="283" y="70"/>
                  <a:pt x="287" y="70"/>
                </a:cubicBezTo>
                <a:cubicBezTo>
                  <a:pt x="287" y="70"/>
                  <a:pt x="287" y="69"/>
                  <a:pt x="287" y="70"/>
                </a:cubicBezTo>
                <a:cubicBezTo>
                  <a:pt x="287" y="70"/>
                  <a:pt x="287" y="70"/>
                  <a:pt x="287" y="70"/>
                </a:cubicBezTo>
                <a:cubicBezTo>
                  <a:pt x="292" y="70"/>
                  <a:pt x="297" y="69"/>
                  <a:pt x="298" y="69"/>
                </a:cubicBezTo>
                <a:cubicBezTo>
                  <a:pt x="298" y="69"/>
                  <a:pt x="290" y="69"/>
                  <a:pt x="290" y="69"/>
                </a:cubicBezTo>
                <a:cubicBezTo>
                  <a:pt x="290" y="68"/>
                  <a:pt x="309" y="68"/>
                  <a:pt x="309" y="66"/>
                </a:cubicBezTo>
                <a:cubicBezTo>
                  <a:pt x="309" y="63"/>
                  <a:pt x="189" y="72"/>
                  <a:pt x="178" y="73"/>
                </a:cubicBezTo>
                <a:cubicBezTo>
                  <a:pt x="148" y="75"/>
                  <a:pt x="118" y="77"/>
                  <a:pt x="88" y="81"/>
                </a:cubicBezTo>
                <a:cubicBezTo>
                  <a:pt x="81" y="82"/>
                  <a:pt x="73" y="83"/>
                  <a:pt x="66" y="84"/>
                </a:cubicBezTo>
                <a:cubicBezTo>
                  <a:pt x="91" y="80"/>
                  <a:pt x="127" y="73"/>
                  <a:pt x="127" y="74"/>
                </a:cubicBezTo>
                <a:cubicBezTo>
                  <a:pt x="127" y="74"/>
                  <a:pt x="126" y="74"/>
                  <a:pt x="126" y="74"/>
                </a:cubicBezTo>
                <a:cubicBezTo>
                  <a:pt x="128" y="76"/>
                  <a:pt x="156" y="71"/>
                  <a:pt x="173" y="69"/>
                </a:cubicBezTo>
                <a:cubicBezTo>
                  <a:pt x="172" y="69"/>
                  <a:pt x="171" y="68"/>
                  <a:pt x="172" y="68"/>
                </a:cubicBezTo>
                <a:cubicBezTo>
                  <a:pt x="172" y="68"/>
                  <a:pt x="173" y="68"/>
                  <a:pt x="174" y="68"/>
                </a:cubicBezTo>
                <a:cubicBezTo>
                  <a:pt x="174" y="68"/>
                  <a:pt x="174" y="68"/>
                  <a:pt x="173" y="69"/>
                </a:cubicBezTo>
                <a:cubicBezTo>
                  <a:pt x="180" y="68"/>
                  <a:pt x="185" y="67"/>
                  <a:pt x="185" y="68"/>
                </a:cubicBezTo>
                <a:cubicBezTo>
                  <a:pt x="185" y="68"/>
                  <a:pt x="184" y="68"/>
                  <a:pt x="184" y="68"/>
                </a:cubicBezTo>
                <a:cubicBezTo>
                  <a:pt x="185" y="69"/>
                  <a:pt x="190" y="65"/>
                  <a:pt x="191" y="67"/>
                </a:cubicBezTo>
                <a:cubicBezTo>
                  <a:pt x="190" y="67"/>
                  <a:pt x="190" y="67"/>
                  <a:pt x="189" y="67"/>
                </a:cubicBezTo>
                <a:cubicBezTo>
                  <a:pt x="189" y="67"/>
                  <a:pt x="194" y="68"/>
                  <a:pt x="196" y="67"/>
                </a:cubicBezTo>
                <a:cubicBezTo>
                  <a:pt x="202" y="69"/>
                  <a:pt x="220" y="65"/>
                  <a:pt x="224" y="65"/>
                </a:cubicBezTo>
                <a:cubicBezTo>
                  <a:pt x="230" y="65"/>
                  <a:pt x="235" y="64"/>
                  <a:pt x="240" y="64"/>
                </a:cubicBezTo>
                <a:cubicBezTo>
                  <a:pt x="240" y="63"/>
                  <a:pt x="240" y="63"/>
                  <a:pt x="240" y="63"/>
                </a:cubicBezTo>
                <a:cubicBezTo>
                  <a:pt x="240" y="64"/>
                  <a:pt x="240" y="64"/>
                  <a:pt x="240" y="64"/>
                </a:cubicBezTo>
                <a:cubicBezTo>
                  <a:pt x="241" y="63"/>
                  <a:pt x="242" y="63"/>
                  <a:pt x="244" y="63"/>
                </a:cubicBezTo>
                <a:cubicBezTo>
                  <a:pt x="243" y="63"/>
                  <a:pt x="252" y="63"/>
                  <a:pt x="251" y="61"/>
                </a:cubicBezTo>
                <a:cubicBezTo>
                  <a:pt x="248" y="57"/>
                  <a:pt x="220" y="64"/>
                  <a:pt x="214" y="64"/>
                </a:cubicBezTo>
                <a:cubicBezTo>
                  <a:pt x="212" y="64"/>
                  <a:pt x="208" y="64"/>
                  <a:pt x="204" y="64"/>
                </a:cubicBezTo>
                <a:cubicBezTo>
                  <a:pt x="205" y="64"/>
                  <a:pt x="205" y="64"/>
                  <a:pt x="205" y="63"/>
                </a:cubicBezTo>
                <a:cubicBezTo>
                  <a:pt x="205" y="64"/>
                  <a:pt x="204" y="64"/>
                  <a:pt x="201" y="64"/>
                </a:cubicBezTo>
                <a:cubicBezTo>
                  <a:pt x="200" y="64"/>
                  <a:pt x="199" y="64"/>
                  <a:pt x="198" y="64"/>
                </a:cubicBezTo>
                <a:cubicBezTo>
                  <a:pt x="191" y="65"/>
                  <a:pt x="182" y="65"/>
                  <a:pt x="182" y="65"/>
                </a:cubicBezTo>
                <a:cubicBezTo>
                  <a:pt x="183" y="66"/>
                  <a:pt x="184" y="66"/>
                  <a:pt x="185" y="66"/>
                </a:cubicBezTo>
                <a:cubicBezTo>
                  <a:pt x="183" y="66"/>
                  <a:pt x="173" y="68"/>
                  <a:pt x="173" y="67"/>
                </a:cubicBezTo>
                <a:cubicBezTo>
                  <a:pt x="173" y="66"/>
                  <a:pt x="180" y="66"/>
                  <a:pt x="180" y="65"/>
                </a:cubicBezTo>
                <a:cubicBezTo>
                  <a:pt x="180" y="65"/>
                  <a:pt x="172" y="66"/>
                  <a:pt x="172" y="66"/>
                </a:cubicBezTo>
                <a:cubicBezTo>
                  <a:pt x="172" y="67"/>
                  <a:pt x="172" y="67"/>
                  <a:pt x="172" y="67"/>
                </a:cubicBezTo>
                <a:cubicBezTo>
                  <a:pt x="171" y="68"/>
                  <a:pt x="155" y="69"/>
                  <a:pt x="155" y="68"/>
                </a:cubicBezTo>
                <a:cubicBezTo>
                  <a:pt x="155" y="68"/>
                  <a:pt x="158" y="68"/>
                  <a:pt x="158" y="68"/>
                </a:cubicBezTo>
                <a:cubicBezTo>
                  <a:pt x="155" y="66"/>
                  <a:pt x="147" y="68"/>
                  <a:pt x="145" y="69"/>
                </a:cubicBezTo>
                <a:cubicBezTo>
                  <a:pt x="145" y="69"/>
                  <a:pt x="146" y="69"/>
                  <a:pt x="147" y="69"/>
                </a:cubicBezTo>
                <a:cubicBezTo>
                  <a:pt x="147" y="69"/>
                  <a:pt x="145" y="70"/>
                  <a:pt x="143" y="70"/>
                </a:cubicBezTo>
                <a:cubicBezTo>
                  <a:pt x="143" y="70"/>
                  <a:pt x="143" y="70"/>
                  <a:pt x="143" y="70"/>
                </a:cubicBezTo>
                <a:cubicBezTo>
                  <a:pt x="135" y="70"/>
                  <a:pt x="121" y="71"/>
                  <a:pt x="119" y="72"/>
                </a:cubicBezTo>
                <a:cubicBezTo>
                  <a:pt x="119" y="72"/>
                  <a:pt x="122" y="72"/>
                  <a:pt x="124" y="72"/>
                </a:cubicBezTo>
                <a:cubicBezTo>
                  <a:pt x="124" y="72"/>
                  <a:pt x="123" y="74"/>
                  <a:pt x="123" y="74"/>
                </a:cubicBezTo>
                <a:cubicBezTo>
                  <a:pt x="122" y="74"/>
                  <a:pt x="106" y="73"/>
                  <a:pt x="106" y="74"/>
                </a:cubicBezTo>
                <a:cubicBezTo>
                  <a:pt x="107" y="74"/>
                  <a:pt x="107" y="74"/>
                  <a:pt x="108" y="75"/>
                </a:cubicBezTo>
                <a:cubicBezTo>
                  <a:pt x="108" y="74"/>
                  <a:pt x="90" y="76"/>
                  <a:pt x="84" y="76"/>
                </a:cubicBezTo>
                <a:cubicBezTo>
                  <a:pt x="88" y="76"/>
                  <a:pt x="99" y="73"/>
                  <a:pt x="101" y="73"/>
                </a:cubicBezTo>
                <a:cubicBezTo>
                  <a:pt x="110" y="71"/>
                  <a:pt x="120" y="72"/>
                  <a:pt x="129" y="69"/>
                </a:cubicBezTo>
                <a:cubicBezTo>
                  <a:pt x="138" y="67"/>
                  <a:pt x="148" y="67"/>
                  <a:pt x="157" y="66"/>
                </a:cubicBezTo>
                <a:cubicBezTo>
                  <a:pt x="189" y="63"/>
                  <a:pt x="221" y="60"/>
                  <a:pt x="252" y="58"/>
                </a:cubicBezTo>
                <a:cubicBezTo>
                  <a:pt x="259" y="58"/>
                  <a:pt x="283" y="52"/>
                  <a:pt x="289" y="55"/>
                </a:cubicBezTo>
                <a:cubicBezTo>
                  <a:pt x="294" y="58"/>
                  <a:pt x="308" y="49"/>
                  <a:pt x="311" y="53"/>
                </a:cubicBezTo>
                <a:cubicBezTo>
                  <a:pt x="315" y="57"/>
                  <a:pt x="334" y="54"/>
                  <a:pt x="340" y="53"/>
                </a:cubicBezTo>
                <a:cubicBezTo>
                  <a:pt x="342" y="53"/>
                  <a:pt x="352" y="51"/>
                  <a:pt x="355" y="52"/>
                </a:cubicBezTo>
                <a:cubicBezTo>
                  <a:pt x="358" y="52"/>
                  <a:pt x="364" y="52"/>
                  <a:pt x="365" y="52"/>
                </a:cubicBezTo>
                <a:cubicBezTo>
                  <a:pt x="367" y="52"/>
                  <a:pt x="383" y="50"/>
                  <a:pt x="385" y="51"/>
                </a:cubicBezTo>
                <a:cubicBezTo>
                  <a:pt x="385" y="52"/>
                  <a:pt x="384" y="52"/>
                  <a:pt x="383" y="52"/>
                </a:cubicBezTo>
                <a:cubicBezTo>
                  <a:pt x="390" y="53"/>
                  <a:pt x="398" y="51"/>
                  <a:pt x="405" y="52"/>
                </a:cubicBezTo>
                <a:cubicBezTo>
                  <a:pt x="417" y="52"/>
                  <a:pt x="436" y="53"/>
                  <a:pt x="447" y="49"/>
                </a:cubicBezTo>
                <a:cubicBezTo>
                  <a:pt x="447" y="48"/>
                  <a:pt x="447" y="48"/>
                  <a:pt x="446" y="48"/>
                </a:cubicBezTo>
                <a:cubicBezTo>
                  <a:pt x="445" y="47"/>
                  <a:pt x="444" y="47"/>
                  <a:pt x="443" y="46"/>
                </a:cubicBezTo>
                <a:cubicBezTo>
                  <a:pt x="444" y="46"/>
                  <a:pt x="445" y="47"/>
                  <a:pt x="446" y="47"/>
                </a:cubicBezTo>
                <a:cubicBezTo>
                  <a:pt x="445" y="46"/>
                  <a:pt x="444" y="45"/>
                  <a:pt x="443" y="46"/>
                </a:cubicBezTo>
                <a:cubicBezTo>
                  <a:pt x="443" y="46"/>
                  <a:pt x="443" y="46"/>
                  <a:pt x="443" y="46"/>
                </a:cubicBezTo>
                <a:cubicBezTo>
                  <a:pt x="443" y="46"/>
                  <a:pt x="443" y="46"/>
                  <a:pt x="443" y="46"/>
                </a:cubicBezTo>
                <a:cubicBezTo>
                  <a:pt x="445" y="45"/>
                  <a:pt x="446" y="44"/>
                  <a:pt x="447" y="43"/>
                </a:cubicBezTo>
                <a:cubicBezTo>
                  <a:pt x="447" y="43"/>
                  <a:pt x="446" y="42"/>
                  <a:pt x="446" y="42"/>
                </a:cubicBezTo>
                <a:cubicBezTo>
                  <a:pt x="445" y="43"/>
                  <a:pt x="444" y="45"/>
                  <a:pt x="443" y="46"/>
                </a:cubicBezTo>
                <a:cubicBezTo>
                  <a:pt x="443" y="46"/>
                  <a:pt x="443" y="45"/>
                  <a:pt x="443" y="45"/>
                </a:cubicBezTo>
                <a:cubicBezTo>
                  <a:pt x="443" y="46"/>
                  <a:pt x="443" y="46"/>
                  <a:pt x="443" y="46"/>
                </a:cubicBezTo>
                <a:cubicBezTo>
                  <a:pt x="443" y="46"/>
                  <a:pt x="443" y="46"/>
                  <a:pt x="443" y="46"/>
                </a:cubicBezTo>
                <a:cubicBezTo>
                  <a:pt x="443" y="46"/>
                  <a:pt x="443" y="46"/>
                  <a:pt x="443" y="46"/>
                </a:cubicBezTo>
                <a:cubicBezTo>
                  <a:pt x="443" y="46"/>
                  <a:pt x="443" y="46"/>
                  <a:pt x="443" y="46"/>
                </a:cubicBezTo>
                <a:cubicBezTo>
                  <a:pt x="443" y="46"/>
                  <a:pt x="443" y="47"/>
                  <a:pt x="443" y="47"/>
                </a:cubicBezTo>
                <a:cubicBezTo>
                  <a:pt x="443" y="47"/>
                  <a:pt x="443" y="46"/>
                  <a:pt x="443" y="46"/>
                </a:cubicBezTo>
                <a:cubicBezTo>
                  <a:pt x="443" y="45"/>
                  <a:pt x="444" y="43"/>
                  <a:pt x="444" y="42"/>
                </a:cubicBezTo>
                <a:cubicBezTo>
                  <a:pt x="444" y="42"/>
                  <a:pt x="444" y="42"/>
                  <a:pt x="444" y="42"/>
                </a:cubicBezTo>
                <a:cubicBezTo>
                  <a:pt x="444" y="42"/>
                  <a:pt x="444" y="42"/>
                  <a:pt x="445" y="41"/>
                </a:cubicBezTo>
                <a:cubicBezTo>
                  <a:pt x="445" y="41"/>
                  <a:pt x="445" y="40"/>
                  <a:pt x="445" y="40"/>
                </a:cubicBezTo>
                <a:cubicBezTo>
                  <a:pt x="444" y="40"/>
                  <a:pt x="443" y="40"/>
                  <a:pt x="443" y="40"/>
                </a:cubicBezTo>
                <a:cubicBezTo>
                  <a:pt x="443" y="40"/>
                  <a:pt x="443" y="39"/>
                  <a:pt x="443" y="39"/>
                </a:cubicBezTo>
                <a:cubicBezTo>
                  <a:pt x="443" y="39"/>
                  <a:pt x="443" y="39"/>
                  <a:pt x="443" y="39"/>
                </a:cubicBezTo>
                <a:cubicBezTo>
                  <a:pt x="444" y="39"/>
                  <a:pt x="445" y="39"/>
                  <a:pt x="445" y="39"/>
                </a:cubicBezTo>
                <a:cubicBezTo>
                  <a:pt x="446" y="38"/>
                  <a:pt x="446" y="37"/>
                  <a:pt x="446" y="36"/>
                </a:cubicBezTo>
                <a:cubicBezTo>
                  <a:pt x="445" y="36"/>
                  <a:pt x="444" y="36"/>
                  <a:pt x="443" y="37"/>
                </a:cubicBezTo>
                <a:cubicBezTo>
                  <a:pt x="442" y="35"/>
                  <a:pt x="441" y="34"/>
                  <a:pt x="441" y="33"/>
                </a:cubicBezTo>
                <a:cubicBezTo>
                  <a:pt x="441" y="34"/>
                  <a:pt x="437" y="36"/>
                  <a:pt x="436" y="34"/>
                </a:cubicBezTo>
                <a:cubicBezTo>
                  <a:pt x="436" y="33"/>
                  <a:pt x="442" y="31"/>
                  <a:pt x="437" y="29"/>
                </a:cubicBezTo>
                <a:cubicBezTo>
                  <a:pt x="431" y="26"/>
                  <a:pt x="432" y="30"/>
                  <a:pt x="434" y="32"/>
                </a:cubicBezTo>
                <a:cubicBezTo>
                  <a:pt x="428" y="34"/>
                  <a:pt x="416" y="36"/>
                  <a:pt x="409" y="36"/>
                </a:cubicBezTo>
                <a:cubicBezTo>
                  <a:pt x="413" y="36"/>
                  <a:pt x="420" y="36"/>
                  <a:pt x="425" y="36"/>
                </a:cubicBezTo>
                <a:cubicBezTo>
                  <a:pt x="425" y="35"/>
                  <a:pt x="426" y="34"/>
                  <a:pt x="426" y="35"/>
                </a:cubicBezTo>
                <a:cubicBezTo>
                  <a:pt x="425" y="36"/>
                  <a:pt x="425" y="36"/>
                  <a:pt x="425" y="36"/>
                </a:cubicBezTo>
                <a:cubicBezTo>
                  <a:pt x="430" y="36"/>
                  <a:pt x="434" y="35"/>
                  <a:pt x="435" y="35"/>
                </a:cubicBezTo>
                <a:cubicBezTo>
                  <a:pt x="434" y="36"/>
                  <a:pt x="432" y="36"/>
                  <a:pt x="431" y="36"/>
                </a:cubicBezTo>
                <a:cubicBezTo>
                  <a:pt x="431" y="36"/>
                  <a:pt x="431" y="37"/>
                  <a:pt x="431" y="37"/>
                </a:cubicBezTo>
                <a:cubicBezTo>
                  <a:pt x="430" y="38"/>
                  <a:pt x="423" y="37"/>
                  <a:pt x="422" y="37"/>
                </a:cubicBezTo>
                <a:cubicBezTo>
                  <a:pt x="414" y="37"/>
                  <a:pt x="406" y="37"/>
                  <a:pt x="398" y="37"/>
                </a:cubicBezTo>
                <a:cubicBezTo>
                  <a:pt x="388" y="36"/>
                  <a:pt x="377" y="36"/>
                  <a:pt x="366" y="36"/>
                </a:cubicBezTo>
                <a:cubicBezTo>
                  <a:pt x="364" y="36"/>
                  <a:pt x="357" y="38"/>
                  <a:pt x="354" y="37"/>
                </a:cubicBezTo>
                <a:cubicBezTo>
                  <a:pt x="346" y="34"/>
                  <a:pt x="325" y="38"/>
                  <a:pt x="317" y="39"/>
                </a:cubicBezTo>
                <a:cubicBezTo>
                  <a:pt x="303" y="40"/>
                  <a:pt x="289" y="40"/>
                  <a:pt x="276" y="41"/>
                </a:cubicBezTo>
                <a:cubicBezTo>
                  <a:pt x="240" y="44"/>
                  <a:pt x="204" y="48"/>
                  <a:pt x="167" y="50"/>
                </a:cubicBezTo>
                <a:cubicBezTo>
                  <a:pt x="151" y="51"/>
                  <a:pt x="135" y="51"/>
                  <a:pt x="119" y="52"/>
                </a:cubicBezTo>
                <a:cubicBezTo>
                  <a:pt x="106" y="53"/>
                  <a:pt x="88" y="51"/>
                  <a:pt x="76" y="55"/>
                </a:cubicBezTo>
                <a:cubicBezTo>
                  <a:pt x="78" y="55"/>
                  <a:pt x="81" y="54"/>
                  <a:pt x="84" y="53"/>
                </a:cubicBezTo>
                <a:cubicBezTo>
                  <a:pt x="87" y="53"/>
                  <a:pt x="90" y="53"/>
                  <a:pt x="93" y="52"/>
                </a:cubicBezTo>
                <a:cubicBezTo>
                  <a:pt x="100" y="51"/>
                  <a:pt x="106" y="51"/>
                  <a:pt x="111" y="51"/>
                </a:cubicBezTo>
                <a:cubicBezTo>
                  <a:pt x="123" y="52"/>
                  <a:pt x="136" y="50"/>
                  <a:pt x="148" y="49"/>
                </a:cubicBezTo>
                <a:cubicBezTo>
                  <a:pt x="162" y="49"/>
                  <a:pt x="176" y="48"/>
                  <a:pt x="190" y="47"/>
                </a:cubicBezTo>
                <a:cubicBezTo>
                  <a:pt x="192" y="47"/>
                  <a:pt x="203" y="45"/>
                  <a:pt x="212" y="44"/>
                </a:cubicBezTo>
                <a:cubicBezTo>
                  <a:pt x="211" y="44"/>
                  <a:pt x="209" y="44"/>
                  <a:pt x="209" y="44"/>
                </a:cubicBezTo>
                <a:cubicBezTo>
                  <a:pt x="209" y="43"/>
                  <a:pt x="215" y="43"/>
                  <a:pt x="214" y="44"/>
                </a:cubicBezTo>
                <a:cubicBezTo>
                  <a:pt x="215" y="44"/>
                  <a:pt x="216" y="44"/>
                  <a:pt x="216" y="44"/>
                </a:cubicBezTo>
                <a:cubicBezTo>
                  <a:pt x="216" y="44"/>
                  <a:pt x="216" y="44"/>
                  <a:pt x="216" y="44"/>
                </a:cubicBezTo>
                <a:cubicBezTo>
                  <a:pt x="216" y="41"/>
                  <a:pt x="233" y="43"/>
                  <a:pt x="233" y="43"/>
                </a:cubicBezTo>
                <a:cubicBezTo>
                  <a:pt x="233" y="43"/>
                  <a:pt x="232" y="43"/>
                  <a:pt x="232" y="43"/>
                </a:cubicBezTo>
                <a:cubicBezTo>
                  <a:pt x="232" y="43"/>
                  <a:pt x="239" y="41"/>
                  <a:pt x="239" y="41"/>
                </a:cubicBezTo>
                <a:cubicBezTo>
                  <a:pt x="238" y="41"/>
                  <a:pt x="237" y="42"/>
                  <a:pt x="237" y="43"/>
                </a:cubicBezTo>
                <a:cubicBezTo>
                  <a:pt x="237" y="43"/>
                  <a:pt x="245" y="43"/>
                  <a:pt x="244" y="43"/>
                </a:cubicBezTo>
                <a:cubicBezTo>
                  <a:pt x="244" y="41"/>
                  <a:pt x="246" y="40"/>
                  <a:pt x="248" y="41"/>
                </a:cubicBezTo>
                <a:cubicBezTo>
                  <a:pt x="248" y="40"/>
                  <a:pt x="252" y="41"/>
                  <a:pt x="252" y="41"/>
                </a:cubicBezTo>
                <a:cubicBezTo>
                  <a:pt x="252" y="41"/>
                  <a:pt x="252" y="42"/>
                  <a:pt x="251" y="42"/>
                </a:cubicBezTo>
                <a:cubicBezTo>
                  <a:pt x="255" y="43"/>
                  <a:pt x="259" y="41"/>
                  <a:pt x="262" y="41"/>
                </a:cubicBezTo>
                <a:cubicBezTo>
                  <a:pt x="262" y="40"/>
                  <a:pt x="262" y="40"/>
                  <a:pt x="262" y="40"/>
                </a:cubicBezTo>
                <a:cubicBezTo>
                  <a:pt x="262" y="41"/>
                  <a:pt x="262" y="40"/>
                  <a:pt x="262" y="41"/>
                </a:cubicBezTo>
                <a:cubicBezTo>
                  <a:pt x="263" y="40"/>
                  <a:pt x="264" y="40"/>
                  <a:pt x="265" y="40"/>
                </a:cubicBezTo>
                <a:cubicBezTo>
                  <a:pt x="265" y="40"/>
                  <a:pt x="265" y="40"/>
                  <a:pt x="266" y="40"/>
                </a:cubicBezTo>
                <a:cubicBezTo>
                  <a:pt x="266" y="40"/>
                  <a:pt x="265" y="40"/>
                  <a:pt x="265" y="40"/>
                </a:cubicBezTo>
                <a:cubicBezTo>
                  <a:pt x="266" y="40"/>
                  <a:pt x="266" y="40"/>
                  <a:pt x="267" y="40"/>
                </a:cubicBezTo>
                <a:cubicBezTo>
                  <a:pt x="269" y="40"/>
                  <a:pt x="272" y="40"/>
                  <a:pt x="275" y="40"/>
                </a:cubicBezTo>
                <a:cubicBezTo>
                  <a:pt x="275" y="40"/>
                  <a:pt x="275" y="40"/>
                  <a:pt x="275" y="40"/>
                </a:cubicBezTo>
                <a:cubicBezTo>
                  <a:pt x="279" y="39"/>
                  <a:pt x="283" y="39"/>
                  <a:pt x="285" y="39"/>
                </a:cubicBezTo>
                <a:cubicBezTo>
                  <a:pt x="284" y="39"/>
                  <a:pt x="278" y="39"/>
                  <a:pt x="278" y="39"/>
                </a:cubicBezTo>
                <a:cubicBezTo>
                  <a:pt x="278" y="38"/>
                  <a:pt x="295" y="35"/>
                  <a:pt x="294" y="35"/>
                </a:cubicBezTo>
                <a:cubicBezTo>
                  <a:pt x="290" y="34"/>
                  <a:pt x="268" y="38"/>
                  <a:pt x="268" y="37"/>
                </a:cubicBezTo>
                <a:cubicBezTo>
                  <a:pt x="268" y="37"/>
                  <a:pt x="244" y="39"/>
                  <a:pt x="242" y="39"/>
                </a:cubicBezTo>
                <a:cubicBezTo>
                  <a:pt x="219" y="41"/>
                  <a:pt x="195" y="44"/>
                  <a:pt x="172" y="44"/>
                </a:cubicBezTo>
                <a:cubicBezTo>
                  <a:pt x="166" y="44"/>
                  <a:pt x="161" y="44"/>
                  <a:pt x="155" y="44"/>
                </a:cubicBezTo>
                <a:cubicBezTo>
                  <a:pt x="164" y="43"/>
                  <a:pt x="176" y="41"/>
                  <a:pt x="185" y="40"/>
                </a:cubicBezTo>
                <a:cubicBezTo>
                  <a:pt x="185" y="40"/>
                  <a:pt x="185" y="40"/>
                  <a:pt x="185" y="40"/>
                </a:cubicBezTo>
                <a:cubicBezTo>
                  <a:pt x="190" y="39"/>
                  <a:pt x="194" y="39"/>
                  <a:pt x="194" y="40"/>
                </a:cubicBezTo>
                <a:cubicBezTo>
                  <a:pt x="194" y="40"/>
                  <a:pt x="194" y="40"/>
                  <a:pt x="194" y="40"/>
                </a:cubicBezTo>
                <a:cubicBezTo>
                  <a:pt x="195" y="41"/>
                  <a:pt x="199" y="37"/>
                  <a:pt x="200" y="38"/>
                </a:cubicBezTo>
                <a:cubicBezTo>
                  <a:pt x="199" y="38"/>
                  <a:pt x="199" y="39"/>
                  <a:pt x="199" y="39"/>
                </a:cubicBezTo>
                <a:cubicBezTo>
                  <a:pt x="198" y="39"/>
                  <a:pt x="203" y="39"/>
                  <a:pt x="204" y="39"/>
                </a:cubicBezTo>
                <a:cubicBezTo>
                  <a:pt x="210" y="40"/>
                  <a:pt x="226" y="37"/>
                  <a:pt x="229" y="36"/>
                </a:cubicBezTo>
                <a:cubicBezTo>
                  <a:pt x="233" y="36"/>
                  <a:pt x="253" y="32"/>
                  <a:pt x="253" y="32"/>
                </a:cubicBezTo>
                <a:cubicBezTo>
                  <a:pt x="250" y="29"/>
                  <a:pt x="225" y="35"/>
                  <a:pt x="220" y="35"/>
                </a:cubicBezTo>
                <a:cubicBezTo>
                  <a:pt x="217" y="35"/>
                  <a:pt x="208" y="39"/>
                  <a:pt x="204" y="37"/>
                </a:cubicBezTo>
                <a:cubicBezTo>
                  <a:pt x="204" y="36"/>
                  <a:pt x="208" y="36"/>
                  <a:pt x="210" y="35"/>
                </a:cubicBezTo>
                <a:cubicBezTo>
                  <a:pt x="205" y="36"/>
                  <a:pt x="192" y="35"/>
                  <a:pt x="192" y="37"/>
                </a:cubicBezTo>
                <a:cubicBezTo>
                  <a:pt x="193" y="37"/>
                  <a:pt x="194" y="37"/>
                  <a:pt x="195" y="37"/>
                </a:cubicBezTo>
                <a:cubicBezTo>
                  <a:pt x="195" y="37"/>
                  <a:pt x="184" y="40"/>
                  <a:pt x="184" y="38"/>
                </a:cubicBezTo>
                <a:cubicBezTo>
                  <a:pt x="184" y="38"/>
                  <a:pt x="190" y="38"/>
                  <a:pt x="190" y="37"/>
                </a:cubicBezTo>
                <a:cubicBezTo>
                  <a:pt x="190" y="37"/>
                  <a:pt x="183" y="37"/>
                  <a:pt x="183" y="38"/>
                </a:cubicBezTo>
                <a:cubicBezTo>
                  <a:pt x="183" y="38"/>
                  <a:pt x="183" y="38"/>
                  <a:pt x="183" y="39"/>
                </a:cubicBezTo>
                <a:cubicBezTo>
                  <a:pt x="183" y="39"/>
                  <a:pt x="168" y="41"/>
                  <a:pt x="168" y="40"/>
                </a:cubicBezTo>
                <a:cubicBezTo>
                  <a:pt x="168" y="40"/>
                  <a:pt x="171" y="39"/>
                  <a:pt x="170" y="39"/>
                </a:cubicBezTo>
                <a:cubicBezTo>
                  <a:pt x="170" y="39"/>
                  <a:pt x="169" y="39"/>
                  <a:pt x="167" y="39"/>
                </a:cubicBezTo>
                <a:cubicBezTo>
                  <a:pt x="168" y="38"/>
                  <a:pt x="169" y="38"/>
                  <a:pt x="169" y="38"/>
                </a:cubicBezTo>
                <a:cubicBezTo>
                  <a:pt x="175" y="35"/>
                  <a:pt x="185" y="36"/>
                  <a:pt x="192" y="36"/>
                </a:cubicBezTo>
                <a:cubicBezTo>
                  <a:pt x="200" y="35"/>
                  <a:pt x="208" y="34"/>
                  <a:pt x="216" y="33"/>
                </a:cubicBezTo>
                <a:cubicBezTo>
                  <a:pt x="229" y="32"/>
                  <a:pt x="243" y="30"/>
                  <a:pt x="256" y="29"/>
                </a:cubicBezTo>
                <a:cubicBezTo>
                  <a:pt x="266" y="28"/>
                  <a:pt x="277" y="26"/>
                  <a:pt x="287" y="26"/>
                </a:cubicBezTo>
                <a:cubicBezTo>
                  <a:pt x="292" y="26"/>
                  <a:pt x="304" y="25"/>
                  <a:pt x="306" y="24"/>
                </a:cubicBezTo>
                <a:cubicBezTo>
                  <a:pt x="308" y="23"/>
                  <a:pt x="312" y="23"/>
                  <a:pt x="316" y="23"/>
                </a:cubicBezTo>
                <a:cubicBezTo>
                  <a:pt x="315" y="23"/>
                  <a:pt x="315" y="22"/>
                  <a:pt x="316" y="23"/>
                </a:cubicBezTo>
                <a:cubicBezTo>
                  <a:pt x="321" y="23"/>
                  <a:pt x="327" y="23"/>
                  <a:pt x="331" y="23"/>
                </a:cubicBezTo>
                <a:cubicBezTo>
                  <a:pt x="332" y="23"/>
                  <a:pt x="338" y="22"/>
                  <a:pt x="342" y="22"/>
                </a:cubicBezTo>
                <a:cubicBezTo>
                  <a:pt x="342" y="21"/>
                  <a:pt x="351" y="22"/>
                  <a:pt x="351" y="22"/>
                </a:cubicBezTo>
                <a:cubicBezTo>
                  <a:pt x="354" y="22"/>
                  <a:pt x="369" y="19"/>
                  <a:pt x="371" y="21"/>
                </a:cubicBezTo>
                <a:cubicBezTo>
                  <a:pt x="371" y="21"/>
                  <a:pt x="370" y="21"/>
                  <a:pt x="370" y="21"/>
                </a:cubicBezTo>
                <a:cubicBezTo>
                  <a:pt x="379" y="23"/>
                  <a:pt x="391" y="21"/>
                  <a:pt x="401" y="21"/>
                </a:cubicBezTo>
                <a:cubicBezTo>
                  <a:pt x="400" y="21"/>
                  <a:pt x="397" y="22"/>
                  <a:pt x="397" y="22"/>
                </a:cubicBezTo>
                <a:cubicBezTo>
                  <a:pt x="396" y="22"/>
                  <a:pt x="401" y="27"/>
                  <a:pt x="404" y="26"/>
                </a:cubicBezTo>
                <a:cubicBezTo>
                  <a:pt x="404" y="28"/>
                  <a:pt x="404" y="29"/>
                  <a:pt x="403" y="31"/>
                </a:cubicBezTo>
                <a:cubicBezTo>
                  <a:pt x="404" y="29"/>
                  <a:pt x="404" y="27"/>
                  <a:pt x="404" y="25"/>
                </a:cubicBezTo>
                <a:cubicBezTo>
                  <a:pt x="403" y="24"/>
                  <a:pt x="399" y="22"/>
                  <a:pt x="399" y="23"/>
                </a:cubicBezTo>
                <a:cubicBezTo>
                  <a:pt x="399" y="22"/>
                  <a:pt x="403" y="22"/>
                  <a:pt x="404" y="23"/>
                </a:cubicBezTo>
                <a:cubicBezTo>
                  <a:pt x="404" y="22"/>
                  <a:pt x="404" y="22"/>
                  <a:pt x="404" y="21"/>
                </a:cubicBezTo>
                <a:cubicBezTo>
                  <a:pt x="404" y="21"/>
                  <a:pt x="404" y="21"/>
                  <a:pt x="404" y="21"/>
                </a:cubicBezTo>
                <a:cubicBezTo>
                  <a:pt x="404" y="21"/>
                  <a:pt x="404" y="21"/>
                  <a:pt x="404" y="21"/>
                </a:cubicBezTo>
                <a:cubicBezTo>
                  <a:pt x="404" y="21"/>
                  <a:pt x="404" y="21"/>
                  <a:pt x="404" y="21"/>
                </a:cubicBezTo>
                <a:cubicBezTo>
                  <a:pt x="404" y="21"/>
                  <a:pt x="404" y="21"/>
                  <a:pt x="404" y="21"/>
                </a:cubicBezTo>
                <a:cubicBezTo>
                  <a:pt x="404" y="21"/>
                  <a:pt x="405" y="21"/>
                  <a:pt x="405" y="21"/>
                </a:cubicBezTo>
                <a:cubicBezTo>
                  <a:pt x="405" y="21"/>
                  <a:pt x="405" y="21"/>
                  <a:pt x="405" y="21"/>
                </a:cubicBezTo>
                <a:cubicBezTo>
                  <a:pt x="405" y="21"/>
                  <a:pt x="405" y="21"/>
                  <a:pt x="405" y="21"/>
                </a:cubicBezTo>
                <a:cubicBezTo>
                  <a:pt x="405" y="21"/>
                  <a:pt x="405" y="21"/>
                  <a:pt x="405" y="21"/>
                </a:cubicBezTo>
                <a:cubicBezTo>
                  <a:pt x="405" y="21"/>
                  <a:pt x="405" y="21"/>
                  <a:pt x="405" y="21"/>
                </a:cubicBezTo>
                <a:cubicBezTo>
                  <a:pt x="412" y="20"/>
                  <a:pt x="419" y="20"/>
                  <a:pt x="426" y="19"/>
                </a:cubicBezTo>
                <a:cubicBezTo>
                  <a:pt x="429" y="18"/>
                  <a:pt x="429" y="13"/>
                  <a:pt x="428" y="12"/>
                </a:cubicBezTo>
                <a:cubicBezTo>
                  <a:pt x="427" y="12"/>
                  <a:pt x="422" y="14"/>
                  <a:pt x="422" y="12"/>
                </a:cubicBezTo>
                <a:cubicBezTo>
                  <a:pt x="422" y="12"/>
                  <a:pt x="427" y="10"/>
                  <a:pt x="427" y="10"/>
                </a:cubicBezTo>
                <a:cubicBezTo>
                  <a:pt x="430" y="7"/>
                  <a:pt x="416" y="7"/>
                  <a:pt x="418" y="8"/>
                </a:cubicBezTo>
                <a:cubicBezTo>
                  <a:pt x="418" y="8"/>
                  <a:pt x="425" y="10"/>
                  <a:pt x="425" y="9"/>
                </a:cubicBezTo>
                <a:cubicBezTo>
                  <a:pt x="425" y="11"/>
                  <a:pt x="420" y="10"/>
                  <a:pt x="420" y="10"/>
                </a:cubicBezTo>
                <a:cubicBezTo>
                  <a:pt x="420" y="10"/>
                  <a:pt x="421" y="11"/>
                  <a:pt x="421" y="11"/>
                </a:cubicBezTo>
                <a:cubicBezTo>
                  <a:pt x="420" y="11"/>
                  <a:pt x="414" y="11"/>
                  <a:pt x="407" y="12"/>
                </a:cubicBezTo>
                <a:cubicBezTo>
                  <a:pt x="407" y="11"/>
                  <a:pt x="407" y="10"/>
                  <a:pt x="407" y="10"/>
                </a:cubicBezTo>
                <a:cubicBezTo>
                  <a:pt x="409" y="10"/>
                  <a:pt x="411" y="10"/>
                  <a:pt x="412" y="9"/>
                </a:cubicBezTo>
                <a:cubicBezTo>
                  <a:pt x="412" y="9"/>
                  <a:pt x="412" y="9"/>
                  <a:pt x="412" y="9"/>
                </a:cubicBezTo>
                <a:cubicBezTo>
                  <a:pt x="412" y="9"/>
                  <a:pt x="412" y="9"/>
                  <a:pt x="412" y="9"/>
                </a:cubicBezTo>
                <a:cubicBezTo>
                  <a:pt x="414" y="9"/>
                  <a:pt x="415" y="9"/>
                  <a:pt x="415" y="8"/>
                </a:cubicBezTo>
                <a:cubicBezTo>
                  <a:pt x="415" y="9"/>
                  <a:pt x="412" y="9"/>
                  <a:pt x="407" y="9"/>
                </a:cubicBezTo>
                <a:cubicBezTo>
                  <a:pt x="407" y="9"/>
                  <a:pt x="407" y="9"/>
                  <a:pt x="407" y="9"/>
                </a:cubicBezTo>
                <a:cubicBezTo>
                  <a:pt x="407" y="8"/>
                  <a:pt x="407" y="8"/>
                  <a:pt x="408" y="7"/>
                </a:cubicBezTo>
                <a:cubicBezTo>
                  <a:pt x="407" y="8"/>
                  <a:pt x="407" y="8"/>
                  <a:pt x="407" y="9"/>
                </a:cubicBezTo>
                <a:cubicBezTo>
                  <a:pt x="407" y="8"/>
                  <a:pt x="407" y="8"/>
                  <a:pt x="407" y="8"/>
                </a:cubicBezTo>
                <a:cubicBezTo>
                  <a:pt x="407" y="8"/>
                  <a:pt x="407" y="8"/>
                  <a:pt x="406" y="8"/>
                </a:cubicBezTo>
                <a:cubicBezTo>
                  <a:pt x="406" y="7"/>
                  <a:pt x="406" y="6"/>
                  <a:pt x="406" y="6"/>
                </a:cubicBezTo>
                <a:cubicBezTo>
                  <a:pt x="406" y="6"/>
                  <a:pt x="406" y="7"/>
                  <a:pt x="406" y="8"/>
                </a:cubicBezTo>
                <a:cubicBezTo>
                  <a:pt x="406" y="8"/>
                  <a:pt x="406" y="8"/>
                  <a:pt x="406" y="8"/>
                </a:cubicBezTo>
                <a:cubicBezTo>
                  <a:pt x="406" y="8"/>
                  <a:pt x="406" y="7"/>
                  <a:pt x="406" y="7"/>
                </a:cubicBezTo>
                <a:cubicBezTo>
                  <a:pt x="406" y="7"/>
                  <a:pt x="406" y="8"/>
                  <a:pt x="406" y="8"/>
                </a:cubicBezTo>
                <a:cubicBezTo>
                  <a:pt x="406" y="8"/>
                  <a:pt x="406" y="8"/>
                  <a:pt x="406" y="8"/>
                </a:cubicBezTo>
                <a:cubicBezTo>
                  <a:pt x="406" y="8"/>
                  <a:pt x="406" y="7"/>
                  <a:pt x="406" y="7"/>
                </a:cubicBezTo>
                <a:cubicBezTo>
                  <a:pt x="406" y="7"/>
                  <a:pt x="406" y="7"/>
                  <a:pt x="406" y="7"/>
                </a:cubicBezTo>
                <a:cubicBezTo>
                  <a:pt x="406" y="7"/>
                  <a:pt x="406" y="7"/>
                  <a:pt x="406" y="8"/>
                </a:cubicBezTo>
                <a:cubicBezTo>
                  <a:pt x="406" y="8"/>
                  <a:pt x="406" y="8"/>
                  <a:pt x="406" y="8"/>
                </a:cubicBezTo>
                <a:cubicBezTo>
                  <a:pt x="406" y="7"/>
                  <a:pt x="406" y="7"/>
                  <a:pt x="406" y="7"/>
                </a:cubicBezTo>
                <a:cubicBezTo>
                  <a:pt x="405" y="6"/>
                  <a:pt x="404" y="7"/>
                  <a:pt x="403" y="7"/>
                </a:cubicBezTo>
                <a:cubicBezTo>
                  <a:pt x="403" y="7"/>
                  <a:pt x="403" y="7"/>
                  <a:pt x="403" y="8"/>
                </a:cubicBezTo>
                <a:cubicBezTo>
                  <a:pt x="401" y="9"/>
                  <a:pt x="385" y="7"/>
                  <a:pt x="382" y="7"/>
                </a:cubicBezTo>
                <a:cubicBezTo>
                  <a:pt x="372" y="7"/>
                  <a:pt x="363" y="8"/>
                  <a:pt x="353" y="8"/>
                </a:cubicBezTo>
                <a:cubicBezTo>
                  <a:pt x="347" y="8"/>
                  <a:pt x="333" y="6"/>
                  <a:pt x="327" y="9"/>
                </a:cubicBezTo>
                <a:cubicBezTo>
                  <a:pt x="326" y="10"/>
                  <a:pt x="325" y="10"/>
                  <a:pt x="324" y="10"/>
                </a:cubicBezTo>
                <a:cubicBezTo>
                  <a:pt x="324" y="10"/>
                  <a:pt x="324" y="10"/>
                  <a:pt x="324" y="10"/>
                </a:cubicBezTo>
                <a:cubicBezTo>
                  <a:pt x="324" y="11"/>
                  <a:pt x="318" y="11"/>
                  <a:pt x="318" y="10"/>
                </a:cubicBezTo>
                <a:cubicBezTo>
                  <a:pt x="318" y="10"/>
                  <a:pt x="320" y="10"/>
                  <a:pt x="321" y="10"/>
                </a:cubicBezTo>
                <a:cubicBezTo>
                  <a:pt x="318" y="10"/>
                  <a:pt x="315" y="9"/>
                  <a:pt x="312" y="10"/>
                </a:cubicBezTo>
                <a:cubicBezTo>
                  <a:pt x="310" y="11"/>
                  <a:pt x="307" y="11"/>
                  <a:pt x="304" y="11"/>
                </a:cubicBezTo>
                <a:cubicBezTo>
                  <a:pt x="304" y="11"/>
                  <a:pt x="304" y="11"/>
                  <a:pt x="304" y="11"/>
                </a:cubicBezTo>
                <a:cubicBezTo>
                  <a:pt x="299" y="11"/>
                  <a:pt x="294" y="11"/>
                  <a:pt x="290" y="11"/>
                </a:cubicBezTo>
                <a:cubicBezTo>
                  <a:pt x="277" y="13"/>
                  <a:pt x="263" y="13"/>
                  <a:pt x="250" y="15"/>
                </a:cubicBezTo>
                <a:cubicBezTo>
                  <a:pt x="213" y="18"/>
                  <a:pt x="177" y="22"/>
                  <a:pt x="140" y="26"/>
                </a:cubicBezTo>
                <a:cubicBezTo>
                  <a:pt x="124" y="28"/>
                  <a:pt x="108" y="29"/>
                  <a:pt x="93" y="32"/>
                </a:cubicBezTo>
                <a:cubicBezTo>
                  <a:pt x="82" y="33"/>
                  <a:pt x="68" y="33"/>
                  <a:pt x="57" y="35"/>
                </a:cubicBezTo>
                <a:cubicBezTo>
                  <a:pt x="66" y="33"/>
                  <a:pt x="77" y="32"/>
                  <a:pt x="84" y="32"/>
                </a:cubicBezTo>
                <a:cubicBezTo>
                  <a:pt x="96" y="32"/>
                  <a:pt x="109" y="28"/>
                  <a:pt x="121" y="27"/>
                </a:cubicBezTo>
                <a:cubicBezTo>
                  <a:pt x="135" y="26"/>
                  <a:pt x="149" y="23"/>
                  <a:pt x="163" y="22"/>
                </a:cubicBezTo>
                <a:cubicBezTo>
                  <a:pt x="165" y="22"/>
                  <a:pt x="176" y="20"/>
                  <a:pt x="186" y="19"/>
                </a:cubicBezTo>
                <a:cubicBezTo>
                  <a:pt x="184" y="19"/>
                  <a:pt x="181" y="19"/>
                  <a:pt x="181" y="18"/>
                </a:cubicBezTo>
                <a:cubicBezTo>
                  <a:pt x="181" y="17"/>
                  <a:pt x="188" y="18"/>
                  <a:pt x="187" y="18"/>
                </a:cubicBezTo>
                <a:cubicBezTo>
                  <a:pt x="188" y="18"/>
                  <a:pt x="188" y="18"/>
                  <a:pt x="189" y="18"/>
                </a:cubicBezTo>
                <a:cubicBezTo>
                  <a:pt x="189" y="18"/>
                  <a:pt x="189" y="18"/>
                  <a:pt x="189" y="18"/>
                </a:cubicBezTo>
                <a:cubicBezTo>
                  <a:pt x="189" y="15"/>
                  <a:pt x="206" y="17"/>
                  <a:pt x="206" y="17"/>
                </a:cubicBezTo>
                <a:cubicBezTo>
                  <a:pt x="205" y="17"/>
                  <a:pt x="205" y="17"/>
                  <a:pt x="204" y="17"/>
                </a:cubicBezTo>
                <a:cubicBezTo>
                  <a:pt x="204" y="17"/>
                  <a:pt x="211" y="15"/>
                  <a:pt x="211" y="15"/>
                </a:cubicBezTo>
                <a:cubicBezTo>
                  <a:pt x="211" y="15"/>
                  <a:pt x="210" y="16"/>
                  <a:pt x="209" y="17"/>
                </a:cubicBezTo>
                <a:cubicBezTo>
                  <a:pt x="209" y="17"/>
                  <a:pt x="217" y="17"/>
                  <a:pt x="217" y="17"/>
                </a:cubicBezTo>
                <a:cubicBezTo>
                  <a:pt x="217" y="15"/>
                  <a:pt x="218" y="14"/>
                  <a:pt x="220" y="14"/>
                </a:cubicBezTo>
                <a:cubicBezTo>
                  <a:pt x="221" y="14"/>
                  <a:pt x="225" y="15"/>
                  <a:pt x="225" y="15"/>
                </a:cubicBezTo>
                <a:cubicBezTo>
                  <a:pt x="224" y="15"/>
                  <a:pt x="224" y="16"/>
                  <a:pt x="224" y="16"/>
                </a:cubicBezTo>
                <a:cubicBezTo>
                  <a:pt x="227" y="17"/>
                  <a:pt x="231" y="15"/>
                  <a:pt x="235" y="14"/>
                </a:cubicBezTo>
                <a:cubicBezTo>
                  <a:pt x="235" y="14"/>
                  <a:pt x="234" y="14"/>
                  <a:pt x="235" y="14"/>
                </a:cubicBezTo>
                <a:cubicBezTo>
                  <a:pt x="235" y="14"/>
                  <a:pt x="235" y="14"/>
                  <a:pt x="235" y="14"/>
                </a:cubicBezTo>
                <a:cubicBezTo>
                  <a:pt x="235" y="14"/>
                  <a:pt x="236" y="14"/>
                  <a:pt x="237" y="14"/>
                </a:cubicBezTo>
                <a:cubicBezTo>
                  <a:pt x="237" y="14"/>
                  <a:pt x="238" y="14"/>
                  <a:pt x="238" y="14"/>
                </a:cubicBezTo>
                <a:cubicBezTo>
                  <a:pt x="238" y="14"/>
                  <a:pt x="238" y="14"/>
                  <a:pt x="237" y="14"/>
                </a:cubicBezTo>
                <a:cubicBezTo>
                  <a:pt x="238" y="14"/>
                  <a:pt x="239" y="14"/>
                  <a:pt x="239" y="14"/>
                </a:cubicBezTo>
                <a:cubicBezTo>
                  <a:pt x="241" y="14"/>
                  <a:pt x="244" y="14"/>
                  <a:pt x="247" y="13"/>
                </a:cubicBezTo>
                <a:cubicBezTo>
                  <a:pt x="247" y="13"/>
                  <a:pt x="247" y="13"/>
                  <a:pt x="247" y="13"/>
                </a:cubicBezTo>
                <a:cubicBezTo>
                  <a:pt x="251" y="13"/>
                  <a:pt x="255" y="12"/>
                  <a:pt x="256" y="12"/>
                </a:cubicBezTo>
                <a:cubicBezTo>
                  <a:pt x="256" y="12"/>
                  <a:pt x="250" y="13"/>
                  <a:pt x="250" y="12"/>
                </a:cubicBezTo>
                <a:cubicBezTo>
                  <a:pt x="250" y="12"/>
                  <a:pt x="267" y="8"/>
                  <a:pt x="266" y="8"/>
                </a:cubicBezTo>
                <a:cubicBezTo>
                  <a:pt x="258" y="7"/>
                  <a:pt x="249" y="10"/>
                  <a:pt x="241" y="11"/>
                </a:cubicBezTo>
                <a:cubicBezTo>
                  <a:pt x="233" y="12"/>
                  <a:pt x="224" y="11"/>
                  <a:pt x="216" y="13"/>
                </a:cubicBezTo>
                <a:cubicBezTo>
                  <a:pt x="194" y="17"/>
                  <a:pt x="170" y="19"/>
                  <a:pt x="147" y="20"/>
                </a:cubicBezTo>
                <a:cubicBezTo>
                  <a:pt x="121" y="21"/>
                  <a:pt x="95" y="27"/>
                  <a:pt x="69" y="29"/>
                </a:cubicBezTo>
                <a:cubicBezTo>
                  <a:pt x="66" y="30"/>
                  <a:pt x="47" y="33"/>
                  <a:pt x="47" y="32"/>
                </a:cubicBezTo>
                <a:cubicBezTo>
                  <a:pt x="47" y="31"/>
                  <a:pt x="35" y="32"/>
                  <a:pt x="34" y="33"/>
                </a:cubicBezTo>
                <a:cubicBezTo>
                  <a:pt x="31" y="34"/>
                  <a:pt x="13" y="37"/>
                  <a:pt x="12" y="36"/>
                </a:cubicBezTo>
                <a:cubicBezTo>
                  <a:pt x="14" y="38"/>
                  <a:pt x="29" y="40"/>
                  <a:pt x="39" y="40"/>
                </a:cubicBezTo>
                <a:cubicBezTo>
                  <a:pt x="39" y="40"/>
                  <a:pt x="39" y="40"/>
                  <a:pt x="39" y="40"/>
                </a:cubicBezTo>
                <a:cubicBezTo>
                  <a:pt x="31" y="41"/>
                  <a:pt x="21" y="40"/>
                  <a:pt x="17" y="40"/>
                </a:cubicBezTo>
                <a:cubicBezTo>
                  <a:pt x="12" y="41"/>
                  <a:pt x="14" y="43"/>
                  <a:pt x="10" y="44"/>
                </a:cubicBezTo>
                <a:cubicBezTo>
                  <a:pt x="5" y="44"/>
                  <a:pt x="10" y="47"/>
                  <a:pt x="9" y="49"/>
                </a:cubicBezTo>
                <a:cubicBezTo>
                  <a:pt x="8" y="49"/>
                  <a:pt x="8" y="49"/>
                  <a:pt x="7" y="50"/>
                </a:cubicBezTo>
                <a:cubicBezTo>
                  <a:pt x="9" y="51"/>
                  <a:pt x="16" y="51"/>
                  <a:pt x="20" y="51"/>
                </a:cubicBezTo>
                <a:cubicBezTo>
                  <a:pt x="16" y="51"/>
                  <a:pt x="10" y="52"/>
                  <a:pt x="12" y="53"/>
                </a:cubicBezTo>
                <a:cubicBezTo>
                  <a:pt x="15" y="54"/>
                  <a:pt x="26" y="54"/>
                  <a:pt x="34" y="53"/>
                </a:cubicBezTo>
                <a:cubicBezTo>
                  <a:pt x="35" y="53"/>
                  <a:pt x="36" y="54"/>
                  <a:pt x="37" y="54"/>
                </a:cubicBezTo>
                <a:cubicBezTo>
                  <a:pt x="36" y="54"/>
                  <a:pt x="35" y="53"/>
                  <a:pt x="34" y="54"/>
                </a:cubicBezTo>
                <a:cubicBezTo>
                  <a:pt x="33" y="54"/>
                  <a:pt x="33" y="54"/>
                  <a:pt x="33" y="55"/>
                </a:cubicBezTo>
                <a:cubicBezTo>
                  <a:pt x="32" y="55"/>
                  <a:pt x="32" y="55"/>
                  <a:pt x="33" y="56"/>
                </a:cubicBezTo>
                <a:cubicBezTo>
                  <a:pt x="34" y="56"/>
                  <a:pt x="34" y="56"/>
                  <a:pt x="35" y="56"/>
                </a:cubicBezTo>
                <a:cubicBezTo>
                  <a:pt x="36" y="56"/>
                  <a:pt x="37" y="56"/>
                  <a:pt x="38" y="56"/>
                </a:cubicBezTo>
                <a:cubicBezTo>
                  <a:pt x="42" y="58"/>
                  <a:pt x="70" y="59"/>
                  <a:pt x="74" y="56"/>
                </a:cubicBezTo>
                <a:cubicBezTo>
                  <a:pt x="70" y="60"/>
                  <a:pt x="49" y="59"/>
                  <a:pt x="42" y="60"/>
                </a:cubicBezTo>
                <a:cubicBezTo>
                  <a:pt x="37" y="61"/>
                  <a:pt x="40" y="63"/>
                  <a:pt x="36" y="63"/>
                </a:cubicBezTo>
                <a:cubicBezTo>
                  <a:pt x="32" y="64"/>
                  <a:pt x="35" y="66"/>
                  <a:pt x="35" y="68"/>
                </a:cubicBezTo>
                <a:cubicBezTo>
                  <a:pt x="35" y="68"/>
                  <a:pt x="34" y="68"/>
                  <a:pt x="33" y="68"/>
                </a:cubicBezTo>
                <a:cubicBezTo>
                  <a:pt x="28" y="69"/>
                  <a:pt x="23" y="71"/>
                  <a:pt x="17" y="71"/>
                </a:cubicBezTo>
                <a:cubicBezTo>
                  <a:pt x="16" y="71"/>
                  <a:pt x="6" y="71"/>
                  <a:pt x="8" y="73"/>
                </a:cubicBezTo>
                <a:cubicBezTo>
                  <a:pt x="12" y="76"/>
                  <a:pt x="41" y="77"/>
                  <a:pt x="47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1" y="77"/>
                  <a:pt x="20" y="76"/>
                  <a:pt x="13" y="77"/>
                </a:cubicBezTo>
                <a:cubicBezTo>
                  <a:pt x="7" y="77"/>
                  <a:pt x="10" y="79"/>
                  <a:pt x="5" y="79"/>
                </a:cubicBezTo>
                <a:cubicBezTo>
                  <a:pt x="0" y="80"/>
                  <a:pt x="5" y="83"/>
                  <a:pt x="4" y="84"/>
                </a:cubicBezTo>
                <a:cubicBezTo>
                  <a:pt x="3" y="85"/>
                  <a:pt x="2" y="85"/>
                  <a:pt x="2" y="86"/>
                </a:cubicBezTo>
                <a:cubicBezTo>
                  <a:pt x="4" y="86"/>
                  <a:pt x="8" y="86"/>
                  <a:pt x="12" y="87"/>
                </a:cubicBezTo>
                <a:cubicBezTo>
                  <a:pt x="10" y="87"/>
                  <a:pt x="8" y="87"/>
                  <a:pt x="6" y="87"/>
                </a:cubicBezTo>
                <a:cubicBezTo>
                  <a:pt x="6" y="88"/>
                  <a:pt x="6" y="88"/>
                  <a:pt x="7" y="89"/>
                </a:cubicBezTo>
                <a:cubicBezTo>
                  <a:pt x="8" y="90"/>
                  <a:pt x="13" y="90"/>
                  <a:pt x="17" y="90"/>
                </a:cubicBezTo>
                <a:cubicBezTo>
                  <a:pt x="18" y="90"/>
                  <a:pt x="18" y="90"/>
                  <a:pt x="18" y="90"/>
                </a:cubicBezTo>
                <a:cubicBezTo>
                  <a:pt x="19" y="91"/>
                  <a:pt x="21" y="90"/>
                  <a:pt x="21" y="90"/>
                </a:cubicBezTo>
                <a:cubicBezTo>
                  <a:pt x="30" y="89"/>
                  <a:pt x="39" y="88"/>
                  <a:pt x="42" y="86"/>
                </a:cubicBezTo>
                <a:cubicBezTo>
                  <a:pt x="42" y="86"/>
                  <a:pt x="39" y="85"/>
                  <a:pt x="40" y="85"/>
                </a:cubicBezTo>
                <a:cubicBezTo>
                  <a:pt x="41" y="85"/>
                  <a:pt x="43" y="85"/>
                  <a:pt x="44" y="85"/>
                </a:cubicBezTo>
                <a:cubicBezTo>
                  <a:pt x="44" y="85"/>
                  <a:pt x="43" y="86"/>
                  <a:pt x="43" y="86"/>
                </a:cubicBezTo>
                <a:cubicBezTo>
                  <a:pt x="44" y="86"/>
                  <a:pt x="46" y="86"/>
                  <a:pt x="48" y="86"/>
                </a:cubicBezTo>
                <a:cubicBezTo>
                  <a:pt x="42" y="87"/>
                  <a:pt x="37" y="89"/>
                  <a:pt x="32" y="89"/>
                </a:cubicBezTo>
                <a:cubicBezTo>
                  <a:pt x="31" y="89"/>
                  <a:pt x="21" y="90"/>
                  <a:pt x="23" y="91"/>
                </a:cubicBezTo>
                <a:cubicBezTo>
                  <a:pt x="27" y="94"/>
                  <a:pt x="58" y="95"/>
                  <a:pt x="63" y="90"/>
                </a:cubicBezTo>
                <a:cubicBezTo>
                  <a:pt x="58" y="95"/>
                  <a:pt x="35" y="94"/>
                  <a:pt x="28" y="95"/>
                </a:cubicBezTo>
                <a:cubicBezTo>
                  <a:pt x="22" y="95"/>
                  <a:pt x="25" y="98"/>
                  <a:pt x="20" y="98"/>
                </a:cubicBezTo>
                <a:cubicBezTo>
                  <a:pt x="15" y="99"/>
                  <a:pt x="20" y="101"/>
                  <a:pt x="19" y="103"/>
                </a:cubicBezTo>
                <a:cubicBezTo>
                  <a:pt x="19" y="104"/>
                  <a:pt x="18" y="104"/>
                  <a:pt x="17" y="104"/>
                </a:cubicBezTo>
                <a:cubicBezTo>
                  <a:pt x="20" y="105"/>
                  <a:pt x="26" y="106"/>
                  <a:pt x="31" y="105"/>
                </a:cubicBezTo>
                <a:cubicBezTo>
                  <a:pt x="26" y="106"/>
                  <a:pt x="21" y="107"/>
                  <a:pt x="22" y="107"/>
                </a:cubicBezTo>
                <a:cubicBezTo>
                  <a:pt x="23" y="108"/>
                  <a:pt x="25" y="108"/>
                  <a:pt x="27" y="108"/>
                </a:cubicBezTo>
                <a:cubicBezTo>
                  <a:pt x="27" y="108"/>
                  <a:pt x="27" y="108"/>
                  <a:pt x="27" y="108"/>
                </a:cubicBezTo>
                <a:cubicBezTo>
                  <a:pt x="27" y="108"/>
                  <a:pt x="28" y="108"/>
                  <a:pt x="29" y="108"/>
                </a:cubicBezTo>
                <a:cubicBezTo>
                  <a:pt x="29" y="108"/>
                  <a:pt x="30" y="108"/>
                  <a:pt x="30" y="108"/>
                </a:cubicBezTo>
                <a:cubicBezTo>
                  <a:pt x="28" y="109"/>
                  <a:pt x="26" y="109"/>
                  <a:pt x="23" y="110"/>
                </a:cubicBezTo>
                <a:cubicBezTo>
                  <a:pt x="23" y="110"/>
                  <a:pt x="12" y="110"/>
                  <a:pt x="14" y="111"/>
                </a:cubicBezTo>
                <a:cubicBezTo>
                  <a:pt x="17" y="113"/>
                  <a:pt x="30" y="114"/>
                  <a:pt x="41" y="113"/>
                </a:cubicBezTo>
                <a:cubicBezTo>
                  <a:pt x="41" y="113"/>
                  <a:pt x="40" y="113"/>
                  <a:pt x="38" y="113"/>
                </a:cubicBezTo>
                <a:cubicBezTo>
                  <a:pt x="36" y="113"/>
                  <a:pt x="36" y="114"/>
                  <a:pt x="36" y="114"/>
                </a:cubicBezTo>
                <a:cubicBezTo>
                  <a:pt x="29" y="115"/>
                  <a:pt x="23" y="115"/>
                  <a:pt x="20" y="115"/>
                </a:cubicBezTo>
                <a:cubicBezTo>
                  <a:pt x="14" y="116"/>
                  <a:pt x="17" y="118"/>
                  <a:pt x="12" y="118"/>
                </a:cubicBezTo>
                <a:cubicBezTo>
                  <a:pt x="6" y="119"/>
                  <a:pt x="11" y="121"/>
                  <a:pt x="10" y="123"/>
                </a:cubicBezTo>
                <a:cubicBezTo>
                  <a:pt x="10" y="124"/>
                  <a:pt x="9" y="124"/>
                  <a:pt x="8" y="125"/>
                </a:cubicBezTo>
                <a:cubicBezTo>
                  <a:pt x="10" y="125"/>
                  <a:pt x="12" y="125"/>
                  <a:pt x="15" y="126"/>
                </a:cubicBezTo>
                <a:cubicBezTo>
                  <a:pt x="14" y="126"/>
                  <a:pt x="13" y="126"/>
                  <a:pt x="13" y="126"/>
                </a:cubicBezTo>
                <a:cubicBezTo>
                  <a:pt x="12" y="127"/>
                  <a:pt x="13" y="127"/>
                  <a:pt x="14" y="128"/>
                </a:cubicBezTo>
                <a:cubicBezTo>
                  <a:pt x="21" y="129"/>
                  <a:pt x="38" y="127"/>
                  <a:pt x="47" y="125"/>
                </a:cubicBezTo>
                <a:cubicBezTo>
                  <a:pt x="57" y="126"/>
                  <a:pt x="73" y="126"/>
                  <a:pt x="78" y="123"/>
                </a:cubicBezTo>
                <a:cubicBezTo>
                  <a:pt x="78" y="123"/>
                  <a:pt x="77" y="123"/>
                  <a:pt x="76" y="122"/>
                </a:cubicBezTo>
                <a:cubicBezTo>
                  <a:pt x="75" y="121"/>
                  <a:pt x="81" y="123"/>
                  <a:pt x="81" y="122"/>
                </a:cubicBezTo>
                <a:cubicBezTo>
                  <a:pt x="80" y="123"/>
                  <a:pt x="80" y="123"/>
                  <a:pt x="80" y="123"/>
                </a:cubicBezTo>
                <a:cubicBezTo>
                  <a:pt x="81" y="123"/>
                  <a:pt x="83" y="123"/>
                  <a:pt x="86" y="123"/>
                </a:cubicBezTo>
                <a:cubicBezTo>
                  <a:pt x="83" y="124"/>
                  <a:pt x="80" y="125"/>
                  <a:pt x="76" y="126"/>
                </a:cubicBezTo>
                <a:cubicBezTo>
                  <a:pt x="77" y="126"/>
                  <a:pt x="77" y="126"/>
                  <a:pt x="77" y="125"/>
                </a:cubicBezTo>
                <a:cubicBezTo>
                  <a:pt x="76" y="125"/>
                  <a:pt x="76" y="125"/>
                  <a:pt x="75" y="126"/>
                </a:cubicBezTo>
                <a:cubicBezTo>
                  <a:pt x="75" y="126"/>
                  <a:pt x="76" y="126"/>
                  <a:pt x="76" y="126"/>
                </a:cubicBezTo>
                <a:cubicBezTo>
                  <a:pt x="71" y="127"/>
                  <a:pt x="66" y="128"/>
                  <a:pt x="66" y="127"/>
                </a:cubicBezTo>
                <a:cubicBezTo>
                  <a:pt x="66" y="133"/>
                  <a:pt x="97" y="130"/>
                  <a:pt x="101" y="127"/>
                </a:cubicBezTo>
                <a:cubicBezTo>
                  <a:pt x="97" y="131"/>
                  <a:pt x="75" y="133"/>
                  <a:pt x="69" y="132"/>
                </a:cubicBezTo>
                <a:cubicBezTo>
                  <a:pt x="67" y="132"/>
                  <a:pt x="62" y="134"/>
                  <a:pt x="63" y="134"/>
                </a:cubicBezTo>
                <a:cubicBezTo>
                  <a:pt x="59" y="132"/>
                  <a:pt x="57" y="127"/>
                  <a:pt x="54" y="131"/>
                </a:cubicBezTo>
                <a:cubicBezTo>
                  <a:pt x="54" y="131"/>
                  <a:pt x="54" y="132"/>
                  <a:pt x="54" y="133"/>
                </a:cubicBezTo>
                <a:cubicBezTo>
                  <a:pt x="56" y="136"/>
                  <a:pt x="58" y="139"/>
                  <a:pt x="62" y="141"/>
                </a:cubicBezTo>
                <a:cubicBezTo>
                  <a:pt x="62" y="141"/>
                  <a:pt x="62" y="141"/>
                  <a:pt x="62" y="141"/>
                </a:cubicBezTo>
                <a:cubicBezTo>
                  <a:pt x="62" y="141"/>
                  <a:pt x="63" y="141"/>
                  <a:pt x="63" y="141"/>
                </a:cubicBezTo>
                <a:cubicBezTo>
                  <a:pt x="63" y="141"/>
                  <a:pt x="63" y="141"/>
                  <a:pt x="64" y="141"/>
                </a:cubicBezTo>
                <a:cubicBezTo>
                  <a:pt x="65" y="141"/>
                  <a:pt x="66" y="142"/>
                  <a:pt x="67" y="142"/>
                </a:cubicBezTo>
                <a:cubicBezTo>
                  <a:pt x="66" y="142"/>
                  <a:pt x="66" y="142"/>
                  <a:pt x="66" y="142"/>
                </a:cubicBezTo>
                <a:cubicBezTo>
                  <a:pt x="66" y="142"/>
                  <a:pt x="66" y="142"/>
                  <a:pt x="66" y="143"/>
                </a:cubicBezTo>
                <a:cubicBezTo>
                  <a:pt x="62" y="142"/>
                  <a:pt x="59" y="142"/>
                  <a:pt x="57" y="141"/>
                </a:cubicBezTo>
                <a:cubicBezTo>
                  <a:pt x="57" y="141"/>
                  <a:pt x="57" y="141"/>
                  <a:pt x="58" y="142"/>
                </a:cubicBezTo>
                <a:cubicBezTo>
                  <a:pt x="63" y="146"/>
                  <a:pt x="70" y="146"/>
                  <a:pt x="77" y="144"/>
                </a:cubicBezTo>
                <a:cubicBezTo>
                  <a:pt x="85" y="145"/>
                  <a:pt x="95" y="143"/>
                  <a:pt x="98" y="141"/>
                </a:cubicBezTo>
                <a:cubicBezTo>
                  <a:pt x="94" y="146"/>
                  <a:pt x="73" y="145"/>
                  <a:pt x="67" y="146"/>
                </a:cubicBezTo>
                <a:cubicBezTo>
                  <a:pt x="64" y="147"/>
                  <a:pt x="68" y="149"/>
                  <a:pt x="63" y="149"/>
                </a:cubicBezTo>
                <a:cubicBezTo>
                  <a:pt x="58" y="149"/>
                  <a:pt x="62" y="152"/>
                  <a:pt x="61" y="154"/>
                </a:cubicBezTo>
                <a:cubicBezTo>
                  <a:pt x="60" y="154"/>
                  <a:pt x="60" y="154"/>
                  <a:pt x="59" y="155"/>
                </a:cubicBezTo>
                <a:cubicBezTo>
                  <a:pt x="63" y="156"/>
                  <a:pt x="74" y="157"/>
                  <a:pt x="78" y="156"/>
                </a:cubicBezTo>
                <a:cubicBezTo>
                  <a:pt x="74" y="158"/>
                  <a:pt x="68" y="156"/>
                  <a:pt x="63" y="157"/>
                </a:cubicBezTo>
                <a:cubicBezTo>
                  <a:pt x="63" y="157"/>
                  <a:pt x="63" y="158"/>
                  <a:pt x="64" y="158"/>
                </a:cubicBezTo>
                <a:cubicBezTo>
                  <a:pt x="69" y="161"/>
                  <a:pt x="89" y="158"/>
                  <a:pt x="94" y="155"/>
                </a:cubicBezTo>
                <a:cubicBezTo>
                  <a:pt x="93" y="154"/>
                  <a:pt x="93" y="154"/>
                  <a:pt x="93" y="153"/>
                </a:cubicBezTo>
                <a:cubicBezTo>
                  <a:pt x="94" y="152"/>
                  <a:pt x="106" y="152"/>
                  <a:pt x="109" y="152"/>
                </a:cubicBezTo>
                <a:cubicBezTo>
                  <a:pt x="116" y="150"/>
                  <a:pt x="122" y="149"/>
                  <a:pt x="128" y="148"/>
                </a:cubicBezTo>
                <a:cubicBezTo>
                  <a:pt x="129" y="148"/>
                  <a:pt x="163" y="141"/>
                  <a:pt x="163" y="141"/>
                </a:cubicBezTo>
                <a:cubicBezTo>
                  <a:pt x="163" y="141"/>
                  <a:pt x="163" y="141"/>
                  <a:pt x="163" y="142"/>
                </a:cubicBezTo>
                <a:cubicBezTo>
                  <a:pt x="164" y="143"/>
                  <a:pt x="188" y="138"/>
                  <a:pt x="202" y="136"/>
                </a:cubicBezTo>
                <a:cubicBezTo>
                  <a:pt x="202" y="136"/>
                  <a:pt x="202" y="135"/>
                  <a:pt x="202" y="136"/>
                </a:cubicBezTo>
                <a:cubicBezTo>
                  <a:pt x="202" y="136"/>
                  <a:pt x="202" y="136"/>
                  <a:pt x="202" y="136"/>
                </a:cubicBezTo>
                <a:cubicBezTo>
                  <a:pt x="207" y="135"/>
                  <a:pt x="211" y="135"/>
                  <a:pt x="211" y="135"/>
                </a:cubicBezTo>
                <a:cubicBezTo>
                  <a:pt x="211" y="135"/>
                  <a:pt x="210" y="135"/>
                  <a:pt x="210" y="136"/>
                </a:cubicBezTo>
                <a:cubicBezTo>
                  <a:pt x="211" y="137"/>
                  <a:pt x="215" y="132"/>
                  <a:pt x="216" y="134"/>
                </a:cubicBezTo>
                <a:cubicBezTo>
                  <a:pt x="215" y="134"/>
                  <a:pt x="215" y="134"/>
                  <a:pt x="215" y="135"/>
                </a:cubicBezTo>
                <a:cubicBezTo>
                  <a:pt x="215" y="135"/>
                  <a:pt x="219" y="135"/>
                  <a:pt x="220" y="134"/>
                </a:cubicBezTo>
                <a:cubicBezTo>
                  <a:pt x="226" y="135"/>
                  <a:pt x="242" y="132"/>
                  <a:pt x="245" y="131"/>
                </a:cubicBezTo>
                <a:cubicBezTo>
                  <a:pt x="249" y="131"/>
                  <a:pt x="252" y="130"/>
                  <a:pt x="256" y="129"/>
                </a:cubicBezTo>
                <a:cubicBezTo>
                  <a:pt x="256" y="130"/>
                  <a:pt x="256" y="130"/>
                  <a:pt x="256" y="129"/>
                </a:cubicBezTo>
                <a:cubicBezTo>
                  <a:pt x="257" y="129"/>
                  <a:pt x="258" y="129"/>
                  <a:pt x="259" y="129"/>
                </a:cubicBezTo>
                <a:cubicBezTo>
                  <a:pt x="259" y="129"/>
                  <a:pt x="266" y="127"/>
                  <a:pt x="265" y="127"/>
                </a:cubicBezTo>
                <a:cubicBezTo>
                  <a:pt x="258" y="124"/>
                  <a:pt x="242" y="129"/>
                  <a:pt x="233" y="131"/>
                </a:cubicBezTo>
                <a:cubicBezTo>
                  <a:pt x="232" y="131"/>
                  <a:pt x="223" y="134"/>
                  <a:pt x="220" y="132"/>
                </a:cubicBezTo>
                <a:cubicBezTo>
                  <a:pt x="220" y="132"/>
                  <a:pt x="223" y="131"/>
                  <a:pt x="226" y="131"/>
                </a:cubicBezTo>
                <a:cubicBezTo>
                  <a:pt x="221" y="131"/>
                  <a:pt x="208" y="131"/>
                  <a:pt x="209" y="132"/>
                </a:cubicBezTo>
                <a:cubicBezTo>
                  <a:pt x="209" y="133"/>
                  <a:pt x="210" y="133"/>
                  <a:pt x="211" y="133"/>
                </a:cubicBezTo>
                <a:cubicBezTo>
                  <a:pt x="211" y="133"/>
                  <a:pt x="201" y="135"/>
                  <a:pt x="201" y="134"/>
                </a:cubicBezTo>
                <a:cubicBezTo>
                  <a:pt x="201" y="134"/>
                  <a:pt x="201" y="134"/>
                  <a:pt x="201" y="134"/>
                </a:cubicBezTo>
                <a:cubicBezTo>
                  <a:pt x="201" y="134"/>
                  <a:pt x="200" y="135"/>
                  <a:pt x="200" y="135"/>
                </a:cubicBezTo>
                <a:cubicBezTo>
                  <a:pt x="198" y="135"/>
                  <a:pt x="187" y="137"/>
                  <a:pt x="187" y="136"/>
                </a:cubicBezTo>
                <a:cubicBezTo>
                  <a:pt x="187" y="136"/>
                  <a:pt x="189" y="135"/>
                  <a:pt x="188" y="135"/>
                </a:cubicBezTo>
                <a:cubicBezTo>
                  <a:pt x="187" y="134"/>
                  <a:pt x="179" y="135"/>
                  <a:pt x="178" y="136"/>
                </a:cubicBezTo>
                <a:cubicBezTo>
                  <a:pt x="178" y="137"/>
                  <a:pt x="179" y="137"/>
                  <a:pt x="180" y="137"/>
                </a:cubicBezTo>
                <a:cubicBezTo>
                  <a:pt x="180" y="137"/>
                  <a:pt x="159" y="138"/>
                  <a:pt x="156" y="139"/>
                </a:cubicBezTo>
                <a:cubicBezTo>
                  <a:pt x="156" y="139"/>
                  <a:pt x="160" y="139"/>
                  <a:pt x="161" y="139"/>
                </a:cubicBezTo>
                <a:cubicBezTo>
                  <a:pt x="160" y="140"/>
                  <a:pt x="160" y="141"/>
                  <a:pt x="160" y="141"/>
                </a:cubicBezTo>
                <a:cubicBezTo>
                  <a:pt x="159" y="141"/>
                  <a:pt x="146" y="140"/>
                  <a:pt x="146" y="141"/>
                </a:cubicBezTo>
                <a:cubicBezTo>
                  <a:pt x="147" y="142"/>
                  <a:pt x="147" y="142"/>
                  <a:pt x="147" y="142"/>
                </a:cubicBezTo>
                <a:cubicBezTo>
                  <a:pt x="146" y="142"/>
                  <a:pt x="142" y="142"/>
                  <a:pt x="137" y="143"/>
                </a:cubicBezTo>
                <a:cubicBezTo>
                  <a:pt x="147" y="141"/>
                  <a:pt x="160" y="138"/>
                  <a:pt x="163" y="137"/>
                </a:cubicBezTo>
                <a:cubicBezTo>
                  <a:pt x="172" y="136"/>
                  <a:pt x="180" y="135"/>
                  <a:pt x="188" y="134"/>
                </a:cubicBezTo>
                <a:cubicBezTo>
                  <a:pt x="215" y="130"/>
                  <a:pt x="242" y="126"/>
                  <a:pt x="268" y="124"/>
                </a:cubicBezTo>
                <a:cubicBezTo>
                  <a:pt x="278" y="123"/>
                  <a:pt x="287" y="121"/>
                  <a:pt x="297" y="120"/>
                </a:cubicBezTo>
                <a:cubicBezTo>
                  <a:pt x="301" y="120"/>
                  <a:pt x="312" y="119"/>
                  <a:pt x="314" y="118"/>
                </a:cubicBezTo>
                <a:cubicBezTo>
                  <a:pt x="316" y="117"/>
                  <a:pt x="320" y="117"/>
                  <a:pt x="323" y="117"/>
                </a:cubicBezTo>
                <a:cubicBezTo>
                  <a:pt x="323" y="117"/>
                  <a:pt x="323" y="117"/>
                  <a:pt x="323" y="117"/>
                </a:cubicBezTo>
                <a:cubicBezTo>
                  <a:pt x="328" y="117"/>
                  <a:pt x="334" y="118"/>
                  <a:pt x="338" y="117"/>
                </a:cubicBezTo>
                <a:cubicBezTo>
                  <a:pt x="339" y="117"/>
                  <a:pt x="350" y="116"/>
                  <a:pt x="351" y="116"/>
                </a:cubicBezTo>
                <a:cubicBezTo>
                  <a:pt x="350" y="116"/>
                  <a:pt x="349" y="116"/>
                  <a:pt x="348" y="116"/>
                </a:cubicBezTo>
                <a:cubicBezTo>
                  <a:pt x="352" y="120"/>
                  <a:pt x="371" y="112"/>
                  <a:pt x="375" y="115"/>
                </a:cubicBezTo>
                <a:cubicBezTo>
                  <a:pt x="375" y="115"/>
                  <a:pt x="374" y="116"/>
                  <a:pt x="374" y="116"/>
                </a:cubicBezTo>
                <a:cubicBezTo>
                  <a:pt x="383" y="117"/>
                  <a:pt x="396" y="115"/>
                  <a:pt x="406" y="115"/>
                </a:cubicBezTo>
                <a:cubicBezTo>
                  <a:pt x="413" y="115"/>
                  <a:pt x="419" y="114"/>
                  <a:pt x="426" y="114"/>
                </a:cubicBezTo>
                <a:cubicBezTo>
                  <a:pt x="429" y="114"/>
                  <a:pt x="430" y="108"/>
                  <a:pt x="429" y="108"/>
                </a:cubicBezTo>
                <a:cubicBezTo>
                  <a:pt x="428" y="107"/>
                  <a:pt x="424" y="108"/>
                  <a:pt x="423" y="107"/>
                </a:cubicBezTo>
                <a:cubicBezTo>
                  <a:pt x="431" y="108"/>
                  <a:pt x="440" y="107"/>
                  <a:pt x="447" y="107"/>
                </a:cubicBezTo>
                <a:cubicBezTo>
                  <a:pt x="457" y="107"/>
                  <a:pt x="468" y="107"/>
                  <a:pt x="478" y="104"/>
                </a:cubicBezTo>
                <a:cubicBezTo>
                  <a:pt x="480" y="103"/>
                  <a:pt x="479" y="98"/>
                  <a:pt x="478" y="97"/>
                </a:cubicBezTo>
                <a:cubicBezTo>
                  <a:pt x="478" y="97"/>
                  <a:pt x="473" y="99"/>
                  <a:pt x="472" y="97"/>
                </a:cubicBezTo>
                <a:cubicBezTo>
                  <a:pt x="472" y="98"/>
                  <a:pt x="473" y="97"/>
                  <a:pt x="475" y="96"/>
                </a:cubicBezTo>
                <a:cubicBezTo>
                  <a:pt x="484" y="96"/>
                  <a:pt x="494" y="96"/>
                  <a:pt x="503" y="96"/>
                </a:cubicBezTo>
                <a:cubicBezTo>
                  <a:pt x="512" y="96"/>
                  <a:pt x="521" y="96"/>
                  <a:pt x="531" y="96"/>
                </a:cubicBezTo>
                <a:cubicBezTo>
                  <a:pt x="532" y="96"/>
                  <a:pt x="536" y="96"/>
                  <a:pt x="537" y="94"/>
                </a:cubicBezTo>
                <a:close/>
                <a:moveTo>
                  <a:pt x="514" y="87"/>
                </a:moveTo>
                <a:cubicBezTo>
                  <a:pt x="510" y="90"/>
                  <a:pt x="515" y="86"/>
                  <a:pt x="514" y="87"/>
                </a:cubicBezTo>
                <a:close/>
                <a:moveTo>
                  <a:pt x="312" y="91"/>
                </a:moveTo>
                <a:cubicBezTo>
                  <a:pt x="312" y="92"/>
                  <a:pt x="312" y="90"/>
                  <a:pt x="312" y="91"/>
                </a:cubicBezTo>
                <a:close/>
                <a:moveTo>
                  <a:pt x="308" y="92"/>
                </a:moveTo>
                <a:cubicBezTo>
                  <a:pt x="307" y="92"/>
                  <a:pt x="307" y="92"/>
                  <a:pt x="306" y="92"/>
                </a:cubicBezTo>
                <a:cubicBezTo>
                  <a:pt x="307" y="88"/>
                  <a:pt x="310" y="94"/>
                  <a:pt x="308" y="92"/>
                </a:cubicBezTo>
                <a:close/>
                <a:moveTo>
                  <a:pt x="305" y="91"/>
                </a:moveTo>
                <a:cubicBezTo>
                  <a:pt x="305" y="93"/>
                  <a:pt x="303" y="92"/>
                  <a:pt x="303" y="91"/>
                </a:cubicBezTo>
                <a:cubicBezTo>
                  <a:pt x="304" y="91"/>
                  <a:pt x="304" y="91"/>
                  <a:pt x="305" y="91"/>
                </a:cubicBezTo>
                <a:close/>
                <a:moveTo>
                  <a:pt x="288" y="92"/>
                </a:moveTo>
                <a:cubicBezTo>
                  <a:pt x="291" y="90"/>
                  <a:pt x="290" y="92"/>
                  <a:pt x="290" y="92"/>
                </a:cubicBezTo>
                <a:cubicBezTo>
                  <a:pt x="291" y="93"/>
                  <a:pt x="287" y="93"/>
                  <a:pt x="288" y="92"/>
                </a:cubicBezTo>
                <a:close/>
                <a:moveTo>
                  <a:pt x="241" y="95"/>
                </a:moveTo>
                <a:cubicBezTo>
                  <a:pt x="239" y="96"/>
                  <a:pt x="237" y="96"/>
                  <a:pt x="235" y="96"/>
                </a:cubicBezTo>
                <a:cubicBezTo>
                  <a:pt x="234" y="96"/>
                  <a:pt x="232" y="97"/>
                  <a:pt x="230" y="97"/>
                </a:cubicBezTo>
                <a:cubicBezTo>
                  <a:pt x="233" y="97"/>
                  <a:pt x="239" y="95"/>
                  <a:pt x="241" y="95"/>
                </a:cubicBezTo>
                <a:close/>
                <a:moveTo>
                  <a:pt x="216" y="96"/>
                </a:moveTo>
                <a:cubicBezTo>
                  <a:pt x="216" y="96"/>
                  <a:pt x="217" y="96"/>
                  <a:pt x="218" y="96"/>
                </a:cubicBezTo>
                <a:cubicBezTo>
                  <a:pt x="218" y="96"/>
                  <a:pt x="218" y="97"/>
                  <a:pt x="218" y="97"/>
                </a:cubicBezTo>
                <a:cubicBezTo>
                  <a:pt x="217" y="97"/>
                  <a:pt x="216" y="97"/>
                  <a:pt x="216" y="97"/>
                </a:cubicBezTo>
                <a:cubicBezTo>
                  <a:pt x="216" y="97"/>
                  <a:pt x="216" y="97"/>
                  <a:pt x="216" y="96"/>
                </a:cubicBezTo>
                <a:close/>
                <a:moveTo>
                  <a:pt x="475" y="61"/>
                </a:moveTo>
                <a:cubicBezTo>
                  <a:pt x="475" y="61"/>
                  <a:pt x="475" y="61"/>
                  <a:pt x="475" y="61"/>
                </a:cubicBezTo>
                <a:cubicBezTo>
                  <a:pt x="475" y="62"/>
                  <a:pt x="475" y="62"/>
                  <a:pt x="475" y="62"/>
                </a:cubicBezTo>
                <a:cubicBezTo>
                  <a:pt x="475" y="62"/>
                  <a:pt x="475" y="62"/>
                  <a:pt x="475" y="61"/>
                </a:cubicBezTo>
                <a:close/>
                <a:moveTo>
                  <a:pt x="469" y="65"/>
                </a:moveTo>
                <a:cubicBezTo>
                  <a:pt x="469" y="65"/>
                  <a:pt x="469" y="65"/>
                  <a:pt x="469" y="65"/>
                </a:cubicBezTo>
                <a:cubicBezTo>
                  <a:pt x="469" y="65"/>
                  <a:pt x="469" y="65"/>
                  <a:pt x="469" y="65"/>
                </a:cubicBezTo>
                <a:cubicBezTo>
                  <a:pt x="469" y="65"/>
                  <a:pt x="469" y="65"/>
                  <a:pt x="469" y="65"/>
                </a:cubicBezTo>
                <a:close/>
                <a:moveTo>
                  <a:pt x="444" y="68"/>
                </a:moveTo>
                <a:cubicBezTo>
                  <a:pt x="444" y="68"/>
                  <a:pt x="444" y="68"/>
                  <a:pt x="444" y="68"/>
                </a:cubicBezTo>
                <a:cubicBezTo>
                  <a:pt x="444" y="68"/>
                  <a:pt x="444" y="68"/>
                  <a:pt x="443" y="68"/>
                </a:cubicBezTo>
                <a:cubicBezTo>
                  <a:pt x="443" y="68"/>
                  <a:pt x="444" y="68"/>
                  <a:pt x="444" y="68"/>
                </a:cubicBezTo>
                <a:close/>
                <a:moveTo>
                  <a:pt x="434" y="68"/>
                </a:moveTo>
                <a:cubicBezTo>
                  <a:pt x="434" y="68"/>
                  <a:pt x="434" y="68"/>
                  <a:pt x="434" y="68"/>
                </a:cubicBezTo>
                <a:cubicBezTo>
                  <a:pt x="433" y="68"/>
                  <a:pt x="433" y="68"/>
                  <a:pt x="433" y="68"/>
                </a:cubicBezTo>
                <a:cubicBezTo>
                  <a:pt x="433" y="68"/>
                  <a:pt x="433" y="68"/>
                  <a:pt x="433" y="68"/>
                </a:cubicBezTo>
                <a:cubicBezTo>
                  <a:pt x="433" y="68"/>
                  <a:pt x="433" y="68"/>
                  <a:pt x="434" y="68"/>
                </a:cubicBezTo>
                <a:close/>
                <a:moveTo>
                  <a:pt x="427" y="71"/>
                </a:moveTo>
                <a:cubicBezTo>
                  <a:pt x="426" y="71"/>
                  <a:pt x="426" y="71"/>
                  <a:pt x="425" y="71"/>
                </a:cubicBezTo>
                <a:cubicBezTo>
                  <a:pt x="425" y="71"/>
                  <a:pt x="426" y="71"/>
                  <a:pt x="427" y="71"/>
                </a:cubicBezTo>
                <a:close/>
                <a:moveTo>
                  <a:pt x="404" y="71"/>
                </a:moveTo>
                <a:cubicBezTo>
                  <a:pt x="404" y="71"/>
                  <a:pt x="404" y="71"/>
                  <a:pt x="404" y="71"/>
                </a:cubicBezTo>
                <a:cubicBezTo>
                  <a:pt x="404" y="71"/>
                  <a:pt x="404" y="71"/>
                  <a:pt x="404" y="71"/>
                </a:cubicBezTo>
                <a:cubicBezTo>
                  <a:pt x="404" y="71"/>
                  <a:pt x="404" y="71"/>
                  <a:pt x="404" y="71"/>
                </a:cubicBezTo>
                <a:close/>
                <a:moveTo>
                  <a:pt x="404" y="69"/>
                </a:moveTo>
                <a:cubicBezTo>
                  <a:pt x="404" y="69"/>
                  <a:pt x="404" y="69"/>
                  <a:pt x="404" y="69"/>
                </a:cubicBezTo>
                <a:cubicBezTo>
                  <a:pt x="404" y="69"/>
                  <a:pt x="403" y="69"/>
                  <a:pt x="402" y="69"/>
                </a:cubicBezTo>
                <a:cubicBezTo>
                  <a:pt x="402" y="69"/>
                  <a:pt x="402" y="69"/>
                  <a:pt x="402" y="69"/>
                </a:cubicBezTo>
                <a:lnTo>
                  <a:pt x="404" y="69"/>
                </a:lnTo>
                <a:close/>
                <a:moveTo>
                  <a:pt x="374" y="70"/>
                </a:moveTo>
                <a:cubicBezTo>
                  <a:pt x="374" y="71"/>
                  <a:pt x="367" y="69"/>
                  <a:pt x="367" y="69"/>
                </a:cubicBezTo>
                <a:cubicBezTo>
                  <a:pt x="367" y="69"/>
                  <a:pt x="374" y="68"/>
                  <a:pt x="374" y="70"/>
                </a:cubicBezTo>
                <a:close/>
                <a:moveTo>
                  <a:pt x="358" y="77"/>
                </a:moveTo>
                <a:cubicBezTo>
                  <a:pt x="359" y="78"/>
                  <a:pt x="358" y="75"/>
                  <a:pt x="358" y="77"/>
                </a:cubicBezTo>
                <a:close/>
                <a:moveTo>
                  <a:pt x="361" y="72"/>
                </a:moveTo>
                <a:cubicBezTo>
                  <a:pt x="359" y="72"/>
                  <a:pt x="357" y="72"/>
                  <a:pt x="356" y="72"/>
                </a:cubicBezTo>
                <a:cubicBezTo>
                  <a:pt x="357" y="71"/>
                  <a:pt x="360" y="71"/>
                  <a:pt x="361" y="72"/>
                </a:cubicBezTo>
                <a:close/>
                <a:moveTo>
                  <a:pt x="352" y="71"/>
                </a:moveTo>
                <a:cubicBezTo>
                  <a:pt x="352" y="73"/>
                  <a:pt x="351" y="73"/>
                  <a:pt x="349" y="71"/>
                </a:cubicBezTo>
                <a:cubicBezTo>
                  <a:pt x="350" y="72"/>
                  <a:pt x="351" y="71"/>
                  <a:pt x="352" y="71"/>
                </a:cubicBezTo>
                <a:close/>
                <a:moveTo>
                  <a:pt x="347" y="78"/>
                </a:moveTo>
                <a:cubicBezTo>
                  <a:pt x="347" y="79"/>
                  <a:pt x="347" y="78"/>
                  <a:pt x="347" y="78"/>
                </a:cubicBezTo>
                <a:close/>
                <a:moveTo>
                  <a:pt x="345" y="73"/>
                </a:moveTo>
                <a:cubicBezTo>
                  <a:pt x="345" y="73"/>
                  <a:pt x="345" y="73"/>
                  <a:pt x="345" y="73"/>
                </a:cubicBezTo>
                <a:cubicBezTo>
                  <a:pt x="345" y="73"/>
                  <a:pt x="345" y="73"/>
                  <a:pt x="345" y="73"/>
                </a:cubicBezTo>
                <a:close/>
                <a:moveTo>
                  <a:pt x="345" y="78"/>
                </a:moveTo>
                <a:cubicBezTo>
                  <a:pt x="345" y="79"/>
                  <a:pt x="343" y="77"/>
                  <a:pt x="345" y="78"/>
                </a:cubicBezTo>
                <a:close/>
                <a:moveTo>
                  <a:pt x="342" y="72"/>
                </a:moveTo>
                <a:cubicBezTo>
                  <a:pt x="342" y="72"/>
                  <a:pt x="341" y="72"/>
                  <a:pt x="341" y="72"/>
                </a:cubicBezTo>
                <a:cubicBezTo>
                  <a:pt x="341" y="71"/>
                  <a:pt x="342" y="71"/>
                  <a:pt x="342" y="72"/>
                </a:cubicBezTo>
                <a:close/>
                <a:moveTo>
                  <a:pt x="339" y="72"/>
                </a:moveTo>
                <a:cubicBezTo>
                  <a:pt x="339" y="72"/>
                  <a:pt x="338" y="72"/>
                  <a:pt x="337" y="72"/>
                </a:cubicBezTo>
                <a:cubicBezTo>
                  <a:pt x="337" y="72"/>
                  <a:pt x="340" y="72"/>
                  <a:pt x="339" y="72"/>
                </a:cubicBezTo>
                <a:close/>
                <a:moveTo>
                  <a:pt x="337" y="70"/>
                </a:moveTo>
                <a:cubicBezTo>
                  <a:pt x="337" y="70"/>
                  <a:pt x="337" y="70"/>
                  <a:pt x="337" y="70"/>
                </a:cubicBezTo>
                <a:cubicBezTo>
                  <a:pt x="336" y="71"/>
                  <a:pt x="337" y="71"/>
                  <a:pt x="337" y="70"/>
                </a:cubicBezTo>
                <a:close/>
                <a:moveTo>
                  <a:pt x="337" y="78"/>
                </a:moveTo>
                <a:cubicBezTo>
                  <a:pt x="337" y="78"/>
                  <a:pt x="336" y="77"/>
                  <a:pt x="337" y="78"/>
                </a:cubicBezTo>
                <a:close/>
                <a:moveTo>
                  <a:pt x="313" y="78"/>
                </a:moveTo>
                <a:cubicBezTo>
                  <a:pt x="313" y="78"/>
                  <a:pt x="313" y="77"/>
                  <a:pt x="313" y="78"/>
                </a:cubicBezTo>
                <a:close/>
                <a:moveTo>
                  <a:pt x="315" y="73"/>
                </a:moveTo>
                <a:cubicBezTo>
                  <a:pt x="315" y="74"/>
                  <a:pt x="315" y="72"/>
                  <a:pt x="315" y="73"/>
                </a:cubicBezTo>
                <a:close/>
                <a:moveTo>
                  <a:pt x="317" y="76"/>
                </a:moveTo>
                <a:cubicBezTo>
                  <a:pt x="317" y="76"/>
                  <a:pt x="316" y="76"/>
                  <a:pt x="316" y="76"/>
                </a:cubicBezTo>
                <a:cubicBezTo>
                  <a:pt x="316" y="76"/>
                  <a:pt x="317" y="76"/>
                  <a:pt x="318" y="76"/>
                </a:cubicBezTo>
                <a:cubicBezTo>
                  <a:pt x="318" y="76"/>
                  <a:pt x="318" y="76"/>
                  <a:pt x="317" y="76"/>
                </a:cubicBezTo>
                <a:close/>
                <a:moveTo>
                  <a:pt x="329" y="72"/>
                </a:moveTo>
                <a:cubicBezTo>
                  <a:pt x="328" y="73"/>
                  <a:pt x="327" y="73"/>
                  <a:pt x="326" y="72"/>
                </a:cubicBezTo>
                <a:cubicBezTo>
                  <a:pt x="327" y="72"/>
                  <a:pt x="328" y="72"/>
                  <a:pt x="329" y="72"/>
                </a:cubicBezTo>
                <a:close/>
                <a:moveTo>
                  <a:pt x="326" y="71"/>
                </a:moveTo>
                <a:cubicBezTo>
                  <a:pt x="324" y="72"/>
                  <a:pt x="325" y="71"/>
                  <a:pt x="326" y="71"/>
                </a:cubicBezTo>
                <a:close/>
                <a:moveTo>
                  <a:pt x="327" y="76"/>
                </a:moveTo>
                <a:cubicBezTo>
                  <a:pt x="326" y="77"/>
                  <a:pt x="326" y="77"/>
                  <a:pt x="325" y="76"/>
                </a:cubicBezTo>
                <a:cubicBezTo>
                  <a:pt x="326" y="76"/>
                  <a:pt x="326" y="76"/>
                  <a:pt x="327" y="76"/>
                </a:cubicBezTo>
                <a:close/>
                <a:moveTo>
                  <a:pt x="324" y="75"/>
                </a:moveTo>
                <a:cubicBezTo>
                  <a:pt x="324" y="75"/>
                  <a:pt x="324" y="75"/>
                  <a:pt x="324" y="75"/>
                </a:cubicBezTo>
                <a:cubicBezTo>
                  <a:pt x="323" y="76"/>
                  <a:pt x="323" y="75"/>
                  <a:pt x="324" y="75"/>
                </a:cubicBezTo>
                <a:close/>
                <a:moveTo>
                  <a:pt x="319" y="71"/>
                </a:moveTo>
                <a:cubicBezTo>
                  <a:pt x="319" y="71"/>
                  <a:pt x="318" y="71"/>
                  <a:pt x="317" y="72"/>
                </a:cubicBezTo>
                <a:cubicBezTo>
                  <a:pt x="317" y="71"/>
                  <a:pt x="320" y="71"/>
                  <a:pt x="319" y="71"/>
                </a:cubicBezTo>
                <a:close/>
                <a:moveTo>
                  <a:pt x="317" y="72"/>
                </a:moveTo>
                <a:cubicBezTo>
                  <a:pt x="315" y="72"/>
                  <a:pt x="314" y="72"/>
                  <a:pt x="313" y="72"/>
                </a:cubicBezTo>
                <a:cubicBezTo>
                  <a:pt x="314" y="71"/>
                  <a:pt x="315" y="71"/>
                  <a:pt x="317" y="72"/>
                </a:cubicBezTo>
                <a:close/>
                <a:moveTo>
                  <a:pt x="315" y="76"/>
                </a:moveTo>
                <a:cubicBezTo>
                  <a:pt x="315" y="76"/>
                  <a:pt x="315" y="76"/>
                  <a:pt x="315" y="76"/>
                </a:cubicBezTo>
                <a:cubicBezTo>
                  <a:pt x="314" y="77"/>
                  <a:pt x="313" y="77"/>
                  <a:pt x="312" y="76"/>
                </a:cubicBezTo>
                <a:cubicBezTo>
                  <a:pt x="313" y="76"/>
                  <a:pt x="314" y="76"/>
                  <a:pt x="315" y="76"/>
                </a:cubicBezTo>
                <a:close/>
                <a:moveTo>
                  <a:pt x="309" y="81"/>
                </a:moveTo>
                <a:cubicBezTo>
                  <a:pt x="309" y="82"/>
                  <a:pt x="309" y="80"/>
                  <a:pt x="309" y="81"/>
                </a:cubicBezTo>
                <a:close/>
                <a:moveTo>
                  <a:pt x="308" y="75"/>
                </a:moveTo>
                <a:cubicBezTo>
                  <a:pt x="308" y="75"/>
                  <a:pt x="308" y="74"/>
                  <a:pt x="308" y="75"/>
                </a:cubicBezTo>
                <a:close/>
                <a:moveTo>
                  <a:pt x="306" y="80"/>
                </a:moveTo>
                <a:cubicBezTo>
                  <a:pt x="306" y="80"/>
                  <a:pt x="306" y="79"/>
                  <a:pt x="306" y="80"/>
                </a:cubicBezTo>
                <a:close/>
                <a:moveTo>
                  <a:pt x="267" y="71"/>
                </a:moveTo>
                <a:cubicBezTo>
                  <a:pt x="267" y="71"/>
                  <a:pt x="266" y="71"/>
                  <a:pt x="266" y="70"/>
                </a:cubicBezTo>
                <a:cubicBezTo>
                  <a:pt x="266" y="67"/>
                  <a:pt x="269" y="73"/>
                  <a:pt x="267" y="71"/>
                </a:cubicBezTo>
                <a:close/>
                <a:moveTo>
                  <a:pt x="264" y="70"/>
                </a:moveTo>
                <a:cubicBezTo>
                  <a:pt x="264" y="72"/>
                  <a:pt x="262" y="70"/>
                  <a:pt x="263" y="70"/>
                </a:cubicBezTo>
                <a:cubicBezTo>
                  <a:pt x="263" y="70"/>
                  <a:pt x="264" y="70"/>
                  <a:pt x="264" y="70"/>
                </a:cubicBezTo>
                <a:close/>
                <a:moveTo>
                  <a:pt x="249" y="71"/>
                </a:moveTo>
                <a:cubicBezTo>
                  <a:pt x="251" y="69"/>
                  <a:pt x="251" y="71"/>
                  <a:pt x="251" y="71"/>
                </a:cubicBezTo>
                <a:cubicBezTo>
                  <a:pt x="252" y="72"/>
                  <a:pt x="248" y="71"/>
                  <a:pt x="249" y="71"/>
                </a:cubicBezTo>
                <a:close/>
                <a:moveTo>
                  <a:pt x="206" y="73"/>
                </a:moveTo>
                <a:cubicBezTo>
                  <a:pt x="204" y="74"/>
                  <a:pt x="202" y="74"/>
                  <a:pt x="200" y="74"/>
                </a:cubicBezTo>
                <a:cubicBezTo>
                  <a:pt x="199" y="74"/>
                  <a:pt x="196" y="75"/>
                  <a:pt x="195" y="74"/>
                </a:cubicBezTo>
                <a:cubicBezTo>
                  <a:pt x="196" y="75"/>
                  <a:pt x="203" y="73"/>
                  <a:pt x="206" y="73"/>
                </a:cubicBezTo>
                <a:close/>
                <a:moveTo>
                  <a:pt x="184" y="74"/>
                </a:moveTo>
                <a:cubicBezTo>
                  <a:pt x="184" y="75"/>
                  <a:pt x="183" y="75"/>
                  <a:pt x="183" y="75"/>
                </a:cubicBezTo>
                <a:cubicBezTo>
                  <a:pt x="183" y="74"/>
                  <a:pt x="184" y="74"/>
                  <a:pt x="184" y="74"/>
                </a:cubicBezTo>
                <a:close/>
                <a:moveTo>
                  <a:pt x="178" y="75"/>
                </a:moveTo>
                <a:cubicBezTo>
                  <a:pt x="178" y="76"/>
                  <a:pt x="178" y="74"/>
                  <a:pt x="178" y="75"/>
                </a:cubicBezTo>
                <a:close/>
                <a:moveTo>
                  <a:pt x="164" y="76"/>
                </a:moveTo>
                <a:cubicBezTo>
                  <a:pt x="164" y="77"/>
                  <a:pt x="163" y="77"/>
                  <a:pt x="162" y="77"/>
                </a:cubicBezTo>
                <a:cubicBezTo>
                  <a:pt x="163" y="76"/>
                  <a:pt x="164" y="76"/>
                  <a:pt x="164" y="76"/>
                </a:cubicBezTo>
                <a:close/>
                <a:moveTo>
                  <a:pt x="237" y="63"/>
                </a:moveTo>
                <a:cubicBezTo>
                  <a:pt x="237" y="63"/>
                  <a:pt x="236" y="62"/>
                  <a:pt x="237" y="63"/>
                </a:cubicBezTo>
                <a:close/>
                <a:moveTo>
                  <a:pt x="231" y="63"/>
                </a:moveTo>
                <a:cubicBezTo>
                  <a:pt x="232" y="64"/>
                  <a:pt x="232" y="64"/>
                  <a:pt x="231" y="63"/>
                </a:cubicBezTo>
                <a:cubicBezTo>
                  <a:pt x="229" y="63"/>
                  <a:pt x="229" y="63"/>
                  <a:pt x="231" y="63"/>
                </a:cubicBezTo>
                <a:close/>
                <a:moveTo>
                  <a:pt x="193" y="65"/>
                </a:moveTo>
                <a:cubicBezTo>
                  <a:pt x="193" y="66"/>
                  <a:pt x="191" y="65"/>
                  <a:pt x="190" y="65"/>
                </a:cubicBezTo>
                <a:cubicBezTo>
                  <a:pt x="192" y="65"/>
                  <a:pt x="195" y="65"/>
                  <a:pt x="193" y="65"/>
                </a:cubicBezTo>
                <a:close/>
                <a:moveTo>
                  <a:pt x="167" y="69"/>
                </a:moveTo>
                <a:cubicBezTo>
                  <a:pt x="167" y="69"/>
                  <a:pt x="165" y="68"/>
                  <a:pt x="167" y="69"/>
                </a:cubicBezTo>
                <a:close/>
                <a:moveTo>
                  <a:pt x="153" y="69"/>
                </a:moveTo>
                <a:cubicBezTo>
                  <a:pt x="153" y="69"/>
                  <a:pt x="152" y="69"/>
                  <a:pt x="151" y="69"/>
                </a:cubicBezTo>
                <a:cubicBezTo>
                  <a:pt x="152" y="68"/>
                  <a:pt x="153" y="68"/>
                  <a:pt x="153" y="69"/>
                </a:cubicBezTo>
                <a:close/>
                <a:moveTo>
                  <a:pt x="149" y="69"/>
                </a:moveTo>
                <a:cubicBezTo>
                  <a:pt x="150" y="69"/>
                  <a:pt x="147" y="68"/>
                  <a:pt x="149" y="69"/>
                </a:cubicBezTo>
                <a:close/>
                <a:moveTo>
                  <a:pt x="148" y="72"/>
                </a:moveTo>
                <a:cubicBezTo>
                  <a:pt x="148" y="73"/>
                  <a:pt x="148" y="71"/>
                  <a:pt x="148" y="72"/>
                </a:cubicBezTo>
                <a:close/>
                <a:moveTo>
                  <a:pt x="139" y="70"/>
                </a:moveTo>
                <a:cubicBezTo>
                  <a:pt x="139" y="71"/>
                  <a:pt x="138" y="71"/>
                  <a:pt x="138" y="70"/>
                </a:cubicBezTo>
                <a:cubicBezTo>
                  <a:pt x="138" y="70"/>
                  <a:pt x="139" y="70"/>
                  <a:pt x="139" y="70"/>
                </a:cubicBezTo>
                <a:close/>
                <a:moveTo>
                  <a:pt x="134" y="71"/>
                </a:moveTo>
                <a:cubicBezTo>
                  <a:pt x="135" y="71"/>
                  <a:pt x="135" y="71"/>
                  <a:pt x="135" y="72"/>
                </a:cubicBezTo>
                <a:cubicBezTo>
                  <a:pt x="134" y="72"/>
                  <a:pt x="134" y="72"/>
                  <a:pt x="133" y="72"/>
                </a:cubicBezTo>
                <a:cubicBezTo>
                  <a:pt x="133" y="72"/>
                  <a:pt x="134" y="71"/>
                  <a:pt x="134" y="71"/>
                </a:cubicBezTo>
                <a:close/>
                <a:moveTo>
                  <a:pt x="130" y="72"/>
                </a:moveTo>
                <a:cubicBezTo>
                  <a:pt x="130" y="72"/>
                  <a:pt x="128" y="72"/>
                  <a:pt x="128" y="71"/>
                </a:cubicBezTo>
                <a:cubicBezTo>
                  <a:pt x="127" y="71"/>
                  <a:pt x="130" y="71"/>
                  <a:pt x="130" y="72"/>
                </a:cubicBezTo>
                <a:close/>
                <a:moveTo>
                  <a:pt x="148" y="60"/>
                </a:moveTo>
                <a:cubicBezTo>
                  <a:pt x="148" y="60"/>
                  <a:pt x="148" y="60"/>
                  <a:pt x="148" y="60"/>
                </a:cubicBezTo>
                <a:cubicBezTo>
                  <a:pt x="148" y="60"/>
                  <a:pt x="148" y="60"/>
                  <a:pt x="148" y="60"/>
                </a:cubicBezTo>
                <a:close/>
                <a:moveTo>
                  <a:pt x="289" y="54"/>
                </a:moveTo>
                <a:cubicBezTo>
                  <a:pt x="289" y="55"/>
                  <a:pt x="289" y="53"/>
                  <a:pt x="289" y="54"/>
                </a:cubicBezTo>
                <a:close/>
                <a:moveTo>
                  <a:pt x="290" y="51"/>
                </a:moveTo>
                <a:cubicBezTo>
                  <a:pt x="290" y="53"/>
                  <a:pt x="290" y="49"/>
                  <a:pt x="290" y="51"/>
                </a:cubicBezTo>
                <a:close/>
                <a:moveTo>
                  <a:pt x="291" y="50"/>
                </a:moveTo>
                <a:cubicBezTo>
                  <a:pt x="292" y="50"/>
                  <a:pt x="293" y="50"/>
                  <a:pt x="294" y="50"/>
                </a:cubicBezTo>
                <a:cubicBezTo>
                  <a:pt x="293" y="50"/>
                  <a:pt x="292" y="50"/>
                  <a:pt x="291" y="50"/>
                </a:cubicBezTo>
                <a:close/>
                <a:moveTo>
                  <a:pt x="297" y="50"/>
                </a:moveTo>
                <a:cubicBezTo>
                  <a:pt x="296" y="50"/>
                  <a:pt x="296" y="50"/>
                  <a:pt x="295" y="50"/>
                </a:cubicBezTo>
                <a:cubicBezTo>
                  <a:pt x="294" y="49"/>
                  <a:pt x="298" y="49"/>
                  <a:pt x="297" y="50"/>
                </a:cubicBezTo>
                <a:close/>
                <a:moveTo>
                  <a:pt x="298" y="52"/>
                </a:moveTo>
                <a:cubicBezTo>
                  <a:pt x="298" y="54"/>
                  <a:pt x="298" y="51"/>
                  <a:pt x="298" y="52"/>
                </a:cubicBezTo>
                <a:close/>
                <a:moveTo>
                  <a:pt x="303" y="52"/>
                </a:moveTo>
                <a:cubicBezTo>
                  <a:pt x="303" y="54"/>
                  <a:pt x="303" y="51"/>
                  <a:pt x="303" y="52"/>
                </a:cubicBezTo>
                <a:close/>
                <a:moveTo>
                  <a:pt x="303" y="49"/>
                </a:moveTo>
                <a:cubicBezTo>
                  <a:pt x="302" y="50"/>
                  <a:pt x="303" y="49"/>
                  <a:pt x="303" y="49"/>
                </a:cubicBezTo>
                <a:close/>
                <a:moveTo>
                  <a:pt x="304" y="50"/>
                </a:moveTo>
                <a:cubicBezTo>
                  <a:pt x="305" y="50"/>
                  <a:pt x="305" y="50"/>
                  <a:pt x="306" y="50"/>
                </a:cubicBezTo>
                <a:cubicBezTo>
                  <a:pt x="305" y="51"/>
                  <a:pt x="304" y="51"/>
                  <a:pt x="304" y="50"/>
                </a:cubicBezTo>
                <a:close/>
                <a:moveTo>
                  <a:pt x="314" y="49"/>
                </a:moveTo>
                <a:cubicBezTo>
                  <a:pt x="313" y="50"/>
                  <a:pt x="314" y="49"/>
                  <a:pt x="314" y="49"/>
                </a:cubicBezTo>
                <a:close/>
                <a:moveTo>
                  <a:pt x="315" y="53"/>
                </a:moveTo>
                <a:cubicBezTo>
                  <a:pt x="315" y="53"/>
                  <a:pt x="314" y="52"/>
                  <a:pt x="315" y="53"/>
                </a:cubicBezTo>
                <a:close/>
                <a:moveTo>
                  <a:pt x="316" y="50"/>
                </a:moveTo>
                <a:cubicBezTo>
                  <a:pt x="315" y="50"/>
                  <a:pt x="315" y="50"/>
                  <a:pt x="315" y="50"/>
                </a:cubicBezTo>
                <a:cubicBezTo>
                  <a:pt x="314" y="50"/>
                  <a:pt x="315" y="50"/>
                  <a:pt x="315" y="50"/>
                </a:cubicBezTo>
                <a:cubicBezTo>
                  <a:pt x="316" y="50"/>
                  <a:pt x="316" y="50"/>
                  <a:pt x="316" y="50"/>
                </a:cubicBezTo>
                <a:cubicBezTo>
                  <a:pt x="316" y="50"/>
                  <a:pt x="317" y="50"/>
                  <a:pt x="316" y="50"/>
                </a:cubicBezTo>
                <a:close/>
                <a:moveTo>
                  <a:pt x="318" y="50"/>
                </a:moveTo>
                <a:cubicBezTo>
                  <a:pt x="318" y="49"/>
                  <a:pt x="319" y="49"/>
                  <a:pt x="320" y="50"/>
                </a:cubicBezTo>
                <a:cubicBezTo>
                  <a:pt x="319" y="50"/>
                  <a:pt x="318" y="50"/>
                  <a:pt x="318" y="50"/>
                </a:cubicBezTo>
                <a:close/>
                <a:moveTo>
                  <a:pt x="323" y="53"/>
                </a:moveTo>
                <a:cubicBezTo>
                  <a:pt x="323" y="54"/>
                  <a:pt x="321" y="51"/>
                  <a:pt x="323" y="53"/>
                </a:cubicBezTo>
                <a:close/>
                <a:moveTo>
                  <a:pt x="322" y="51"/>
                </a:moveTo>
                <a:cubicBezTo>
                  <a:pt x="322" y="51"/>
                  <a:pt x="322" y="51"/>
                  <a:pt x="322" y="51"/>
                </a:cubicBezTo>
                <a:cubicBezTo>
                  <a:pt x="322" y="51"/>
                  <a:pt x="322" y="51"/>
                  <a:pt x="322" y="51"/>
                </a:cubicBezTo>
                <a:cubicBezTo>
                  <a:pt x="322" y="51"/>
                  <a:pt x="322" y="51"/>
                  <a:pt x="322" y="51"/>
                </a:cubicBezTo>
                <a:close/>
                <a:moveTo>
                  <a:pt x="325" y="53"/>
                </a:moveTo>
                <a:cubicBezTo>
                  <a:pt x="325" y="54"/>
                  <a:pt x="325" y="53"/>
                  <a:pt x="325" y="53"/>
                </a:cubicBezTo>
                <a:close/>
                <a:moveTo>
                  <a:pt x="326" y="49"/>
                </a:moveTo>
                <a:cubicBezTo>
                  <a:pt x="327" y="50"/>
                  <a:pt x="328" y="49"/>
                  <a:pt x="329" y="49"/>
                </a:cubicBezTo>
                <a:cubicBezTo>
                  <a:pt x="329" y="51"/>
                  <a:pt x="328" y="51"/>
                  <a:pt x="326" y="49"/>
                </a:cubicBezTo>
                <a:close/>
                <a:moveTo>
                  <a:pt x="328" y="48"/>
                </a:moveTo>
                <a:cubicBezTo>
                  <a:pt x="328" y="49"/>
                  <a:pt x="327" y="47"/>
                  <a:pt x="328" y="48"/>
                </a:cubicBezTo>
                <a:close/>
                <a:moveTo>
                  <a:pt x="336" y="50"/>
                </a:moveTo>
                <a:cubicBezTo>
                  <a:pt x="335" y="50"/>
                  <a:pt x="334" y="50"/>
                  <a:pt x="332" y="50"/>
                </a:cubicBezTo>
                <a:cubicBezTo>
                  <a:pt x="334" y="48"/>
                  <a:pt x="340" y="50"/>
                  <a:pt x="336" y="50"/>
                </a:cubicBezTo>
                <a:close/>
                <a:moveTo>
                  <a:pt x="344" y="47"/>
                </a:moveTo>
                <a:cubicBezTo>
                  <a:pt x="343" y="47"/>
                  <a:pt x="350" y="46"/>
                  <a:pt x="350" y="47"/>
                </a:cubicBezTo>
                <a:cubicBezTo>
                  <a:pt x="350" y="49"/>
                  <a:pt x="343" y="47"/>
                  <a:pt x="344" y="47"/>
                </a:cubicBezTo>
                <a:close/>
                <a:moveTo>
                  <a:pt x="364" y="50"/>
                </a:moveTo>
                <a:cubicBezTo>
                  <a:pt x="364" y="51"/>
                  <a:pt x="361" y="50"/>
                  <a:pt x="360" y="50"/>
                </a:cubicBezTo>
                <a:cubicBezTo>
                  <a:pt x="358" y="49"/>
                  <a:pt x="380" y="49"/>
                  <a:pt x="380" y="49"/>
                </a:cubicBezTo>
                <a:cubicBezTo>
                  <a:pt x="378" y="50"/>
                  <a:pt x="364" y="48"/>
                  <a:pt x="364" y="50"/>
                </a:cubicBezTo>
                <a:close/>
                <a:moveTo>
                  <a:pt x="378" y="47"/>
                </a:moveTo>
                <a:cubicBezTo>
                  <a:pt x="379" y="47"/>
                  <a:pt x="379" y="47"/>
                  <a:pt x="380" y="47"/>
                </a:cubicBezTo>
                <a:cubicBezTo>
                  <a:pt x="382" y="48"/>
                  <a:pt x="378" y="47"/>
                  <a:pt x="378" y="47"/>
                </a:cubicBezTo>
                <a:close/>
                <a:moveTo>
                  <a:pt x="381" y="48"/>
                </a:moveTo>
                <a:cubicBezTo>
                  <a:pt x="381" y="47"/>
                  <a:pt x="387" y="49"/>
                  <a:pt x="387" y="48"/>
                </a:cubicBezTo>
                <a:cubicBezTo>
                  <a:pt x="386" y="49"/>
                  <a:pt x="381" y="49"/>
                  <a:pt x="381" y="48"/>
                </a:cubicBezTo>
                <a:close/>
                <a:moveTo>
                  <a:pt x="388" y="48"/>
                </a:moveTo>
                <a:cubicBezTo>
                  <a:pt x="389" y="48"/>
                  <a:pt x="390" y="48"/>
                  <a:pt x="390" y="49"/>
                </a:cubicBezTo>
                <a:cubicBezTo>
                  <a:pt x="390" y="49"/>
                  <a:pt x="388" y="49"/>
                  <a:pt x="388" y="48"/>
                </a:cubicBezTo>
                <a:close/>
                <a:moveTo>
                  <a:pt x="392" y="49"/>
                </a:moveTo>
                <a:cubicBezTo>
                  <a:pt x="393" y="48"/>
                  <a:pt x="395" y="48"/>
                  <a:pt x="395" y="48"/>
                </a:cubicBezTo>
                <a:cubicBezTo>
                  <a:pt x="394" y="48"/>
                  <a:pt x="393" y="49"/>
                  <a:pt x="392" y="49"/>
                </a:cubicBezTo>
                <a:close/>
                <a:moveTo>
                  <a:pt x="399" y="48"/>
                </a:moveTo>
                <a:cubicBezTo>
                  <a:pt x="399" y="47"/>
                  <a:pt x="402" y="48"/>
                  <a:pt x="402" y="48"/>
                </a:cubicBezTo>
                <a:cubicBezTo>
                  <a:pt x="401" y="49"/>
                  <a:pt x="399" y="49"/>
                  <a:pt x="399" y="48"/>
                </a:cubicBezTo>
                <a:close/>
                <a:moveTo>
                  <a:pt x="418" y="48"/>
                </a:moveTo>
                <a:cubicBezTo>
                  <a:pt x="418" y="47"/>
                  <a:pt x="417" y="47"/>
                  <a:pt x="418" y="48"/>
                </a:cubicBezTo>
                <a:close/>
                <a:moveTo>
                  <a:pt x="416" y="46"/>
                </a:moveTo>
                <a:cubicBezTo>
                  <a:pt x="416" y="46"/>
                  <a:pt x="419" y="45"/>
                  <a:pt x="419" y="45"/>
                </a:cubicBezTo>
                <a:cubicBezTo>
                  <a:pt x="418" y="46"/>
                  <a:pt x="417" y="46"/>
                  <a:pt x="416" y="46"/>
                </a:cubicBezTo>
                <a:close/>
                <a:moveTo>
                  <a:pt x="424" y="50"/>
                </a:moveTo>
                <a:cubicBezTo>
                  <a:pt x="421" y="50"/>
                  <a:pt x="424" y="50"/>
                  <a:pt x="424" y="50"/>
                </a:cubicBezTo>
                <a:close/>
                <a:moveTo>
                  <a:pt x="424" y="47"/>
                </a:moveTo>
                <a:cubicBezTo>
                  <a:pt x="424" y="47"/>
                  <a:pt x="424" y="47"/>
                  <a:pt x="424" y="47"/>
                </a:cubicBezTo>
                <a:cubicBezTo>
                  <a:pt x="424" y="47"/>
                  <a:pt x="424" y="47"/>
                  <a:pt x="424" y="47"/>
                </a:cubicBezTo>
                <a:close/>
                <a:moveTo>
                  <a:pt x="416" y="38"/>
                </a:moveTo>
                <a:cubicBezTo>
                  <a:pt x="415" y="38"/>
                  <a:pt x="415" y="38"/>
                  <a:pt x="414" y="38"/>
                </a:cubicBezTo>
                <a:cubicBezTo>
                  <a:pt x="414" y="38"/>
                  <a:pt x="416" y="37"/>
                  <a:pt x="416" y="38"/>
                </a:cubicBezTo>
                <a:close/>
                <a:moveTo>
                  <a:pt x="400" y="40"/>
                </a:moveTo>
                <a:cubicBezTo>
                  <a:pt x="399" y="40"/>
                  <a:pt x="399" y="40"/>
                  <a:pt x="399" y="40"/>
                </a:cubicBezTo>
                <a:cubicBezTo>
                  <a:pt x="399" y="40"/>
                  <a:pt x="399" y="40"/>
                  <a:pt x="399" y="40"/>
                </a:cubicBezTo>
                <a:cubicBezTo>
                  <a:pt x="398" y="40"/>
                  <a:pt x="398" y="40"/>
                  <a:pt x="398" y="40"/>
                </a:cubicBezTo>
                <a:cubicBezTo>
                  <a:pt x="398" y="39"/>
                  <a:pt x="399" y="39"/>
                  <a:pt x="400" y="40"/>
                </a:cubicBezTo>
                <a:close/>
                <a:moveTo>
                  <a:pt x="394" y="39"/>
                </a:moveTo>
                <a:cubicBezTo>
                  <a:pt x="393" y="40"/>
                  <a:pt x="392" y="40"/>
                  <a:pt x="391" y="40"/>
                </a:cubicBezTo>
                <a:cubicBezTo>
                  <a:pt x="392" y="39"/>
                  <a:pt x="393" y="39"/>
                  <a:pt x="394" y="39"/>
                </a:cubicBezTo>
                <a:close/>
                <a:moveTo>
                  <a:pt x="388" y="39"/>
                </a:moveTo>
                <a:cubicBezTo>
                  <a:pt x="389" y="39"/>
                  <a:pt x="389" y="39"/>
                  <a:pt x="390" y="40"/>
                </a:cubicBezTo>
                <a:cubicBezTo>
                  <a:pt x="390" y="40"/>
                  <a:pt x="387" y="39"/>
                  <a:pt x="388" y="39"/>
                </a:cubicBezTo>
                <a:close/>
                <a:moveTo>
                  <a:pt x="387" y="39"/>
                </a:moveTo>
                <a:cubicBezTo>
                  <a:pt x="386" y="39"/>
                  <a:pt x="382" y="40"/>
                  <a:pt x="382" y="39"/>
                </a:cubicBezTo>
                <a:cubicBezTo>
                  <a:pt x="382" y="38"/>
                  <a:pt x="387" y="39"/>
                  <a:pt x="387" y="39"/>
                </a:cubicBezTo>
                <a:close/>
                <a:moveTo>
                  <a:pt x="380" y="37"/>
                </a:moveTo>
                <a:cubicBezTo>
                  <a:pt x="381" y="38"/>
                  <a:pt x="381" y="38"/>
                  <a:pt x="380" y="38"/>
                </a:cubicBezTo>
                <a:cubicBezTo>
                  <a:pt x="378" y="37"/>
                  <a:pt x="378" y="37"/>
                  <a:pt x="380" y="37"/>
                </a:cubicBezTo>
                <a:close/>
                <a:moveTo>
                  <a:pt x="380" y="39"/>
                </a:moveTo>
                <a:cubicBezTo>
                  <a:pt x="379" y="40"/>
                  <a:pt x="365" y="39"/>
                  <a:pt x="365" y="40"/>
                </a:cubicBezTo>
                <a:cubicBezTo>
                  <a:pt x="365" y="41"/>
                  <a:pt x="363" y="41"/>
                  <a:pt x="362" y="40"/>
                </a:cubicBezTo>
                <a:cubicBezTo>
                  <a:pt x="360" y="39"/>
                  <a:pt x="381" y="39"/>
                  <a:pt x="380" y="39"/>
                </a:cubicBezTo>
                <a:close/>
                <a:moveTo>
                  <a:pt x="353" y="38"/>
                </a:moveTo>
                <a:cubicBezTo>
                  <a:pt x="353" y="39"/>
                  <a:pt x="346" y="38"/>
                  <a:pt x="347" y="38"/>
                </a:cubicBezTo>
                <a:cubicBezTo>
                  <a:pt x="347" y="38"/>
                  <a:pt x="353" y="37"/>
                  <a:pt x="353" y="38"/>
                </a:cubicBezTo>
                <a:close/>
                <a:moveTo>
                  <a:pt x="340" y="40"/>
                </a:moveTo>
                <a:cubicBezTo>
                  <a:pt x="339" y="41"/>
                  <a:pt x="338" y="41"/>
                  <a:pt x="336" y="41"/>
                </a:cubicBezTo>
                <a:cubicBezTo>
                  <a:pt x="337" y="39"/>
                  <a:pt x="344" y="40"/>
                  <a:pt x="340" y="40"/>
                </a:cubicBezTo>
                <a:close/>
                <a:moveTo>
                  <a:pt x="332" y="39"/>
                </a:moveTo>
                <a:cubicBezTo>
                  <a:pt x="332" y="40"/>
                  <a:pt x="332" y="37"/>
                  <a:pt x="332" y="39"/>
                </a:cubicBezTo>
                <a:close/>
                <a:moveTo>
                  <a:pt x="333" y="40"/>
                </a:moveTo>
                <a:cubicBezTo>
                  <a:pt x="333" y="41"/>
                  <a:pt x="333" y="41"/>
                  <a:pt x="331" y="40"/>
                </a:cubicBezTo>
                <a:cubicBezTo>
                  <a:pt x="331" y="40"/>
                  <a:pt x="332" y="39"/>
                  <a:pt x="333" y="40"/>
                </a:cubicBezTo>
                <a:close/>
                <a:moveTo>
                  <a:pt x="325" y="40"/>
                </a:moveTo>
                <a:cubicBezTo>
                  <a:pt x="324" y="41"/>
                  <a:pt x="324" y="41"/>
                  <a:pt x="323" y="40"/>
                </a:cubicBezTo>
                <a:cubicBezTo>
                  <a:pt x="323" y="40"/>
                  <a:pt x="324" y="40"/>
                  <a:pt x="325" y="40"/>
                </a:cubicBezTo>
                <a:close/>
                <a:moveTo>
                  <a:pt x="322" y="41"/>
                </a:moveTo>
                <a:cubicBezTo>
                  <a:pt x="321" y="41"/>
                  <a:pt x="321" y="42"/>
                  <a:pt x="321" y="42"/>
                </a:cubicBezTo>
                <a:cubicBezTo>
                  <a:pt x="321" y="42"/>
                  <a:pt x="321" y="42"/>
                  <a:pt x="321" y="42"/>
                </a:cubicBezTo>
                <a:cubicBezTo>
                  <a:pt x="321" y="41"/>
                  <a:pt x="322" y="41"/>
                  <a:pt x="322" y="41"/>
                </a:cubicBezTo>
                <a:close/>
                <a:moveTo>
                  <a:pt x="320" y="39"/>
                </a:moveTo>
                <a:cubicBezTo>
                  <a:pt x="319" y="40"/>
                  <a:pt x="320" y="39"/>
                  <a:pt x="320" y="39"/>
                </a:cubicBezTo>
                <a:close/>
                <a:moveTo>
                  <a:pt x="312" y="41"/>
                </a:moveTo>
                <a:cubicBezTo>
                  <a:pt x="311" y="42"/>
                  <a:pt x="311" y="42"/>
                  <a:pt x="310" y="41"/>
                </a:cubicBezTo>
                <a:cubicBezTo>
                  <a:pt x="311" y="41"/>
                  <a:pt x="312" y="41"/>
                  <a:pt x="312" y="41"/>
                </a:cubicBezTo>
                <a:close/>
                <a:moveTo>
                  <a:pt x="309" y="40"/>
                </a:moveTo>
                <a:cubicBezTo>
                  <a:pt x="308" y="41"/>
                  <a:pt x="309" y="40"/>
                  <a:pt x="309" y="40"/>
                </a:cubicBezTo>
                <a:close/>
                <a:moveTo>
                  <a:pt x="309" y="43"/>
                </a:moveTo>
                <a:cubicBezTo>
                  <a:pt x="309" y="44"/>
                  <a:pt x="309" y="41"/>
                  <a:pt x="309" y="43"/>
                </a:cubicBezTo>
                <a:close/>
                <a:moveTo>
                  <a:pt x="301" y="41"/>
                </a:moveTo>
                <a:cubicBezTo>
                  <a:pt x="300" y="41"/>
                  <a:pt x="299" y="41"/>
                  <a:pt x="298" y="41"/>
                </a:cubicBezTo>
                <a:cubicBezTo>
                  <a:pt x="299" y="40"/>
                  <a:pt x="300" y="40"/>
                  <a:pt x="301" y="41"/>
                </a:cubicBezTo>
                <a:close/>
                <a:moveTo>
                  <a:pt x="298" y="42"/>
                </a:moveTo>
                <a:cubicBezTo>
                  <a:pt x="298" y="44"/>
                  <a:pt x="297" y="40"/>
                  <a:pt x="298" y="42"/>
                </a:cubicBezTo>
                <a:close/>
                <a:moveTo>
                  <a:pt x="296" y="45"/>
                </a:moveTo>
                <a:cubicBezTo>
                  <a:pt x="296" y="46"/>
                  <a:pt x="296" y="44"/>
                  <a:pt x="296" y="45"/>
                </a:cubicBezTo>
                <a:close/>
                <a:moveTo>
                  <a:pt x="294" y="44"/>
                </a:moveTo>
                <a:cubicBezTo>
                  <a:pt x="294" y="45"/>
                  <a:pt x="294" y="43"/>
                  <a:pt x="294" y="44"/>
                </a:cubicBezTo>
                <a:close/>
                <a:moveTo>
                  <a:pt x="281" y="47"/>
                </a:moveTo>
                <a:cubicBezTo>
                  <a:pt x="278" y="49"/>
                  <a:pt x="281" y="47"/>
                  <a:pt x="281" y="47"/>
                </a:cubicBezTo>
                <a:close/>
                <a:moveTo>
                  <a:pt x="131" y="60"/>
                </a:moveTo>
                <a:cubicBezTo>
                  <a:pt x="141" y="59"/>
                  <a:pt x="152" y="58"/>
                  <a:pt x="163" y="57"/>
                </a:cubicBezTo>
                <a:cubicBezTo>
                  <a:pt x="167" y="57"/>
                  <a:pt x="172" y="57"/>
                  <a:pt x="176" y="57"/>
                </a:cubicBezTo>
                <a:cubicBezTo>
                  <a:pt x="206" y="55"/>
                  <a:pt x="235" y="51"/>
                  <a:pt x="265" y="49"/>
                </a:cubicBezTo>
                <a:cubicBezTo>
                  <a:pt x="276" y="49"/>
                  <a:pt x="287" y="47"/>
                  <a:pt x="298" y="46"/>
                </a:cubicBezTo>
                <a:cubicBezTo>
                  <a:pt x="300" y="46"/>
                  <a:pt x="304" y="46"/>
                  <a:pt x="308" y="46"/>
                </a:cubicBezTo>
                <a:cubicBezTo>
                  <a:pt x="311" y="46"/>
                  <a:pt x="313" y="45"/>
                  <a:pt x="315" y="45"/>
                </a:cubicBezTo>
                <a:cubicBezTo>
                  <a:pt x="319" y="45"/>
                  <a:pt x="323" y="44"/>
                  <a:pt x="327" y="44"/>
                </a:cubicBezTo>
                <a:cubicBezTo>
                  <a:pt x="328" y="44"/>
                  <a:pt x="328" y="44"/>
                  <a:pt x="328" y="44"/>
                </a:cubicBezTo>
                <a:cubicBezTo>
                  <a:pt x="327" y="44"/>
                  <a:pt x="327" y="44"/>
                  <a:pt x="327" y="44"/>
                </a:cubicBezTo>
                <a:cubicBezTo>
                  <a:pt x="328" y="44"/>
                  <a:pt x="328" y="44"/>
                  <a:pt x="329" y="44"/>
                </a:cubicBezTo>
                <a:cubicBezTo>
                  <a:pt x="334" y="44"/>
                  <a:pt x="339" y="44"/>
                  <a:pt x="343" y="44"/>
                </a:cubicBezTo>
                <a:cubicBezTo>
                  <a:pt x="343" y="44"/>
                  <a:pt x="344" y="44"/>
                  <a:pt x="344" y="44"/>
                </a:cubicBezTo>
                <a:cubicBezTo>
                  <a:pt x="350" y="44"/>
                  <a:pt x="356" y="44"/>
                  <a:pt x="360" y="43"/>
                </a:cubicBezTo>
                <a:cubicBezTo>
                  <a:pt x="362" y="43"/>
                  <a:pt x="364" y="43"/>
                  <a:pt x="364" y="43"/>
                </a:cubicBezTo>
                <a:cubicBezTo>
                  <a:pt x="367" y="43"/>
                  <a:pt x="383" y="40"/>
                  <a:pt x="385" y="42"/>
                </a:cubicBezTo>
                <a:cubicBezTo>
                  <a:pt x="384" y="42"/>
                  <a:pt x="384" y="42"/>
                  <a:pt x="383" y="42"/>
                </a:cubicBezTo>
                <a:cubicBezTo>
                  <a:pt x="388" y="43"/>
                  <a:pt x="393" y="43"/>
                  <a:pt x="399" y="44"/>
                </a:cubicBezTo>
                <a:cubicBezTo>
                  <a:pt x="399" y="44"/>
                  <a:pt x="398" y="44"/>
                  <a:pt x="398" y="44"/>
                </a:cubicBezTo>
                <a:cubicBezTo>
                  <a:pt x="398" y="45"/>
                  <a:pt x="400" y="44"/>
                  <a:pt x="402" y="44"/>
                </a:cubicBezTo>
                <a:cubicBezTo>
                  <a:pt x="407" y="44"/>
                  <a:pt x="412" y="44"/>
                  <a:pt x="417" y="44"/>
                </a:cubicBezTo>
                <a:cubicBezTo>
                  <a:pt x="419" y="44"/>
                  <a:pt x="429" y="44"/>
                  <a:pt x="436" y="43"/>
                </a:cubicBezTo>
                <a:cubicBezTo>
                  <a:pt x="439" y="43"/>
                  <a:pt x="440" y="42"/>
                  <a:pt x="440" y="42"/>
                </a:cubicBezTo>
                <a:cubicBezTo>
                  <a:pt x="440" y="43"/>
                  <a:pt x="437" y="43"/>
                  <a:pt x="435" y="43"/>
                </a:cubicBezTo>
                <a:cubicBezTo>
                  <a:pt x="434" y="44"/>
                  <a:pt x="423" y="44"/>
                  <a:pt x="418" y="44"/>
                </a:cubicBezTo>
                <a:cubicBezTo>
                  <a:pt x="397" y="45"/>
                  <a:pt x="377" y="45"/>
                  <a:pt x="356" y="46"/>
                </a:cubicBezTo>
                <a:cubicBezTo>
                  <a:pt x="328" y="48"/>
                  <a:pt x="300" y="48"/>
                  <a:pt x="273" y="50"/>
                </a:cubicBezTo>
                <a:cubicBezTo>
                  <a:pt x="239" y="52"/>
                  <a:pt x="206" y="54"/>
                  <a:pt x="172" y="57"/>
                </a:cubicBezTo>
                <a:cubicBezTo>
                  <a:pt x="170" y="57"/>
                  <a:pt x="168" y="58"/>
                  <a:pt x="166" y="58"/>
                </a:cubicBezTo>
                <a:cubicBezTo>
                  <a:pt x="162" y="58"/>
                  <a:pt x="158" y="59"/>
                  <a:pt x="154" y="59"/>
                </a:cubicBezTo>
                <a:cubicBezTo>
                  <a:pt x="148" y="59"/>
                  <a:pt x="141" y="59"/>
                  <a:pt x="140" y="60"/>
                </a:cubicBezTo>
                <a:cubicBezTo>
                  <a:pt x="139" y="60"/>
                  <a:pt x="143" y="60"/>
                  <a:pt x="145" y="60"/>
                </a:cubicBezTo>
                <a:cubicBezTo>
                  <a:pt x="142" y="60"/>
                  <a:pt x="139" y="61"/>
                  <a:pt x="136" y="61"/>
                </a:cubicBezTo>
                <a:cubicBezTo>
                  <a:pt x="134" y="61"/>
                  <a:pt x="132" y="61"/>
                  <a:pt x="130" y="60"/>
                </a:cubicBezTo>
                <a:cubicBezTo>
                  <a:pt x="130" y="60"/>
                  <a:pt x="131" y="60"/>
                  <a:pt x="131" y="60"/>
                </a:cubicBezTo>
                <a:close/>
                <a:moveTo>
                  <a:pt x="128" y="61"/>
                </a:moveTo>
                <a:cubicBezTo>
                  <a:pt x="129" y="61"/>
                  <a:pt x="129" y="61"/>
                  <a:pt x="129" y="62"/>
                </a:cubicBezTo>
                <a:cubicBezTo>
                  <a:pt x="129" y="62"/>
                  <a:pt x="127" y="61"/>
                  <a:pt x="124" y="61"/>
                </a:cubicBezTo>
                <a:cubicBezTo>
                  <a:pt x="126" y="61"/>
                  <a:pt x="127" y="61"/>
                  <a:pt x="128" y="61"/>
                </a:cubicBezTo>
                <a:close/>
                <a:moveTo>
                  <a:pt x="257" y="41"/>
                </a:moveTo>
                <a:cubicBezTo>
                  <a:pt x="256" y="39"/>
                  <a:pt x="257" y="41"/>
                  <a:pt x="257" y="41"/>
                </a:cubicBezTo>
                <a:close/>
                <a:moveTo>
                  <a:pt x="254" y="41"/>
                </a:moveTo>
                <a:cubicBezTo>
                  <a:pt x="255" y="43"/>
                  <a:pt x="254" y="39"/>
                  <a:pt x="254" y="41"/>
                </a:cubicBezTo>
                <a:close/>
                <a:moveTo>
                  <a:pt x="240" y="41"/>
                </a:moveTo>
                <a:cubicBezTo>
                  <a:pt x="243" y="40"/>
                  <a:pt x="242" y="41"/>
                  <a:pt x="243" y="42"/>
                </a:cubicBezTo>
                <a:cubicBezTo>
                  <a:pt x="243" y="43"/>
                  <a:pt x="240" y="42"/>
                  <a:pt x="240" y="41"/>
                </a:cubicBezTo>
                <a:close/>
                <a:moveTo>
                  <a:pt x="202" y="45"/>
                </a:moveTo>
                <a:cubicBezTo>
                  <a:pt x="200" y="45"/>
                  <a:pt x="199" y="45"/>
                  <a:pt x="197" y="46"/>
                </a:cubicBezTo>
                <a:cubicBezTo>
                  <a:pt x="197" y="46"/>
                  <a:pt x="193" y="46"/>
                  <a:pt x="192" y="46"/>
                </a:cubicBezTo>
                <a:cubicBezTo>
                  <a:pt x="193" y="46"/>
                  <a:pt x="200" y="45"/>
                  <a:pt x="202" y="45"/>
                </a:cubicBezTo>
                <a:close/>
                <a:moveTo>
                  <a:pt x="183" y="45"/>
                </a:moveTo>
                <a:cubicBezTo>
                  <a:pt x="183" y="48"/>
                  <a:pt x="183" y="45"/>
                  <a:pt x="183" y="45"/>
                </a:cubicBezTo>
                <a:close/>
                <a:moveTo>
                  <a:pt x="177" y="46"/>
                </a:moveTo>
                <a:cubicBezTo>
                  <a:pt x="177" y="47"/>
                  <a:pt x="177" y="45"/>
                  <a:pt x="177" y="46"/>
                </a:cubicBezTo>
                <a:close/>
                <a:moveTo>
                  <a:pt x="165" y="47"/>
                </a:moveTo>
                <a:cubicBezTo>
                  <a:pt x="165" y="48"/>
                  <a:pt x="164" y="48"/>
                  <a:pt x="163" y="48"/>
                </a:cubicBezTo>
                <a:cubicBezTo>
                  <a:pt x="164" y="47"/>
                  <a:pt x="165" y="47"/>
                  <a:pt x="165" y="47"/>
                </a:cubicBezTo>
                <a:close/>
                <a:moveTo>
                  <a:pt x="238" y="34"/>
                </a:moveTo>
                <a:cubicBezTo>
                  <a:pt x="238" y="35"/>
                  <a:pt x="238" y="33"/>
                  <a:pt x="238" y="34"/>
                </a:cubicBezTo>
                <a:close/>
                <a:moveTo>
                  <a:pt x="222" y="36"/>
                </a:moveTo>
                <a:cubicBezTo>
                  <a:pt x="222" y="38"/>
                  <a:pt x="222" y="36"/>
                  <a:pt x="222" y="36"/>
                </a:cubicBezTo>
                <a:close/>
                <a:moveTo>
                  <a:pt x="202" y="37"/>
                </a:moveTo>
                <a:cubicBezTo>
                  <a:pt x="201" y="37"/>
                  <a:pt x="199" y="37"/>
                  <a:pt x="199" y="37"/>
                </a:cubicBezTo>
                <a:cubicBezTo>
                  <a:pt x="199" y="37"/>
                  <a:pt x="203" y="36"/>
                  <a:pt x="202" y="37"/>
                </a:cubicBezTo>
                <a:close/>
                <a:moveTo>
                  <a:pt x="179" y="40"/>
                </a:moveTo>
                <a:cubicBezTo>
                  <a:pt x="179" y="40"/>
                  <a:pt x="177" y="39"/>
                  <a:pt x="179" y="40"/>
                </a:cubicBezTo>
                <a:close/>
                <a:moveTo>
                  <a:pt x="407" y="9"/>
                </a:moveTo>
                <a:cubicBezTo>
                  <a:pt x="407" y="9"/>
                  <a:pt x="407" y="9"/>
                  <a:pt x="407" y="9"/>
                </a:cubicBezTo>
                <a:cubicBezTo>
                  <a:pt x="407" y="9"/>
                  <a:pt x="407" y="9"/>
                  <a:pt x="407" y="9"/>
                </a:cubicBezTo>
                <a:cubicBezTo>
                  <a:pt x="407" y="9"/>
                  <a:pt x="407" y="9"/>
                  <a:pt x="407" y="9"/>
                </a:cubicBezTo>
                <a:close/>
                <a:moveTo>
                  <a:pt x="418" y="16"/>
                </a:moveTo>
                <a:cubicBezTo>
                  <a:pt x="417" y="16"/>
                  <a:pt x="415" y="16"/>
                  <a:pt x="418" y="16"/>
                </a:cubicBezTo>
                <a:close/>
                <a:moveTo>
                  <a:pt x="415" y="11"/>
                </a:moveTo>
                <a:cubicBezTo>
                  <a:pt x="415" y="12"/>
                  <a:pt x="415" y="11"/>
                  <a:pt x="415" y="11"/>
                </a:cubicBezTo>
                <a:close/>
                <a:moveTo>
                  <a:pt x="411" y="12"/>
                </a:moveTo>
                <a:cubicBezTo>
                  <a:pt x="408" y="14"/>
                  <a:pt x="411" y="11"/>
                  <a:pt x="411" y="12"/>
                </a:cubicBezTo>
                <a:close/>
                <a:moveTo>
                  <a:pt x="407" y="13"/>
                </a:moveTo>
                <a:cubicBezTo>
                  <a:pt x="414" y="13"/>
                  <a:pt x="420" y="13"/>
                  <a:pt x="420" y="12"/>
                </a:cubicBezTo>
                <a:cubicBezTo>
                  <a:pt x="419" y="13"/>
                  <a:pt x="417" y="13"/>
                  <a:pt x="416" y="13"/>
                </a:cubicBezTo>
                <a:cubicBezTo>
                  <a:pt x="416" y="13"/>
                  <a:pt x="416" y="14"/>
                  <a:pt x="416" y="14"/>
                </a:cubicBezTo>
                <a:cubicBezTo>
                  <a:pt x="415" y="15"/>
                  <a:pt x="411" y="15"/>
                  <a:pt x="407" y="15"/>
                </a:cubicBezTo>
                <a:cubicBezTo>
                  <a:pt x="407" y="14"/>
                  <a:pt x="407" y="13"/>
                  <a:pt x="407" y="13"/>
                </a:cubicBezTo>
                <a:close/>
                <a:moveTo>
                  <a:pt x="406" y="14"/>
                </a:moveTo>
                <a:cubicBezTo>
                  <a:pt x="406" y="14"/>
                  <a:pt x="406" y="14"/>
                  <a:pt x="406" y="14"/>
                </a:cubicBezTo>
                <a:cubicBezTo>
                  <a:pt x="406" y="14"/>
                  <a:pt x="406" y="14"/>
                  <a:pt x="406" y="14"/>
                </a:cubicBezTo>
                <a:cubicBezTo>
                  <a:pt x="406" y="13"/>
                  <a:pt x="406" y="13"/>
                  <a:pt x="406" y="13"/>
                </a:cubicBezTo>
                <a:cubicBezTo>
                  <a:pt x="406" y="13"/>
                  <a:pt x="406" y="13"/>
                  <a:pt x="407" y="13"/>
                </a:cubicBezTo>
                <a:cubicBezTo>
                  <a:pt x="406" y="15"/>
                  <a:pt x="406" y="15"/>
                  <a:pt x="406" y="15"/>
                </a:cubicBezTo>
                <a:cubicBezTo>
                  <a:pt x="406" y="15"/>
                  <a:pt x="406" y="15"/>
                  <a:pt x="406" y="15"/>
                </a:cubicBezTo>
                <a:cubicBezTo>
                  <a:pt x="406" y="14"/>
                  <a:pt x="406" y="14"/>
                  <a:pt x="406" y="14"/>
                </a:cubicBezTo>
                <a:close/>
                <a:moveTo>
                  <a:pt x="406" y="13"/>
                </a:moveTo>
                <a:cubicBezTo>
                  <a:pt x="406" y="13"/>
                  <a:pt x="406" y="13"/>
                  <a:pt x="406" y="13"/>
                </a:cubicBezTo>
                <a:cubicBezTo>
                  <a:pt x="406" y="13"/>
                  <a:pt x="406" y="13"/>
                  <a:pt x="406" y="14"/>
                </a:cubicBezTo>
                <a:cubicBezTo>
                  <a:pt x="405" y="14"/>
                  <a:pt x="405" y="14"/>
                  <a:pt x="405" y="14"/>
                </a:cubicBezTo>
                <a:cubicBezTo>
                  <a:pt x="406" y="13"/>
                  <a:pt x="406" y="13"/>
                  <a:pt x="406" y="13"/>
                </a:cubicBezTo>
                <a:close/>
                <a:moveTo>
                  <a:pt x="405" y="14"/>
                </a:moveTo>
                <a:cubicBezTo>
                  <a:pt x="406" y="14"/>
                  <a:pt x="406" y="14"/>
                  <a:pt x="406" y="14"/>
                </a:cubicBezTo>
                <a:cubicBezTo>
                  <a:pt x="406" y="14"/>
                  <a:pt x="406" y="14"/>
                  <a:pt x="405" y="14"/>
                </a:cubicBezTo>
                <a:cubicBezTo>
                  <a:pt x="405" y="14"/>
                  <a:pt x="405" y="14"/>
                  <a:pt x="405" y="14"/>
                </a:cubicBezTo>
                <a:cubicBezTo>
                  <a:pt x="405" y="14"/>
                  <a:pt x="405" y="14"/>
                  <a:pt x="405" y="14"/>
                </a:cubicBezTo>
                <a:close/>
                <a:moveTo>
                  <a:pt x="405" y="13"/>
                </a:moveTo>
                <a:cubicBezTo>
                  <a:pt x="405" y="13"/>
                  <a:pt x="405" y="13"/>
                  <a:pt x="405" y="13"/>
                </a:cubicBezTo>
                <a:cubicBezTo>
                  <a:pt x="405" y="13"/>
                  <a:pt x="405" y="13"/>
                  <a:pt x="405" y="14"/>
                </a:cubicBezTo>
                <a:cubicBezTo>
                  <a:pt x="405" y="14"/>
                  <a:pt x="405" y="14"/>
                  <a:pt x="405" y="14"/>
                </a:cubicBezTo>
                <a:cubicBezTo>
                  <a:pt x="405" y="13"/>
                  <a:pt x="405" y="13"/>
                  <a:pt x="405" y="13"/>
                </a:cubicBezTo>
                <a:close/>
                <a:moveTo>
                  <a:pt x="405" y="14"/>
                </a:moveTo>
                <a:cubicBezTo>
                  <a:pt x="405" y="14"/>
                  <a:pt x="405" y="14"/>
                  <a:pt x="405" y="14"/>
                </a:cubicBezTo>
                <a:cubicBezTo>
                  <a:pt x="405" y="14"/>
                  <a:pt x="405" y="14"/>
                  <a:pt x="405" y="14"/>
                </a:cubicBezTo>
                <a:cubicBezTo>
                  <a:pt x="405" y="14"/>
                  <a:pt x="405" y="14"/>
                  <a:pt x="405" y="14"/>
                </a:cubicBezTo>
                <a:cubicBezTo>
                  <a:pt x="405" y="14"/>
                  <a:pt x="405" y="14"/>
                  <a:pt x="405" y="14"/>
                </a:cubicBezTo>
                <a:close/>
                <a:moveTo>
                  <a:pt x="392" y="15"/>
                </a:moveTo>
                <a:cubicBezTo>
                  <a:pt x="392" y="16"/>
                  <a:pt x="392" y="14"/>
                  <a:pt x="392" y="15"/>
                </a:cubicBezTo>
                <a:close/>
                <a:moveTo>
                  <a:pt x="387" y="8"/>
                </a:moveTo>
                <a:cubicBezTo>
                  <a:pt x="386" y="8"/>
                  <a:pt x="386" y="8"/>
                  <a:pt x="385" y="8"/>
                </a:cubicBezTo>
                <a:cubicBezTo>
                  <a:pt x="385" y="8"/>
                  <a:pt x="387" y="7"/>
                  <a:pt x="387" y="8"/>
                </a:cubicBezTo>
                <a:close/>
                <a:moveTo>
                  <a:pt x="386" y="18"/>
                </a:moveTo>
                <a:cubicBezTo>
                  <a:pt x="386" y="18"/>
                  <a:pt x="386" y="18"/>
                  <a:pt x="386" y="18"/>
                </a:cubicBezTo>
                <a:cubicBezTo>
                  <a:pt x="385" y="18"/>
                  <a:pt x="383" y="18"/>
                  <a:pt x="383" y="18"/>
                </a:cubicBezTo>
                <a:cubicBezTo>
                  <a:pt x="383" y="16"/>
                  <a:pt x="385" y="17"/>
                  <a:pt x="386" y="18"/>
                </a:cubicBezTo>
                <a:close/>
                <a:moveTo>
                  <a:pt x="143" y="45"/>
                </a:moveTo>
                <a:cubicBezTo>
                  <a:pt x="140" y="45"/>
                  <a:pt x="138" y="45"/>
                  <a:pt x="136" y="45"/>
                </a:cubicBezTo>
                <a:cubicBezTo>
                  <a:pt x="140" y="44"/>
                  <a:pt x="143" y="44"/>
                  <a:pt x="143" y="44"/>
                </a:cubicBezTo>
                <a:cubicBezTo>
                  <a:pt x="143" y="44"/>
                  <a:pt x="143" y="45"/>
                  <a:pt x="143" y="45"/>
                </a:cubicBezTo>
                <a:close/>
                <a:moveTo>
                  <a:pt x="144" y="42"/>
                </a:moveTo>
                <a:cubicBezTo>
                  <a:pt x="143" y="42"/>
                  <a:pt x="146" y="42"/>
                  <a:pt x="146" y="43"/>
                </a:cubicBezTo>
                <a:cubicBezTo>
                  <a:pt x="146" y="43"/>
                  <a:pt x="144" y="43"/>
                  <a:pt x="144" y="42"/>
                </a:cubicBezTo>
                <a:close/>
                <a:moveTo>
                  <a:pt x="149" y="42"/>
                </a:moveTo>
                <a:cubicBezTo>
                  <a:pt x="150" y="42"/>
                  <a:pt x="150" y="42"/>
                  <a:pt x="150" y="43"/>
                </a:cubicBezTo>
                <a:cubicBezTo>
                  <a:pt x="149" y="46"/>
                  <a:pt x="148" y="42"/>
                  <a:pt x="149" y="42"/>
                </a:cubicBezTo>
                <a:close/>
                <a:moveTo>
                  <a:pt x="162" y="43"/>
                </a:moveTo>
                <a:cubicBezTo>
                  <a:pt x="162" y="44"/>
                  <a:pt x="162" y="42"/>
                  <a:pt x="162" y="43"/>
                </a:cubicBezTo>
                <a:close/>
                <a:moveTo>
                  <a:pt x="163" y="40"/>
                </a:moveTo>
                <a:cubicBezTo>
                  <a:pt x="164" y="41"/>
                  <a:pt x="161" y="39"/>
                  <a:pt x="163" y="40"/>
                </a:cubicBezTo>
                <a:close/>
                <a:moveTo>
                  <a:pt x="165" y="40"/>
                </a:moveTo>
                <a:cubicBezTo>
                  <a:pt x="165" y="40"/>
                  <a:pt x="166" y="40"/>
                  <a:pt x="167" y="40"/>
                </a:cubicBezTo>
                <a:cubicBezTo>
                  <a:pt x="166" y="40"/>
                  <a:pt x="165" y="40"/>
                  <a:pt x="165" y="40"/>
                </a:cubicBezTo>
                <a:close/>
                <a:moveTo>
                  <a:pt x="271" y="27"/>
                </a:moveTo>
                <a:cubicBezTo>
                  <a:pt x="269" y="28"/>
                  <a:pt x="271" y="27"/>
                  <a:pt x="271" y="27"/>
                </a:cubicBezTo>
                <a:close/>
                <a:moveTo>
                  <a:pt x="283" y="23"/>
                </a:moveTo>
                <a:cubicBezTo>
                  <a:pt x="283" y="24"/>
                  <a:pt x="283" y="22"/>
                  <a:pt x="283" y="23"/>
                </a:cubicBezTo>
                <a:close/>
                <a:moveTo>
                  <a:pt x="290" y="22"/>
                </a:moveTo>
                <a:cubicBezTo>
                  <a:pt x="290" y="22"/>
                  <a:pt x="290" y="21"/>
                  <a:pt x="290" y="22"/>
                </a:cubicBezTo>
                <a:close/>
                <a:moveTo>
                  <a:pt x="288" y="20"/>
                </a:moveTo>
                <a:cubicBezTo>
                  <a:pt x="289" y="20"/>
                  <a:pt x="290" y="20"/>
                  <a:pt x="291" y="20"/>
                </a:cubicBezTo>
                <a:cubicBezTo>
                  <a:pt x="290" y="21"/>
                  <a:pt x="289" y="21"/>
                  <a:pt x="288" y="20"/>
                </a:cubicBezTo>
                <a:close/>
                <a:moveTo>
                  <a:pt x="294" y="22"/>
                </a:moveTo>
                <a:cubicBezTo>
                  <a:pt x="294" y="24"/>
                  <a:pt x="294" y="21"/>
                  <a:pt x="294" y="22"/>
                </a:cubicBezTo>
                <a:close/>
                <a:moveTo>
                  <a:pt x="299" y="19"/>
                </a:moveTo>
                <a:cubicBezTo>
                  <a:pt x="298" y="20"/>
                  <a:pt x="298" y="19"/>
                  <a:pt x="299" y="19"/>
                </a:cubicBezTo>
                <a:close/>
                <a:moveTo>
                  <a:pt x="299" y="21"/>
                </a:moveTo>
                <a:cubicBezTo>
                  <a:pt x="300" y="20"/>
                  <a:pt x="301" y="20"/>
                  <a:pt x="301" y="21"/>
                </a:cubicBezTo>
                <a:cubicBezTo>
                  <a:pt x="300" y="21"/>
                  <a:pt x="300" y="21"/>
                  <a:pt x="299" y="21"/>
                </a:cubicBezTo>
                <a:close/>
                <a:moveTo>
                  <a:pt x="309" y="19"/>
                </a:moveTo>
                <a:cubicBezTo>
                  <a:pt x="308" y="20"/>
                  <a:pt x="309" y="19"/>
                  <a:pt x="309" y="19"/>
                </a:cubicBezTo>
                <a:close/>
                <a:moveTo>
                  <a:pt x="309" y="23"/>
                </a:moveTo>
                <a:cubicBezTo>
                  <a:pt x="309" y="23"/>
                  <a:pt x="308" y="22"/>
                  <a:pt x="309" y="23"/>
                </a:cubicBezTo>
                <a:close/>
                <a:moveTo>
                  <a:pt x="310" y="20"/>
                </a:moveTo>
                <a:cubicBezTo>
                  <a:pt x="308" y="23"/>
                  <a:pt x="311" y="20"/>
                  <a:pt x="310" y="20"/>
                </a:cubicBezTo>
                <a:close/>
                <a:moveTo>
                  <a:pt x="313" y="20"/>
                </a:moveTo>
                <a:cubicBezTo>
                  <a:pt x="312" y="20"/>
                  <a:pt x="310" y="19"/>
                  <a:pt x="313" y="20"/>
                </a:cubicBezTo>
                <a:close/>
                <a:moveTo>
                  <a:pt x="316" y="21"/>
                </a:moveTo>
                <a:cubicBezTo>
                  <a:pt x="316" y="22"/>
                  <a:pt x="316" y="20"/>
                  <a:pt x="316" y="21"/>
                </a:cubicBezTo>
                <a:close/>
                <a:moveTo>
                  <a:pt x="319" y="19"/>
                </a:moveTo>
                <a:cubicBezTo>
                  <a:pt x="319" y="20"/>
                  <a:pt x="321" y="19"/>
                  <a:pt x="321" y="19"/>
                </a:cubicBezTo>
                <a:cubicBezTo>
                  <a:pt x="322" y="21"/>
                  <a:pt x="321" y="21"/>
                  <a:pt x="319" y="19"/>
                </a:cubicBezTo>
                <a:close/>
                <a:moveTo>
                  <a:pt x="328" y="20"/>
                </a:moveTo>
                <a:cubicBezTo>
                  <a:pt x="327" y="20"/>
                  <a:pt x="326" y="20"/>
                  <a:pt x="325" y="20"/>
                </a:cubicBezTo>
                <a:cubicBezTo>
                  <a:pt x="325" y="18"/>
                  <a:pt x="331" y="20"/>
                  <a:pt x="328" y="20"/>
                </a:cubicBezTo>
                <a:close/>
                <a:moveTo>
                  <a:pt x="335" y="22"/>
                </a:moveTo>
                <a:cubicBezTo>
                  <a:pt x="335" y="23"/>
                  <a:pt x="335" y="21"/>
                  <a:pt x="335" y="22"/>
                </a:cubicBezTo>
                <a:close/>
                <a:moveTo>
                  <a:pt x="352" y="19"/>
                </a:moveTo>
                <a:cubicBezTo>
                  <a:pt x="352" y="21"/>
                  <a:pt x="350" y="20"/>
                  <a:pt x="349" y="20"/>
                </a:cubicBezTo>
                <a:cubicBezTo>
                  <a:pt x="348" y="19"/>
                  <a:pt x="357" y="17"/>
                  <a:pt x="357" y="17"/>
                </a:cubicBezTo>
                <a:cubicBezTo>
                  <a:pt x="359" y="17"/>
                  <a:pt x="363" y="19"/>
                  <a:pt x="365" y="19"/>
                </a:cubicBezTo>
                <a:cubicBezTo>
                  <a:pt x="362" y="19"/>
                  <a:pt x="352" y="18"/>
                  <a:pt x="352" y="19"/>
                </a:cubicBezTo>
                <a:close/>
                <a:moveTo>
                  <a:pt x="350" y="16"/>
                </a:moveTo>
                <a:cubicBezTo>
                  <a:pt x="350" y="16"/>
                  <a:pt x="350" y="16"/>
                  <a:pt x="351" y="16"/>
                </a:cubicBezTo>
                <a:cubicBezTo>
                  <a:pt x="351" y="16"/>
                  <a:pt x="350" y="16"/>
                  <a:pt x="350" y="16"/>
                </a:cubicBezTo>
                <a:close/>
                <a:moveTo>
                  <a:pt x="378" y="12"/>
                </a:moveTo>
                <a:cubicBezTo>
                  <a:pt x="378" y="13"/>
                  <a:pt x="378" y="12"/>
                  <a:pt x="378" y="12"/>
                </a:cubicBezTo>
                <a:close/>
                <a:moveTo>
                  <a:pt x="378" y="8"/>
                </a:moveTo>
                <a:cubicBezTo>
                  <a:pt x="378" y="9"/>
                  <a:pt x="378" y="7"/>
                  <a:pt x="378" y="8"/>
                </a:cubicBezTo>
                <a:close/>
                <a:moveTo>
                  <a:pt x="380" y="18"/>
                </a:moveTo>
                <a:cubicBezTo>
                  <a:pt x="379" y="18"/>
                  <a:pt x="378" y="18"/>
                  <a:pt x="377" y="18"/>
                </a:cubicBezTo>
                <a:cubicBezTo>
                  <a:pt x="378" y="18"/>
                  <a:pt x="379" y="17"/>
                  <a:pt x="380" y="18"/>
                </a:cubicBezTo>
                <a:close/>
                <a:moveTo>
                  <a:pt x="374" y="18"/>
                </a:moveTo>
                <a:cubicBezTo>
                  <a:pt x="374" y="18"/>
                  <a:pt x="375" y="18"/>
                  <a:pt x="376" y="18"/>
                </a:cubicBezTo>
                <a:cubicBezTo>
                  <a:pt x="376" y="19"/>
                  <a:pt x="373" y="18"/>
                  <a:pt x="374" y="18"/>
                </a:cubicBezTo>
                <a:close/>
                <a:moveTo>
                  <a:pt x="369" y="11"/>
                </a:moveTo>
                <a:cubicBezTo>
                  <a:pt x="370" y="11"/>
                  <a:pt x="371" y="11"/>
                  <a:pt x="371" y="11"/>
                </a:cubicBezTo>
                <a:cubicBezTo>
                  <a:pt x="371" y="11"/>
                  <a:pt x="372" y="11"/>
                  <a:pt x="372" y="11"/>
                </a:cubicBezTo>
                <a:cubicBezTo>
                  <a:pt x="371" y="11"/>
                  <a:pt x="369" y="12"/>
                  <a:pt x="369" y="11"/>
                </a:cubicBezTo>
                <a:cubicBezTo>
                  <a:pt x="369" y="11"/>
                  <a:pt x="369" y="11"/>
                  <a:pt x="369" y="11"/>
                </a:cubicBezTo>
                <a:close/>
                <a:moveTo>
                  <a:pt x="373" y="18"/>
                </a:moveTo>
                <a:cubicBezTo>
                  <a:pt x="372" y="18"/>
                  <a:pt x="368" y="19"/>
                  <a:pt x="368" y="18"/>
                </a:cubicBezTo>
                <a:cubicBezTo>
                  <a:pt x="368" y="17"/>
                  <a:pt x="373" y="18"/>
                  <a:pt x="373" y="18"/>
                </a:cubicBezTo>
                <a:close/>
                <a:moveTo>
                  <a:pt x="366" y="16"/>
                </a:moveTo>
                <a:cubicBezTo>
                  <a:pt x="367" y="17"/>
                  <a:pt x="367" y="17"/>
                  <a:pt x="366" y="17"/>
                </a:cubicBezTo>
                <a:cubicBezTo>
                  <a:pt x="364" y="16"/>
                  <a:pt x="364" y="16"/>
                  <a:pt x="366" y="16"/>
                </a:cubicBezTo>
                <a:close/>
                <a:moveTo>
                  <a:pt x="365" y="11"/>
                </a:moveTo>
                <a:cubicBezTo>
                  <a:pt x="364" y="11"/>
                  <a:pt x="363" y="11"/>
                  <a:pt x="362" y="11"/>
                </a:cubicBezTo>
                <a:cubicBezTo>
                  <a:pt x="363" y="11"/>
                  <a:pt x="364" y="11"/>
                  <a:pt x="365" y="11"/>
                </a:cubicBezTo>
                <a:close/>
                <a:moveTo>
                  <a:pt x="359" y="11"/>
                </a:moveTo>
                <a:cubicBezTo>
                  <a:pt x="360" y="11"/>
                  <a:pt x="360" y="11"/>
                  <a:pt x="361" y="11"/>
                </a:cubicBezTo>
                <a:cubicBezTo>
                  <a:pt x="361" y="12"/>
                  <a:pt x="358" y="11"/>
                  <a:pt x="359" y="11"/>
                </a:cubicBezTo>
                <a:close/>
                <a:moveTo>
                  <a:pt x="358" y="11"/>
                </a:moveTo>
                <a:cubicBezTo>
                  <a:pt x="358" y="11"/>
                  <a:pt x="354" y="12"/>
                  <a:pt x="353" y="11"/>
                </a:cubicBezTo>
                <a:cubicBezTo>
                  <a:pt x="354" y="11"/>
                  <a:pt x="355" y="11"/>
                  <a:pt x="356" y="11"/>
                </a:cubicBezTo>
                <a:cubicBezTo>
                  <a:pt x="357" y="11"/>
                  <a:pt x="358" y="11"/>
                  <a:pt x="358" y="11"/>
                </a:cubicBezTo>
                <a:close/>
                <a:moveTo>
                  <a:pt x="354" y="11"/>
                </a:moveTo>
                <a:cubicBezTo>
                  <a:pt x="354" y="11"/>
                  <a:pt x="353" y="11"/>
                  <a:pt x="353" y="11"/>
                </a:cubicBezTo>
                <a:cubicBezTo>
                  <a:pt x="353" y="11"/>
                  <a:pt x="353" y="11"/>
                  <a:pt x="353" y="11"/>
                </a:cubicBezTo>
                <a:cubicBezTo>
                  <a:pt x="353" y="11"/>
                  <a:pt x="353" y="11"/>
                  <a:pt x="354" y="11"/>
                </a:cubicBezTo>
                <a:close/>
                <a:moveTo>
                  <a:pt x="351" y="9"/>
                </a:moveTo>
                <a:cubicBezTo>
                  <a:pt x="352" y="10"/>
                  <a:pt x="352" y="10"/>
                  <a:pt x="351" y="10"/>
                </a:cubicBezTo>
                <a:cubicBezTo>
                  <a:pt x="349" y="9"/>
                  <a:pt x="349" y="9"/>
                  <a:pt x="351" y="9"/>
                </a:cubicBezTo>
                <a:close/>
                <a:moveTo>
                  <a:pt x="351" y="11"/>
                </a:moveTo>
                <a:cubicBezTo>
                  <a:pt x="351" y="12"/>
                  <a:pt x="349" y="12"/>
                  <a:pt x="347" y="12"/>
                </a:cubicBezTo>
                <a:cubicBezTo>
                  <a:pt x="346" y="12"/>
                  <a:pt x="345" y="12"/>
                  <a:pt x="344" y="11"/>
                </a:cubicBezTo>
                <a:cubicBezTo>
                  <a:pt x="348" y="11"/>
                  <a:pt x="352" y="11"/>
                  <a:pt x="351" y="11"/>
                </a:cubicBezTo>
                <a:close/>
                <a:moveTo>
                  <a:pt x="319" y="15"/>
                </a:moveTo>
                <a:cubicBezTo>
                  <a:pt x="319" y="16"/>
                  <a:pt x="319" y="14"/>
                  <a:pt x="319" y="15"/>
                </a:cubicBezTo>
                <a:close/>
                <a:moveTo>
                  <a:pt x="313" y="13"/>
                </a:moveTo>
                <a:cubicBezTo>
                  <a:pt x="312" y="13"/>
                  <a:pt x="312" y="13"/>
                  <a:pt x="312" y="13"/>
                </a:cubicBezTo>
                <a:cubicBezTo>
                  <a:pt x="312" y="13"/>
                  <a:pt x="312" y="13"/>
                  <a:pt x="312" y="13"/>
                </a:cubicBezTo>
                <a:cubicBezTo>
                  <a:pt x="310" y="13"/>
                  <a:pt x="309" y="13"/>
                  <a:pt x="308" y="13"/>
                </a:cubicBezTo>
                <a:cubicBezTo>
                  <a:pt x="309" y="12"/>
                  <a:pt x="313" y="12"/>
                  <a:pt x="313" y="13"/>
                </a:cubicBezTo>
                <a:close/>
                <a:moveTo>
                  <a:pt x="305" y="13"/>
                </a:moveTo>
                <a:cubicBezTo>
                  <a:pt x="305" y="14"/>
                  <a:pt x="304" y="14"/>
                  <a:pt x="302" y="13"/>
                </a:cubicBezTo>
                <a:cubicBezTo>
                  <a:pt x="303" y="13"/>
                  <a:pt x="304" y="12"/>
                  <a:pt x="305" y="13"/>
                </a:cubicBezTo>
                <a:close/>
                <a:moveTo>
                  <a:pt x="296" y="13"/>
                </a:moveTo>
                <a:cubicBezTo>
                  <a:pt x="296" y="14"/>
                  <a:pt x="295" y="14"/>
                  <a:pt x="295" y="13"/>
                </a:cubicBezTo>
                <a:cubicBezTo>
                  <a:pt x="295" y="13"/>
                  <a:pt x="296" y="13"/>
                  <a:pt x="296" y="13"/>
                </a:cubicBezTo>
                <a:close/>
                <a:moveTo>
                  <a:pt x="294" y="14"/>
                </a:moveTo>
                <a:cubicBezTo>
                  <a:pt x="291" y="16"/>
                  <a:pt x="294" y="13"/>
                  <a:pt x="294" y="14"/>
                </a:cubicBezTo>
                <a:close/>
                <a:moveTo>
                  <a:pt x="292" y="16"/>
                </a:moveTo>
                <a:cubicBezTo>
                  <a:pt x="293" y="16"/>
                  <a:pt x="291" y="15"/>
                  <a:pt x="292" y="16"/>
                </a:cubicBezTo>
                <a:close/>
                <a:moveTo>
                  <a:pt x="284" y="14"/>
                </a:moveTo>
                <a:cubicBezTo>
                  <a:pt x="284" y="14"/>
                  <a:pt x="284" y="14"/>
                  <a:pt x="283" y="15"/>
                </a:cubicBezTo>
                <a:cubicBezTo>
                  <a:pt x="283" y="15"/>
                  <a:pt x="283" y="14"/>
                  <a:pt x="282" y="14"/>
                </a:cubicBezTo>
                <a:cubicBezTo>
                  <a:pt x="282" y="14"/>
                  <a:pt x="282" y="14"/>
                  <a:pt x="282" y="14"/>
                </a:cubicBezTo>
                <a:cubicBezTo>
                  <a:pt x="283" y="14"/>
                  <a:pt x="283" y="14"/>
                  <a:pt x="284" y="14"/>
                </a:cubicBezTo>
                <a:close/>
                <a:moveTo>
                  <a:pt x="281" y="13"/>
                </a:moveTo>
                <a:cubicBezTo>
                  <a:pt x="280" y="14"/>
                  <a:pt x="281" y="13"/>
                  <a:pt x="281" y="13"/>
                </a:cubicBezTo>
                <a:close/>
                <a:moveTo>
                  <a:pt x="273" y="14"/>
                </a:moveTo>
                <a:cubicBezTo>
                  <a:pt x="273" y="14"/>
                  <a:pt x="273" y="14"/>
                  <a:pt x="272" y="14"/>
                </a:cubicBezTo>
                <a:cubicBezTo>
                  <a:pt x="272" y="14"/>
                  <a:pt x="272" y="14"/>
                  <a:pt x="271" y="14"/>
                </a:cubicBezTo>
                <a:cubicBezTo>
                  <a:pt x="271" y="14"/>
                  <a:pt x="271" y="14"/>
                  <a:pt x="270" y="14"/>
                </a:cubicBezTo>
                <a:cubicBezTo>
                  <a:pt x="271" y="14"/>
                  <a:pt x="272" y="14"/>
                  <a:pt x="273" y="14"/>
                </a:cubicBezTo>
                <a:close/>
                <a:moveTo>
                  <a:pt x="253" y="21"/>
                </a:moveTo>
                <a:cubicBezTo>
                  <a:pt x="251" y="22"/>
                  <a:pt x="253" y="21"/>
                  <a:pt x="253" y="21"/>
                </a:cubicBezTo>
                <a:close/>
                <a:moveTo>
                  <a:pt x="238" y="23"/>
                </a:moveTo>
                <a:cubicBezTo>
                  <a:pt x="248" y="22"/>
                  <a:pt x="259" y="20"/>
                  <a:pt x="270" y="20"/>
                </a:cubicBezTo>
                <a:cubicBezTo>
                  <a:pt x="275" y="19"/>
                  <a:pt x="286" y="18"/>
                  <a:pt x="289" y="17"/>
                </a:cubicBezTo>
                <a:cubicBezTo>
                  <a:pt x="291" y="16"/>
                  <a:pt x="295" y="16"/>
                  <a:pt x="299" y="16"/>
                </a:cubicBezTo>
                <a:cubicBezTo>
                  <a:pt x="299" y="16"/>
                  <a:pt x="299" y="16"/>
                  <a:pt x="299" y="16"/>
                </a:cubicBezTo>
                <a:cubicBezTo>
                  <a:pt x="300" y="16"/>
                  <a:pt x="302" y="16"/>
                  <a:pt x="303" y="16"/>
                </a:cubicBezTo>
                <a:cubicBezTo>
                  <a:pt x="303" y="16"/>
                  <a:pt x="303" y="16"/>
                  <a:pt x="303" y="16"/>
                </a:cubicBezTo>
                <a:cubicBezTo>
                  <a:pt x="307" y="16"/>
                  <a:pt x="312" y="17"/>
                  <a:pt x="315" y="16"/>
                </a:cubicBezTo>
                <a:cubicBezTo>
                  <a:pt x="316" y="16"/>
                  <a:pt x="323" y="15"/>
                  <a:pt x="326" y="15"/>
                </a:cubicBezTo>
                <a:cubicBezTo>
                  <a:pt x="328" y="15"/>
                  <a:pt x="335" y="15"/>
                  <a:pt x="335" y="15"/>
                </a:cubicBezTo>
                <a:cubicBezTo>
                  <a:pt x="338" y="15"/>
                  <a:pt x="354" y="12"/>
                  <a:pt x="356" y="14"/>
                </a:cubicBezTo>
                <a:cubicBezTo>
                  <a:pt x="356" y="14"/>
                  <a:pt x="355" y="14"/>
                  <a:pt x="355" y="15"/>
                </a:cubicBezTo>
                <a:cubicBezTo>
                  <a:pt x="355" y="15"/>
                  <a:pt x="356" y="15"/>
                  <a:pt x="357" y="15"/>
                </a:cubicBezTo>
                <a:cubicBezTo>
                  <a:pt x="352" y="15"/>
                  <a:pt x="346" y="14"/>
                  <a:pt x="343" y="16"/>
                </a:cubicBezTo>
                <a:cubicBezTo>
                  <a:pt x="342" y="17"/>
                  <a:pt x="341" y="17"/>
                  <a:pt x="339" y="17"/>
                </a:cubicBezTo>
                <a:cubicBezTo>
                  <a:pt x="340" y="17"/>
                  <a:pt x="340" y="17"/>
                  <a:pt x="340" y="17"/>
                </a:cubicBezTo>
                <a:cubicBezTo>
                  <a:pt x="340" y="18"/>
                  <a:pt x="334" y="17"/>
                  <a:pt x="334" y="17"/>
                </a:cubicBezTo>
                <a:cubicBezTo>
                  <a:pt x="334" y="17"/>
                  <a:pt x="336" y="17"/>
                  <a:pt x="337" y="17"/>
                </a:cubicBezTo>
                <a:cubicBezTo>
                  <a:pt x="334" y="17"/>
                  <a:pt x="331" y="16"/>
                  <a:pt x="328" y="17"/>
                </a:cubicBezTo>
                <a:cubicBezTo>
                  <a:pt x="326" y="18"/>
                  <a:pt x="323" y="18"/>
                  <a:pt x="320" y="18"/>
                </a:cubicBezTo>
                <a:cubicBezTo>
                  <a:pt x="320" y="18"/>
                  <a:pt x="320" y="18"/>
                  <a:pt x="320" y="18"/>
                </a:cubicBezTo>
                <a:cubicBezTo>
                  <a:pt x="320" y="19"/>
                  <a:pt x="320" y="18"/>
                  <a:pt x="320" y="18"/>
                </a:cubicBezTo>
                <a:cubicBezTo>
                  <a:pt x="316" y="18"/>
                  <a:pt x="311" y="18"/>
                  <a:pt x="307" y="18"/>
                </a:cubicBezTo>
                <a:cubicBezTo>
                  <a:pt x="294" y="19"/>
                  <a:pt x="281" y="20"/>
                  <a:pt x="268" y="21"/>
                </a:cubicBezTo>
                <a:cubicBezTo>
                  <a:pt x="234" y="23"/>
                  <a:pt x="200" y="27"/>
                  <a:pt x="166" y="31"/>
                </a:cubicBezTo>
                <a:cubicBezTo>
                  <a:pt x="162" y="31"/>
                  <a:pt x="158" y="31"/>
                  <a:pt x="154" y="32"/>
                </a:cubicBezTo>
                <a:cubicBezTo>
                  <a:pt x="181" y="28"/>
                  <a:pt x="210" y="25"/>
                  <a:pt x="238" y="23"/>
                </a:cubicBezTo>
                <a:close/>
                <a:moveTo>
                  <a:pt x="137" y="33"/>
                </a:moveTo>
                <a:cubicBezTo>
                  <a:pt x="134" y="34"/>
                  <a:pt x="132" y="34"/>
                  <a:pt x="129" y="34"/>
                </a:cubicBezTo>
                <a:cubicBezTo>
                  <a:pt x="132" y="34"/>
                  <a:pt x="134" y="34"/>
                  <a:pt x="137" y="33"/>
                </a:cubicBezTo>
                <a:close/>
                <a:moveTo>
                  <a:pt x="143" y="40"/>
                </a:moveTo>
                <a:cubicBezTo>
                  <a:pt x="148" y="40"/>
                  <a:pt x="154" y="40"/>
                  <a:pt x="160" y="40"/>
                </a:cubicBezTo>
                <a:cubicBezTo>
                  <a:pt x="159" y="40"/>
                  <a:pt x="159" y="40"/>
                  <a:pt x="159" y="40"/>
                </a:cubicBezTo>
                <a:cubicBezTo>
                  <a:pt x="160" y="40"/>
                  <a:pt x="160" y="41"/>
                  <a:pt x="161" y="41"/>
                </a:cubicBezTo>
                <a:cubicBezTo>
                  <a:pt x="161" y="41"/>
                  <a:pt x="159" y="41"/>
                  <a:pt x="157" y="41"/>
                </a:cubicBezTo>
                <a:cubicBezTo>
                  <a:pt x="151" y="41"/>
                  <a:pt x="138" y="42"/>
                  <a:pt x="136" y="42"/>
                </a:cubicBezTo>
                <a:cubicBezTo>
                  <a:pt x="136" y="42"/>
                  <a:pt x="139" y="42"/>
                  <a:pt x="141" y="43"/>
                </a:cubicBezTo>
                <a:cubicBezTo>
                  <a:pt x="140" y="43"/>
                  <a:pt x="139" y="44"/>
                  <a:pt x="140" y="44"/>
                </a:cubicBezTo>
                <a:cubicBezTo>
                  <a:pt x="139" y="45"/>
                  <a:pt x="125" y="43"/>
                  <a:pt x="125" y="44"/>
                </a:cubicBezTo>
                <a:cubicBezTo>
                  <a:pt x="125" y="44"/>
                  <a:pt x="126" y="44"/>
                  <a:pt x="126" y="45"/>
                </a:cubicBezTo>
                <a:cubicBezTo>
                  <a:pt x="125" y="45"/>
                  <a:pt x="120" y="45"/>
                  <a:pt x="116" y="45"/>
                </a:cubicBezTo>
                <a:cubicBezTo>
                  <a:pt x="126" y="44"/>
                  <a:pt x="140" y="41"/>
                  <a:pt x="143" y="40"/>
                </a:cubicBezTo>
                <a:close/>
                <a:moveTo>
                  <a:pt x="104" y="47"/>
                </a:moveTo>
                <a:cubicBezTo>
                  <a:pt x="104" y="47"/>
                  <a:pt x="103" y="47"/>
                  <a:pt x="102" y="47"/>
                </a:cubicBezTo>
                <a:cubicBezTo>
                  <a:pt x="102" y="47"/>
                  <a:pt x="106" y="46"/>
                  <a:pt x="104" y="47"/>
                </a:cubicBezTo>
                <a:close/>
                <a:moveTo>
                  <a:pt x="101" y="46"/>
                </a:moveTo>
                <a:cubicBezTo>
                  <a:pt x="100" y="46"/>
                  <a:pt x="97" y="47"/>
                  <a:pt x="95" y="47"/>
                </a:cubicBezTo>
                <a:cubicBezTo>
                  <a:pt x="95" y="47"/>
                  <a:pt x="103" y="45"/>
                  <a:pt x="101" y="46"/>
                </a:cubicBezTo>
                <a:close/>
                <a:moveTo>
                  <a:pt x="90" y="47"/>
                </a:moveTo>
                <a:cubicBezTo>
                  <a:pt x="90" y="48"/>
                  <a:pt x="89" y="48"/>
                  <a:pt x="88" y="47"/>
                </a:cubicBezTo>
                <a:cubicBezTo>
                  <a:pt x="89" y="47"/>
                  <a:pt x="90" y="47"/>
                  <a:pt x="90" y="47"/>
                </a:cubicBezTo>
                <a:close/>
                <a:moveTo>
                  <a:pt x="229" y="15"/>
                </a:moveTo>
                <a:cubicBezTo>
                  <a:pt x="228" y="13"/>
                  <a:pt x="229" y="15"/>
                  <a:pt x="229" y="15"/>
                </a:cubicBezTo>
                <a:close/>
                <a:moveTo>
                  <a:pt x="213" y="15"/>
                </a:moveTo>
                <a:cubicBezTo>
                  <a:pt x="215" y="14"/>
                  <a:pt x="214" y="15"/>
                  <a:pt x="215" y="16"/>
                </a:cubicBezTo>
                <a:cubicBezTo>
                  <a:pt x="216" y="17"/>
                  <a:pt x="212" y="16"/>
                  <a:pt x="213" y="15"/>
                </a:cubicBezTo>
                <a:close/>
                <a:moveTo>
                  <a:pt x="175" y="19"/>
                </a:moveTo>
                <a:cubicBezTo>
                  <a:pt x="173" y="20"/>
                  <a:pt x="172" y="20"/>
                  <a:pt x="170" y="20"/>
                </a:cubicBezTo>
                <a:cubicBezTo>
                  <a:pt x="169" y="20"/>
                  <a:pt x="166" y="21"/>
                  <a:pt x="165" y="21"/>
                </a:cubicBezTo>
                <a:cubicBezTo>
                  <a:pt x="166" y="21"/>
                  <a:pt x="173" y="19"/>
                  <a:pt x="175" y="19"/>
                </a:cubicBezTo>
                <a:close/>
                <a:moveTo>
                  <a:pt x="156" y="21"/>
                </a:moveTo>
                <a:cubicBezTo>
                  <a:pt x="156" y="23"/>
                  <a:pt x="156" y="20"/>
                  <a:pt x="156" y="21"/>
                </a:cubicBezTo>
                <a:close/>
                <a:moveTo>
                  <a:pt x="150" y="22"/>
                </a:moveTo>
                <a:cubicBezTo>
                  <a:pt x="150" y="23"/>
                  <a:pt x="150" y="21"/>
                  <a:pt x="150" y="22"/>
                </a:cubicBezTo>
                <a:close/>
                <a:moveTo>
                  <a:pt x="138" y="23"/>
                </a:moveTo>
                <a:cubicBezTo>
                  <a:pt x="137" y="24"/>
                  <a:pt x="137" y="24"/>
                  <a:pt x="136" y="24"/>
                </a:cubicBezTo>
                <a:cubicBezTo>
                  <a:pt x="137" y="24"/>
                  <a:pt x="137" y="23"/>
                  <a:pt x="138" y="23"/>
                </a:cubicBezTo>
                <a:close/>
                <a:moveTo>
                  <a:pt x="17" y="37"/>
                </a:moveTo>
                <a:cubicBezTo>
                  <a:pt x="19" y="37"/>
                  <a:pt x="19" y="37"/>
                  <a:pt x="19" y="37"/>
                </a:cubicBezTo>
                <a:cubicBezTo>
                  <a:pt x="19" y="39"/>
                  <a:pt x="16" y="37"/>
                  <a:pt x="17" y="37"/>
                </a:cubicBezTo>
                <a:close/>
                <a:moveTo>
                  <a:pt x="30" y="37"/>
                </a:moveTo>
                <a:cubicBezTo>
                  <a:pt x="29" y="37"/>
                  <a:pt x="28" y="37"/>
                  <a:pt x="27" y="37"/>
                </a:cubicBezTo>
                <a:cubicBezTo>
                  <a:pt x="26" y="36"/>
                  <a:pt x="31" y="36"/>
                  <a:pt x="30" y="37"/>
                </a:cubicBezTo>
                <a:close/>
                <a:moveTo>
                  <a:pt x="27" y="50"/>
                </a:moveTo>
                <a:cubicBezTo>
                  <a:pt x="28" y="50"/>
                  <a:pt x="29" y="50"/>
                  <a:pt x="30" y="50"/>
                </a:cubicBezTo>
                <a:cubicBezTo>
                  <a:pt x="29" y="51"/>
                  <a:pt x="27" y="50"/>
                  <a:pt x="27" y="50"/>
                </a:cubicBezTo>
                <a:close/>
                <a:moveTo>
                  <a:pt x="32" y="50"/>
                </a:moveTo>
                <a:cubicBezTo>
                  <a:pt x="32" y="50"/>
                  <a:pt x="31" y="50"/>
                  <a:pt x="31" y="50"/>
                </a:cubicBezTo>
                <a:cubicBezTo>
                  <a:pt x="31" y="50"/>
                  <a:pt x="32" y="49"/>
                  <a:pt x="32" y="49"/>
                </a:cubicBezTo>
                <a:cubicBezTo>
                  <a:pt x="32" y="49"/>
                  <a:pt x="32" y="50"/>
                  <a:pt x="32" y="50"/>
                </a:cubicBezTo>
                <a:close/>
                <a:moveTo>
                  <a:pt x="34" y="55"/>
                </a:moveTo>
                <a:cubicBezTo>
                  <a:pt x="34" y="55"/>
                  <a:pt x="34" y="55"/>
                  <a:pt x="34" y="55"/>
                </a:cubicBezTo>
                <a:cubicBezTo>
                  <a:pt x="34" y="55"/>
                  <a:pt x="34" y="55"/>
                  <a:pt x="34" y="55"/>
                </a:cubicBezTo>
                <a:cubicBezTo>
                  <a:pt x="34" y="55"/>
                  <a:pt x="35" y="55"/>
                  <a:pt x="35" y="55"/>
                </a:cubicBezTo>
                <a:cubicBezTo>
                  <a:pt x="34" y="55"/>
                  <a:pt x="34" y="55"/>
                  <a:pt x="34" y="55"/>
                </a:cubicBezTo>
                <a:close/>
                <a:moveTo>
                  <a:pt x="45" y="32"/>
                </a:moveTo>
                <a:cubicBezTo>
                  <a:pt x="45" y="33"/>
                  <a:pt x="45" y="31"/>
                  <a:pt x="45" y="32"/>
                </a:cubicBezTo>
                <a:close/>
                <a:moveTo>
                  <a:pt x="44" y="55"/>
                </a:moveTo>
                <a:cubicBezTo>
                  <a:pt x="43" y="55"/>
                  <a:pt x="42" y="55"/>
                  <a:pt x="42" y="55"/>
                </a:cubicBezTo>
                <a:cubicBezTo>
                  <a:pt x="43" y="55"/>
                  <a:pt x="43" y="55"/>
                  <a:pt x="44" y="55"/>
                </a:cubicBezTo>
                <a:cubicBezTo>
                  <a:pt x="44" y="55"/>
                  <a:pt x="44" y="55"/>
                  <a:pt x="44" y="55"/>
                </a:cubicBezTo>
                <a:close/>
                <a:moveTo>
                  <a:pt x="40" y="40"/>
                </a:moveTo>
                <a:cubicBezTo>
                  <a:pt x="39" y="40"/>
                  <a:pt x="39" y="40"/>
                  <a:pt x="39" y="40"/>
                </a:cubicBezTo>
                <a:cubicBezTo>
                  <a:pt x="42" y="39"/>
                  <a:pt x="46" y="39"/>
                  <a:pt x="47" y="38"/>
                </a:cubicBezTo>
                <a:cubicBezTo>
                  <a:pt x="46" y="39"/>
                  <a:pt x="43" y="40"/>
                  <a:pt x="40" y="40"/>
                </a:cubicBezTo>
                <a:close/>
                <a:moveTo>
                  <a:pt x="65" y="44"/>
                </a:moveTo>
                <a:cubicBezTo>
                  <a:pt x="65" y="44"/>
                  <a:pt x="65" y="44"/>
                  <a:pt x="64" y="44"/>
                </a:cubicBezTo>
                <a:cubicBezTo>
                  <a:pt x="65" y="43"/>
                  <a:pt x="66" y="43"/>
                  <a:pt x="67" y="44"/>
                </a:cubicBezTo>
                <a:cubicBezTo>
                  <a:pt x="66" y="44"/>
                  <a:pt x="66" y="44"/>
                  <a:pt x="65" y="44"/>
                </a:cubicBezTo>
                <a:close/>
                <a:moveTo>
                  <a:pt x="12" y="73"/>
                </a:moveTo>
                <a:cubicBezTo>
                  <a:pt x="13" y="73"/>
                  <a:pt x="16" y="73"/>
                  <a:pt x="16" y="74"/>
                </a:cubicBezTo>
                <a:cubicBezTo>
                  <a:pt x="16" y="75"/>
                  <a:pt x="12" y="73"/>
                  <a:pt x="12" y="73"/>
                </a:cubicBezTo>
                <a:close/>
                <a:moveTo>
                  <a:pt x="27" y="73"/>
                </a:moveTo>
                <a:cubicBezTo>
                  <a:pt x="27" y="73"/>
                  <a:pt x="24" y="73"/>
                  <a:pt x="24" y="73"/>
                </a:cubicBezTo>
                <a:cubicBezTo>
                  <a:pt x="24" y="72"/>
                  <a:pt x="29" y="72"/>
                  <a:pt x="27" y="73"/>
                </a:cubicBezTo>
                <a:close/>
                <a:moveTo>
                  <a:pt x="20" y="90"/>
                </a:moveTo>
                <a:cubicBezTo>
                  <a:pt x="20" y="90"/>
                  <a:pt x="20" y="90"/>
                  <a:pt x="21" y="90"/>
                </a:cubicBezTo>
                <a:cubicBezTo>
                  <a:pt x="20" y="90"/>
                  <a:pt x="20" y="90"/>
                  <a:pt x="20" y="90"/>
                </a:cubicBezTo>
                <a:close/>
                <a:moveTo>
                  <a:pt x="25" y="86"/>
                </a:moveTo>
                <a:cubicBezTo>
                  <a:pt x="26" y="86"/>
                  <a:pt x="27" y="86"/>
                  <a:pt x="28" y="86"/>
                </a:cubicBezTo>
                <a:cubicBezTo>
                  <a:pt x="27" y="87"/>
                  <a:pt x="25" y="86"/>
                  <a:pt x="25" y="86"/>
                </a:cubicBezTo>
                <a:close/>
                <a:moveTo>
                  <a:pt x="29" y="86"/>
                </a:moveTo>
                <a:cubicBezTo>
                  <a:pt x="29" y="86"/>
                  <a:pt x="32" y="84"/>
                  <a:pt x="32" y="85"/>
                </a:cubicBezTo>
                <a:cubicBezTo>
                  <a:pt x="31" y="86"/>
                  <a:pt x="30" y="86"/>
                  <a:pt x="29" y="86"/>
                </a:cubicBezTo>
                <a:close/>
                <a:moveTo>
                  <a:pt x="38" y="85"/>
                </a:moveTo>
                <a:cubicBezTo>
                  <a:pt x="37" y="85"/>
                  <a:pt x="35" y="86"/>
                  <a:pt x="33" y="85"/>
                </a:cubicBezTo>
                <a:cubicBezTo>
                  <a:pt x="35" y="86"/>
                  <a:pt x="39" y="84"/>
                  <a:pt x="41" y="84"/>
                </a:cubicBezTo>
                <a:cubicBezTo>
                  <a:pt x="42" y="84"/>
                  <a:pt x="38" y="85"/>
                  <a:pt x="38" y="85"/>
                </a:cubicBezTo>
                <a:close/>
                <a:moveTo>
                  <a:pt x="27" y="91"/>
                </a:moveTo>
                <a:cubicBezTo>
                  <a:pt x="28" y="91"/>
                  <a:pt x="31" y="91"/>
                  <a:pt x="31" y="92"/>
                </a:cubicBezTo>
                <a:cubicBezTo>
                  <a:pt x="31" y="93"/>
                  <a:pt x="27" y="91"/>
                  <a:pt x="27" y="91"/>
                </a:cubicBezTo>
                <a:close/>
                <a:moveTo>
                  <a:pt x="43" y="91"/>
                </a:moveTo>
                <a:cubicBezTo>
                  <a:pt x="42" y="91"/>
                  <a:pt x="39" y="91"/>
                  <a:pt x="39" y="91"/>
                </a:cubicBezTo>
                <a:cubicBezTo>
                  <a:pt x="39" y="90"/>
                  <a:pt x="44" y="90"/>
                  <a:pt x="43" y="91"/>
                </a:cubicBezTo>
                <a:close/>
                <a:moveTo>
                  <a:pt x="47" y="81"/>
                </a:moveTo>
                <a:cubicBezTo>
                  <a:pt x="47" y="81"/>
                  <a:pt x="48" y="81"/>
                  <a:pt x="49" y="81"/>
                </a:cubicBezTo>
                <a:cubicBezTo>
                  <a:pt x="48" y="81"/>
                  <a:pt x="47" y="81"/>
                  <a:pt x="47" y="81"/>
                </a:cubicBezTo>
                <a:close/>
                <a:moveTo>
                  <a:pt x="59" y="85"/>
                </a:moveTo>
                <a:cubicBezTo>
                  <a:pt x="59" y="86"/>
                  <a:pt x="59" y="84"/>
                  <a:pt x="59" y="85"/>
                </a:cubicBezTo>
                <a:close/>
                <a:moveTo>
                  <a:pt x="19" y="112"/>
                </a:moveTo>
                <a:cubicBezTo>
                  <a:pt x="19" y="111"/>
                  <a:pt x="22" y="111"/>
                  <a:pt x="22" y="112"/>
                </a:cubicBezTo>
                <a:cubicBezTo>
                  <a:pt x="22" y="113"/>
                  <a:pt x="19" y="112"/>
                  <a:pt x="19" y="112"/>
                </a:cubicBezTo>
                <a:close/>
                <a:moveTo>
                  <a:pt x="32" y="124"/>
                </a:moveTo>
                <a:cubicBezTo>
                  <a:pt x="33" y="124"/>
                  <a:pt x="34" y="124"/>
                  <a:pt x="35" y="124"/>
                </a:cubicBezTo>
                <a:cubicBezTo>
                  <a:pt x="35" y="125"/>
                  <a:pt x="32" y="124"/>
                  <a:pt x="32" y="124"/>
                </a:cubicBezTo>
                <a:close/>
                <a:moveTo>
                  <a:pt x="37" y="124"/>
                </a:moveTo>
                <a:cubicBezTo>
                  <a:pt x="37" y="124"/>
                  <a:pt x="38" y="123"/>
                  <a:pt x="39" y="123"/>
                </a:cubicBezTo>
                <a:cubicBezTo>
                  <a:pt x="39" y="123"/>
                  <a:pt x="39" y="123"/>
                  <a:pt x="39" y="123"/>
                </a:cubicBezTo>
                <a:cubicBezTo>
                  <a:pt x="39" y="123"/>
                  <a:pt x="40" y="123"/>
                  <a:pt x="40" y="123"/>
                </a:cubicBezTo>
                <a:cubicBezTo>
                  <a:pt x="39" y="123"/>
                  <a:pt x="38" y="123"/>
                  <a:pt x="37" y="124"/>
                </a:cubicBezTo>
                <a:close/>
                <a:moveTo>
                  <a:pt x="69" y="129"/>
                </a:moveTo>
                <a:cubicBezTo>
                  <a:pt x="70" y="129"/>
                  <a:pt x="71" y="129"/>
                  <a:pt x="71" y="129"/>
                </a:cubicBezTo>
                <a:cubicBezTo>
                  <a:pt x="71" y="131"/>
                  <a:pt x="68" y="129"/>
                  <a:pt x="69" y="129"/>
                </a:cubicBezTo>
                <a:close/>
                <a:moveTo>
                  <a:pt x="82" y="128"/>
                </a:moveTo>
                <a:cubicBezTo>
                  <a:pt x="81" y="128"/>
                  <a:pt x="80" y="129"/>
                  <a:pt x="79" y="128"/>
                </a:cubicBezTo>
                <a:cubicBezTo>
                  <a:pt x="78" y="128"/>
                  <a:pt x="83" y="127"/>
                  <a:pt x="82" y="128"/>
                </a:cubicBezTo>
                <a:close/>
                <a:moveTo>
                  <a:pt x="70" y="143"/>
                </a:moveTo>
                <a:cubicBezTo>
                  <a:pt x="70" y="143"/>
                  <a:pt x="70" y="143"/>
                  <a:pt x="70" y="143"/>
                </a:cubicBezTo>
                <a:cubicBezTo>
                  <a:pt x="70" y="143"/>
                  <a:pt x="70" y="143"/>
                  <a:pt x="70" y="143"/>
                </a:cubicBezTo>
                <a:cubicBezTo>
                  <a:pt x="70" y="143"/>
                  <a:pt x="70" y="143"/>
                  <a:pt x="70" y="143"/>
                </a:cubicBezTo>
                <a:close/>
                <a:moveTo>
                  <a:pt x="81" y="141"/>
                </a:moveTo>
                <a:cubicBezTo>
                  <a:pt x="81" y="141"/>
                  <a:pt x="81" y="141"/>
                  <a:pt x="81" y="141"/>
                </a:cubicBezTo>
                <a:cubicBezTo>
                  <a:pt x="81" y="141"/>
                  <a:pt x="81" y="141"/>
                  <a:pt x="81" y="142"/>
                </a:cubicBezTo>
                <a:cubicBezTo>
                  <a:pt x="81" y="141"/>
                  <a:pt x="81" y="141"/>
                  <a:pt x="81" y="141"/>
                </a:cubicBezTo>
                <a:close/>
                <a:moveTo>
                  <a:pt x="80" y="155"/>
                </a:moveTo>
                <a:cubicBezTo>
                  <a:pt x="81" y="155"/>
                  <a:pt x="82" y="155"/>
                  <a:pt x="83" y="155"/>
                </a:cubicBezTo>
                <a:cubicBezTo>
                  <a:pt x="82" y="156"/>
                  <a:pt x="80" y="155"/>
                  <a:pt x="80" y="155"/>
                </a:cubicBezTo>
                <a:close/>
                <a:moveTo>
                  <a:pt x="84" y="155"/>
                </a:moveTo>
                <a:cubicBezTo>
                  <a:pt x="83" y="155"/>
                  <a:pt x="86" y="153"/>
                  <a:pt x="86" y="154"/>
                </a:cubicBezTo>
                <a:cubicBezTo>
                  <a:pt x="85" y="154"/>
                  <a:pt x="84" y="155"/>
                  <a:pt x="84" y="155"/>
                </a:cubicBezTo>
                <a:close/>
                <a:moveTo>
                  <a:pt x="91" y="153"/>
                </a:moveTo>
                <a:cubicBezTo>
                  <a:pt x="94" y="153"/>
                  <a:pt x="85" y="154"/>
                  <a:pt x="87" y="154"/>
                </a:cubicBezTo>
                <a:cubicBezTo>
                  <a:pt x="89" y="153"/>
                  <a:pt x="92" y="152"/>
                  <a:pt x="94" y="152"/>
                </a:cubicBezTo>
                <a:cubicBezTo>
                  <a:pt x="94" y="153"/>
                  <a:pt x="93" y="153"/>
                  <a:pt x="91" y="153"/>
                </a:cubicBezTo>
                <a:close/>
                <a:moveTo>
                  <a:pt x="97" y="149"/>
                </a:moveTo>
                <a:cubicBezTo>
                  <a:pt x="98" y="149"/>
                  <a:pt x="99" y="149"/>
                  <a:pt x="99" y="149"/>
                </a:cubicBezTo>
                <a:cubicBezTo>
                  <a:pt x="99" y="149"/>
                  <a:pt x="98" y="150"/>
                  <a:pt x="97" y="149"/>
                </a:cubicBezTo>
                <a:close/>
                <a:moveTo>
                  <a:pt x="99" y="140"/>
                </a:moveTo>
                <a:cubicBezTo>
                  <a:pt x="99" y="140"/>
                  <a:pt x="100" y="140"/>
                  <a:pt x="100" y="140"/>
                </a:cubicBezTo>
                <a:cubicBezTo>
                  <a:pt x="100" y="140"/>
                  <a:pt x="100" y="140"/>
                  <a:pt x="100" y="140"/>
                </a:cubicBezTo>
                <a:cubicBezTo>
                  <a:pt x="100" y="140"/>
                  <a:pt x="99" y="140"/>
                  <a:pt x="99" y="140"/>
                </a:cubicBezTo>
                <a:close/>
                <a:moveTo>
                  <a:pt x="251" y="129"/>
                </a:moveTo>
                <a:cubicBezTo>
                  <a:pt x="251" y="129"/>
                  <a:pt x="251" y="129"/>
                  <a:pt x="251" y="129"/>
                </a:cubicBezTo>
                <a:cubicBezTo>
                  <a:pt x="251" y="129"/>
                  <a:pt x="251" y="129"/>
                  <a:pt x="251" y="129"/>
                </a:cubicBezTo>
                <a:cubicBezTo>
                  <a:pt x="251" y="129"/>
                  <a:pt x="251" y="129"/>
                  <a:pt x="251" y="129"/>
                </a:cubicBezTo>
                <a:close/>
                <a:moveTo>
                  <a:pt x="249" y="129"/>
                </a:moveTo>
                <a:cubicBezTo>
                  <a:pt x="251" y="130"/>
                  <a:pt x="245" y="128"/>
                  <a:pt x="249" y="129"/>
                </a:cubicBezTo>
                <a:close/>
                <a:moveTo>
                  <a:pt x="237" y="131"/>
                </a:moveTo>
                <a:cubicBezTo>
                  <a:pt x="236" y="133"/>
                  <a:pt x="237" y="131"/>
                  <a:pt x="237" y="131"/>
                </a:cubicBezTo>
                <a:close/>
                <a:moveTo>
                  <a:pt x="218" y="132"/>
                </a:moveTo>
                <a:cubicBezTo>
                  <a:pt x="217" y="133"/>
                  <a:pt x="215" y="132"/>
                  <a:pt x="215" y="132"/>
                </a:cubicBezTo>
                <a:cubicBezTo>
                  <a:pt x="215" y="132"/>
                  <a:pt x="219" y="132"/>
                  <a:pt x="218" y="132"/>
                </a:cubicBezTo>
                <a:close/>
                <a:moveTo>
                  <a:pt x="185" y="136"/>
                </a:moveTo>
                <a:cubicBezTo>
                  <a:pt x="185" y="137"/>
                  <a:pt x="185" y="135"/>
                  <a:pt x="185" y="136"/>
                </a:cubicBezTo>
                <a:close/>
                <a:moveTo>
                  <a:pt x="182" y="136"/>
                </a:moveTo>
                <a:cubicBezTo>
                  <a:pt x="182" y="137"/>
                  <a:pt x="180" y="135"/>
                  <a:pt x="182" y="136"/>
                </a:cubicBezTo>
                <a:close/>
                <a:moveTo>
                  <a:pt x="169" y="138"/>
                </a:moveTo>
                <a:cubicBezTo>
                  <a:pt x="170" y="138"/>
                  <a:pt x="170" y="139"/>
                  <a:pt x="170" y="139"/>
                </a:cubicBezTo>
                <a:cubicBezTo>
                  <a:pt x="169" y="142"/>
                  <a:pt x="168" y="139"/>
                  <a:pt x="169" y="138"/>
                </a:cubicBezTo>
                <a:close/>
                <a:moveTo>
                  <a:pt x="166" y="139"/>
                </a:moveTo>
                <a:cubicBezTo>
                  <a:pt x="165" y="140"/>
                  <a:pt x="164" y="139"/>
                  <a:pt x="164" y="139"/>
                </a:cubicBezTo>
                <a:cubicBezTo>
                  <a:pt x="165" y="139"/>
                  <a:pt x="165" y="139"/>
                  <a:pt x="166" y="139"/>
                </a:cubicBezTo>
                <a:close/>
                <a:moveTo>
                  <a:pt x="182" y="101"/>
                </a:moveTo>
                <a:cubicBezTo>
                  <a:pt x="182" y="101"/>
                  <a:pt x="182" y="101"/>
                  <a:pt x="182" y="101"/>
                </a:cubicBezTo>
                <a:cubicBezTo>
                  <a:pt x="182" y="101"/>
                  <a:pt x="182" y="101"/>
                  <a:pt x="182" y="101"/>
                </a:cubicBezTo>
                <a:cubicBezTo>
                  <a:pt x="182" y="101"/>
                  <a:pt x="182" y="101"/>
                  <a:pt x="182" y="101"/>
                </a:cubicBezTo>
                <a:close/>
                <a:moveTo>
                  <a:pt x="213" y="85"/>
                </a:moveTo>
                <a:cubicBezTo>
                  <a:pt x="212" y="86"/>
                  <a:pt x="211" y="85"/>
                  <a:pt x="210" y="85"/>
                </a:cubicBezTo>
                <a:cubicBezTo>
                  <a:pt x="211" y="85"/>
                  <a:pt x="214" y="85"/>
                  <a:pt x="213" y="85"/>
                </a:cubicBezTo>
                <a:close/>
                <a:moveTo>
                  <a:pt x="215" y="83"/>
                </a:moveTo>
                <a:cubicBezTo>
                  <a:pt x="216" y="83"/>
                  <a:pt x="216" y="83"/>
                  <a:pt x="217" y="83"/>
                </a:cubicBezTo>
                <a:cubicBezTo>
                  <a:pt x="217" y="83"/>
                  <a:pt x="217" y="83"/>
                  <a:pt x="217" y="83"/>
                </a:cubicBezTo>
                <a:cubicBezTo>
                  <a:pt x="218" y="83"/>
                  <a:pt x="219" y="83"/>
                  <a:pt x="220" y="82"/>
                </a:cubicBezTo>
                <a:cubicBezTo>
                  <a:pt x="219" y="83"/>
                  <a:pt x="218" y="83"/>
                  <a:pt x="217" y="83"/>
                </a:cubicBezTo>
                <a:cubicBezTo>
                  <a:pt x="217" y="83"/>
                  <a:pt x="217" y="83"/>
                  <a:pt x="217" y="83"/>
                </a:cubicBezTo>
                <a:cubicBezTo>
                  <a:pt x="217" y="83"/>
                  <a:pt x="228" y="82"/>
                  <a:pt x="228" y="82"/>
                </a:cubicBezTo>
                <a:cubicBezTo>
                  <a:pt x="228" y="82"/>
                  <a:pt x="228" y="82"/>
                  <a:pt x="228" y="82"/>
                </a:cubicBezTo>
                <a:cubicBezTo>
                  <a:pt x="229" y="82"/>
                  <a:pt x="229" y="82"/>
                  <a:pt x="230" y="82"/>
                </a:cubicBezTo>
                <a:cubicBezTo>
                  <a:pt x="229" y="82"/>
                  <a:pt x="229" y="82"/>
                  <a:pt x="229" y="83"/>
                </a:cubicBezTo>
                <a:cubicBezTo>
                  <a:pt x="230" y="83"/>
                  <a:pt x="232" y="83"/>
                  <a:pt x="233" y="82"/>
                </a:cubicBezTo>
                <a:cubicBezTo>
                  <a:pt x="233" y="82"/>
                  <a:pt x="232" y="82"/>
                  <a:pt x="232" y="82"/>
                </a:cubicBezTo>
                <a:cubicBezTo>
                  <a:pt x="235" y="82"/>
                  <a:pt x="238" y="81"/>
                  <a:pt x="241" y="81"/>
                </a:cubicBezTo>
                <a:cubicBezTo>
                  <a:pt x="242" y="82"/>
                  <a:pt x="247" y="81"/>
                  <a:pt x="249" y="81"/>
                </a:cubicBezTo>
                <a:cubicBezTo>
                  <a:pt x="256" y="80"/>
                  <a:pt x="263" y="80"/>
                  <a:pt x="269" y="80"/>
                </a:cubicBezTo>
                <a:cubicBezTo>
                  <a:pt x="252" y="81"/>
                  <a:pt x="235" y="84"/>
                  <a:pt x="218" y="86"/>
                </a:cubicBezTo>
                <a:cubicBezTo>
                  <a:pt x="217" y="86"/>
                  <a:pt x="216" y="85"/>
                  <a:pt x="216" y="85"/>
                </a:cubicBezTo>
                <a:cubicBezTo>
                  <a:pt x="215" y="85"/>
                  <a:pt x="219" y="85"/>
                  <a:pt x="222" y="84"/>
                </a:cubicBezTo>
                <a:cubicBezTo>
                  <a:pt x="219" y="84"/>
                  <a:pt x="214" y="84"/>
                  <a:pt x="210" y="84"/>
                </a:cubicBezTo>
                <a:cubicBezTo>
                  <a:pt x="210" y="84"/>
                  <a:pt x="210" y="84"/>
                  <a:pt x="210" y="84"/>
                </a:cubicBezTo>
                <a:cubicBezTo>
                  <a:pt x="209" y="84"/>
                  <a:pt x="209" y="84"/>
                  <a:pt x="209" y="84"/>
                </a:cubicBezTo>
                <a:cubicBezTo>
                  <a:pt x="208" y="83"/>
                  <a:pt x="214" y="83"/>
                  <a:pt x="215" y="83"/>
                </a:cubicBezTo>
                <a:close/>
                <a:moveTo>
                  <a:pt x="210" y="87"/>
                </a:moveTo>
                <a:cubicBezTo>
                  <a:pt x="210" y="87"/>
                  <a:pt x="210" y="87"/>
                  <a:pt x="210" y="87"/>
                </a:cubicBezTo>
                <a:cubicBezTo>
                  <a:pt x="209" y="87"/>
                  <a:pt x="208" y="87"/>
                  <a:pt x="207" y="87"/>
                </a:cubicBezTo>
                <a:cubicBezTo>
                  <a:pt x="209" y="86"/>
                  <a:pt x="210" y="86"/>
                  <a:pt x="210" y="87"/>
                </a:cubicBezTo>
                <a:close/>
                <a:moveTo>
                  <a:pt x="204" y="86"/>
                </a:moveTo>
                <a:cubicBezTo>
                  <a:pt x="203" y="86"/>
                  <a:pt x="201" y="86"/>
                  <a:pt x="199" y="86"/>
                </a:cubicBezTo>
                <a:cubicBezTo>
                  <a:pt x="200" y="86"/>
                  <a:pt x="202" y="86"/>
                  <a:pt x="203" y="85"/>
                </a:cubicBezTo>
                <a:cubicBezTo>
                  <a:pt x="203" y="86"/>
                  <a:pt x="204" y="86"/>
                  <a:pt x="204" y="86"/>
                </a:cubicBezTo>
                <a:close/>
                <a:moveTo>
                  <a:pt x="198" y="85"/>
                </a:moveTo>
                <a:cubicBezTo>
                  <a:pt x="198" y="85"/>
                  <a:pt x="199" y="85"/>
                  <a:pt x="199" y="85"/>
                </a:cubicBezTo>
                <a:cubicBezTo>
                  <a:pt x="200" y="85"/>
                  <a:pt x="200" y="85"/>
                  <a:pt x="201" y="85"/>
                </a:cubicBezTo>
                <a:cubicBezTo>
                  <a:pt x="199" y="86"/>
                  <a:pt x="197" y="86"/>
                  <a:pt x="195" y="86"/>
                </a:cubicBezTo>
                <a:cubicBezTo>
                  <a:pt x="195" y="86"/>
                  <a:pt x="194" y="86"/>
                  <a:pt x="193" y="87"/>
                </a:cubicBezTo>
                <a:cubicBezTo>
                  <a:pt x="193" y="87"/>
                  <a:pt x="193" y="87"/>
                  <a:pt x="193" y="87"/>
                </a:cubicBezTo>
                <a:cubicBezTo>
                  <a:pt x="195" y="86"/>
                  <a:pt x="197" y="86"/>
                  <a:pt x="198" y="85"/>
                </a:cubicBezTo>
                <a:close/>
                <a:moveTo>
                  <a:pt x="192" y="88"/>
                </a:moveTo>
                <a:cubicBezTo>
                  <a:pt x="192" y="88"/>
                  <a:pt x="192" y="88"/>
                  <a:pt x="193" y="88"/>
                </a:cubicBezTo>
                <a:cubicBezTo>
                  <a:pt x="193" y="89"/>
                  <a:pt x="191" y="88"/>
                  <a:pt x="191" y="88"/>
                </a:cubicBezTo>
                <a:cubicBezTo>
                  <a:pt x="191" y="88"/>
                  <a:pt x="191" y="88"/>
                  <a:pt x="192" y="88"/>
                </a:cubicBezTo>
                <a:close/>
                <a:moveTo>
                  <a:pt x="179" y="87"/>
                </a:moveTo>
                <a:cubicBezTo>
                  <a:pt x="179" y="88"/>
                  <a:pt x="179" y="88"/>
                  <a:pt x="179" y="88"/>
                </a:cubicBezTo>
                <a:cubicBezTo>
                  <a:pt x="178" y="88"/>
                  <a:pt x="178" y="88"/>
                  <a:pt x="178" y="88"/>
                </a:cubicBezTo>
                <a:cubicBezTo>
                  <a:pt x="178" y="87"/>
                  <a:pt x="178" y="87"/>
                  <a:pt x="179" y="87"/>
                </a:cubicBezTo>
                <a:close/>
                <a:moveTo>
                  <a:pt x="118" y="91"/>
                </a:moveTo>
                <a:cubicBezTo>
                  <a:pt x="126" y="90"/>
                  <a:pt x="135" y="89"/>
                  <a:pt x="143" y="88"/>
                </a:cubicBezTo>
                <a:cubicBezTo>
                  <a:pt x="153" y="87"/>
                  <a:pt x="163" y="87"/>
                  <a:pt x="174" y="86"/>
                </a:cubicBezTo>
                <a:cubicBezTo>
                  <a:pt x="174" y="86"/>
                  <a:pt x="174" y="86"/>
                  <a:pt x="174" y="86"/>
                </a:cubicBezTo>
                <a:cubicBezTo>
                  <a:pt x="174" y="86"/>
                  <a:pt x="174" y="86"/>
                  <a:pt x="174" y="86"/>
                </a:cubicBezTo>
                <a:cubicBezTo>
                  <a:pt x="174" y="86"/>
                  <a:pt x="173" y="86"/>
                  <a:pt x="173" y="86"/>
                </a:cubicBezTo>
                <a:cubicBezTo>
                  <a:pt x="170" y="86"/>
                  <a:pt x="165" y="87"/>
                  <a:pt x="163" y="88"/>
                </a:cubicBezTo>
                <a:cubicBezTo>
                  <a:pt x="164" y="88"/>
                  <a:pt x="164" y="88"/>
                  <a:pt x="165" y="88"/>
                </a:cubicBezTo>
                <a:cubicBezTo>
                  <a:pt x="164" y="88"/>
                  <a:pt x="164" y="88"/>
                  <a:pt x="163" y="88"/>
                </a:cubicBezTo>
                <a:cubicBezTo>
                  <a:pt x="162" y="88"/>
                  <a:pt x="162" y="88"/>
                  <a:pt x="161" y="88"/>
                </a:cubicBezTo>
                <a:cubicBezTo>
                  <a:pt x="161" y="88"/>
                  <a:pt x="161" y="88"/>
                  <a:pt x="161" y="88"/>
                </a:cubicBezTo>
                <a:cubicBezTo>
                  <a:pt x="161" y="88"/>
                  <a:pt x="161" y="88"/>
                  <a:pt x="161" y="88"/>
                </a:cubicBezTo>
                <a:cubicBezTo>
                  <a:pt x="161" y="88"/>
                  <a:pt x="161" y="88"/>
                  <a:pt x="161" y="88"/>
                </a:cubicBezTo>
                <a:cubicBezTo>
                  <a:pt x="153" y="89"/>
                  <a:pt x="138" y="89"/>
                  <a:pt x="136" y="90"/>
                </a:cubicBezTo>
                <a:cubicBezTo>
                  <a:pt x="136" y="90"/>
                  <a:pt x="137" y="90"/>
                  <a:pt x="138" y="90"/>
                </a:cubicBezTo>
                <a:cubicBezTo>
                  <a:pt x="135" y="90"/>
                  <a:pt x="131" y="91"/>
                  <a:pt x="128" y="91"/>
                </a:cubicBezTo>
                <a:cubicBezTo>
                  <a:pt x="126" y="91"/>
                  <a:pt x="124" y="91"/>
                  <a:pt x="124" y="92"/>
                </a:cubicBezTo>
                <a:cubicBezTo>
                  <a:pt x="124" y="92"/>
                  <a:pt x="124" y="92"/>
                  <a:pt x="124" y="92"/>
                </a:cubicBezTo>
                <a:cubicBezTo>
                  <a:pt x="123" y="92"/>
                  <a:pt x="122" y="93"/>
                  <a:pt x="120" y="93"/>
                </a:cubicBezTo>
                <a:cubicBezTo>
                  <a:pt x="114" y="93"/>
                  <a:pt x="105" y="94"/>
                  <a:pt x="101" y="94"/>
                </a:cubicBezTo>
                <a:cubicBezTo>
                  <a:pt x="105" y="94"/>
                  <a:pt x="116" y="91"/>
                  <a:pt x="118" y="91"/>
                </a:cubicBezTo>
                <a:close/>
                <a:moveTo>
                  <a:pt x="168" y="88"/>
                </a:moveTo>
                <a:cubicBezTo>
                  <a:pt x="168" y="88"/>
                  <a:pt x="168" y="88"/>
                  <a:pt x="168" y="88"/>
                </a:cubicBezTo>
                <a:cubicBezTo>
                  <a:pt x="167" y="88"/>
                  <a:pt x="167" y="87"/>
                  <a:pt x="168" y="88"/>
                </a:cubicBezTo>
                <a:close/>
                <a:moveTo>
                  <a:pt x="100" y="95"/>
                </a:moveTo>
                <a:cubicBezTo>
                  <a:pt x="99" y="95"/>
                  <a:pt x="98" y="95"/>
                  <a:pt x="98" y="95"/>
                </a:cubicBezTo>
                <a:cubicBezTo>
                  <a:pt x="97" y="95"/>
                  <a:pt x="101" y="95"/>
                  <a:pt x="100" y="95"/>
                </a:cubicBezTo>
                <a:close/>
                <a:moveTo>
                  <a:pt x="97" y="94"/>
                </a:moveTo>
                <a:cubicBezTo>
                  <a:pt x="94" y="95"/>
                  <a:pt x="91" y="94"/>
                  <a:pt x="89" y="95"/>
                </a:cubicBezTo>
                <a:cubicBezTo>
                  <a:pt x="91" y="94"/>
                  <a:pt x="97" y="94"/>
                  <a:pt x="97" y="94"/>
                </a:cubicBezTo>
                <a:close/>
                <a:moveTo>
                  <a:pt x="84" y="96"/>
                </a:moveTo>
                <a:cubicBezTo>
                  <a:pt x="83" y="96"/>
                  <a:pt x="82" y="96"/>
                  <a:pt x="81" y="96"/>
                </a:cubicBezTo>
                <a:cubicBezTo>
                  <a:pt x="82" y="96"/>
                  <a:pt x="83" y="96"/>
                  <a:pt x="84" y="96"/>
                </a:cubicBezTo>
                <a:close/>
                <a:moveTo>
                  <a:pt x="83" y="77"/>
                </a:moveTo>
                <a:cubicBezTo>
                  <a:pt x="82" y="77"/>
                  <a:pt x="82" y="77"/>
                  <a:pt x="81" y="78"/>
                </a:cubicBezTo>
                <a:cubicBezTo>
                  <a:pt x="81" y="78"/>
                  <a:pt x="85" y="77"/>
                  <a:pt x="83" y="77"/>
                </a:cubicBezTo>
                <a:close/>
                <a:moveTo>
                  <a:pt x="80" y="76"/>
                </a:moveTo>
                <a:cubicBezTo>
                  <a:pt x="78" y="77"/>
                  <a:pt x="75" y="77"/>
                  <a:pt x="73" y="77"/>
                </a:cubicBezTo>
                <a:cubicBezTo>
                  <a:pt x="74" y="77"/>
                  <a:pt x="81" y="76"/>
                  <a:pt x="80" y="76"/>
                </a:cubicBezTo>
                <a:close/>
                <a:moveTo>
                  <a:pt x="68" y="68"/>
                </a:moveTo>
                <a:cubicBezTo>
                  <a:pt x="69" y="68"/>
                  <a:pt x="70" y="68"/>
                  <a:pt x="70" y="68"/>
                </a:cubicBezTo>
                <a:cubicBezTo>
                  <a:pt x="70" y="68"/>
                  <a:pt x="70" y="69"/>
                  <a:pt x="70" y="69"/>
                </a:cubicBezTo>
                <a:cubicBezTo>
                  <a:pt x="70" y="69"/>
                  <a:pt x="71" y="69"/>
                  <a:pt x="72" y="69"/>
                </a:cubicBezTo>
                <a:cubicBezTo>
                  <a:pt x="71" y="69"/>
                  <a:pt x="69" y="69"/>
                  <a:pt x="68" y="69"/>
                </a:cubicBezTo>
                <a:cubicBezTo>
                  <a:pt x="68" y="69"/>
                  <a:pt x="68" y="69"/>
                  <a:pt x="69" y="69"/>
                </a:cubicBezTo>
                <a:cubicBezTo>
                  <a:pt x="68" y="69"/>
                  <a:pt x="67" y="69"/>
                  <a:pt x="67" y="68"/>
                </a:cubicBezTo>
                <a:cubicBezTo>
                  <a:pt x="67" y="68"/>
                  <a:pt x="68" y="68"/>
                  <a:pt x="68" y="68"/>
                </a:cubicBezTo>
                <a:close/>
                <a:moveTo>
                  <a:pt x="67" y="78"/>
                </a:moveTo>
                <a:cubicBezTo>
                  <a:pt x="67" y="79"/>
                  <a:pt x="66" y="79"/>
                  <a:pt x="65" y="78"/>
                </a:cubicBezTo>
                <a:cubicBezTo>
                  <a:pt x="66" y="78"/>
                  <a:pt x="67" y="78"/>
                  <a:pt x="67" y="78"/>
                </a:cubicBezTo>
                <a:close/>
                <a:moveTo>
                  <a:pt x="35" y="110"/>
                </a:moveTo>
                <a:cubicBezTo>
                  <a:pt x="34" y="111"/>
                  <a:pt x="31" y="111"/>
                  <a:pt x="31" y="111"/>
                </a:cubicBezTo>
                <a:cubicBezTo>
                  <a:pt x="31" y="110"/>
                  <a:pt x="36" y="110"/>
                  <a:pt x="35" y="110"/>
                </a:cubicBezTo>
                <a:close/>
                <a:moveTo>
                  <a:pt x="40" y="104"/>
                </a:moveTo>
                <a:cubicBezTo>
                  <a:pt x="41" y="104"/>
                  <a:pt x="42" y="104"/>
                  <a:pt x="43" y="104"/>
                </a:cubicBezTo>
                <a:cubicBezTo>
                  <a:pt x="43" y="105"/>
                  <a:pt x="40" y="104"/>
                  <a:pt x="40" y="104"/>
                </a:cubicBezTo>
                <a:close/>
                <a:moveTo>
                  <a:pt x="47" y="122"/>
                </a:moveTo>
                <a:cubicBezTo>
                  <a:pt x="46" y="122"/>
                  <a:pt x="46" y="122"/>
                  <a:pt x="46" y="122"/>
                </a:cubicBezTo>
                <a:cubicBezTo>
                  <a:pt x="46" y="122"/>
                  <a:pt x="45" y="122"/>
                  <a:pt x="45" y="122"/>
                </a:cubicBezTo>
                <a:cubicBezTo>
                  <a:pt x="45" y="122"/>
                  <a:pt x="46" y="122"/>
                  <a:pt x="46" y="122"/>
                </a:cubicBezTo>
                <a:cubicBezTo>
                  <a:pt x="46" y="122"/>
                  <a:pt x="47" y="122"/>
                  <a:pt x="47" y="122"/>
                </a:cubicBezTo>
                <a:cubicBezTo>
                  <a:pt x="47" y="122"/>
                  <a:pt x="47" y="122"/>
                  <a:pt x="47" y="122"/>
                </a:cubicBezTo>
                <a:close/>
                <a:moveTo>
                  <a:pt x="44" y="104"/>
                </a:moveTo>
                <a:cubicBezTo>
                  <a:pt x="44" y="104"/>
                  <a:pt x="47" y="102"/>
                  <a:pt x="47" y="103"/>
                </a:cubicBezTo>
                <a:cubicBezTo>
                  <a:pt x="47" y="104"/>
                  <a:pt x="46" y="104"/>
                  <a:pt x="44" y="104"/>
                </a:cubicBezTo>
                <a:close/>
                <a:moveTo>
                  <a:pt x="48" y="123"/>
                </a:moveTo>
                <a:cubicBezTo>
                  <a:pt x="48" y="122"/>
                  <a:pt x="48" y="122"/>
                  <a:pt x="49" y="122"/>
                </a:cubicBezTo>
                <a:cubicBezTo>
                  <a:pt x="50" y="122"/>
                  <a:pt x="51" y="122"/>
                  <a:pt x="52" y="122"/>
                </a:cubicBezTo>
                <a:cubicBezTo>
                  <a:pt x="52" y="123"/>
                  <a:pt x="52" y="123"/>
                  <a:pt x="52" y="123"/>
                </a:cubicBezTo>
                <a:cubicBezTo>
                  <a:pt x="53" y="123"/>
                  <a:pt x="54" y="123"/>
                  <a:pt x="57" y="123"/>
                </a:cubicBezTo>
                <a:cubicBezTo>
                  <a:pt x="55" y="123"/>
                  <a:pt x="52" y="123"/>
                  <a:pt x="48" y="123"/>
                </a:cubicBezTo>
                <a:close/>
                <a:moveTo>
                  <a:pt x="51" y="111"/>
                </a:moveTo>
                <a:cubicBezTo>
                  <a:pt x="52" y="111"/>
                  <a:pt x="53" y="111"/>
                  <a:pt x="54" y="110"/>
                </a:cubicBezTo>
                <a:cubicBezTo>
                  <a:pt x="54" y="110"/>
                  <a:pt x="54" y="110"/>
                  <a:pt x="54" y="110"/>
                </a:cubicBezTo>
                <a:cubicBezTo>
                  <a:pt x="53" y="111"/>
                  <a:pt x="52" y="111"/>
                  <a:pt x="51" y="112"/>
                </a:cubicBezTo>
                <a:cubicBezTo>
                  <a:pt x="51" y="112"/>
                  <a:pt x="51" y="112"/>
                  <a:pt x="51" y="111"/>
                </a:cubicBezTo>
                <a:close/>
                <a:moveTo>
                  <a:pt x="56" y="103"/>
                </a:moveTo>
                <a:cubicBezTo>
                  <a:pt x="56" y="103"/>
                  <a:pt x="56" y="103"/>
                  <a:pt x="56" y="103"/>
                </a:cubicBezTo>
                <a:cubicBezTo>
                  <a:pt x="56" y="103"/>
                  <a:pt x="56" y="103"/>
                  <a:pt x="56" y="103"/>
                </a:cubicBezTo>
                <a:cubicBezTo>
                  <a:pt x="56" y="103"/>
                  <a:pt x="56" y="103"/>
                  <a:pt x="56" y="103"/>
                </a:cubicBezTo>
                <a:close/>
                <a:moveTo>
                  <a:pt x="54" y="103"/>
                </a:moveTo>
                <a:cubicBezTo>
                  <a:pt x="52" y="103"/>
                  <a:pt x="50" y="103"/>
                  <a:pt x="49" y="103"/>
                </a:cubicBezTo>
                <a:cubicBezTo>
                  <a:pt x="51" y="103"/>
                  <a:pt x="55" y="102"/>
                  <a:pt x="57" y="102"/>
                </a:cubicBezTo>
                <a:cubicBezTo>
                  <a:pt x="58" y="102"/>
                  <a:pt x="54" y="103"/>
                  <a:pt x="54" y="103"/>
                </a:cubicBezTo>
                <a:close/>
                <a:moveTo>
                  <a:pt x="61" y="122"/>
                </a:moveTo>
                <a:cubicBezTo>
                  <a:pt x="61" y="122"/>
                  <a:pt x="62" y="122"/>
                  <a:pt x="62" y="122"/>
                </a:cubicBezTo>
                <a:cubicBezTo>
                  <a:pt x="62" y="122"/>
                  <a:pt x="62" y="122"/>
                  <a:pt x="63" y="122"/>
                </a:cubicBezTo>
                <a:cubicBezTo>
                  <a:pt x="62" y="122"/>
                  <a:pt x="61" y="122"/>
                  <a:pt x="61" y="122"/>
                </a:cubicBezTo>
                <a:close/>
                <a:moveTo>
                  <a:pt x="62" y="99"/>
                </a:moveTo>
                <a:cubicBezTo>
                  <a:pt x="63" y="99"/>
                  <a:pt x="64" y="98"/>
                  <a:pt x="65" y="99"/>
                </a:cubicBezTo>
                <a:cubicBezTo>
                  <a:pt x="64" y="99"/>
                  <a:pt x="63" y="99"/>
                  <a:pt x="62" y="99"/>
                </a:cubicBezTo>
                <a:close/>
                <a:moveTo>
                  <a:pt x="64" y="122"/>
                </a:moveTo>
                <a:cubicBezTo>
                  <a:pt x="64" y="122"/>
                  <a:pt x="67" y="121"/>
                  <a:pt x="67" y="122"/>
                </a:cubicBezTo>
                <a:cubicBezTo>
                  <a:pt x="66" y="122"/>
                  <a:pt x="65" y="122"/>
                  <a:pt x="64" y="122"/>
                </a:cubicBezTo>
                <a:close/>
                <a:moveTo>
                  <a:pt x="75" y="122"/>
                </a:moveTo>
                <a:cubicBezTo>
                  <a:pt x="73" y="122"/>
                  <a:pt x="70" y="122"/>
                  <a:pt x="69" y="122"/>
                </a:cubicBezTo>
                <a:cubicBezTo>
                  <a:pt x="71" y="122"/>
                  <a:pt x="75" y="121"/>
                  <a:pt x="78" y="121"/>
                </a:cubicBezTo>
                <a:cubicBezTo>
                  <a:pt x="78" y="121"/>
                  <a:pt x="74" y="122"/>
                  <a:pt x="75" y="122"/>
                </a:cubicBezTo>
                <a:close/>
                <a:moveTo>
                  <a:pt x="84" y="119"/>
                </a:moveTo>
                <a:cubicBezTo>
                  <a:pt x="85" y="118"/>
                  <a:pt x="86" y="118"/>
                  <a:pt x="87" y="118"/>
                </a:cubicBezTo>
                <a:cubicBezTo>
                  <a:pt x="86" y="119"/>
                  <a:pt x="85" y="119"/>
                  <a:pt x="84" y="119"/>
                </a:cubicBezTo>
                <a:close/>
                <a:moveTo>
                  <a:pt x="73" y="105"/>
                </a:moveTo>
                <a:cubicBezTo>
                  <a:pt x="73" y="105"/>
                  <a:pt x="73" y="105"/>
                  <a:pt x="73" y="105"/>
                </a:cubicBezTo>
                <a:cubicBezTo>
                  <a:pt x="73" y="104"/>
                  <a:pt x="72" y="104"/>
                  <a:pt x="71" y="104"/>
                </a:cubicBezTo>
                <a:cubicBezTo>
                  <a:pt x="80" y="102"/>
                  <a:pt x="90" y="101"/>
                  <a:pt x="97" y="101"/>
                </a:cubicBezTo>
                <a:cubicBezTo>
                  <a:pt x="112" y="100"/>
                  <a:pt x="128" y="97"/>
                  <a:pt x="143" y="94"/>
                </a:cubicBezTo>
                <a:cubicBezTo>
                  <a:pt x="147" y="94"/>
                  <a:pt x="151" y="93"/>
                  <a:pt x="155" y="92"/>
                </a:cubicBezTo>
                <a:cubicBezTo>
                  <a:pt x="171" y="91"/>
                  <a:pt x="199" y="87"/>
                  <a:pt x="204" y="88"/>
                </a:cubicBezTo>
                <a:cubicBezTo>
                  <a:pt x="192" y="89"/>
                  <a:pt x="179" y="91"/>
                  <a:pt x="167" y="92"/>
                </a:cubicBezTo>
                <a:cubicBezTo>
                  <a:pt x="147" y="95"/>
                  <a:pt x="127" y="97"/>
                  <a:pt x="107" y="100"/>
                </a:cubicBezTo>
                <a:cubicBezTo>
                  <a:pt x="96" y="102"/>
                  <a:pt x="84" y="103"/>
                  <a:pt x="73" y="105"/>
                </a:cubicBezTo>
                <a:close/>
                <a:moveTo>
                  <a:pt x="178" y="125"/>
                </a:moveTo>
                <a:cubicBezTo>
                  <a:pt x="178" y="125"/>
                  <a:pt x="178" y="125"/>
                  <a:pt x="178" y="125"/>
                </a:cubicBezTo>
                <a:cubicBezTo>
                  <a:pt x="178" y="125"/>
                  <a:pt x="177" y="125"/>
                  <a:pt x="177" y="125"/>
                </a:cubicBezTo>
                <a:cubicBezTo>
                  <a:pt x="178" y="125"/>
                  <a:pt x="178" y="125"/>
                  <a:pt x="178" y="125"/>
                </a:cubicBezTo>
                <a:close/>
                <a:moveTo>
                  <a:pt x="116" y="107"/>
                </a:moveTo>
                <a:cubicBezTo>
                  <a:pt x="114" y="107"/>
                  <a:pt x="112" y="108"/>
                  <a:pt x="110" y="108"/>
                </a:cubicBezTo>
                <a:cubicBezTo>
                  <a:pt x="117" y="107"/>
                  <a:pt x="123" y="106"/>
                  <a:pt x="129" y="105"/>
                </a:cubicBezTo>
                <a:cubicBezTo>
                  <a:pt x="129" y="105"/>
                  <a:pt x="130" y="105"/>
                  <a:pt x="130" y="105"/>
                </a:cubicBezTo>
                <a:cubicBezTo>
                  <a:pt x="132" y="105"/>
                  <a:pt x="133" y="105"/>
                  <a:pt x="135" y="105"/>
                </a:cubicBezTo>
                <a:cubicBezTo>
                  <a:pt x="133" y="105"/>
                  <a:pt x="131" y="106"/>
                  <a:pt x="131" y="106"/>
                </a:cubicBezTo>
                <a:cubicBezTo>
                  <a:pt x="131" y="106"/>
                  <a:pt x="133" y="106"/>
                  <a:pt x="135" y="106"/>
                </a:cubicBezTo>
                <a:cubicBezTo>
                  <a:pt x="129" y="106"/>
                  <a:pt x="122" y="107"/>
                  <a:pt x="116" y="107"/>
                </a:cubicBezTo>
                <a:close/>
                <a:moveTo>
                  <a:pt x="125" y="116"/>
                </a:moveTo>
                <a:cubicBezTo>
                  <a:pt x="125" y="116"/>
                  <a:pt x="125" y="116"/>
                  <a:pt x="125" y="117"/>
                </a:cubicBezTo>
                <a:cubicBezTo>
                  <a:pt x="124" y="117"/>
                  <a:pt x="124" y="117"/>
                  <a:pt x="124" y="117"/>
                </a:cubicBezTo>
                <a:cubicBezTo>
                  <a:pt x="123" y="117"/>
                  <a:pt x="123" y="116"/>
                  <a:pt x="122" y="116"/>
                </a:cubicBezTo>
                <a:cubicBezTo>
                  <a:pt x="123" y="116"/>
                  <a:pt x="126" y="116"/>
                  <a:pt x="125" y="116"/>
                </a:cubicBezTo>
                <a:close/>
                <a:moveTo>
                  <a:pt x="122" y="115"/>
                </a:moveTo>
                <a:cubicBezTo>
                  <a:pt x="119" y="116"/>
                  <a:pt x="116" y="115"/>
                  <a:pt x="114" y="116"/>
                </a:cubicBezTo>
                <a:cubicBezTo>
                  <a:pt x="116" y="115"/>
                  <a:pt x="122" y="115"/>
                  <a:pt x="122" y="115"/>
                </a:cubicBezTo>
                <a:close/>
                <a:moveTo>
                  <a:pt x="144" y="113"/>
                </a:moveTo>
                <a:cubicBezTo>
                  <a:pt x="149" y="112"/>
                  <a:pt x="155" y="112"/>
                  <a:pt x="160" y="111"/>
                </a:cubicBezTo>
                <a:cubicBezTo>
                  <a:pt x="151" y="113"/>
                  <a:pt x="142" y="114"/>
                  <a:pt x="133" y="115"/>
                </a:cubicBezTo>
                <a:cubicBezTo>
                  <a:pt x="130" y="115"/>
                  <a:pt x="128" y="115"/>
                  <a:pt x="126" y="115"/>
                </a:cubicBezTo>
                <a:cubicBezTo>
                  <a:pt x="131" y="115"/>
                  <a:pt x="141" y="113"/>
                  <a:pt x="144" y="113"/>
                </a:cubicBezTo>
                <a:close/>
                <a:moveTo>
                  <a:pt x="140" y="105"/>
                </a:moveTo>
                <a:cubicBezTo>
                  <a:pt x="140" y="105"/>
                  <a:pt x="141" y="105"/>
                  <a:pt x="142" y="105"/>
                </a:cubicBezTo>
                <a:cubicBezTo>
                  <a:pt x="142" y="105"/>
                  <a:pt x="141" y="105"/>
                  <a:pt x="140" y="105"/>
                </a:cubicBezTo>
                <a:cubicBezTo>
                  <a:pt x="140" y="105"/>
                  <a:pt x="140" y="105"/>
                  <a:pt x="140" y="105"/>
                </a:cubicBezTo>
                <a:close/>
                <a:moveTo>
                  <a:pt x="146" y="105"/>
                </a:moveTo>
                <a:cubicBezTo>
                  <a:pt x="146" y="105"/>
                  <a:pt x="146" y="105"/>
                  <a:pt x="146" y="105"/>
                </a:cubicBezTo>
                <a:cubicBezTo>
                  <a:pt x="147" y="105"/>
                  <a:pt x="147" y="105"/>
                  <a:pt x="147" y="105"/>
                </a:cubicBezTo>
                <a:cubicBezTo>
                  <a:pt x="147" y="105"/>
                  <a:pt x="147" y="105"/>
                  <a:pt x="147" y="105"/>
                </a:cubicBezTo>
                <a:cubicBezTo>
                  <a:pt x="147" y="105"/>
                  <a:pt x="147" y="105"/>
                  <a:pt x="146" y="105"/>
                </a:cubicBezTo>
                <a:close/>
                <a:moveTo>
                  <a:pt x="108" y="116"/>
                </a:moveTo>
                <a:cubicBezTo>
                  <a:pt x="107" y="117"/>
                  <a:pt x="106" y="117"/>
                  <a:pt x="105" y="117"/>
                </a:cubicBezTo>
                <a:cubicBezTo>
                  <a:pt x="105" y="116"/>
                  <a:pt x="109" y="116"/>
                  <a:pt x="108" y="116"/>
                </a:cubicBezTo>
                <a:close/>
                <a:moveTo>
                  <a:pt x="103" y="117"/>
                </a:moveTo>
                <a:cubicBezTo>
                  <a:pt x="102" y="117"/>
                  <a:pt x="100" y="116"/>
                  <a:pt x="103" y="117"/>
                </a:cubicBezTo>
                <a:close/>
                <a:moveTo>
                  <a:pt x="113" y="146"/>
                </a:moveTo>
                <a:cubicBezTo>
                  <a:pt x="113" y="146"/>
                  <a:pt x="114" y="146"/>
                  <a:pt x="115" y="146"/>
                </a:cubicBezTo>
                <a:cubicBezTo>
                  <a:pt x="114" y="147"/>
                  <a:pt x="113" y="147"/>
                  <a:pt x="113" y="146"/>
                </a:cubicBezTo>
                <a:close/>
                <a:moveTo>
                  <a:pt x="125" y="144"/>
                </a:moveTo>
                <a:cubicBezTo>
                  <a:pt x="123" y="145"/>
                  <a:pt x="121" y="145"/>
                  <a:pt x="119" y="145"/>
                </a:cubicBezTo>
                <a:cubicBezTo>
                  <a:pt x="119" y="145"/>
                  <a:pt x="126" y="144"/>
                  <a:pt x="125" y="144"/>
                </a:cubicBezTo>
                <a:close/>
                <a:moveTo>
                  <a:pt x="127" y="145"/>
                </a:moveTo>
                <a:cubicBezTo>
                  <a:pt x="127" y="145"/>
                  <a:pt x="126" y="145"/>
                  <a:pt x="126" y="145"/>
                </a:cubicBezTo>
                <a:cubicBezTo>
                  <a:pt x="125" y="145"/>
                  <a:pt x="129" y="144"/>
                  <a:pt x="127" y="145"/>
                </a:cubicBezTo>
                <a:close/>
                <a:moveTo>
                  <a:pt x="103" y="126"/>
                </a:moveTo>
                <a:cubicBezTo>
                  <a:pt x="111" y="122"/>
                  <a:pt x="129" y="119"/>
                  <a:pt x="138" y="119"/>
                </a:cubicBezTo>
                <a:cubicBezTo>
                  <a:pt x="150" y="119"/>
                  <a:pt x="162" y="115"/>
                  <a:pt x="174" y="114"/>
                </a:cubicBezTo>
                <a:cubicBezTo>
                  <a:pt x="174" y="114"/>
                  <a:pt x="174" y="115"/>
                  <a:pt x="173" y="115"/>
                </a:cubicBezTo>
                <a:cubicBezTo>
                  <a:pt x="174" y="115"/>
                  <a:pt x="174" y="115"/>
                  <a:pt x="175" y="115"/>
                </a:cubicBezTo>
                <a:cubicBezTo>
                  <a:pt x="166" y="116"/>
                  <a:pt x="157" y="117"/>
                  <a:pt x="148" y="119"/>
                </a:cubicBezTo>
                <a:cubicBezTo>
                  <a:pt x="134" y="121"/>
                  <a:pt x="115" y="121"/>
                  <a:pt x="103" y="126"/>
                </a:cubicBezTo>
                <a:close/>
                <a:moveTo>
                  <a:pt x="142" y="133"/>
                </a:moveTo>
                <a:cubicBezTo>
                  <a:pt x="151" y="131"/>
                  <a:pt x="159" y="129"/>
                  <a:pt x="165" y="128"/>
                </a:cubicBezTo>
                <a:cubicBezTo>
                  <a:pt x="169" y="128"/>
                  <a:pt x="172" y="127"/>
                  <a:pt x="175" y="127"/>
                </a:cubicBezTo>
                <a:cubicBezTo>
                  <a:pt x="175" y="127"/>
                  <a:pt x="175" y="127"/>
                  <a:pt x="175" y="127"/>
                </a:cubicBezTo>
                <a:cubicBezTo>
                  <a:pt x="175" y="128"/>
                  <a:pt x="177" y="128"/>
                  <a:pt x="178" y="127"/>
                </a:cubicBezTo>
                <a:cubicBezTo>
                  <a:pt x="166" y="129"/>
                  <a:pt x="154" y="131"/>
                  <a:pt x="142" y="133"/>
                </a:cubicBezTo>
                <a:close/>
                <a:moveTo>
                  <a:pt x="467" y="92"/>
                </a:moveTo>
                <a:cubicBezTo>
                  <a:pt x="468" y="92"/>
                  <a:pt x="468" y="92"/>
                  <a:pt x="469" y="92"/>
                </a:cubicBezTo>
                <a:cubicBezTo>
                  <a:pt x="469" y="93"/>
                  <a:pt x="466" y="92"/>
                  <a:pt x="467" y="92"/>
                </a:cubicBezTo>
                <a:close/>
                <a:moveTo>
                  <a:pt x="466" y="92"/>
                </a:moveTo>
                <a:cubicBezTo>
                  <a:pt x="465" y="92"/>
                  <a:pt x="459" y="93"/>
                  <a:pt x="459" y="92"/>
                </a:cubicBezTo>
                <a:cubicBezTo>
                  <a:pt x="459" y="91"/>
                  <a:pt x="465" y="92"/>
                  <a:pt x="466" y="92"/>
                </a:cubicBezTo>
                <a:close/>
                <a:moveTo>
                  <a:pt x="452" y="95"/>
                </a:moveTo>
                <a:cubicBezTo>
                  <a:pt x="450" y="95"/>
                  <a:pt x="449" y="95"/>
                  <a:pt x="447" y="95"/>
                </a:cubicBezTo>
                <a:cubicBezTo>
                  <a:pt x="453" y="94"/>
                  <a:pt x="460" y="94"/>
                  <a:pt x="463" y="95"/>
                </a:cubicBezTo>
                <a:cubicBezTo>
                  <a:pt x="461" y="95"/>
                  <a:pt x="456" y="95"/>
                  <a:pt x="452" y="95"/>
                </a:cubicBezTo>
                <a:cubicBezTo>
                  <a:pt x="452" y="94"/>
                  <a:pt x="452" y="95"/>
                  <a:pt x="452" y="95"/>
                </a:cubicBezTo>
                <a:close/>
                <a:moveTo>
                  <a:pt x="458" y="90"/>
                </a:moveTo>
                <a:cubicBezTo>
                  <a:pt x="460" y="91"/>
                  <a:pt x="455" y="91"/>
                  <a:pt x="455" y="90"/>
                </a:cubicBezTo>
                <a:cubicBezTo>
                  <a:pt x="456" y="90"/>
                  <a:pt x="457" y="90"/>
                  <a:pt x="458" y="90"/>
                </a:cubicBezTo>
                <a:close/>
                <a:moveTo>
                  <a:pt x="445" y="91"/>
                </a:moveTo>
                <a:cubicBezTo>
                  <a:pt x="445" y="91"/>
                  <a:pt x="457" y="92"/>
                  <a:pt x="458" y="92"/>
                </a:cubicBezTo>
                <a:cubicBezTo>
                  <a:pt x="456" y="92"/>
                  <a:pt x="440" y="93"/>
                  <a:pt x="440" y="93"/>
                </a:cubicBezTo>
                <a:cubicBezTo>
                  <a:pt x="440" y="94"/>
                  <a:pt x="436" y="93"/>
                  <a:pt x="435" y="93"/>
                </a:cubicBezTo>
                <a:cubicBezTo>
                  <a:pt x="434" y="93"/>
                  <a:pt x="445" y="92"/>
                  <a:pt x="446" y="92"/>
                </a:cubicBezTo>
                <a:cubicBezTo>
                  <a:pt x="446" y="91"/>
                  <a:pt x="445" y="91"/>
                  <a:pt x="445" y="91"/>
                </a:cubicBezTo>
                <a:close/>
                <a:moveTo>
                  <a:pt x="430" y="95"/>
                </a:moveTo>
                <a:cubicBezTo>
                  <a:pt x="431" y="95"/>
                  <a:pt x="432" y="96"/>
                  <a:pt x="432" y="96"/>
                </a:cubicBezTo>
                <a:cubicBezTo>
                  <a:pt x="432" y="96"/>
                  <a:pt x="432" y="96"/>
                  <a:pt x="432" y="96"/>
                </a:cubicBezTo>
                <a:cubicBezTo>
                  <a:pt x="432" y="96"/>
                  <a:pt x="431" y="96"/>
                  <a:pt x="430" y="96"/>
                </a:cubicBezTo>
                <a:cubicBezTo>
                  <a:pt x="430" y="96"/>
                  <a:pt x="430" y="96"/>
                  <a:pt x="430" y="95"/>
                </a:cubicBezTo>
                <a:cubicBezTo>
                  <a:pt x="430" y="95"/>
                  <a:pt x="429" y="95"/>
                  <a:pt x="428" y="95"/>
                </a:cubicBezTo>
                <a:cubicBezTo>
                  <a:pt x="429" y="95"/>
                  <a:pt x="430" y="96"/>
                  <a:pt x="430" y="96"/>
                </a:cubicBezTo>
                <a:cubicBezTo>
                  <a:pt x="428" y="96"/>
                  <a:pt x="426" y="95"/>
                  <a:pt x="423" y="95"/>
                </a:cubicBezTo>
                <a:cubicBezTo>
                  <a:pt x="426" y="95"/>
                  <a:pt x="429" y="95"/>
                  <a:pt x="430" y="95"/>
                </a:cubicBezTo>
                <a:close/>
                <a:moveTo>
                  <a:pt x="409" y="93"/>
                </a:moveTo>
                <a:cubicBezTo>
                  <a:pt x="408" y="93"/>
                  <a:pt x="408" y="93"/>
                  <a:pt x="408" y="93"/>
                </a:cubicBezTo>
                <a:cubicBezTo>
                  <a:pt x="407" y="93"/>
                  <a:pt x="406" y="93"/>
                  <a:pt x="405" y="93"/>
                </a:cubicBezTo>
                <a:cubicBezTo>
                  <a:pt x="406" y="91"/>
                  <a:pt x="413" y="93"/>
                  <a:pt x="409" y="93"/>
                </a:cubicBezTo>
                <a:close/>
                <a:moveTo>
                  <a:pt x="408" y="94"/>
                </a:moveTo>
                <a:cubicBezTo>
                  <a:pt x="408" y="94"/>
                  <a:pt x="408" y="94"/>
                  <a:pt x="408" y="94"/>
                </a:cubicBezTo>
                <a:cubicBezTo>
                  <a:pt x="408" y="95"/>
                  <a:pt x="408" y="95"/>
                  <a:pt x="408" y="94"/>
                </a:cubicBezTo>
                <a:close/>
                <a:moveTo>
                  <a:pt x="401" y="92"/>
                </a:moveTo>
                <a:cubicBezTo>
                  <a:pt x="401" y="93"/>
                  <a:pt x="400" y="93"/>
                  <a:pt x="397" y="92"/>
                </a:cubicBezTo>
                <a:cubicBezTo>
                  <a:pt x="398" y="92"/>
                  <a:pt x="400" y="91"/>
                  <a:pt x="401" y="92"/>
                </a:cubicBezTo>
                <a:close/>
                <a:moveTo>
                  <a:pt x="396" y="96"/>
                </a:moveTo>
                <a:cubicBezTo>
                  <a:pt x="396" y="96"/>
                  <a:pt x="396" y="96"/>
                  <a:pt x="396" y="96"/>
                </a:cubicBezTo>
                <a:cubicBezTo>
                  <a:pt x="396" y="96"/>
                  <a:pt x="396" y="96"/>
                  <a:pt x="396" y="96"/>
                </a:cubicBezTo>
                <a:close/>
                <a:moveTo>
                  <a:pt x="393" y="94"/>
                </a:moveTo>
                <a:cubicBezTo>
                  <a:pt x="393" y="95"/>
                  <a:pt x="393" y="93"/>
                  <a:pt x="393" y="94"/>
                </a:cubicBezTo>
                <a:close/>
                <a:moveTo>
                  <a:pt x="393" y="96"/>
                </a:moveTo>
                <a:cubicBezTo>
                  <a:pt x="393" y="96"/>
                  <a:pt x="393" y="96"/>
                  <a:pt x="393" y="96"/>
                </a:cubicBezTo>
                <a:cubicBezTo>
                  <a:pt x="393" y="95"/>
                  <a:pt x="392" y="95"/>
                  <a:pt x="393" y="96"/>
                </a:cubicBezTo>
                <a:close/>
                <a:moveTo>
                  <a:pt x="390" y="92"/>
                </a:moveTo>
                <a:cubicBezTo>
                  <a:pt x="390" y="93"/>
                  <a:pt x="389" y="93"/>
                  <a:pt x="388" y="92"/>
                </a:cubicBezTo>
                <a:cubicBezTo>
                  <a:pt x="388" y="92"/>
                  <a:pt x="389" y="92"/>
                  <a:pt x="390" y="92"/>
                </a:cubicBezTo>
                <a:close/>
                <a:moveTo>
                  <a:pt x="387" y="93"/>
                </a:moveTo>
                <a:cubicBezTo>
                  <a:pt x="386" y="93"/>
                  <a:pt x="385" y="93"/>
                  <a:pt x="385" y="93"/>
                </a:cubicBezTo>
                <a:cubicBezTo>
                  <a:pt x="384" y="92"/>
                  <a:pt x="387" y="92"/>
                  <a:pt x="387" y="93"/>
                </a:cubicBezTo>
                <a:close/>
                <a:moveTo>
                  <a:pt x="385" y="95"/>
                </a:moveTo>
                <a:cubicBezTo>
                  <a:pt x="385" y="95"/>
                  <a:pt x="384" y="94"/>
                  <a:pt x="385" y="95"/>
                </a:cubicBezTo>
                <a:close/>
                <a:moveTo>
                  <a:pt x="384" y="91"/>
                </a:moveTo>
                <a:cubicBezTo>
                  <a:pt x="383" y="92"/>
                  <a:pt x="384" y="91"/>
                  <a:pt x="384" y="91"/>
                </a:cubicBezTo>
                <a:close/>
                <a:moveTo>
                  <a:pt x="375" y="93"/>
                </a:moveTo>
                <a:cubicBezTo>
                  <a:pt x="374" y="93"/>
                  <a:pt x="373" y="93"/>
                  <a:pt x="373" y="93"/>
                </a:cubicBezTo>
                <a:cubicBezTo>
                  <a:pt x="373" y="92"/>
                  <a:pt x="374" y="92"/>
                  <a:pt x="375" y="93"/>
                </a:cubicBezTo>
                <a:close/>
                <a:moveTo>
                  <a:pt x="375" y="95"/>
                </a:moveTo>
                <a:cubicBezTo>
                  <a:pt x="375" y="95"/>
                  <a:pt x="375" y="95"/>
                  <a:pt x="375" y="95"/>
                </a:cubicBezTo>
                <a:cubicBezTo>
                  <a:pt x="378" y="95"/>
                  <a:pt x="381" y="95"/>
                  <a:pt x="381" y="96"/>
                </a:cubicBezTo>
                <a:cubicBezTo>
                  <a:pt x="381" y="96"/>
                  <a:pt x="381" y="96"/>
                  <a:pt x="381" y="96"/>
                </a:cubicBezTo>
                <a:cubicBezTo>
                  <a:pt x="378" y="96"/>
                  <a:pt x="375" y="96"/>
                  <a:pt x="372" y="95"/>
                </a:cubicBezTo>
                <a:cubicBezTo>
                  <a:pt x="373" y="95"/>
                  <a:pt x="374" y="95"/>
                  <a:pt x="375" y="95"/>
                </a:cubicBezTo>
                <a:close/>
                <a:moveTo>
                  <a:pt x="372" y="91"/>
                </a:moveTo>
                <a:cubicBezTo>
                  <a:pt x="370" y="92"/>
                  <a:pt x="371" y="92"/>
                  <a:pt x="372" y="91"/>
                </a:cubicBezTo>
                <a:close/>
                <a:moveTo>
                  <a:pt x="372" y="95"/>
                </a:moveTo>
                <a:cubicBezTo>
                  <a:pt x="372" y="96"/>
                  <a:pt x="371" y="93"/>
                  <a:pt x="372" y="95"/>
                </a:cubicBezTo>
                <a:close/>
                <a:moveTo>
                  <a:pt x="365" y="92"/>
                </a:moveTo>
                <a:cubicBezTo>
                  <a:pt x="364" y="92"/>
                  <a:pt x="363" y="92"/>
                  <a:pt x="363" y="92"/>
                </a:cubicBezTo>
                <a:cubicBezTo>
                  <a:pt x="362" y="92"/>
                  <a:pt x="366" y="91"/>
                  <a:pt x="365" y="92"/>
                </a:cubicBezTo>
                <a:close/>
                <a:moveTo>
                  <a:pt x="362" y="92"/>
                </a:moveTo>
                <a:cubicBezTo>
                  <a:pt x="361" y="93"/>
                  <a:pt x="359" y="93"/>
                  <a:pt x="358" y="92"/>
                </a:cubicBezTo>
                <a:cubicBezTo>
                  <a:pt x="358" y="92"/>
                  <a:pt x="362" y="91"/>
                  <a:pt x="362" y="92"/>
                </a:cubicBezTo>
                <a:close/>
                <a:moveTo>
                  <a:pt x="360" y="93"/>
                </a:moveTo>
                <a:cubicBezTo>
                  <a:pt x="360" y="94"/>
                  <a:pt x="360" y="93"/>
                  <a:pt x="360" y="93"/>
                </a:cubicBezTo>
                <a:close/>
                <a:moveTo>
                  <a:pt x="357" y="94"/>
                </a:moveTo>
                <a:cubicBezTo>
                  <a:pt x="357" y="95"/>
                  <a:pt x="357" y="92"/>
                  <a:pt x="357" y="94"/>
                </a:cubicBezTo>
                <a:close/>
                <a:moveTo>
                  <a:pt x="352" y="95"/>
                </a:moveTo>
                <a:cubicBezTo>
                  <a:pt x="352" y="96"/>
                  <a:pt x="352" y="94"/>
                  <a:pt x="352" y="95"/>
                </a:cubicBezTo>
                <a:close/>
                <a:moveTo>
                  <a:pt x="309" y="101"/>
                </a:moveTo>
                <a:cubicBezTo>
                  <a:pt x="311" y="101"/>
                  <a:pt x="313" y="101"/>
                  <a:pt x="316" y="101"/>
                </a:cubicBezTo>
                <a:cubicBezTo>
                  <a:pt x="315" y="101"/>
                  <a:pt x="309" y="101"/>
                  <a:pt x="309" y="101"/>
                </a:cubicBezTo>
                <a:cubicBezTo>
                  <a:pt x="309" y="101"/>
                  <a:pt x="309" y="101"/>
                  <a:pt x="309" y="101"/>
                </a:cubicBezTo>
                <a:close/>
                <a:moveTo>
                  <a:pt x="291" y="102"/>
                </a:moveTo>
                <a:cubicBezTo>
                  <a:pt x="291" y="102"/>
                  <a:pt x="291" y="102"/>
                  <a:pt x="291" y="102"/>
                </a:cubicBezTo>
                <a:cubicBezTo>
                  <a:pt x="291" y="103"/>
                  <a:pt x="291" y="102"/>
                  <a:pt x="291" y="102"/>
                </a:cubicBezTo>
                <a:close/>
                <a:moveTo>
                  <a:pt x="288" y="103"/>
                </a:moveTo>
                <a:cubicBezTo>
                  <a:pt x="286" y="101"/>
                  <a:pt x="288" y="103"/>
                  <a:pt x="288" y="103"/>
                </a:cubicBezTo>
                <a:close/>
                <a:moveTo>
                  <a:pt x="285" y="102"/>
                </a:moveTo>
                <a:cubicBezTo>
                  <a:pt x="285" y="102"/>
                  <a:pt x="285" y="102"/>
                  <a:pt x="285" y="103"/>
                </a:cubicBezTo>
                <a:cubicBezTo>
                  <a:pt x="285" y="104"/>
                  <a:pt x="283" y="103"/>
                  <a:pt x="283" y="102"/>
                </a:cubicBezTo>
                <a:cubicBezTo>
                  <a:pt x="284" y="102"/>
                  <a:pt x="284" y="102"/>
                  <a:pt x="285" y="102"/>
                </a:cubicBezTo>
                <a:close/>
                <a:moveTo>
                  <a:pt x="273" y="103"/>
                </a:moveTo>
                <a:cubicBezTo>
                  <a:pt x="273" y="103"/>
                  <a:pt x="273" y="104"/>
                  <a:pt x="273" y="104"/>
                </a:cubicBezTo>
                <a:cubicBezTo>
                  <a:pt x="273" y="104"/>
                  <a:pt x="270" y="104"/>
                  <a:pt x="271" y="103"/>
                </a:cubicBezTo>
                <a:cubicBezTo>
                  <a:pt x="271" y="103"/>
                  <a:pt x="272" y="103"/>
                  <a:pt x="273" y="103"/>
                </a:cubicBezTo>
                <a:close/>
                <a:moveTo>
                  <a:pt x="237" y="107"/>
                </a:moveTo>
                <a:cubicBezTo>
                  <a:pt x="237" y="107"/>
                  <a:pt x="237" y="107"/>
                  <a:pt x="237" y="107"/>
                </a:cubicBezTo>
                <a:cubicBezTo>
                  <a:pt x="237" y="108"/>
                  <a:pt x="238" y="108"/>
                  <a:pt x="239" y="108"/>
                </a:cubicBezTo>
                <a:cubicBezTo>
                  <a:pt x="237" y="108"/>
                  <a:pt x="227" y="110"/>
                  <a:pt x="227" y="108"/>
                </a:cubicBezTo>
                <a:cubicBezTo>
                  <a:pt x="227" y="108"/>
                  <a:pt x="227" y="108"/>
                  <a:pt x="227" y="108"/>
                </a:cubicBezTo>
                <a:cubicBezTo>
                  <a:pt x="228" y="108"/>
                  <a:pt x="229" y="108"/>
                  <a:pt x="230" y="108"/>
                </a:cubicBezTo>
                <a:cubicBezTo>
                  <a:pt x="232" y="108"/>
                  <a:pt x="234" y="108"/>
                  <a:pt x="234" y="107"/>
                </a:cubicBezTo>
                <a:cubicBezTo>
                  <a:pt x="235" y="107"/>
                  <a:pt x="236" y="107"/>
                  <a:pt x="237" y="107"/>
                </a:cubicBezTo>
                <a:close/>
                <a:moveTo>
                  <a:pt x="227" y="110"/>
                </a:moveTo>
                <a:cubicBezTo>
                  <a:pt x="227" y="110"/>
                  <a:pt x="227" y="110"/>
                  <a:pt x="227" y="110"/>
                </a:cubicBezTo>
                <a:cubicBezTo>
                  <a:pt x="226" y="110"/>
                  <a:pt x="226" y="110"/>
                  <a:pt x="225" y="110"/>
                </a:cubicBezTo>
                <a:cubicBezTo>
                  <a:pt x="225" y="110"/>
                  <a:pt x="224" y="110"/>
                  <a:pt x="225" y="110"/>
                </a:cubicBezTo>
                <a:cubicBezTo>
                  <a:pt x="225" y="110"/>
                  <a:pt x="226" y="110"/>
                  <a:pt x="227" y="110"/>
                </a:cubicBezTo>
                <a:close/>
                <a:moveTo>
                  <a:pt x="222" y="108"/>
                </a:moveTo>
                <a:cubicBezTo>
                  <a:pt x="224" y="108"/>
                  <a:pt x="230" y="107"/>
                  <a:pt x="231" y="107"/>
                </a:cubicBezTo>
                <a:cubicBezTo>
                  <a:pt x="230" y="107"/>
                  <a:pt x="230" y="107"/>
                  <a:pt x="229" y="108"/>
                </a:cubicBezTo>
                <a:cubicBezTo>
                  <a:pt x="227" y="108"/>
                  <a:pt x="225" y="108"/>
                  <a:pt x="225" y="108"/>
                </a:cubicBezTo>
                <a:cubicBezTo>
                  <a:pt x="225" y="108"/>
                  <a:pt x="225" y="108"/>
                  <a:pt x="225" y="108"/>
                </a:cubicBezTo>
                <a:cubicBezTo>
                  <a:pt x="224" y="108"/>
                  <a:pt x="222" y="109"/>
                  <a:pt x="222" y="108"/>
                </a:cubicBezTo>
                <a:cubicBezTo>
                  <a:pt x="222" y="108"/>
                  <a:pt x="222" y="108"/>
                  <a:pt x="222" y="108"/>
                </a:cubicBezTo>
                <a:close/>
                <a:moveTo>
                  <a:pt x="219" y="109"/>
                </a:moveTo>
                <a:cubicBezTo>
                  <a:pt x="220" y="109"/>
                  <a:pt x="222" y="109"/>
                  <a:pt x="225" y="109"/>
                </a:cubicBezTo>
                <a:cubicBezTo>
                  <a:pt x="225" y="109"/>
                  <a:pt x="225" y="109"/>
                  <a:pt x="226" y="109"/>
                </a:cubicBezTo>
                <a:cubicBezTo>
                  <a:pt x="225" y="109"/>
                  <a:pt x="219" y="110"/>
                  <a:pt x="214" y="110"/>
                </a:cubicBezTo>
                <a:cubicBezTo>
                  <a:pt x="215" y="110"/>
                  <a:pt x="217" y="110"/>
                  <a:pt x="219" y="109"/>
                </a:cubicBezTo>
                <a:close/>
                <a:moveTo>
                  <a:pt x="222" y="119"/>
                </a:moveTo>
                <a:cubicBezTo>
                  <a:pt x="220" y="119"/>
                  <a:pt x="219" y="120"/>
                  <a:pt x="218" y="120"/>
                </a:cubicBezTo>
                <a:cubicBezTo>
                  <a:pt x="217" y="120"/>
                  <a:pt x="217" y="120"/>
                  <a:pt x="217" y="119"/>
                </a:cubicBezTo>
                <a:cubicBezTo>
                  <a:pt x="217" y="119"/>
                  <a:pt x="221" y="119"/>
                  <a:pt x="222" y="119"/>
                </a:cubicBezTo>
                <a:close/>
                <a:moveTo>
                  <a:pt x="220" y="110"/>
                </a:moveTo>
                <a:cubicBezTo>
                  <a:pt x="220" y="110"/>
                  <a:pt x="217" y="109"/>
                  <a:pt x="220" y="110"/>
                </a:cubicBezTo>
                <a:close/>
                <a:moveTo>
                  <a:pt x="193" y="111"/>
                </a:moveTo>
                <a:cubicBezTo>
                  <a:pt x="193" y="111"/>
                  <a:pt x="193" y="111"/>
                  <a:pt x="193" y="111"/>
                </a:cubicBezTo>
                <a:cubicBezTo>
                  <a:pt x="193" y="111"/>
                  <a:pt x="193" y="111"/>
                  <a:pt x="193" y="111"/>
                </a:cubicBezTo>
                <a:cubicBezTo>
                  <a:pt x="193" y="111"/>
                  <a:pt x="193" y="111"/>
                  <a:pt x="193" y="111"/>
                </a:cubicBezTo>
                <a:close/>
                <a:moveTo>
                  <a:pt x="194" y="123"/>
                </a:moveTo>
                <a:cubicBezTo>
                  <a:pt x="194" y="123"/>
                  <a:pt x="194" y="123"/>
                  <a:pt x="194" y="123"/>
                </a:cubicBezTo>
                <a:cubicBezTo>
                  <a:pt x="194" y="123"/>
                  <a:pt x="194" y="123"/>
                  <a:pt x="194" y="123"/>
                </a:cubicBezTo>
                <a:cubicBezTo>
                  <a:pt x="194" y="123"/>
                  <a:pt x="194" y="123"/>
                  <a:pt x="194" y="123"/>
                </a:cubicBezTo>
                <a:close/>
                <a:moveTo>
                  <a:pt x="196" y="125"/>
                </a:moveTo>
                <a:cubicBezTo>
                  <a:pt x="196" y="125"/>
                  <a:pt x="196" y="125"/>
                  <a:pt x="196" y="125"/>
                </a:cubicBezTo>
                <a:cubicBezTo>
                  <a:pt x="196" y="125"/>
                  <a:pt x="196" y="125"/>
                  <a:pt x="196" y="125"/>
                </a:cubicBezTo>
                <a:close/>
                <a:moveTo>
                  <a:pt x="207" y="122"/>
                </a:moveTo>
                <a:cubicBezTo>
                  <a:pt x="206" y="122"/>
                  <a:pt x="204" y="122"/>
                  <a:pt x="203" y="122"/>
                </a:cubicBezTo>
                <a:cubicBezTo>
                  <a:pt x="203" y="122"/>
                  <a:pt x="203" y="122"/>
                  <a:pt x="203" y="122"/>
                </a:cubicBezTo>
                <a:cubicBezTo>
                  <a:pt x="204" y="122"/>
                  <a:pt x="207" y="121"/>
                  <a:pt x="209" y="121"/>
                </a:cubicBezTo>
                <a:cubicBezTo>
                  <a:pt x="210" y="121"/>
                  <a:pt x="210" y="121"/>
                  <a:pt x="210" y="121"/>
                </a:cubicBezTo>
                <a:cubicBezTo>
                  <a:pt x="209" y="121"/>
                  <a:pt x="208" y="121"/>
                  <a:pt x="207" y="122"/>
                </a:cubicBezTo>
                <a:close/>
                <a:moveTo>
                  <a:pt x="218" y="120"/>
                </a:moveTo>
                <a:cubicBezTo>
                  <a:pt x="218" y="121"/>
                  <a:pt x="218" y="121"/>
                  <a:pt x="219" y="121"/>
                </a:cubicBezTo>
                <a:cubicBezTo>
                  <a:pt x="218" y="121"/>
                  <a:pt x="214" y="121"/>
                  <a:pt x="211" y="122"/>
                </a:cubicBezTo>
                <a:cubicBezTo>
                  <a:pt x="213" y="121"/>
                  <a:pt x="216" y="121"/>
                  <a:pt x="218" y="120"/>
                </a:cubicBezTo>
                <a:close/>
                <a:moveTo>
                  <a:pt x="214" y="122"/>
                </a:moveTo>
                <a:cubicBezTo>
                  <a:pt x="214" y="122"/>
                  <a:pt x="212" y="121"/>
                  <a:pt x="214" y="122"/>
                </a:cubicBezTo>
                <a:close/>
                <a:moveTo>
                  <a:pt x="219" y="122"/>
                </a:moveTo>
                <a:cubicBezTo>
                  <a:pt x="219" y="122"/>
                  <a:pt x="219" y="122"/>
                  <a:pt x="219" y="122"/>
                </a:cubicBezTo>
                <a:cubicBezTo>
                  <a:pt x="218" y="122"/>
                  <a:pt x="218" y="122"/>
                  <a:pt x="218" y="122"/>
                </a:cubicBezTo>
                <a:cubicBezTo>
                  <a:pt x="218" y="122"/>
                  <a:pt x="219" y="122"/>
                  <a:pt x="220" y="122"/>
                </a:cubicBezTo>
                <a:cubicBezTo>
                  <a:pt x="220" y="122"/>
                  <a:pt x="220" y="122"/>
                  <a:pt x="219" y="122"/>
                </a:cubicBezTo>
                <a:close/>
                <a:moveTo>
                  <a:pt x="219" y="120"/>
                </a:moveTo>
                <a:cubicBezTo>
                  <a:pt x="223" y="120"/>
                  <a:pt x="226" y="119"/>
                  <a:pt x="228" y="119"/>
                </a:cubicBezTo>
                <a:cubicBezTo>
                  <a:pt x="229" y="119"/>
                  <a:pt x="230" y="119"/>
                  <a:pt x="231" y="119"/>
                </a:cubicBezTo>
                <a:cubicBezTo>
                  <a:pt x="230" y="119"/>
                  <a:pt x="220" y="121"/>
                  <a:pt x="219" y="120"/>
                </a:cubicBezTo>
                <a:close/>
                <a:moveTo>
                  <a:pt x="233" y="118"/>
                </a:moveTo>
                <a:cubicBezTo>
                  <a:pt x="232" y="119"/>
                  <a:pt x="231" y="119"/>
                  <a:pt x="230" y="119"/>
                </a:cubicBezTo>
                <a:cubicBezTo>
                  <a:pt x="231" y="118"/>
                  <a:pt x="232" y="118"/>
                  <a:pt x="232" y="118"/>
                </a:cubicBezTo>
                <a:cubicBezTo>
                  <a:pt x="232" y="118"/>
                  <a:pt x="230" y="118"/>
                  <a:pt x="228" y="119"/>
                </a:cubicBezTo>
                <a:cubicBezTo>
                  <a:pt x="228" y="119"/>
                  <a:pt x="228" y="119"/>
                  <a:pt x="228" y="119"/>
                </a:cubicBezTo>
                <a:cubicBezTo>
                  <a:pt x="228" y="119"/>
                  <a:pt x="228" y="119"/>
                  <a:pt x="228" y="119"/>
                </a:cubicBezTo>
                <a:cubicBezTo>
                  <a:pt x="227" y="119"/>
                  <a:pt x="226" y="119"/>
                  <a:pt x="225" y="119"/>
                </a:cubicBezTo>
                <a:cubicBezTo>
                  <a:pt x="225" y="119"/>
                  <a:pt x="224" y="119"/>
                  <a:pt x="224" y="119"/>
                </a:cubicBezTo>
                <a:cubicBezTo>
                  <a:pt x="224" y="118"/>
                  <a:pt x="225" y="118"/>
                  <a:pt x="226" y="118"/>
                </a:cubicBezTo>
                <a:cubicBezTo>
                  <a:pt x="226" y="118"/>
                  <a:pt x="227" y="118"/>
                  <a:pt x="227" y="118"/>
                </a:cubicBezTo>
                <a:cubicBezTo>
                  <a:pt x="228" y="118"/>
                  <a:pt x="229" y="118"/>
                  <a:pt x="230" y="117"/>
                </a:cubicBezTo>
                <a:cubicBezTo>
                  <a:pt x="234" y="117"/>
                  <a:pt x="239" y="118"/>
                  <a:pt x="239" y="118"/>
                </a:cubicBezTo>
                <a:cubicBezTo>
                  <a:pt x="239" y="118"/>
                  <a:pt x="238" y="118"/>
                  <a:pt x="238" y="118"/>
                </a:cubicBezTo>
                <a:cubicBezTo>
                  <a:pt x="238" y="118"/>
                  <a:pt x="240" y="117"/>
                  <a:pt x="242" y="116"/>
                </a:cubicBezTo>
                <a:cubicBezTo>
                  <a:pt x="243" y="116"/>
                  <a:pt x="243" y="116"/>
                  <a:pt x="243" y="116"/>
                </a:cubicBezTo>
                <a:cubicBezTo>
                  <a:pt x="243" y="117"/>
                  <a:pt x="242" y="117"/>
                  <a:pt x="242" y="118"/>
                </a:cubicBezTo>
                <a:cubicBezTo>
                  <a:pt x="242" y="118"/>
                  <a:pt x="243" y="118"/>
                  <a:pt x="243" y="118"/>
                </a:cubicBezTo>
                <a:cubicBezTo>
                  <a:pt x="241" y="118"/>
                  <a:pt x="238" y="118"/>
                  <a:pt x="236" y="118"/>
                </a:cubicBezTo>
                <a:cubicBezTo>
                  <a:pt x="235" y="118"/>
                  <a:pt x="233" y="117"/>
                  <a:pt x="233" y="118"/>
                </a:cubicBezTo>
                <a:close/>
                <a:moveTo>
                  <a:pt x="234" y="120"/>
                </a:moveTo>
                <a:cubicBezTo>
                  <a:pt x="235" y="120"/>
                  <a:pt x="235" y="120"/>
                  <a:pt x="236" y="120"/>
                </a:cubicBezTo>
                <a:cubicBezTo>
                  <a:pt x="235" y="120"/>
                  <a:pt x="235" y="120"/>
                  <a:pt x="234" y="120"/>
                </a:cubicBezTo>
                <a:close/>
                <a:moveTo>
                  <a:pt x="238" y="119"/>
                </a:moveTo>
                <a:cubicBezTo>
                  <a:pt x="237" y="119"/>
                  <a:pt x="235" y="119"/>
                  <a:pt x="235" y="119"/>
                </a:cubicBezTo>
                <a:cubicBezTo>
                  <a:pt x="235" y="119"/>
                  <a:pt x="240" y="118"/>
                  <a:pt x="238" y="119"/>
                </a:cubicBezTo>
                <a:close/>
                <a:moveTo>
                  <a:pt x="282" y="121"/>
                </a:moveTo>
                <a:cubicBezTo>
                  <a:pt x="280" y="123"/>
                  <a:pt x="282" y="121"/>
                  <a:pt x="282" y="121"/>
                </a:cubicBezTo>
                <a:close/>
                <a:moveTo>
                  <a:pt x="293" y="118"/>
                </a:moveTo>
                <a:cubicBezTo>
                  <a:pt x="293" y="119"/>
                  <a:pt x="293" y="117"/>
                  <a:pt x="293" y="118"/>
                </a:cubicBezTo>
                <a:close/>
                <a:moveTo>
                  <a:pt x="296" y="119"/>
                </a:moveTo>
                <a:cubicBezTo>
                  <a:pt x="296" y="120"/>
                  <a:pt x="296" y="118"/>
                  <a:pt x="296" y="119"/>
                </a:cubicBezTo>
                <a:close/>
                <a:moveTo>
                  <a:pt x="298" y="115"/>
                </a:moveTo>
                <a:cubicBezTo>
                  <a:pt x="299" y="115"/>
                  <a:pt x="299" y="115"/>
                  <a:pt x="300" y="115"/>
                </a:cubicBezTo>
                <a:cubicBezTo>
                  <a:pt x="300" y="115"/>
                  <a:pt x="300" y="115"/>
                  <a:pt x="300" y="115"/>
                </a:cubicBezTo>
                <a:cubicBezTo>
                  <a:pt x="299" y="115"/>
                  <a:pt x="299" y="115"/>
                  <a:pt x="298" y="115"/>
                </a:cubicBezTo>
                <a:close/>
                <a:moveTo>
                  <a:pt x="307" y="117"/>
                </a:moveTo>
                <a:cubicBezTo>
                  <a:pt x="307" y="118"/>
                  <a:pt x="307" y="115"/>
                  <a:pt x="307" y="117"/>
                </a:cubicBezTo>
                <a:close/>
                <a:moveTo>
                  <a:pt x="307" y="114"/>
                </a:moveTo>
                <a:cubicBezTo>
                  <a:pt x="306" y="115"/>
                  <a:pt x="307" y="114"/>
                  <a:pt x="307" y="114"/>
                </a:cubicBezTo>
                <a:close/>
                <a:moveTo>
                  <a:pt x="308" y="115"/>
                </a:moveTo>
                <a:cubicBezTo>
                  <a:pt x="309" y="115"/>
                  <a:pt x="309" y="115"/>
                  <a:pt x="310" y="115"/>
                </a:cubicBezTo>
                <a:cubicBezTo>
                  <a:pt x="309" y="116"/>
                  <a:pt x="309" y="116"/>
                  <a:pt x="308" y="115"/>
                </a:cubicBezTo>
                <a:close/>
                <a:moveTo>
                  <a:pt x="317" y="117"/>
                </a:moveTo>
                <a:cubicBezTo>
                  <a:pt x="318" y="117"/>
                  <a:pt x="316" y="116"/>
                  <a:pt x="317" y="117"/>
                </a:cubicBezTo>
                <a:close/>
                <a:moveTo>
                  <a:pt x="318" y="115"/>
                </a:moveTo>
                <a:cubicBezTo>
                  <a:pt x="316" y="117"/>
                  <a:pt x="319" y="114"/>
                  <a:pt x="318" y="115"/>
                </a:cubicBezTo>
                <a:close/>
                <a:moveTo>
                  <a:pt x="321" y="114"/>
                </a:moveTo>
                <a:cubicBezTo>
                  <a:pt x="320" y="114"/>
                  <a:pt x="318" y="113"/>
                  <a:pt x="321" y="114"/>
                </a:cubicBezTo>
                <a:close/>
                <a:moveTo>
                  <a:pt x="326" y="114"/>
                </a:moveTo>
                <a:cubicBezTo>
                  <a:pt x="327" y="114"/>
                  <a:pt x="328" y="113"/>
                  <a:pt x="329" y="114"/>
                </a:cubicBezTo>
                <a:cubicBezTo>
                  <a:pt x="329" y="115"/>
                  <a:pt x="328" y="115"/>
                  <a:pt x="326" y="114"/>
                </a:cubicBezTo>
                <a:close/>
                <a:moveTo>
                  <a:pt x="334" y="116"/>
                </a:moveTo>
                <a:cubicBezTo>
                  <a:pt x="334" y="117"/>
                  <a:pt x="334" y="115"/>
                  <a:pt x="334" y="116"/>
                </a:cubicBezTo>
                <a:close/>
                <a:moveTo>
                  <a:pt x="335" y="114"/>
                </a:moveTo>
                <a:cubicBezTo>
                  <a:pt x="334" y="114"/>
                  <a:pt x="333" y="115"/>
                  <a:pt x="332" y="114"/>
                </a:cubicBezTo>
                <a:cubicBezTo>
                  <a:pt x="332" y="113"/>
                  <a:pt x="338" y="114"/>
                  <a:pt x="335" y="114"/>
                </a:cubicBezTo>
                <a:close/>
                <a:moveTo>
                  <a:pt x="341" y="116"/>
                </a:moveTo>
                <a:cubicBezTo>
                  <a:pt x="341" y="117"/>
                  <a:pt x="341" y="115"/>
                  <a:pt x="341" y="116"/>
                </a:cubicBezTo>
                <a:close/>
                <a:moveTo>
                  <a:pt x="357" y="114"/>
                </a:moveTo>
                <a:cubicBezTo>
                  <a:pt x="357" y="116"/>
                  <a:pt x="354" y="113"/>
                  <a:pt x="354" y="113"/>
                </a:cubicBezTo>
                <a:cubicBezTo>
                  <a:pt x="354" y="113"/>
                  <a:pt x="362" y="111"/>
                  <a:pt x="362" y="111"/>
                </a:cubicBezTo>
                <a:cubicBezTo>
                  <a:pt x="363" y="111"/>
                  <a:pt x="367" y="113"/>
                  <a:pt x="369" y="113"/>
                </a:cubicBezTo>
                <a:cubicBezTo>
                  <a:pt x="366" y="113"/>
                  <a:pt x="357" y="113"/>
                  <a:pt x="357" y="114"/>
                </a:cubicBezTo>
                <a:close/>
                <a:moveTo>
                  <a:pt x="356" y="110"/>
                </a:moveTo>
                <a:cubicBezTo>
                  <a:pt x="356" y="110"/>
                  <a:pt x="354" y="110"/>
                  <a:pt x="356" y="110"/>
                </a:cubicBezTo>
                <a:close/>
                <a:moveTo>
                  <a:pt x="370" y="111"/>
                </a:moveTo>
                <a:cubicBezTo>
                  <a:pt x="369" y="111"/>
                  <a:pt x="369" y="110"/>
                  <a:pt x="371" y="111"/>
                </a:cubicBezTo>
                <a:cubicBezTo>
                  <a:pt x="372" y="111"/>
                  <a:pt x="371" y="111"/>
                  <a:pt x="370" y="111"/>
                </a:cubicBezTo>
                <a:close/>
                <a:moveTo>
                  <a:pt x="372" y="112"/>
                </a:moveTo>
                <a:cubicBezTo>
                  <a:pt x="372" y="111"/>
                  <a:pt x="377" y="112"/>
                  <a:pt x="377" y="112"/>
                </a:cubicBezTo>
                <a:cubicBezTo>
                  <a:pt x="375" y="113"/>
                  <a:pt x="373" y="113"/>
                  <a:pt x="372" y="112"/>
                </a:cubicBezTo>
                <a:close/>
                <a:moveTo>
                  <a:pt x="377" y="112"/>
                </a:moveTo>
                <a:cubicBezTo>
                  <a:pt x="378" y="112"/>
                  <a:pt x="379" y="112"/>
                  <a:pt x="379" y="112"/>
                </a:cubicBezTo>
                <a:cubicBezTo>
                  <a:pt x="379" y="113"/>
                  <a:pt x="377" y="112"/>
                  <a:pt x="377" y="112"/>
                </a:cubicBezTo>
                <a:close/>
                <a:moveTo>
                  <a:pt x="380" y="112"/>
                </a:moveTo>
                <a:cubicBezTo>
                  <a:pt x="381" y="112"/>
                  <a:pt x="382" y="112"/>
                  <a:pt x="383" y="112"/>
                </a:cubicBezTo>
                <a:cubicBezTo>
                  <a:pt x="382" y="112"/>
                  <a:pt x="381" y="112"/>
                  <a:pt x="380" y="112"/>
                </a:cubicBezTo>
                <a:close/>
                <a:moveTo>
                  <a:pt x="386" y="112"/>
                </a:moveTo>
                <a:cubicBezTo>
                  <a:pt x="386" y="110"/>
                  <a:pt x="389" y="112"/>
                  <a:pt x="389" y="112"/>
                </a:cubicBezTo>
                <a:cubicBezTo>
                  <a:pt x="388" y="112"/>
                  <a:pt x="387" y="112"/>
                  <a:pt x="386" y="112"/>
                </a:cubicBezTo>
                <a:close/>
                <a:moveTo>
                  <a:pt x="402" y="111"/>
                </a:moveTo>
                <a:cubicBezTo>
                  <a:pt x="402" y="111"/>
                  <a:pt x="401" y="110"/>
                  <a:pt x="402" y="111"/>
                </a:cubicBezTo>
                <a:close/>
                <a:moveTo>
                  <a:pt x="401" y="109"/>
                </a:moveTo>
                <a:cubicBezTo>
                  <a:pt x="400" y="109"/>
                  <a:pt x="403" y="108"/>
                  <a:pt x="403" y="109"/>
                </a:cubicBezTo>
                <a:cubicBezTo>
                  <a:pt x="402" y="109"/>
                  <a:pt x="401" y="109"/>
                  <a:pt x="401" y="109"/>
                </a:cubicBezTo>
                <a:close/>
                <a:moveTo>
                  <a:pt x="407" y="114"/>
                </a:moveTo>
                <a:cubicBezTo>
                  <a:pt x="404" y="114"/>
                  <a:pt x="407" y="114"/>
                  <a:pt x="407" y="114"/>
                </a:cubicBezTo>
                <a:close/>
                <a:moveTo>
                  <a:pt x="407" y="111"/>
                </a:moveTo>
                <a:cubicBezTo>
                  <a:pt x="407" y="112"/>
                  <a:pt x="407" y="110"/>
                  <a:pt x="407" y="111"/>
                </a:cubicBezTo>
                <a:close/>
                <a:moveTo>
                  <a:pt x="417" y="107"/>
                </a:moveTo>
                <a:cubicBezTo>
                  <a:pt x="417" y="108"/>
                  <a:pt x="417" y="108"/>
                  <a:pt x="417" y="108"/>
                </a:cubicBezTo>
                <a:cubicBezTo>
                  <a:pt x="416" y="109"/>
                  <a:pt x="413" y="109"/>
                  <a:pt x="409" y="109"/>
                </a:cubicBezTo>
                <a:cubicBezTo>
                  <a:pt x="409" y="109"/>
                  <a:pt x="409" y="108"/>
                  <a:pt x="409" y="109"/>
                </a:cubicBezTo>
                <a:cubicBezTo>
                  <a:pt x="409" y="109"/>
                  <a:pt x="409" y="109"/>
                  <a:pt x="409" y="109"/>
                </a:cubicBezTo>
                <a:cubicBezTo>
                  <a:pt x="404" y="108"/>
                  <a:pt x="399" y="108"/>
                  <a:pt x="398" y="108"/>
                </a:cubicBezTo>
                <a:cubicBezTo>
                  <a:pt x="388" y="109"/>
                  <a:pt x="378" y="109"/>
                  <a:pt x="368" y="109"/>
                </a:cubicBezTo>
                <a:cubicBezTo>
                  <a:pt x="364" y="109"/>
                  <a:pt x="353" y="108"/>
                  <a:pt x="349" y="110"/>
                </a:cubicBezTo>
                <a:cubicBezTo>
                  <a:pt x="348" y="111"/>
                  <a:pt x="347" y="111"/>
                  <a:pt x="346" y="112"/>
                </a:cubicBezTo>
                <a:cubicBezTo>
                  <a:pt x="346" y="112"/>
                  <a:pt x="346" y="112"/>
                  <a:pt x="346" y="112"/>
                </a:cubicBezTo>
                <a:cubicBezTo>
                  <a:pt x="346" y="112"/>
                  <a:pt x="345" y="112"/>
                  <a:pt x="344" y="112"/>
                </a:cubicBezTo>
                <a:cubicBezTo>
                  <a:pt x="339" y="113"/>
                  <a:pt x="333" y="113"/>
                  <a:pt x="328" y="112"/>
                </a:cubicBezTo>
                <a:cubicBezTo>
                  <a:pt x="328" y="113"/>
                  <a:pt x="328" y="113"/>
                  <a:pt x="328" y="112"/>
                </a:cubicBezTo>
                <a:cubicBezTo>
                  <a:pt x="322" y="112"/>
                  <a:pt x="317" y="112"/>
                  <a:pt x="314" y="112"/>
                </a:cubicBezTo>
                <a:cubicBezTo>
                  <a:pt x="307" y="113"/>
                  <a:pt x="300" y="114"/>
                  <a:pt x="292" y="114"/>
                </a:cubicBezTo>
                <a:cubicBezTo>
                  <a:pt x="288" y="111"/>
                  <a:pt x="263" y="117"/>
                  <a:pt x="257" y="117"/>
                </a:cubicBezTo>
                <a:cubicBezTo>
                  <a:pt x="257" y="117"/>
                  <a:pt x="256" y="118"/>
                  <a:pt x="254" y="118"/>
                </a:cubicBezTo>
                <a:cubicBezTo>
                  <a:pt x="251" y="118"/>
                  <a:pt x="247" y="119"/>
                  <a:pt x="243" y="119"/>
                </a:cubicBezTo>
                <a:cubicBezTo>
                  <a:pt x="242" y="119"/>
                  <a:pt x="241" y="119"/>
                  <a:pt x="241" y="119"/>
                </a:cubicBezTo>
                <a:cubicBezTo>
                  <a:pt x="241" y="118"/>
                  <a:pt x="244" y="118"/>
                  <a:pt x="246" y="118"/>
                </a:cubicBezTo>
                <a:cubicBezTo>
                  <a:pt x="248" y="118"/>
                  <a:pt x="249" y="117"/>
                  <a:pt x="249" y="117"/>
                </a:cubicBezTo>
                <a:cubicBezTo>
                  <a:pt x="249" y="117"/>
                  <a:pt x="249" y="117"/>
                  <a:pt x="249" y="117"/>
                </a:cubicBezTo>
                <a:cubicBezTo>
                  <a:pt x="249" y="117"/>
                  <a:pt x="249" y="117"/>
                  <a:pt x="250" y="117"/>
                </a:cubicBezTo>
                <a:cubicBezTo>
                  <a:pt x="249" y="117"/>
                  <a:pt x="249" y="117"/>
                  <a:pt x="249" y="117"/>
                </a:cubicBezTo>
                <a:cubicBezTo>
                  <a:pt x="249" y="116"/>
                  <a:pt x="249" y="116"/>
                  <a:pt x="249" y="116"/>
                </a:cubicBezTo>
                <a:cubicBezTo>
                  <a:pt x="249" y="116"/>
                  <a:pt x="250" y="116"/>
                  <a:pt x="250" y="116"/>
                </a:cubicBezTo>
                <a:cubicBezTo>
                  <a:pt x="250" y="116"/>
                  <a:pt x="251" y="116"/>
                  <a:pt x="252" y="117"/>
                </a:cubicBezTo>
                <a:cubicBezTo>
                  <a:pt x="252" y="117"/>
                  <a:pt x="252" y="117"/>
                  <a:pt x="252" y="117"/>
                </a:cubicBezTo>
                <a:cubicBezTo>
                  <a:pt x="253" y="117"/>
                  <a:pt x="254" y="117"/>
                  <a:pt x="255" y="116"/>
                </a:cubicBezTo>
                <a:cubicBezTo>
                  <a:pt x="255" y="116"/>
                  <a:pt x="254" y="116"/>
                  <a:pt x="253" y="116"/>
                </a:cubicBezTo>
                <a:cubicBezTo>
                  <a:pt x="253" y="116"/>
                  <a:pt x="252" y="116"/>
                  <a:pt x="252" y="115"/>
                </a:cubicBezTo>
                <a:cubicBezTo>
                  <a:pt x="252" y="115"/>
                  <a:pt x="253" y="115"/>
                  <a:pt x="253" y="115"/>
                </a:cubicBezTo>
                <a:cubicBezTo>
                  <a:pt x="253" y="115"/>
                  <a:pt x="254" y="115"/>
                  <a:pt x="254" y="115"/>
                </a:cubicBezTo>
                <a:cubicBezTo>
                  <a:pt x="255" y="115"/>
                  <a:pt x="256" y="116"/>
                  <a:pt x="256" y="116"/>
                </a:cubicBezTo>
                <a:cubicBezTo>
                  <a:pt x="256" y="116"/>
                  <a:pt x="255" y="116"/>
                  <a:pt x="255" y="117"/>
                </a:cubicBezTo>
                <a:cubicBezTo>
                  <a:pt x="258" y="117"/>
                  <a:pt x="262" y="116"/>
                  <a:pt x="265" y="115"/>
                </a:cubicBezTo>
                <a:cubicBezTo>
                  <a:pt x="266" y="115"/>
                  <a:pt x="267" y="114"/>
                  <a:pt x="268" y="114"/>
                </a:cubicBezTo>
                <a:cubicBezTo>
                  <a:pt x="268" y="114"/>
                  <a:pt x="268" y="115"/>
                  <a:pt x="268" y="115"/>
                </a:cubicBezTo>
                <a:cubicBezTo>
                  <a:pt x="268" y="115"/>
                  <a:pt x="268" y="114"/>
                  <a:pt x="268" y="114"/>
                </a:cubicBezTo>
                <a:cubicBezTo>
                  <a:pt x="268" y="114"/>
                  <a:pt x="269" y="114"/>
                  <a:pt x="269" y="115"/>
                </a:cubicBezTo>
                <a:cubicBezTo>
                  <a:pt x="271" y="114"/>
                  <a:pt x="273" y="114"/>
                  <a:pt x="276" y="114"/>
                </a:cubicBezTo>
                <a:cubicBezTo>
                  <a:pt x="276" y="114"/>
                  <a:pt x="276" y="114"/>
                  <a:pt x="276" y="114"/>
                </a:cubicBezTo>
                <a:cubicBezTo>
                  <a:pt x="280" y="113"/>
                  <a:pt x="284" y="113"/>
                  <a:pt x="285" y="113"/>
                </a:cubicBezTo>
                <a:cubicBezTo>
                  <a:pt x="285" y="113"/>
                  <a:pt x="279" y="113"/>
                  <a:pt x="279" y="113"/>
                </a:cubicBezTo>
                <a:cubicBezTo>
                  <a:pt x="279" y="113"/>
                  <a:pt x="279" y="113"/>
                  <a:pt x="280" y="113"/>
                </a:cubicBezTo>
                <a:cubicBezTo>
                  <a:pt x="285" y="112"/>
                  <a:pt x="291" y="112"/>
                  <a:pt x="296" y="111"/>
                </a:cubicBezTo>
                <a:cubicBezTo>
                  <a:pt x="303" y="111"/>
                  <a:pt x="310" y="110"/>
                  <a:pt x="316" y="109"/>
                </a:cubicBezTo>
                <a:cubicBezTo>
                  <a:pt x="318" y="109"/>
                  <a:pt x="319" y="109"/>
                  <a:pt x="320" y="109"/>
                </a:cubicBezTo>
                <a:cubicBezTo>
                  <a:pt x="323" y="109"/>
                  <a:pt x="326" y="109"/>
                  <a:pt x="329" y="109"/>
                </a:cubicBezTo>
                <a:cubicBezTo>
                  <a:pt x="333" y="108"/>
                  <a:pt x="341" y="108"/>
                  <a:pt x="346" y="107"/>
                </a:cubicBezTo>
                <a:cubicBezTo>
                  <a:pt x="349" y="107"/>
                  <a:pt x="353" y="107"/>
                  <a:pt x="355" y="106"/>
                </a:cubicBezTo>
                <a:cubicBezTo>
                  <a:pt x="356" y="106"/>
                  <a:pt x="355" y="106"/>
                  <a:pt x="353" y="106"/>
                </a:cubicBezTo>
                <a:cubicBezTo>
                  <a:pt x="355" y="106"/>
                  <a:pt x="357" y="106"/>
                  <a:pt x="360" y="106"/>
                </a:cubicBezTo>
                <a:cubicBezTo>
                  <a:pt x="359" y="106"/>
                  <a:pt x="359" y="105"/>
                  <a:pt x="360" y="106"/>
                </a:cubicBezTo>
                <a:cubicBezTo>
                  <a:pt x="365" y="106"/>
                  <a:pt x="372" y="107"/>
                  <a:pt x="376" y="106"/>
                </a:cubicBezTo>
                <a:cubicBezTo>
                  <a:pt x="378" y="106"/>
                  <a:pt x="387" y="105"/>
                  <a:pt x="390" y="105"/>
                </a:cubicBezTo>
                <a:cubicBezTo>
                  <a:pt x="393" y="106"/>
                  <a:pt x="398" y="106"/>
                  <a:pt x="399" y="106"/>
                </a:cubicBezTo>
                <a:cubicBezTo>
                  <a:pt x="400" y="106"/>
                  <a:pt x="405" y="105"/>
                  <a:pt x="409" y="105"/>
                </a:cubicBezTo>
                <a:cubicBezTo>
                  <a:pt x="409" y="105"/>
                  <a:pt x="409" y="105"/>
                  <a:pt x="409" y="105"/>
                </a:cubicBezTo>
                <a:cubicBezTo>
                  <a:pt x="413" y="105"/>
                  <a:pt x="418" y="105"/>
                  <a:pt x="419" y="105"/>
                </a:cubicBezTo>
                <a:cubicBezTo>
                  <a:pt x="418" y="106"/>
                  <a:pt x="418" y="106"/>
                  <a:pt x="418" y="106"/>
                </a:cubicBezTo>
                <a:cubicBezTo>
                  <a:pt x="417" y="106"/>
                  <a:pt x="417" y="106"/>
                  <a:pt x="416" y="106"/>
                </a:cubicBezTo>
                <a:cubicBezTo>
                  <a:pt x="416" y="106"/>
                  <a:pt x="416" y="106"/>
                  <a:pt x="416" y="106"/>
                </a:cubicBezTo>
                <a:cubicBezTo>
                  <a:pt x="407" y="106"/>
                  <a:pt x="393" y="106"/>
                  <a:pt x="393" y="107"/>
                </a:cubicBezTo>
                <a:cubicBezTo>
                  <a:pt x="393" y="107"/>
                  <a:pt x="421" y="107"/>
                  <a:pt x="421" y="107"/>
                </a:cubicBezTo>
                <a:cubicBezTo>
                  <a:pt x="420" y="108"/>
                  <a:pt x="418" y="107"/>
                  <a:pt x="417" y="107"/>
                </a:cubicBezTo>
                <a:close/>
                <a:moveTo>
                  <a:pt x="246" y="107"/>
                </a:moveTo>
                <a:cubicBezTo>
                  <a:pt x="247" y="107"/>
                  <a:pt x="250" y="107"/>
                  <a:pt x="249" y="107"/>
                </a:cubicBezTo>
                <a:cubicBezTo>
                  <a:pt x="248" y="108"/>
                  <a:pt x="247" y="107"/>
                  <a:pt x="246" y="107"/>
                </a:cubicBezTo>
                <a:close/>
                <a:moveTo>
                  <a:pt x="245" y="116"/>
                </a:moveTo>
                <a:cubicBezTo>
                  <a:pt x="245" y="116"/>
                  <a:pt x="246" y="116"/>
                  <a:pt x="246" y="116"/>
                </a:cubicBezTo>
                <a:cubicBezTo>
                  <a:pt x="246" y="116"/>
                  <a:pt x="247" y="116"/>
                  <a:pt x="247" y="116"/>
                </a:cubicBezTo>
                <a:cubicBezTo>
                  <a:pt x="247" y="116"/>
                  <a:pt x="247" y="116"/>
                  <a:pt x="247" y="116"/>
                </a:cubicBezTo>
                <a:cubicBezTo>
                  <a:pt x="248" y="117"/>
                  <a:pt x="245" y="117"/>
                  <a:pt x="245" y="116"/>
                </a:cubicBezTo>
                <a:close/>
                <a:moveTo>
                  <a:pt x="246" y="108"/>
                </a:moveTo>
                <a:cubicBezTo>
                  <a:pt x="245" y="108"/>
                  <a:pt x="245" y="108"/>
                  <a:pt x="244" y="109"/>
                </a:cubicBezTo>
                <a:cubicBezTo>
                  <a:pt x="245" y="108"/>
                  <a:pt x="245" y="108"/>
                  <a:pt x="246" y="108"/>
                </a:cubicBezTo>
                <a:close/>
                <a:moveTo>
                  <a:pt x="260" y="116"/>
                </a:moveTo>
                <a:cubicBezTo>
                  <a:pt x="260" y="116"/>
                  <a:pt x="260" y="116"/>
                  <a:pt x="260" y="116"/>
                </a:cubicBezTo>
                <a:cubicBezTo>
                  <a:pt x="259" y="116"/>
                  <a:pt x="258" y="115"/>
                  <a:pt x="259" y="115"/>
                </a:cubicBezTo>
                <a:cubicBezTo>
                  <a:pt x="260" y="115"/>
                  <a:pt x="261" y="115"/>
                  <a:pt x="261" y="114"/>
                </a:cubicBezTo>
                <a:cubicBezTo>
                  <a:pt x="262" y="115"/>
                  <a:pt x="260" y="115"/>
                  <a:pt x="260" y="116"/>
                </a:cubicBezTo>
                <a:cubicBezTo>
                  <a:pt x="260" y="116"/>
                  <a:pt x="260" y="116"/>
                  <a:pt x="260" y="116"/>
                </a:cubicBezTo>
                <a:close/>
                <a:moveTo>
                  <a:pt x="312" y="109"/>
                </a:moveTo>
                <a:cubicBezTo>
                  <a:pt x="310" y="111"/>
                  <a:pt x="311" y="110"/>
                  <a:pt x="312" y="109"/>
                </a:cubicBezTo>
                <a:close/>
                <a:moveTo>
                  <a:pt x="330" y="103"/>
                </a:moveTo>
                <a:cubicBezTo>
                  <a:pt x="331" y="103"/>
                  <a:pt x="332" y="103"/>
                  <a:pt x="333" y="103"/>
                </a:cubicBezTo>
                <a:cubicBezTo>
                  <a:pt x="332" y="104"/>
                  <a:pt x="331" y="103"/>
                  <a:pt x="330" y="103"/>
                </a:cubicBezTo>
                <a:close/>
                <a:moveTo>
                  <a:pt x="332" y="104"/>
                </a:moveTo>
                <a:cubicBezTo>
                  <a:pt x="332" y="105"/>
                  <a:pt x="332" y="103"/>
                  <a:pt x="332" y="104"/>
                </a:cubicBezTo>
                <a:close/>
                <a:moveTo>
                  <a:pt x="341" y="102"/>
                </a:moveTo>
                <a:cubicBezTo>
                  <a:pt x="340" y="103"/>
                  <a:pt x="341" y="102"/>
                  <a:pt x="341" y="102"/>
                </a:cubicBezTo>
                <a:close/>
                <a:moveTo>
                  <a:pt x="342" y="103"/>
                </a:moveTo>
                <a:cubicBezTo>
                  <a:pt x="343" y="103"/>
                  <a:pt x="344" y="103"/>
                  <a:pt x="344" y="103"/>
                </a:cubicBezTo>
                <a:cubicBezTo>
                  <a:pt x="343" y="104"/>
                  <a:pt x="343" y="104"/>
                  <a:pt x="342" y="103"/>
                </a:cubicBezTo>
                <a:close/>
                <a:moveTo>
                  <a:pt x="352" y="102"/>
                </a:moveTo>
                <a:cubicBezTo>
                  <a:pt x="351" y="103"/>
                  <a:pt x="352" y="102"/>
                  <a:pt x="352" y="102"/>
                </a:cubicBezTo>
                <a:close/>
                <a:moveTo>
                  <a:pt x="353" y="106"/>
                </a:moveTo>
                <a:cubicBezTo>
                  <a:pt x="353" y="106"/>
                  <a:pt x="352" y="105"/>
                  <a:pt x="353" y="106"/>
                </a:cubicBezTo>
                <a:close/>
                <a:moveTo>
                  <a:pt x="354" y="103"/>
                </a:moveTo>
                <a:cubicBezTo>
                  <a:pt x="351" y="106"/>
                  <a:pt x="355" y="103"/>
                  <a:pt x="354" y="103"/>
                </a:cubicBezTo>
                <a:close/>
                <a:moveTo>
                  <a:pt x="355" y="103"/>
                </a:moveTo>
                <a:cubicBezTo>
                  <a:pt x="355" y="102"/>
                  <a:pt x="356" y="102"/>
                  <a:pt x="357" y="103"/>
                </a:cubicBezTo>
                <a:cubicBezTo>
                  <a:pt x="356" y="103"/>
                  <a:pt x="356" y="103"/>
                  <a:pt x="355" y="103"/>
                </a:cubicBezTo>
                <a:close/>
                <a:moveTo>
                  <a:pt x="360" y="104"/>
                </a:moveTo>
                <a:cubicBezTo>
                  <a:pt x="360" y="104"/>
                  <a:pt x="360" y="103"/>
                  <a:pt x="360" y="104"/>
                </a:cubicBezTo>
                <a:cubicBezTo>
                  <a:pt x="360" y="104"/>
                  <a:pt x="360" y="104"/>
                  <a:pt x="360" y="104"/>
                </a:cubicBezTo>
                <a:cubicBezTo>
                  <a:pt x="360" y="104"/>
                  <a:pt x="360" y="104"/>
                  <a:pt x="360" y="104"/>
                </a:cubicBezTo>
                <a:close/>
                <a:moveTo>
                  <a:pt x="363" y="102"/>
                </a:moveTo>
                <a:cubicBezTo>
                  <a:pt x="364" y="103"/>
                  <a:pt x="365" y="102"/>
                  <a:pt x="366" y="102"/>
                </a:cubicBezTo>
                <a:cubicBezTo>
                  <a:pt x="366" y="103"/>
                  <a:pt x="366" y="103"/>
                  <a:pt x="366" y="103"/>
                </a:cubicBezTo>
                <a:cubicBezTo>
                  <a:pt x="365" y="103"/>
                  <a:pt x="365" y="103"/>
                  <a:pt x="364" y="103"/>
                </a:cubicBezTo>
                <a:cubicBezTo>
                  <a:pt x="364" y="103"/>
                  <a:pt x="363" y="103"/>
                  <a:pt x="363" y="102"/>
                </a:cubicBezTo>
                <a:close/>
                <a:moveTo>
                  <a:pt x="369" y="103"/>
                </a:moveTo>
                <a:cubicBezTo>
                  <a:pt x="370" y="102"/>
                  <a:pt x="376" y="103"/>
                  <a:pt x="373" y="103"/>
                </a:cubicBezTo>
                <a:cubicBezTo>
                  <a:pt x="372" y="103"/>
                  <a:pt x="371" y="103"/>
                  <a:pt x="370" y="103"/>
                </a:cubicBezTo>
                <a:cubicBezTo>
                  <a:pt x="370" y="103"/>
                  <a:pt x="370" y="103"/>
                  <a:pt x="369" y="103"/>
                </a:cubicBezTo>
                <a:close/>
                <a:moveTo>
                  <a:pt x="399" y="102"/>
                </a:moveTo>
                <a:cubicBezTo>
                  <a:pt x="399" y="103"/>
                  <a:pt x="399" y="103"/>
                  <a:pt x="399" y="103"/>
                </a:cubicBezTo>
                <a:cubicBezTo>
                  <a:pt x="397" y="103"/>
                  <a:pt x="396" y="103"/>
                  <a:pt x="395" y="103"/>
                </a:cubicBezTo>
                <a:cubicBezTo>
                  <a:pt x="395" y="103"/>
                  <a:pt x="397" y="102"/>
                  <a:pt x="399" y="102"/>
                </a:cubicBezTo>
                <a:close/>
                <a:moveTo>
                  <a:pt x="414" y="103"/>
                </a:moveTo>
                <a:cubicBezTo>
                  <a:pt x="413" y="103"/>
                  <a:pt x="411" y="103"/>
                  <a:pt x="410" y="103"/>
                </a:cubicBezTo>
                <a:cubicBezTo>
                  <a:pt x="408" y="103"/>
                  <a:pt x="406" y="102"/>
                  <a:pt x="404" y="102"/>
                </a:cubicBezTo>
                <a:cubicBezTo>
                  <a:pt x="409" y="102"/>
                  <a:pt x="413" y="102"/>
                  <a:pt x="414" y="103"/>
                </a:cubicBezTo>
                <a:close/>
                <a:moveTo>
                  <a:pt x="414" y="101"/>
                </a:moveTo>
                <a:cubicBezTo>
                  <a:pt x="415" y="101"/>
                  <a:pt x="415" y="102"/>
                  <a:pt x="413" y="101"/>
                </a:cubicBezTo>
                <a:cubicBezTo>
                  <a:pt x="412" y="101"/>
                  <a:pt x="412" y="100"/>
                  <a:pt x="414" y="101"/>
                </a:cubicBezTo>
                <a:close/>
                <a:moveTo>
                  <a:pt x="415" y="102"/>
                </a:moveTo>
                <a:cubicBezTo>
                  <a:pt x="416" y="102"/>
                  <a:pt x="419" y="102"/>
                  <a:pt x="420" y="103"/>
                </a:cubicBezTo>
                <a:cubicBezTo>
                  <a:pt x="420" y="103"/>
                  <a:pt x="420" y="103"/>
                  <a:pt x="421" y="103"/>
                </a:cubicBezTo>
                <a:cubicBezTo>
                  <a:pt x="421" y="103"/>
                  <a:pt x="421" y="103"/>
                  <a:pt x="421" y="103"/>
                </a:cubicBezTo>
                <a:cubicBezTo>
                  <a:pt x="420" y="103"/>
                  <a:pt x="417" y="103"/>
                  <a:pt x="416" y="103"/>
                </a:cubicBezTo>
                <a:cubicBezTo>
                  <a:pt x="416" y="103"/>
                  <a:pt x="416" y="102"/>
                  <a:pt x="416" y="102"/>
                </a:cubicBezTo>
                <a:cubicBezTo>
                  <a:pt x="416" y="102"/>
                  <a:pt x="416" y="102"/>
                  <a:pt x="415" y="102"/>
                </a:cubicBezTo>
                <a:close/>
                <a:moveTo>
                  <a:pt x="412" y="106"/>
                </a:moveTo>
                <a:cubicBezTo>
                  <a:pt x="410" y="108"/>
                  <a:pt x="413" y="105"/>
                  <a:pt x="412" y="106"/>
                </a:cubicBezTo>
                <a:close/>
                <a:moveTo>
                  <a:pt x="427" y="103"/>
                </a:moveTo>
                <a:cubicBezTo>
                  <a:pt x="427" y="103"/>
                  <a:pt x="427" y="103"/>
                  <a:pt x="426" y="103"/>
                </a:cubicBezTo>
                <a:cubicBezTo>
                  <a:pt x="427" y="103"/>
                  <a:pt x="427" y="103"/>
                  <a:pt x="428" y="103"/>
                </a:cubicBezTo>
                <a:cubicBezTo>
                  <a:pt x="428" y="103"/>
                  <a:pt x="427" y="103"/>
                  <a:pt x="427" y="103"/>
                </a:cubicBezTo>
                <a:close/>
                <a:moveTo>
                  <a:pt x="432" y="103"/>
                </a:moveTo>
                <a:cubicBezTo>
                  <a:pt x="432" y="102"/>
                  <a:pt x="435" y="104"/>
                  <a:pt x="435" y="104"/>
                </a:cubicBezTo>
                <a:cubicBezTo>
                  <a:pt x="434" y="104"/>
                  <a:pt x="432" y="104"/>
                  <a:pt x="432" y="103"/>
                </a:cubicBezTo>
                <a:close/>
                <a:moveTo>
                  <a:pt x="441" y="101"/>
                </a:moveTo>
                <a:cubicBezTo>
                  <a:pt x="441" y="102"/>
                  <a:pt x="441" y="100"/>
                  <a:pt x="441" y="101"/>
                </a:cubicBezTo>
                <a:close/>
                <a:moveTo>
                  <a:pt x="442" y="104"/>
                </a:moveTo>
                <a:cubicBezTo>
                  <a:pt x="442" y="105"/>
                  <a:pt x="442" y="103"/>
                  <a:pt x="442" y="104"/>
                </a:cubicBezTo>
                <a:close/>
                <a:moveTo>
                  <a:pt x="450" y="103"/>
                </a:moveTo>
                <a:cubicBezTo>
                  <a:pt x="450" y="103"/>
                  <a:pt x="449" y="103"/>
                  <a:pt x="450" y="103"/>
                </a:cubicBezTo>
                <a:close/>
                <a:moveTo>
                  <a:pt x="448" y="101"/>
                </a:moveTo>
                <a:cubicBezTo>
                  <a:pt x="448" y="101"/>
                  <a:pt x="450" y="100"/>
                  <a:pt x="450" y="101"/>
                </a:cubicBezTo>
                <a:cubicBezTo>
                  <a:pt x="450" y="101"/>
                  <a:pt x="449" y="102"/>
                  <a:pt x="448" y="101"/>
                </a:cubicBezTo>
                <a:close/>
                <a:moveTo>
                  <a:pt x="455" y="106"/>
                </a:moveTo>
                <a:cubicBezTo>
                  <a:pt x="452" y="106"/>
                  <a:pt x="455" y="106"/>
                  <a:pt x="455" y="106"/>
                </a:cubicBezTo>
                <a:close/>
                <a:moveTo>
                  <a:pt x="455" y="103"/>
                </a:moveTo>
                <a:cubicBezTo>
                  <a:pt x="455" y="104"/>
                  <a:pt x="455" y="102"/>
                  <a:pt x="455" y="103"/>
                </a:cubicBezTo>
                <a:close/>
                <a:moveTo>
                  <a:pt x="460" y="99"/>
                </a:moveTo>
                <a:cubicBezTo>
                  <a:pt x="460" y="99"/>
                  <a:pt x="461" y="98"/>
                  <a:pt x="460" y="98"/>
                </a:cubicBezTo>
                <a:cubicBezTo>
                  <a:pt x="460" y="99"/>
                  <a:pt x="460" y="99"/>
                  <a:pt x="460" y="99"/>
                </a:cubicBezTo>
                <a:cubicBezTo>
                  <a:pt x="465" y="99"/>
                  <a:pt x="470" y="98"/>
                  <a:pt x="470" y="98"/>
                </a:cubicBezTo>
                <a:cubicBezTo>
                  <a:pt x="470" y="99"/>
                  <a:pt x="467" y="99"/>
                  <a:pt x="466" y="99"/>
                </a:cubicBezTo>
                <a:cubicBezTo>
                  <a:pt x="466" y="99"/>
                  <a:pt x="466" y="100"/>
                  <a:pt x="466" y="100"/>
                </a:cubicBezTo>
                <a:cubicBezTo>
                  <a:pt x="465" y="101"/>
                  <a:pt x="461" y="101"/>
                  <a:pt x="457" y="101"/>
                </a:cubicBezTo>
                <a:cubicBezTo>
                  <a:pt x="457" y="101"/>
                  <a:pt x="457" y="101"/>
                  <a:pt x="457" y="101"/>
                </a:cubicBezTo>
                <a:cubicBezTo>
                  <a:pt x="451" y="101"/>
                  <a:pt x="445" y="100"/>
                  <a:pt x="444" y="100"/>
                </a:cubicBezTo>
                <a:cubicBezTo>
                  <a:pt x="426" y="100"/>
                  <a:pt x="406" y="96"/>
                  <a:pt x="389" y="100"/>
                </a:cubicBezTo>
                <a:cubicBezTo>
                  <a:pt x="388" y="100"/>
                  <a:pt x="386" y="100"/>
                  <a:pt x="385" y="100"/>
                </a:cubicBezTo>
                <a:cubicBezTo>
                  <a:pt x="385" y="100"/>
                  <a:pt x="386" y="100"/>
                  <a:pt x="386" y="101"/>
                </a:cubicBezTo>
                <a:cubicBezTo>
                  <a:pt x="386" y="102"/>
                  <a:pt x="381" y="101"/>
                  <a:pt x="380" y="101"/>
                </a:cubicBezTo>
                <a:cubicBezTo>
                  <a:pt x="370" y="101"/>
                  <a:pt x="360" y="100"/>
                  <a:pt x="351" y="101"/>
                </a:cubicBezTo>
                <a:cubicBezTo>
                  <a:pt x="337" y="102"/>
                  <a:pt x="323" y="102"/>
                  <a:pt x="309" y="103"/>
                </a:cubicBezTo>
                <a:cubicBezTo>
                  <a:pt x="291" y="104"/>
                  <a:pt x="273" y="106"/>
                  <a:pt x="255" y="108"/>
                </a:cubicBezTo>
                <a:cubicBezTo>
                  <a:pt x="253" y="107"/>
                  <a:pt x="253" y="107"/>
                  <a:pt x="252" y="107"/>
                </a:cubicBezTo>
                <a:cubicBezTo>
                  <a:pt x="252" y="107"/>
                  <a:pt x="255" y="107"/>
                  <a:pt x="258" y="106"/>
                </a:cubicBezTo>
                <a:cubicBezTo>
                  <a:pt x="254" y="106"/>
                  <a:pt x="247" y="106"/>
                  <a:pt x="243" y="106"/>
                </a:cubicBezTo>
                <a:cubicBezTo>
                  <a:pt x="243" y="106"/>
                  <a:pt x="243" y="106"/>
                  <a:pt x="243" y="106"/>
                </a:cubicBezTo>
                <a:cubicBezTo>
                  <a:pt x="244" y="106"/>
                  <a:pt x="244" y="106"/>
                  <a:pt x="244" y="106"/>
                </a:cubicBezTo>
                <a:cubicBezTo>
                  <a:pt x="243" y="106"/>
                  <a:pt x="243" y="106"/>
                  <a:pt x="242" y="106"/>
                </a:cubicBezTo>
                <a:cubicBezTo>
                  <a:pt x="241" y="106"/>
                  <a:pt x="240" y="106"/>
                  <a:pt x="240" y="106"/>
                </a:cubicBezTo>
                <a:cubicBezTo>
                  <a:pt x="239" y="106"/>
                  <a:pt x="238" y="106"/>
                  <a:pt x="238" y="106"/>
                </a:cubicBezTo>
                <a:cubicBezTo>
                  <a:pt x="238" y="106"/>
                  <a:pt x="238" y="106"/>
                  <a:pt x="238" y="106"/>
                </a:cubicBezTo>
                <a:cubicBezTo>
                  <a:pt x="239" y="106"/>
                  <a:pt x="240" y="106"/>
                  <a:pt x="241" y="105"/>
                </a:cubicBezTo>
                <a:cubicBezTo>
                  <a:pt x="242" y="105"/>
                  <a:pt x="244" y="106"/>
                  <a:pt x="244" y="106"/>
                </a:cubicBezTo>
                <a:cubicBezTo>
                  <a:pt x="245" y="106"/>
                  <a:pt x="245" y="106"/>
                  <a:pt x="246" y="106"/>
                </a:cubicBezTo>
                <a:cubicBezTo>
                  <a:pt x="246" y="106"/>
                  <a:pt x="246" y="106"/>
                  <a:pt x="246" y="106"/>
                </a:cubicBezTo>
                <a:cubicBezTo>
                  <a:pt x="246" y="105"/>
                  <a:pt x="246" y="105"/>
                  <a:pt x="246" y="105"/>
                </a:cubicBezTo>
                <a:cubicBezTo>
                  <a:pt x="249" y="105"/>
                  <a:pt x="253" y="105"/>
                  <a:pt x="256" y="104"/>
                </a:cubicBezTo>
                <a:cubicBezTo>
                  <a:pt x="260" y="105"/>
                  <a:pt x="263" y="105"/>
                  <a:pt x="263" y="105"/>
                </a:cubicBezTo>
                <a:cubicBezTo>
                  <a:pt x="263" y="105"/>
                  <a:pt x="262" y="105"/>
                  <a:pt x="262" y="105"/>
                </a:cubicBezTo>
                <a:cubicBezTo>
                  <a:pt x="263" y="105"/>
                  <a:pt x="264" y="104"/>
                  <a:pt x="266" y="104"/>
                </a:cubicBezTo>
                <a:cubicBezTo>
                  <a:pt x="267" y="104"/>
                  <a:pt x="267" y="104"/>
                  <a:pt x="268" y="103"/>
                </a:cubicBezTo>
                <a:cubicBezTo>
                  <a:pt x="268" y="104"/>
                  <a:pt x="267" y="104"/>
                  <a:pt x="267" y="105"/>
                </a:cubicBezTo>
                <a:cubicBezTo>
                  <a:pt x="267" y="105"/>
                  <a:pt x="267" y="105"/>
                  <a:pt x="268" y="105"/>
                </a:cubicBezTo>
                <a:cubicBezTo>
                  <a:pt x="267" y="105"/>
                  <a:pt x="265" y="105"/>
                  <a:pt x="265" y="105"/>
                </a:cubicBezTo>
                <a:cubicBezTo>
                  <a:pt x="266" y="106"/>
                  <a:pt x="268" y="105"/>
                  <a:pt x="269" y="105"/>
                </a:cubicBezTo>
                <a:cubicBezTo>
                  <a:pt x="269" y="105"/>
                  <a:pt x="269" y="105"/>
                  <a:pt x="269" y="105"/>
                </a:cubicBezTo>
                <a:cubicBezTo>
                  <a:pt x="270" y="105"/>
                  <a:pt x="271" y="105"/>
                  <a:pt x="273" y="105"/>
                </a:cubicBezTo>
                <a:cubicBezTo>
                  <a:pt x="274" y="105"/>
                  <a:pt x="276" y="105"/>
                  <a:pt x="277" y="105"/>
                </a:cubicBezTo>
                <a:cubicBezTo>
                  <a:pt x="276" y="105"/>
                  <a:pt x="276" y="104"/>
                  <a:pt x="275" y="104"/>
                </a:cubicBezTo>
                <a:cubicBezTo>
                  <a:pt x="275" y="104"/>
                  <a:pt x="275" y="103"/>
                  <a:pt x="275" y="103"/>
                </a:cubicBezTo>
                <a:cubicBezTo>
                  <a:pt x="276" y="103"/>
                  <a:pt x="277" y="103"/>
                  <a:pt x="278" y="103"/>
                </a:cubicBezTo>
                <a:cubicBezTo>
                  <a:pt x="278" y="103"/>
                  <a:pt x="279" y="103"/>
                  <a:pt x="279" y="104"/>
                </a:cubicBezTo>
                <a:cubicBezTo>
                  <a:pt x="279" y="104"/>
                  <a:pt x="280" y="104"/>
                  <a:pt x="280" y="104"/>
                </a:cubicBezTo>
                <a:cubicBezTo>
                  <a:pt x="279" y="103"/>
                  <a:pt x="279" y="103"/>
                  <a:pt x="279" y="103"/>
                </a:cubicBezTo>
                <a:cubicBezTo>
                  <a:pt x="279" y="103"/>
                  <a:pt x="280" y="103"/>
                  <a:pt x="281" y="103"/>
                </a:cubicBezTo>
                <a:cubicBezTo>
                  <a:pt x="282" y="103"/>
                  <a:pt x="283" y="103"/>
                  <a:pt x="283" y="103"/>
                </a:cubicBezTo>
                <a:cubicBezTo>
                  <a:pt x="282" y="103"/>
                  <a:pt x="282" y="104"/>
                  <a:pt x="282" y="104"/>
                </a:cubicBezTo>
                <a:cubicBezTo>
                  <a:pt x="285" y="105"/>
                  <a:pt x="289" y="103"/>
                  <a:pt x="293" y="102"/>
                </a:cubicBezTo>
                <a:cubicBezTo>
                  <a:pt x="293" y="102"/>
                  <a:pt x="293" y="102"/>
                  <a:pt x="293" y="102"/>
                </a:cubicBezTo>
                <a:cubicBezTo>
                  <a:pt x="293" y="102"/>
                  <a:pt x="293" y="102"/>
                  <a:pt x="293" y="102"/>
                </a:cubicBezTo>
                <a:cubicBezTo>
                  <a:pt x="294" y="102"/>
                  <a:pt x="295" y="102"/>
                  <a:pt x="296" y="102"/>
                </a:cubicBezTo>
                <a:cubicBezTo>
                  <a:pt x="296" y="102"/>
                  <a:pt x="296" y="102"/>
                  <a:pt x="296" y="102"/>
                </a:cubicBezTo>
                <a:cubicBezTo>
                  <a:pt x="296" y="102"/>
                  <a:pt x="296" y="102"/>
                  <a:pt x="296" y="102"/>
                </a:cubicBezTo>
                <a:cubicBezTo>
                  <a:pt x="297" y="102"/>
                  <a:pt x="297" y="102"/>
                  <a:pt x="298" y="102"/>
                </a:cubicBezTo>
                <a:cubicBezTo>
                  <a:pt x="300" y="102"/>
                  <a:pt x="303" y="102"/>
                  <a:pt x="306" y="102"/>
                </a:cubicBezTo>
                <a:cubicBezTo>
                  <a:pt x="306" y="101"/>
                  <a:pt x="306" y="101"/>
                  <a:pt x="306" y="101"/>
                </a:cubicBezTo>
                <a:cubicBezTo>
                  <a:pt x="306" y="102"/>
                  <a:pt x="306" y="102"/>
                  <a:pt x="306" y="102"/>
                </a:cubicBezTo>
                <a:cubicBezTo>
                  <a:pt x="310" y="101"/>
                  <a:pt x="315" y="101"/>
                  <a:pt x="316" y="101"/>
                </a:cubicBezTo>
                <a:cubicBezTo>
                  <a:pt x="316" y="101"/>
                  <a:pt x="317" y="101"/>
                  <a:pt x="318" y="101"/>
                </a:cubicBezTo>
                <a:cubicBezTo>
                  <a:pt x="318" y="101"/>
                  <a:pt x="318" y="101"/>
                  <a:pt x="318" y="101"/>
                </a:cubicBezTo>
                <a:cubicBezTo>
                  <a:pt x="319" y="101"/>
                  <a:pt x="320" y="101"/>
                  <a:pt x="322" y="101"/>
                </a:cubicBezTo>
                <a:cubicBezTo>
                  <a:pt x="322" y="101"/>
                  <a:pt x="322" y="101"/>
                  <a:pt x="322" y="101"/>
                </a:cubicBezTo>
                <a:cubicBezTo>
                  <a:pt x="333" y="101"/>
                  <a:pt x="346" y="101"/>
                  <a:pt x="354" y="98"/>
                </a:cubicBezTo>
                <a:cubicBezTo>
                  <a:pt x="356" y="97"/>
                  <a:pt x="363" y="96"/>
                  <a:pt x="369" y="96"/>
                </a:cubicBezTo>
                <a:cubicBezTo>
                  <a:pt x="370" y="96"/>
                  <a:pt x="370" y="96"/>
                  <a:pt x="370" y="96"/>
                </a:cubicBezTo>
                <a:cubicBezTo>
                  <a:pt x="372" y="97"/>
                  <a:pt x="378" y="97"/>
                  <a:pt x="384" y="97"/>
                </a:cubicBezTo>
                <a:cubicBezTo>
                  <a:pt x="391" y="98"/>
                  <a:pt x="405" y="96"/>
                  <a:pt x="410" y="96"/>
                </a:cubicBezTo>
                <a:cubicBezTo>
                  <a:pt x="412" y="96"/>
                  <a:pt x="414" y="96"/>
                  <a:pt x="417" y="95"/>
                </a:cubicBezTo>
                <a:cubicBezTo>
                  <a:pt x="417" y="95"/>
                  <a:pt x="417" y="95"/>
                  <a:pt x="417" y="95"/>
                </a:cubicBezTo>
                <a:cubicBezTo>
                  <a:pt x="417" y="95"/>
                  <a:pt x="417" y="95"/>
                  <a:pt x="417" y="95"/>
                </a:cubicBezTo>
                <a:cubicBezTo>
                  <a:pt x="417" y="95"/>
                  <a:pt x="417" y="95"/>
                  <a:pt x="417" y="95"/>
                </a:cubicBezTo>
                <a:cubicBezTo>
                  <a:pt x="417" y="95"/>
                  <a:pt x="418" y="95"/>
                  <a:pt x="418" y="95"/>
                </a:cubicBezTo>
                <a:cubicBezTo>
                  <a:pt x="421" y="96"/>
                  <a:pt x="424" y="96"/>
                  <a:pt x="426" y="96"/>
                </a:cubicBezTo>
                <a:cubicBezTo>
                  <a:pt x="429" y="97"/>
                  <a:pt x="454" y="98"/>
                  <a:pt x="462" y="96"/>
                </a:cubicBezTo>
                <a:cubicBezTo>
                  <a:pt x="465" y="96"/>
                  <a:pt x="468" y="96"/>
                  <a:pt x="471" y="96"/>
                </a:cubicBezTo>
                <a:cubicBezTo>
                  <a:pt x="471" y="96"/>
                  <a:pt x="471" y="96"/>
                  <a:pt x="471" y="96"/>
                </a:cubicBezTo>
                <a:cubicBezTo>
                  <a:pt x="469" y="97"/>
                  <a:pt x="440" y="98"/>
                  <a:pt x="440" y="99"/>
                </a:cubicBezTo>
                <a:cubicBezTo>
                  <a:pt x="440" y="99"/>
                  <a:pt x="451" y="99"/>
                  <a:pt x="460" y="99"/>
                </a:cubicBezTo>
                <a:close/>
                <a:moveTo>
                  <a:pt x="471" y="92"/>
                </a:moveTo>
                <a:cubicBezTo>
                  <a:pt x="472" y="92"/>
                  <a:pt x="474" y="91"/>
                  <a:pt x="474" y="92"/>
                </a:cubicBezTo>
                <a:cubicBezTo>
                  <a:pt x="473" y="92"/>
                  <a:pt x="472" y="92"/>
                  <a:pt x="471" y="92"/>
                </a:cubicBezTo>
                <a:close/>
                <a:moveTo>
                  <a:pt x="479" y="92"/>
                </a:moveTo>
                <a:cubicBezTo>
                  <a:pt x="479" y="91"/>
                  <a:pt x="482" y="92"/>
                  <a:pt x="482" y="92"/>
                </a:cubicBezTo>
                <a:cubicBezTo>
                  <a:pt x="482" y="92"/>
                  <a:pt x="479" y="93"/>
                  <a:pt x="479" y="92"/>
                </a:cubicBezTo>
                <a:close/>
                <a:moveTo>
                  <a:pt x="488" y="89"/>
                </a:moveTo>
                <a:cubicBezTo>
                  <a:pt x="488" y="89"/>
                  <a:pt x="489" y="89"/>
                  <a:pt x="489" y="90"/>
                </a:cubicBezTo>
                <a:cubicBezTo>
                  <a:pt x="489" y="90"/>
                  <a:pt x="488" y="90"/>
                  <a:pt x="488" y="89"/>
                </a:cubicBezTo>
                <a:close/>
                <a:moveTo>
                  <a:pt x="500" y="92"/>
                </a:moveTo>
                <a:cubicBezTo>
                  <a:pt x="500" y="92"/>
                  <a:pt x="499" y="91"/>
                  <a:pt x="500" y="92"/>
                </a:cubicBezTo>
                <a:close/>
                <a:moveTo>
                  <a:pt x="498" y="90"/>
                </a:moveTo>
                <a:cubicBezTo>
                  <a:pt x="498" y="90"/>
                  <a:pt x="501" y="89"/>
                  <a:pt x="501" y="90"/>
                </a:cubicBezTo>
                <a:cubicBezTo>
                  <a:pt x="500" y="90"/>
                  <a:pt x="499" y="90"/>
                  <a:pt x="498" y="90"/>
                </a:cubicBezTo>
                <a:close/>
                <a:moveTo>
                  <a:pt x="507" y="95"/>
                </a:moveTo>
                <a:cubicBezTo>
                  <a:pt x="506" y="95"/>
                  <a:pt x="506" y="95"/>
                  <a:pt x="505" y="95"/>
                </a:cubicBezTo>
                <a:cubicBezTo>
                  <a:pt x="506" y="93"/>
                  <a:pt x="507" y="95"/>
                  <a:pt x="507" y="95"/>
                </a:cubicBezTo>
                <a:close/>
                <a:moveTo>
                  <a:pt x="417" y="97"/>
                </a:moveTo>
                <a:cubicBezTo>
                  <a:pt x="417" y="97"/>
                  <a:pt x="417" y="98"/>
                  <a:pt x="417" y="97"/>
                </a:cubicBezTo>
                <a:close/>
                <a:moveTo>
                  <a:pt x="234" y="129"/>
                </a:moveTo>
                <a:cubicBezTo>
                  <a:pt x="235" y="129"/>
                  <a:pt x="237" y="129"/>
                  <a:pt x="238" y="129"/>
                </a:cubicBezTo>
                <a:cubicBezTo>
                  <a:pt x="238" y="129"/>
                  <a:pt x="234" y="128"/>
                  <a:pt x="234" y="129"/>
                </a:cubicBezTo>
                <a:close/>
                <a:moveTo>
                  <a:pt x="239" y="128"/>
                </a:moveTo>
                <a:cubicBezTo>
                  <a:pt x="241" y="127"/>
                  <a:pt x="239" y="128"/>
                  <a:pt x="239" y="128"/>
                </a:cubicBezTo>
                <a:close/>
                <a:moveTo>
                  <a:pt x="457" y="101"/>
                </a:moveTo>
                <a:cubicBezTo>
                  <a:pt x="457" y="101"/>
                  <a:pt x="457" y="101"/>
                  <a:pt x="457" y="101"/>
                </a:cubicBezTo>
                <a:cubicBezTo>
                  <a:pt x="457" y="101"/>
                  <a:pt x="457" y="101"/>
                  <a:pt x="457" y="101"/>
                </a:cubicBezTo>
                <a:cubicBezTo>
                  <a:pt x="457" y="100"/>
                  <a:pt x="457" y="101"/>
                  <a:pt x="457" y="101"/>
                </a:cubicBezTo>
                <a:close/>
                <a:moveTo>
                  <a:pt x="277" y="104"/>
                </a:moveTo>
                <a:cubicBezTo>
                  <a:pt x="277" y="103"/>
                  <a:pt x="277" y="105"/>
                  <a:pt x="277" y="104"/>
                </a:cubicBezTo>
                <a:close/>
                <a:moveTo>
                  <a:pt x="256" y="106"/>
                </a:moveTo>
                <a:cubicBezTo>
                  <a:pt x="258" y="106"/>
                  <a:pt x="259" y="106"/>
                  <a:pt x="260" y="106"/>
                </a:cubicBezTo>
                <a:cubicBezTo>
                  <a:pt x="260" y="105"/>
                  <a:pt x="256" y="104"/>
                  <a:pt x="256" y="106"/>
                </a:cubicBezTo>
                <a:close/>
                <a:moveTo>
                  <a:pt x="189" y="135"/>
                </a:moveTo>
                <a:cubicBezTo>
                  <a:pt x="189" y="135"/>
                  <a:pt x="191" y="133"/>
                  <a:pt x="189" y="135"/>
                </a:cubicBezTo>
                <a:close/>
                <a:moveTo>
                  <a:pt x="65" y="126"/>
                </a:moveTo>
                <a:cubicBezTo>
                  <a:pt x="65" y="127"/>
                  <a:pt x="66" y="126"/>
                  <a:pt x="66" y="126"/>
                </a:cubicBezTo>
                <a:cubicBezTo>
                  <a:pt x="66" y="126"/>
                  <a:pt x="66" y="125"/>
                  <a:pt x="65" y="126"/>
                </a:cubicBezTo>
                <a:close/>
                <a:moveTo>
                  <a:pt x="66" y="126"/>
                </a:moveTo>
                <a:cubicBezTo>
                  <a:pt x="66" y="126"/>
                  <a:pt x="66" y="126"/>
                  <a:pt x="66" y="126"/>
                </a:cubicBezTo>
                <a:cubicBezTo>
                  <a:pt x="66" y="126"/>
                  <a:pt x="66" y="126"/>
                  <a:pt x="66" y="126"/>
                </a:cubicBezTo>
                <a:close/>
                <a:moveTo>
                  <a:pt x="79" y="125"/>
                </a:moveTo>
                <a:cubicBezTo>
                  <a:pt x="79" y="125"/>
                  <a:pt x="80" y="124"/>
                  <a:pt x="79" y="125"/>
                </a:cubicBezTo>
                <a:close/>
                <a:moveTo>
                  <a:pt x="384" y="100"/>
                </a:moveTo>
                <a:cubicBezTo>
                  <a:pt x="383" y="100"/>
                  <a:pt x="379" y="101"/>
                  <a:pt x="380" y="100"/>
                </a:cubicBezTo>
                <a:cubicBezTo>
                  <a:pt x="379" y="100"/>
                  <a:pt x="380" y="101"/>
                  <a:pt x="380" y="101"/>
                </a:cubicBezTo>
                <a:cubicBezTo>
                  <a:pt x="381" y="101"/>
                  <a:pt x="383" y="100"/>
                  <a:pt x="384" y="100"/>
                </a:cubicBezTo>
                <a:cubicBezTo>
                  <a:pt x="384" y="100"/>
                  <a:pt x="384" y="100"/>
                  <a:pt x="384" y="100"/>
                </a:cubicBezTo>
                <a:cubicBezTo>
                  <a:pt x="384" y="101"/>
                  <a:pt x="384" y="100"/>
                  <a:pt x="384" y="100"/>
                </a:cubicBezTo>
                <a:cubicBezTo>
                  <a:pt x="384" y="100"/>
                  <a:pt x="385" y="100"/>
                  <a:pt x="385" y="100"/>
                </a:cubicBezTo>
                <a:cubicBezTo>
                  <a:pt x="385" y="100"/>
                  <a:pt x="384" y="100"/>
                  <a:pt x="384" y="100"/>
                </a:cubicBezTo>
                <a:cubicBezTo>
                  <a:pt x="384" y="100"/>
                  <a:pt x="384" y="100"/>
                  <a:pt x="384" y="100"/>
                </a:cubicBezTo>
                <a:close/>
                <a:moveTo>
                  <a:pt x="229" y="130"/>
                </a:moveTo>
                <a:cubicBezTo>
                  <a:pt x="230" y="130"/>
                  <a:pt x="231" y="130"/>
                  <a:pt x="232" y="129"/>
                </a:cubicBezTo>
                <a:cubicBezTo>
                  <a:pt x="232" y="129"/>
                  <a:pt x="229" y="130"/>
                  <a:pt x="229" y="130"/>
                </a:cubicBezTo>
                <a:close/>
                <a:moveTo>
                  <a:pt x="199" y="134"/>
                </a:moveTo>
                <a:cubicBezTo>
                  <a:pt x="198" y="133"/>
                  <a:pt x="197" y="134"/>
                  <a:pt x="196" y="134"/>
                </a:cubicBezTo>
                <a:cubicBezTo>
                  <a:pt x="197" y="134"/>
                  <a:pt x="198" y="134"/>
                  <a:pt x="199" y="134"/>
                </a:cubicBezTo>
                <a:close/>
                <a:moveTo>
                  <a:pt x="194" y="134"/>
                </a:moveTo>
                <a:cubicBezTo>
                  <a:pt x="194" y="134"/>
                  <a:pt x="193" y="134"/>
                  <a:pt x="192" y="135"/>
                </a:cubicBezTo>
                <a:cubicBezTo>
                  <a:pt x="193" y="135"/>
                  <a:pt x="194" y="135"/>
                  <a:pt x="194" y="134"/>
                </a:cubicBez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21" name="Freeform 10">
            <a:extLst>
              <a:ext uri="{FF2B5EF4-FFF2-40B4-BE49-F238E27FC236}">
                <a16:creationId xmlns="" xmlns:a16="http://schemas.microsoft.com/office/drawing/2014/main" id="{EF8ABFBC-E592-4588-90DB-259525BA4945}"/>
              </a:ext>
            </a:extLst>
          </p:cNvPr>
          <p:cNvSpPr>
            <a:spLocks noEditPoints="1"/>
          </p:cNvSpPr>
          <p:nvPr/>
        </p:nvSpPr>
        <p:spPr bwMode="auto">
          <a:xfrm>
            <a:off x="2772915" y="3516050"/>
            <a:ext cx="1641436" cy="511337"/>
          </a:xfrm>
          <a:custGeom>
            <a:avLst/>
            <a:gdLst>
              <a:gd name="T0" fmla="*/ 407 w 537"/>
              <a:gd name="T1" fmla="*/ 118 h 161"/>
              <a:gd name="T2" fmla="*/ 388 w 537"/>
              <a:gd name="T3" fmla="*/ 66 h 161"/>
              <a:gd name="T4" fmla="*/ 407 w 537"/>
              <a:gd name="T5" fmla="*/ 65 h 161"/>
              <a:gd name="T6" fmla="*/ 429 w 537"/>
              <a:gd name="T7" fmla="*/ 31 h 161"/>
              <a:gd name="T8" fmla="*/ 143 w 537"/>
              <a:gd name="T9" fmla="*/ 70 h 161"/>
              <a:gd name="T10" fmla="*/ 404 w 537"/>
              <a:gd name="T11" fmla="*/ 23 h 161"/>
              <a:gd name="T12" fmla="*/ 406 w 537"/>
              <a:gd name="T13" fmla="*/ 6 h 161"/>
              <a:gd name="T14" fmla="*/ 499 w 537"/>
              <a:gd name="T15" fmla="*/ 99 h 161"/>
              <a:gd name="T16" fmla="*/ 404 w 537"/>
              <a:gd name="T17" fmla="*/ 25 h 161"/>
              <a:gd name="T18" fmla="*/ 276 w 537"/>
              <a:gd name="T19" fmla="*/ 61 h 161"/>
              <a:gd name="T20" fmla="*/ 177 w 537"/>
              <a:gd name="T21" fmla="*/ 39 h 161"/>
              <a:gd name="T22" fmla="*/ 524 w 537"/>
              <a:gd name="T23" fmla="*/ 100 h 161"/>
              <a:gd name="T24" fmla="*/ 360 w 537"/>
              <a:gd name="T25" fmla="*/ 87 h 161"/>
              <a:gd name="T26" fmla="*/ 328 w 537"/>
              <a:gd name="T27" fmla="*/ 112 h 161"/>
              <a:gd name="T28" fmla="*/ 320 w 537"/>
              <a:gd name="T29" fmla="*/ 18 h 161"/>
              <a:gd name="T30" fmla="*/ 394 w 537"/>
              <a:gd name="T31" fmla="*/ 8 h 161"/>
              <a:gd name="T32" fmla="*/ 536 w 537"/>
              <a:gd name="T33" fmla="*/ 87 h 161"/>
              <a:gd name="T34" fmla="*/ 297 w 537"/>
              <a:gd name="T35" fmla="*/ 91 h 161"/>
              <a:gd name="T36" fmla="*/ 475 w 537"/>
              <a:gd name="T37" fmla="*/ 71 h 161"/>
              <a:gd name="T38" fmla="*/ 386 w 537"/>
              <a:gd name="T39" fmla="*/ 66 h 161"/>
              <a:gd name="T40" fmla="*/ 178 w 537"/>
              <a:gd name="T41" fmla="*/ 73 h 161"/>
              <a:gd name="T42" fmla="*/ 252 w 537"/>
              <a:gd name="T43" fmla="*/ 58 h 161"/>
              <a:gd name="T44" fmla="*/ 431 w 537"/>
              <a:gd name="T45" fmla="*/ 37 h 161"/>
              <a:gd name="T46" fmla="*/ 194 w 537"/>
              <a:gd name="T47" fmla="*/ 40 h 161"/>
              <a:gd name="T48" fmla="*/ 405 w 537"/>
              <a:gd name="T49" fmla="*/ 21 h 161"/>
              <a:gd name="T50" fmla="*/ 290 w 537"/>
              <a:gd name="T51" fmla="*/ 11 h 161"/>
              <a:gd name="T52" fmla="*/ 20 w 537"/>
              <a:gd name="T53" fmla="*/ 51 h 161"/>
              <a:gd name="T54" fmla="*/ 23 w 537"/>
              <a:gd name="T55" fmla="*/ 110 h 161"/>
              <a:gd name="T56" fmla="*/ 94 w 537"/>
              <a:gd name="T57" fmla="*/ 155 h 161"/>
              <a:gd name="T58" fmla="*/ 348 w 537"/>
              <a:gd name="T59" fmla="*/ 116 h 161"/>
              <a:gd name="T60" fmla="*/ 444 w 537"/>
              <a:gd name="T61" fmla="*/ 68 h 161"/>
              <a:gd name="T62" fmla="*/ 337 w 537"/>
              <a:gd name="T63" fmla="*/ 70 h 161"/>
              <a:gd name="T64" fmla="*/ 249 w 537"/>
              <a:gd name="T65" fmla="*/ 71 h 161"/>
              <a:gd name="T66" fmla="*/ 290 w 537"/>
              <a:gd name="T67" fmla="*/ 51 h 161"/>
              <a:gd name="T68" fmla="*/ 344 w 537"/>
              <a:gd name="T69" fmla="*/ 47 h 161"/>
              <a:gd name="T70" fmla="*/ 387 w 537"/>
              <a:gd name="T71" fmla="*/ 39 h 161"/>
              <a:gd name="T72" fmla="*/ 131 w 537"/>
              <a:gd name="T73" fmla="*/ 60 h 161"/>
              <a:gd name="T74" fmla="*/ 202 w 537"/>
              <a:gd name="T75" fmla="*/ 45 h 161"/>
              <a:gd name="T76" fmla="*/ 406 w 537"/>
              <a:gd name="T77" fmla="*/ 14 h 161"/>
              <a:gd name="T78" fmla="*/ 283 w 537"/>
              <a:gd name="T79" fmla="*/ 23 h 161"/>
              <a:gd name="T80" fmla="*/ 380 w 537"/>
              <a:gd name="T81" fmla="*/ 18 h 161"/>
              <a:gd name="T82" fmla="*/ 296 w 537"/>
              <a:gd name="T83" fmla="*/ 13 h 161"/>
              <a:gd name="T84" fmla="*/ 154 w 537"/>
              <a:gd name="T85" fmla="*/ 32 h 161"/>
              <a:gd name="T86" fmla="*/ 27 w 537"/>
              <a:gd name="T87" fmla="*/ 37 h 161"/>
              <a:gd name="T88" fmla="*/ 38 w 537"/>
              <a:gd name="T89" fmla="*/ 85 h 161"/>
              <a:gd name="T90" fmla="*/ 91 w 537"/>
              <a:gd name="T91" fmla="*/ 153 h 161"/>
              <a:gd name="T92" fmla="*/ 233 w 537"/>
              <a:gd name="T93" fmla="*/ 82 h 161"/>
              <a:gd name="T94" fmla="*/ 161 w 537"/>
              <a:gd name="T95" fmla="*/ 88 h 161"/>
              <a:gd name="T96" fmla="*/ 46 w 537"/>
              <a:gd name="T97" fmla="*/ 122 h 161"/>
              <a:gd name="T98" fmla="*/ 71 w 537"/>
              <a:gd name="T99" fmla="*/ 104 h 161"/>
              <a:gd name="T100" fmla="*/ 103 w 537"/>
              <a:gd name="T101" fmla="*/ 117 h 161"/>
              <a:gd name="T102" fmla="*/ 430 w 537"/>
              <a:gd name="T103" fmla="*/ 96 h 161"/>
              <a:gd name="T104" fmla="*/ 372 w 537"/>
              <a:gd name="T105" fmla="*/ 95 h 161"/>
              <a:gd name="T106" fmla="*/ 225 w 537"/>
              <a:gd name="T107" fmla="*/ 108 h 161"/>
              <a:gd name="T108" fmla="*/ 219 w 537"/>
              <a:gd name="T109" fmla="*/ 120 h 161"/>
              <a:gd name="T110" fmla="*/ 318 w 537"/>
              <a:gd name="T111" fmla="*/ 115 h 161"/>
              <a:gd name="T112" fmla="*/ 409 w 537"/>
              <a:gd name="T113" fmla="*/ 109 h 161"/>
              <a:gd name="T114" fmla="*/ 329 w 537"/>
              <a:gd name="T115" fmla="*/ 109 h 161"/>
              <a:gd name="T116" fmla="*/ 342 w 537"/>
              <a:gd name="T117" fmla="*/ 103 h 161"/>
              <a:gd name="T118" fmla="*/ 427 w 537"/>
              <a:gd name="T119" fmla="*/ 103 h 161"/>
              <a:gd name="T120" fmla="*/ 246 w 537"/>
              <a:gd name="T121" fmla="*/ 105 h 161"/>
              <a:gd name="T122" fmla="*/ 418 w 537"/>
              <a:gd name="T123" fmla="*/ 95 h 161"/>
              <a:gd name="T124" fmla="*/ 66 w 537"/>
              <a:gd name="T125" fmla="*/ 126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7" h="161">
                <a:moveTo>
                  <a:pt x="271" y="11"/>
                </a:moveTo>
                <a:cubicBezTo>
                  <a:pt x="270" y="11"/>
                  <a:pt x="269" y="11"/>
                  <a:pt x="268" y="11"/>
                </a:cubicBezTo>
                <a:cubicBezTo>
                  <a:pt x="269" y="11"/>
                  <a:pt x="270" y="11"/>
                  <a:pt x="271" y="11"/>
                </a:cubicBezTo>
                <a:close/>
                <a:moveTo>
                  <a:pt x="286" y="9"/>
                </a:moveTo>
                <a:cubicBezTo>
                  <a:pt x="286" y="10"/>
                  <a:pt x="286" y="9"/>
                  <a:pt x="286" y="9"/>
                </a:cubicBezTo>
                <a:close/>
                <a:moveTo>
                  <a:pt x="8" y="36"/>
                </a:moveTo>
                <a:cubicBezTo>
                  <a:pt x="9" y="36"/>
                  <a:pt x="11" y="35"/>
                  <a:pt x="11" y="35"/>
                </a:cubicBezTo>
                <a:cubicBezTo>
                  <a:pt x="11" y="35"/>
                  <a:pt x="9" y="36"/>
                  <a:pt x="9" y="35"/>
                </a:cubicBezTo>
                <a:cubicBezTo>
                  <a:pt x="9" y="35"/>
                  <a:pt x="10" y="35"/>
                  <a:pt x="10" y="35"/>
                </a:cubicBezTo>
                <a:cubicBezTo>
                  <a:pt x="9" y="34"/>
                  <a:pt x="6" y="35"/>
                  <a:pt x="8" y="36"/>
                </a:cubicBezTo>
                <a:close/>
                <a:moveTo>
                  <a:pt x="4" y="72"/>
                </a:moveTo>
                <a:cubicBezTo>
                  <a:pt x="5" y="72"/>
                  <a:pt x="7" y="71"/>
                  <a:pt x="7" y="71"/>
                </a:cubicBezTo>
                <a:cubicBezTo>
                  <a:pt x="7" y="71"/>
                  <a:pt x="5" y="72"/>
                  <a:pt x="5" y="71"/>
                </a:cubicBezTo>
                <a:cubicBezTo>
                  <a:pt x="5" y="71"/>
                  <a:pt x="6" y="71"/>
                  <a:pt x="6" y="70"/>
                </a:cubicBezTo>
                <a:cubicBezTo>
                  <a:pt x="5" y="70"/>
                  <a:pt x="1" y="70"/>
                  <a:pt x="4" y="72"/>
                </a:cubicBezTo>
                <a:close/>
                <a:moveTo>
                  <a:pt x="25" y="34"/>
                </a:moveTo>
                <a:cubicBezTo>
                  <a:pt x="25" y="33"/>
                  <a:pt x="24" y="33"/>
                  <a:pt x="23" y="34"/>
                </a:cubicBezTo>
                <a:cubicBezTo>
                  <a:pt x="24" y="34"/>
                  <a:pt x="25" y="34"/>
                  <a:pt x="25" y="34"/>
                </a:cubicBezTo>
                <a:close/>
                <a:moveTo>
                  <a:pt x="366" y="115"/>
                </a:moveTo>
                <a:cubicBezTo>
                  <a:pt x="367" y="117"/>
                  <a:pt x="366" y="114"/>
                  <a:pt x="366" y="115"/>
                </a:cubicBezTo>
                <a:close/>
                <a:moveTo>
                  <a:pt x="271" y="9"/>
                </a:moveTo>
                <a:cubicBezTo>
                  <a:pt x="269" y="8"/>
                  <a:pt x="274" y="10"/>
                  <a:pt x="271" y="9"/>
                </a:cubicBezTo>
                <a:close/>
                <a:moveTo>
                  <a:pt x="51" y="31"/>
                </a:moveTo>
                <a:cubicBezTo>
                  <a:pt x="50" y="32"/>
                  <a:pt x="52" y="29"/>
                  <a:pt x="51" y="31"/>
                </a:cubicBezTo>
                <a:close/>
                <a:moveTo>
                  <a:pt x="28" y="33"/>
                </a:moveTo>
                <a:cubicBezTo>
                  <a:pt x="28" y="33"/>
                  <a:pt x="28" y="33"/>
                  <a:pt x="28" y="33"/>
                </a:cubicBezTo>
                <a:close/>
                <a:moveTo>
                  <a:pt x="449" y="111"/>
                </a:moveTo>
                <a:cubicBezTo>
                  <a:pt x="449" y="112"/>
                  <a:pt x="452" y="111"/>
                  <a:pt x="452" y="111"/>
                </a:cubicBezTo>
                <a:cubicBezTo>
                  <a:pt x="451" y="110"/>
                  <a:pt x="450" y="110"/>
                  <a:pt x="449" y="111"/>
                </a:cubicBezTo>
                <a:close/>
                <a:moveTo>
                  <a:pt x="269" y="9"/>
                </a:moveTo>
                <a:cubicBezTo>
                  <a:pt x="269" y="10"/>
                  <a:pt x="268" y="7"/>
                  <a:pt x="269" y="9"/>
                </a:cubicBezTo>
                <a:close/>
                <a:moveTo>
                  <a:pt x="311" y="124"/>
                </a:moveTo>
                <a:cubicBezTo>
                  <a:pt x="311" y="124"/>
                  <a:pt x="314" y="124"/>
                  <a:pt x="314" y="124"/>
                </a:cubicBezTo>
                <a:cubicBezTo>
                  <a:pt x="313" y="123"/>
                  <a:pt x="312" y="123"/>
                  <a:pt x="311" y="124"/>
                </a:cubicBezTo>
                <a:close/>
                <a:moveTo>
                  <a:pt x="401" y="118"/>
                </a:moveTo>
                <a:cubicBezTo>
                  <a:pt x="402" y="119"/>
                  <a:pt x="403" y="119"/>
                  <a:pt x="404" y="118"/>
                </a:cubicBezTo>
                <a:cubicBezTo>
                  <a:pt x="403" y="117"/>
                  <a:pt x="402" y="117"/>
                  <a:pt x="401" y="118"/>
                </a:cubicBezTo>
                <a:close/>
                <a:moveTo>
                  <a:pt x="327" y="122"/>
                </a:moveTo>
                <a:cubicBezTo>
                  <a:pt x="326" y="122"/>
                  <a:pt x="325" y="122"/>
                  <a:pt x="325" y="122"/>
                </a:cubicBezTo>
                <a:cubicBezTo>
                  <a:pt x="325" y="123"/>
                  <a:pt x="327" y="122"/>
                  <a:pt x="327" y="122"/>
                </a:cubicBezTo>
                <a:close/>
                <a:moveTo>
                  <a:pt x="317" y="122"/>
                </a:moveTo>
                <a:cubicBezTo>
                  <a:pt x="317" y="122"/>
                  <a:pt x="317" y="123"/>
                  <a:pt x="317" y="122"/>
                </a:cubicBezTo>
                <a:close/>
                <a:moveTo>
                  <a:pt x="325" y="117"/>
                </a:moveTo>
                <a:cubicBezTo>
                  <a:pt x="325" y="117"/>
                  <a:pt x="325" y="118"/>
                  <a:pt x="325" y="117"/>
                </a:cubicBezTo>
                <a:close/>
                <a:moveTo>
                  <a:pt x="406" y="118"/>
                </a:moveTo>
                <a:cubicBezTo>
                  <a:pt x="406" y="118"/>
                  <a:pt x="406" y="118"/>
                  <a:pt x="407" y="118"/>
                </a:cubicBezTo>
                <a:cubicBezTo>
                  <a:pt x="407" y="118"/>
                  <a:pt x="407" y="118"/>
                  <a:pt x="407" y="118"/>
                </a:cubicBezTo>
                <a:cubicBezTo>
                  <a:pt x="407" y="118"/>
                  <a:pt x="407" y="118"/>
                  <a:pt x="407" y="118"/>
                </a:cubicBezTo>
                <a:cubicBezTo>
                  <a:pt x="410" y="117"/>
                  <a:pt x="419" y="120"/>
                  <a:pt x="421" y="120"/>
                </a:cubicBezTo>
                <a:cubicBezTo>
                  <a:pt x="423" y="120"/>
                  <a:pt x="424" y="118"/>
                  <a:pt x="426" y="116"/>
                </a:cubicBezTo>
                <a:cubicBezTo>
                  <a:pt x="424" y="119"/>
                  <a:pt x="409" y="116"/>
                  <a:pt x="406" y="118"/>
                </a:cubicBezTo>
                <a:close/>
                <a:moveTo>
                  <a:pt x="285" y="126"/>
                </a:moveTo>
                <a:cubicBezTo>
                  <a:pt x="285" y="126"/>
                  <a:pt x="287" y="127"/>
                  <a:pt x="285" y="126"/>
                </a:cubicBezTo>
                <a:close/>
                <a:moveTo>
                  <a:pt x="278" y="127"/>
                </a:moveTo>
                <a:cubicBezTo>
                  <a:pt x="278" y="128"/>
                  <a:pt x="278" y="126"/>
                  <a:pt x="278" y="127"/>
                </a:cubicBezTo>
                <a:close/>
                <a:moveTo>
                  <a:pt x="270" y="128"/>
                </a:moveTo>
                <a:cubicBezTo>
                  <a:pt x="272" y="128"/>
                  <a:pt x="269" y="128"/>
                  <a:pt x="270" y="128"/>
                </a:cubicBezTo>
                <a:close/>
                <a:moveTo>
                  <a:pt x="267" y="129"/>
                </a:moveTo>
                <a:cubicBezTo>
                  <a:pt x="267" y="128"/>
                  <a:pt x="268" y="128"/>
                  <a:pt x="269" y="128"/>
                </a:cubicBezTo>
                <a:cubicBezTo>
                  <a:pt x="269" y="128"/>
                  <a:pt x="261" y="129"/>
                  <a:pt x="267" y="129"/>
                </a:cubicBezTo>
                <a:close/>
                <a:moveTo>
                  <a:pt x="271" y="127"/>
                </a:moveTo>
                <a:cubicBezTo>
                  <a:pt x="273" y="128"/>
                  <a:pt x="271" y="127"/>
                  <a:pt x="271" y="127"/>
                </a:cubicBezTo>
                <a:close/>
                <a:moveTo>
                  <a:pt x="268" y="127"/>
                </a:moveTo>
                <a:cubicBezTo>
                  <a:pt x="269" y="128"/>
                  <a:pt x="275" y="126"/>
                  <a:pt x="275" y="126"/>
                </a:cubicBezTo>
                <a:cubicBezTo>
                  <a:pt x="275" y="126"/>
                  <a:pt x="267" y="126"/>
                  <a:pt x="268" y="127"/>
                </a:cubicBezTo>
                <a:close/>
                <a:moveTo>
                  <a:pt x="354" y="6"/>
                </a:moveTo>
                <a:cubicBezTo>
                  <a:pt x="354" y="5"/>
                  <a:pt x="354" y="7"/>
                  <a:pt x="354" y="6"/>
                </a:cubicBezTo>
                <a:close/>
                <a:moveTo>
                  <a:pt x="309" y="6"/>
                </a:moveTo>
                <a:cubicBezTo>
                  <a:pt x="311" y="8"/>
                  <a:pt x="332" y="6"/>
                  <a:pt x="335" y="5"/>
                </a:cubicBezTo>
                <a:cubicBezTo>
                  <a:pt x="335" y="5"/>
                  <a:pt x="308" y="6"/>
                  <a:pt x="307" y="5"/>
                </a:cubicBezTo>
                <a:cubicBezTo>
                  <a:pt x="304" y="2"/>
                  <a:pt x="286" y="8"/>
                  <a:pt x="285" y="8"/>
                </a:cubicBezTo>
                <a:cubicBezTo>
                  <a:pt x="291" y="10"/>
                  <a:pt x="305" y="3"/>
                  <a:pt x="309" y="6"/>
                </a:cubicBezTo>
                <a:close/>
                <a:moveTo>
                  <a:pt x="452" y="77"/>
                </a:moveTo>
                <a:cubicBezTo>
                  <a:pt x="451" y="77"/>
                  <a:pt x="450" y="76"/>
                  <a:pt x="452" y="77"/>
                </a:cubicBezTo>
                <a:close/>
                <a:moveTo>
                  <a:pt x="450" y="77"/>
                </a:moveTo>
                <a:cubicBezTo>
                  <a:pt x="450" y="77"/>
                  <a:pt x="448" y="76"/>
                  <a:pt x="450" y="77"/>
                </a:cubicBezTo>
                <a:close/>
                <a:moveTo>
                  <a:pt x="443" y="85"/>
                </a:moveTo>
                <a:cubicBezTo>
                  <a:pt x="443" y="85"/>
                  <a:pt x="443" y="85"/>
                  <a:pt x="443" y="85"/>
                </a:cubicBezTo>
                <a:cubicBezTo>
                  <a:pt x="442" y="85"/>
                  <a:pt x="441" y="85"/>
                  <a:pt x="440" y="85"/>
                </a:cubicBezTo>
                <a:cubicBezTo>
                  <a:pt x="441" y="85"/>
                  <a:pt x="442" y="85"/>
                  <a:pt x="443" y="85"/>
                </a:cubicBezTo>
                <a:close/>
                <a:moveTo>
                  <a:pt x="408" y="67"/>
                </a:moveTo>
                <a:cubicBezTo>
                  <a:pt x="408" y="68"/>
                  <a:pt x="408" y="66"/>
                  <a:pt x="408" y="67"/>
                </a:cubicBezTo>
                <a:close/>
                <a:moveTo>
                  <a:pt x="424" y="62"/>
                </a:moveTo>
                <a:cubicBezTo>
                  <a:pt x="424" y="62"/>
                  <a:pt x="424" y="63"/>
                  <a:pt x="424" y="63"/>
                </a:cubicBezTo>
                <a:cubicBezTo>
                  <a:pt x="423" y="63"/>
                  <a:pt x="407" y="63"/>
                  <a:pt x="406" y="62"/>
                </a:cubicBezTo>
                <a:cubicBezTo>
                  <a:pt x="405" y="61"/>
                  <a:pt x="390" y="62"/>
                  <a:pt x="390" y="62"/>
                </a:cubicBezTo>
                <a:cubicBezTo>
                  <a:pt x="391" y="62"/>
                  <a:pt x="389" y="63"/>
                  <a:pt x="388" y="64"/>
                </a:cubicBezTo>
                <a:cubicBezTo>
                  <a:pt x="393" y="61"/>
                  <a:pt x="411" y="64"/>
                  <a:pt x="418" y="64"/>
                </a:cubicBezTo>
                <a:cubicBezTo>
                  <a:pt x="418" y="64"/>
                  <a:pt x="419" y="64"/>
                  <a:pt x="420" y="64"/>
                </a:cubicBezTo>
                <a:cubicBezTo>
                  <a:pt x="415" y="64"/>
                  <a:pt x="407" y="65"/>
                  <a:pt x="407" y="64"/>
                </a:cubicBezTo>
                <a:cubicBezTo>
                  <a:pt x="406" y="63"/>
                  <a:pt x="391" y="64"/>
                  <a:pt x="391" y="64"/>
                </a:cubicBezTo>
                <a:cubicBezTo>
                  <a:pt x="391" y="64"/>
                  <a:pt x="389" y="65"/>
                  <a:pt x="388" y="66"/>
                </a:cubicBezTo>
                <a:cubicBezTo>
                  <a:pt x="393" y="63"/>
                  <a:pt x="411" y="65"/>
                  <a:pt x="418" y="65"/>
                </a:cubicBezTo>
                <a:cubicBezTo>
                  <a:pt x="422" y="65"/>
                  <a:pt x="462" y="65"/>
                  <a:pt x="462" y="61"/>
                </a:cubicBezTo>
                <a:cubicBezTo>
                  <a:pt x="462" y="61"/>
                  <a:pt x="461" y="61"/>
                  <a:pt x="460" y="62"/>
                </a:cubicBezTo>
                <a:cubicBezTo>
                  <a:pt x="460" y="61"/>
                  <a:pt x="460" y="61"/>
                  <a:pt x="460" y="61"/>
                </a:cubicBezTo>
                <a:cubicBezTo>
                  <a:pt x="460" y="61"/>
                  <a:pt x="460" y="61"/>
                  <a:pt x="459" y="62"/>
                </a:cubicBezTo>
                <a:cubicBezTo>
                  <a:pt x="455" y="62"/>
                  <a:pt x="448" y="62"/>
                  <a:pt x="440" y="62"/>
                </a:cubicBezTo>
                <a:cubicBezTo>
                  <a:pt x="433" y="62"/>
                  <a:pt x="426" y="62"/>
                  <a:pt x="424" y="62"/>
                </a:cubicBezTo>
                <a:close/>
                <a:moveTo>
                  <a:pt x="459" y="62"/>
                </a:moveTo>
                <a:cubicBezTo>
                  <a:pt x="459" y="62"/>
                  <a:pt x="459" y="62"/>
                  <a:pt x="459" y="62"/>
                </a:cubicBezTo>
                <a:cubicBezTo>
                  <a:pt x="459" y="62"/>
                  <a:pt x="459" y="62"/>
                  <a:pt x="459" y="62"/>
                </a:cubicBezTo>
                <a:close/>
                <a:moveTo>
                  <a:pt x="459" y="62"/>
                </a:moveTo>
                <a:cubicBezTo>
                  <a:pt x="459" y="62"/>
                  <a:pt x="459" y="62"/>
                  <a:pt x="459" y="62"/>
                </a:cubicBezTo>
                <a:cubicBezTo>
                  <a:pt x="459" y="62"/>
                  <a:pt x="459" y="62"/>
                  <a:pt x="459" y="62"/>
                </a:cubicBezTo>
                <a:close/>
                <a:moveTo>
                  <a:pt x="445" y="78"/>
                </a:moveTo>
                <a:cubicBezTo>
                  <a:pt x="446" y="78"/>
                  <a:pt x="448" y="78"/>
                  <a:pt x="447" y="77"/>
                </a:cubicBezTo>
                <a:cubicBezTo>
                  <a:pt x="446" y="77"/>
                  <a:pt x="446" y="77"/>
                  <a:pt x="445" y="77"/>
                </a:cubicBezTo>
                <a:cubicBezTo>
                  <a:pt x="444" y="77"/>
                  <a:pt x="443" y="77"/>
                  <a:pt x="443" y="78"/>
                </a:cubicBezTo>
                <a:cubicBezTo>
                  <a:pt x="443" y="78"/>
                  <a:pt x="444" y="78"/>
                  <a:pt x="445" y="78"/>
                </a:cubicBezTo>
                <a:close/>
                <a:moveTo>
                  <a:pt x="454" y="78"/>
                </a:moveTo>
                <a:cubicBezTo>
                  <a:pt x="456" y="77"/>
                  <a:pt x="458" y="77"/>
                  <a:pt x="460" y="76"/>
                </a:cubicBezTo>
                <a:cubicBezTo>
                  <a:pt x="462" y="76"/>
                  <a:pt x="464" y="76"/>
                  <a:pt x="465" y="77"/>
                </a:cubicBezTo>
                <a:cubicBezTo>
                  <a:pt x="465" y="77"/>
                  <a:pt x="465" y="78"/>
                  <a:pt x="465" y="78"/>
                </a:cubicBezTo>
                <a:cubicBezTo>
                  <a:pt x="466" y="78"/>
                  <a:pt x="466" y="78"/>
                  <a:pt x="467" y="78"/>
                </a:cubicBezTo>
                <a:cubicBezTo>
                  <a:pt x="467" y="78"/>
                  <a:pt x="468" y="78"/>
                  <a:pt x="468" y="78"/>
                </a:cubicBezTo>
                <a:cubicBezTo>
                  <a:pt x="469" y="78"/>
                  <a:pt x="469" y="78"/>
                  <a:pt x="469" y="78"/>
                </a:cubicBezTo>
                <a:cubicBezTo>
                  <a:pt x="471" y="78"/>
                  <a:pt x="477" y="73"/>
                  <a:pt x="475" y="73"/>
                </a:cubicBezTo>
                <a:cubicBezTo>
                  <a:pt x="474" y="73"/>
                  <a:pt x="472" y="73"/>
                  <a:pt x="471" y="73"/>
                </a:cubicBezTo>
                <a:cubicBezTo>
                  <a:pt x="467" y="73"/>
                  <a:pt x="462" y="75"/>
                  <a:pt x="457" y="77"/>
                </a:cubicBezTo>
                <a:cubicBezTo>
                  <a:pt x="458" y="77"/>
                  <a:pt x="459" y="76"/>
                  <a:pt x="460" y="76"/>
                </a:cubicBezTo>
                <a:cubicBezTo>
                  <a:pt x="459" y="76"/>
                  <a:pt x="458" y="77"/>
                  <a:pt x="457" y="77"/>
                </a:cubicBezTo>
                <a:cubicBezTo>
                  <a:pt x="457" y="77"/>
                  <a:pt x="457" y="77"/>
                  <a:pt x="457" y="77"/>
                </a:cubicBezTo>
                <a:cubicBezTo>
                  <a:pt x="457" y="77"/>
                  <a:pt x="456" y="77"/>
                  <a:pt x="456" y="77"/>
                </a:cubicBezTo>
                <a:cubicBezTo>
                  <a:pt x="454" y="78"/>
                  <a:pt x="452" y="78"/>
                  <a:pt x="450" y="77"/>
                </a:cubicBezTo>
                <a:cubicBezTo>
                  <a:pt x="451" y="78"/>
                  <a:pt x="452" y="78"/>
                  <a:pt x="453" y="78"/>
                </a:cubicBezTo>
                <a:cubicBezTo>
                  <a:pt x="452" y="78"/>
                  <a:pt x="450" y="78"/>
                  <a:pt x="449" y="78"/>
                </a:cubicBezTo>
                <a:cubicBezTo>
                  <a:pt x="451" y="78"/>
                  <a:pt x="452" y="78"/>
                  <a:pt x="454" y="78"/>
                </a:cubicBezTo>
                <a:close/>
                <a:moveTo>
                  <a:pt x="454" y="111"/>
                </a:moveTo>
                <a:cubicBezTo>
                  <a:pt x="459" y="112"/>
                  <a:pt x="467" y="110"/>
                  <a:pt x="470" y="111"/>
                </a:cubicBezTo>
                <a:cubicBezTo>
                  <a:pt x="470" y="111"/>
                  <a:pt x="471" y="111"/>
                  <a:pt x="472" y="111"/>
                </a:cubicBezTo>
                <a:cubicBezTo>
                  <a:pt x="475" y="111"/>
                  <a:pt x="476" y="109"/>
                  <a:pt x="477" y="106"/>
                </a:cubicBezTo>
                <a:cubicBezTo>
                  <a:pt x="476" y="107"/>
                  <a:pt x="456" y="111"/>
                  <a:pt x="454" y="111"/>
                </a:cubicBezTo>
                <a:close/>
                <a:moveTo>
                  <a:pt x="478" y="88"/>
                </a:moveTo>
                <a:cubicBezTo>
                  <a:pt x="478" y="89"/>
                  <a:pt x="486" y="87"/>
                  <a:pt x="486" y="87"/>
                </a:cubicBezTo>
                <a:cubicBezTo>
                  <a:pt x="486" y="86"/>
                  <a:pt x="478" y="87"/>
                  <a:pt x="478" y="88"/>
                </a:cubicBezTo>
                <a:close/>
                <a:moveTo>
                  <a:pt x="407" y="65"/>
                </a:moveTo>
                <a:cubicBezTo>
                  <a:pt x="407" y="65"/>
                  <a:pt x="407" y="66"/>
                  <a:pt x="407" y="65"/>
                </a:cubicBezTo>
                <a:close/>
                <a:moveTo>
                  <a:pt x="479" y="84"/>
                </a:moveTo>
                <a:cubicBezTo>
                  <a:pt x="477" y="85"/>
                  <a:pt x="461" y="85"/>
                  <a:pt x="460" y="84"/>
                </a:cubicBezTo>
                <a:cubicBezTo>
                  <a:pt x="459" y="83"/>
                  <a:pt x="443" y="84"/>
                  <a:pt x="443" y="84"/>
                </a:cubicBezTo>
                <a:cubicBezTo>
                  <a:pt x="443" y="84"/>
                  <a:pt x="443" y="84"/>
                  <a:pt x="443" y="85"/>
                </a:cubicBezTo>
                <a:cubicBezTo>
                  <a:pt x="452" y="83"/>
                  <a:pt x="464" y="85"/>
                  <a:pt x="472" y="85"/>
                </a:cubicBezTo>
                <a:cubicBezTo>
                  <a:pt x="476" y="86"/>
                  <a:pt x="519" y="87"/>
                  <a:pt x="520" y="84"/>
                </a:cubicBezTo>
                <a:cubicBezTo>
                  <a:pt x="519" y="85"/>
                  <a:pt x="483" y="83"/>
                  <a:pt x="478" y="84"/>
                </a:cubicBezTo>
                <a:cubicBezTo>
                  <a:pt x="479" y="84"/>
                  <a:pt x="479" y="84"/>
                  <a:pt x="479" y="84"/>
                </a:cubicBezTo>
                <a:close/>
                <a:moveTo>
                  <a:pt x="406" y="24"/>
                </a:moveTo>
                <a:cubicBezTo>
                  <a:pt x="406" y="24"/>
                  <a:pt x="404" y="23"/>
                  <a:pt x="406" y="24"/>
                </a:cubicBezTo>
                <a:close/>
                <a:moveTo>
                  <a:pt x="368" y="6"/>
                </a:moveTo>
                <a:cubicBezTo>
                  <a:pt x="368" y="8"/>
                  <a:pt x="375" y="5"/>
                  <a:pt x="375" y="5"/>
                </a:cubicBezTo>
                <a:cubicBezTo>
                  <a:pt x="374" y="5"/>
                  <a:pt x="368" y="5"/>
                  <a:pt x="368" y="6"/>
                </a:cubicBezTo>
                <a:close/>
                <a:moveTo>
                  <a:pt x="363" y="4"/>
                </a:moveTo>
                <a:cubicBezTo>
                  <a:pt x="366" y="4"/>
                  <a:pt x="390" y="4"/>
                  <a:pt x="399" y="3"/>
                </a:cubicBezTo>
                <a:cubicBezTo>
                  <a:pt x="399" y="3"/>
                  <a:pt x="399" y="2"/>
                  <a:pt x="399" y="3"/>
                </a:cubicBezTo>
                <a:cubicBezTo>
                  <a:pt x="399" y="3"/>
                  <a:pt x="399" y="3"/>
                  <a:pt x="399" y="3"/>
                </a:cubicBezTo>
                <a:cubicBezTo>
                  <a:pt x="401" y="3"/>
                  <a:pt x="402" y="2"/>
                  <a:pt x="402" y="2"/>
                </a:cubicBezTo>
                <a:cubicBezTo>
                  <a:pt x="402" y="3"/>
                  <a:pt x="372" y="2"/>
                  <a:pt x="368" y="2"/>
                </a:cubicBezTo>
                <a:cubicBezTo>
                  <a:pt x="369" y="2"/>
                  <a:pt x="369" y="3"/>
                  <a:pt x="369" y="3"/>
                </a:cubicBezTo>
                <a:cubicBezTo>
                  <a:pt x="362" y="4"/>
                  <a:pt x="343" y="0"/>
                  <a:pt x="339" y="3"/>
                </a:cubicBezTo>
                <a:cubicBezTo>
                  <a:pt x="339" y="3"/>
                  <a:pt x="338" y="4"/>
                  <a:pt x="337" y="5"/>
                </a:cubicBezTo>
                <a:cubicBezTo>
                  <a:pt x="341" y="2"/>
                  <a:pt x="357" y="4"/>
                  <a:pt x="363" y="4"/>
                </a:cubicBezTo>
                <a:close/>
                <a:moveTo>
                  <a:pt x="381" y="3"/>
                </a:moveTo>
                <a:cubicBezTo>
                  <a:pt x="381" y="5"/>
                  <a:pt x="381" y="2"/>
                  <a:pt x="381" y="3"/>
                </a:cubicBezTo>
                <a:close/>
                <a:moveTo>
                  <a:pt x="420" y="55"/>
                </a:moveTo>
                <a:cubicBezTo>
                  <a:pt x="419" y="54"/>
                  <a:pt x="418" y="54"/>
                  <a:pt x="417" y="55"/>
                </a:cubicBezTo>
                <a:cubicBezTo>
                  <a:pt x="417" y="56"/>
                  <a:pt x="420" y="55"/>
                  <a:pt x="420" y="55"/>
                </a:cubicBezTo>
                <a:close/>
                <a:moveTo>
                  <a:pt x="314" y="5"/>
                </a:moveTo>
                <a:cubicBezTo>
                  <a:pt x="314" y="6"/>
                  <a:pt x="314" y="4"/>
                  <a:pt x="314" y="5"/>
                </a:cubicBezTo>
                <a:close/>
                <a:moveTo>
                  <a:pt x="318" y="5"/>
                </a:moveTo>
                <a:cubicBezTo>
                  <a:pt x="318" y="5"/>
                  <a:pt x="316" y="5"/>
                  <a:pt x="318" y="5"/>
                </a:cubicBezTo>
                <a:close/>
                <a:moveTo>
                  <a:pt x="411" y="34"/>
                </a:moveTo>
                <a:cubicBezTo>
                  <a:pt x="411" y="34"/>
                  <a:pt x="411" y="34"/>
                  <a:pt x="411" y="34"/>
                </a:cubicBezTo>
                <a:cubicBezTo>
                  <a:pt x="411" y="34"/>
                  <a:pt x="411" y="34"/>
                  <a:pt x="411" y="34"/>
                </a:cubicBezTo>
                <a:close/>
                <a:moveTo>
                  <a:pt x="427" y="32"/>
                </a:moveTo>
                <a:cubicBezTo>
                  <a:pt x="420" y="33"/>
                  <a:pt x="401" y="31"/>
                  <a:pt x="398" y="31"/>
                </a:cubicBezTo>
                <a:cubicBezTo>
                  <a:pt x="398" y="31"/>
                  <a:pt x="398" y="32"/>
                  <a:pt x="398" y="32"/>
                </a:cubicBezTo>
                <a:cubicBezTo>
                  <a:pt x="393" y="32"/>
                  <a:pt x="386" y="31"/>
                  <a:pt x="381" y="30"/>
                </a:cubicBezTo>
                <a:cubicBezTo>
                  <a:pt x="378" y="30"/>
                  <a:pt x="369" y="30"/>
                  <a:pt x="368" y="31"/>
                </a:cubicBezTo>
                <a:cubicBezTo>
                  <a:pt x="368" y="31"/>
                  <a:pt x="366" y="32"/>
                  <a:pt x="365" y="32"/>
                </a:cubicBezTo>
                <a:cubicBezTo>
                  <a:pt x="370" y="29"/>
                  <a:pt x="387" y="32"/>
                  <a:pt x="393" y="33"/>
                </a:cubicBezTo>
                <a:cubicBezTo>
                  <a:pt x="394" y="33"/>
                  <a:pt x="402" y="33"/>
                  <a:pt x="411" y="34"/>
                </a:cubicBezTo>
                <a:cubicBezTo>
                  <a:pt x="411" y="33"/>
                  <a:pt x="411" y="33"/>
                  <a:pt x="411" y="33"/>
                </a:cubicBezTo>
                <a:cubicBezTo>
                  <a:pt x="411" y="33"/>
                  <a:pt x="411" y="33"/>
                  <a:pt x="411" y="34"/>
                </a:cubicBezTo>
                <a:cubicBezTo>
                  <a:pt x="420" y="34"/>
                  <a:pt x="429" y="33"/>
                  <a:pt x="429" y="31"/>
                </a:cubicBezTo>
                <a:cubicBezTo>
                  <a:pt x="429" y="32"/>
                  <a:pt x="428" y="32"/>
                  <a:pt x="427" y="32"/>
                </a:cubicBezTo>
                <a:cubicBezTo>
                  <a:pt x="427" y="32"/>
                  <a:pt x="427" y="32"/>
                  <a:pt x="427" y="32"/>
                </a:cubicBezTo>
                <a:close/>
                <a:moveTo>
                  <a:pt x="398" y="35"/>
                </a:moveTo>
                <a:cubicBezTo>
                  <a:pt x="398" y="37"/>
                  <a:pt x="404" y="35"/>
                  <a:pt x="404" y="35"/>
                </a:cubicBezTo>
                <a:cubicBezTo>
                  <a:pt x="404" y="34"/>
                  <a:pt x="398" y="34"/>
                  <a:pt x="398" y="35"/>
                </a:cubicBezTo>
                <a:close/>
                <a:moveTo>
                  <a:pt x="419" y="25"/>
                </a:moveTo>
                <a:cubicBezTo>
                  <a:pt x="419" y="25"/>
                  <a:pt x="420" y="25"/>
                  <a:pt x="420" y="25"/>
                </a:cubicBezTo>
                <a:cubicBezTo>
                  <a:pt x="423" y="25"/>
                  <a:pt x="424" y="23"/>
                  <a:pt x="426" y="21"/>
                </a:cubicBezTo>
                <a:cubicBezTo>
                  <a:pt x="424" y="24"/>
                  <a:pt x="408" y="22"/>
                  <a:pt x="404" y="24"/>
                </a:cubicBezTo>
                <a:cubicBezTo>
                  <a:pt x="407" y="23"/>
                  <a:pt x="418" y="25"/>
                  <a:pt x="419" y="25"/>
                </a:cubicBezTo>
                <a:close/>
                <a:moveTo>
                  <a:pt x="383" y="34"/>
                </a:moveTo>
                <a:cubicBezTo>
                  <a:pt x="383" y="33"/>
                  <a:pt x="383" y="34"/>
                  <a:pt x="383" y="34"/>
                </a:cubicBezTo>
                <a:close/>
                <a:moveTo>
                  <a:pt x="324" y="117"/>
                </a:moveTo>
                <a:cubicBezTo>
                  <a:pt x="324" y="117"/>
                  <a:pt x="324" y="117"/>
                  <a:pt x="323" y="117"/>
                </a:cubicBezTo>
                <a:cubicBezTo>
                  <a:pt x="323" y="117"/>
                  <a:pt x="323" y="117"/>
                  <a:pt x="323" y="117"/>
                </a:cubicBezTo>
                <a:cubicBezTo>
                  <a:pt x="324" y="118"/>
                  <a:pt x="324" y="118"/>
                  <a:pt x="324" y="117"/>
                </a:cubicBezTo>
                <a:close/>
                <a:moveTo>
                  <a:pt x="455" y="110"/>
                </a:moveTo>
                <a:cubicBezTo>
                  <a:pt x="455" y="110"/>
                  <a:pt x="454" y="109"/>
                  <a:pt x="455" y="110"/>
                </a:cubicBezTo>
                <a:close/>
                <a:moveTo>
                  <a:pt x="454" y="66"/>
                </a:moveTo>
                <a:cubicBezTo>
                  <a:pt x="454" y="66"/>
                  <a:pt x="454" y="66"/>
                  <a:pt x="454" y="66"/>
                </a:cubicBezTo>
                <a:cubicBezTo>
                  <a:pt x="454" y="66"/>
                  <a:pt x="454" y="66"/>
                  <a:pt x="454" y="66"/>
                </a:cubicBezTo>
                <a:close/>
                <a:moveTo>
                  <a:pt x="219" y="73"/>
                </a:moveTo>
                <a:cubicBezTo>
                  <a:pt x="220" y="73"/>
                  <a:pt x="220" y="73"/>
                  <a:pt x="220" y="72"/>
                </a:cubicBezTo>
                <a:cubicBezTo>
                  <a:pt x="218" y="73"/>
                  <a:pt x="217" y="73"/>
                  <a:pt x="216" y="73"/>
                </a:cubicBezTo>
                <a:cubicBezTo>
                  <a:pt x="218" y="73"/>
                  <a:pt x="219" y="73"/>
                  <a:pt x="219" y="73"/>
                </a:cubicBezTo>
                <a:close/>
                <a:moveTo>
                  <a:pt x="299" y="93"/>
                </a:moveTo>
                <a:cubicBezTo>
                  <a:pt x="298" y="92"/>
                  <a:pt x="298" y="92"/>
                  <a:pt x="297" y="91"/>
                </a:cubicBezTo>
                <a:cubicBezTo>
                  <a:pt x="297" y="91"/>
                  <a:pt x="296" y="91"/>
                  <a:pt x="296" y="91"/>
                </a:cubicBezTo>
                <a:cubicBezTo>
                  <a:pt x="297" y="92"/>
                  <a:pt x="298" y="92"/>
                  <a:pt x="299" y="93"/>
                </a:cubicBezTo>
                <a:close/>
                <a:moveTo>
                  <a:pt x="297" y="89"/>
                </a:moveTo>
                <a:cubicBezTo>
                  <a:pt x="296" y="89"/>
                  <a:pt x="296" y="88"/>
                  <a:pt x="296" y="88"/>
                </a:cubicBezTo>
                <a:cubicBezTo>
                  <a:pt x="296" y="88"/>
                  <a:pt x="297" y="89"/>
                  <a:pt x="297" y="89"/>
                </a:cubicBezTo>
                <a:close/>
                <a:moveTo>
                  <a:pt x="232" y="72"/>
                </a:moveTo>
                <a:cubicBezTo>
                  <a:pt x="232" y="71"/>
                  <a:pt x="227" y="72"/>
                  <a:pt x="222" y="72"/>
                </a:cubicBezTo>
                <a:cubicBezTo>
                  <a:pt x="222" y="72"/>
                  <a:pt x="221" y="72"/>
                  <a:pt x="221" y="72"/>
                </a:cubicBezTo>
                <a:cubicBezTo>
                  <a:pt x="222" y="72"/>
                  <a:pt x="232" y="72"/>
                  <a:pt x="232" y="72"/>
                </a:cubicBezTo>
                <a:close/>
                <a:moveTo>
                  <a:pt x="423" y="55"/>
                </a:moveTo>
                <a:cubicBezTo>
                  <a:pt x="425" y="56"/>
                  <a:pt x="428" y="55"/>
                  <a:pt x="432" y="54"/>
                </a:cubicBezTo>
                <a:cubicBezTo>
                  <a:pt x="428" y="54"/>
                  <a:pt x="425" y="55"/>
                  <a:pt x="423" y="55"/>
                </a:cubicBezTo>
                <a:close/>
                <a:moveTo>
                  <a:pt x="352" y="52"/>
                </a:moveTo>
                <a:cubicBezTo>
                  <a:pt x="353" y="52"/>
                  <a:pt x="355" y="52"/>
                  <a:pt x="356" y="52"/>
                </a:cubicBezTo>
                <a:cubicBezTo>
                  <a:pt x="356" y="52"/>
                  <a:pt x="355" y="52"/>
                  <a:pt x="355" y="52"/>
                </a:cubicBezTo>
                <a:cubicBezTo>
                  <a:pt x="353" y="52"/>
                  <a:pt x="352" y="52"/>
                  <a:pt x="352" y="52"/>
                </a:cubicBezTo>
                <a:close/>
                <a:moveTo>
                  <a:pt x="143" y="70"/>
                </a:moveTo>
                <a:cubicBezTo>
                  <a:pt x="143" y="69"/>
                  <a:pt x="143" y="70"/>
                  <a:pt x="143" y="70"/>
                </a:cubicBezTo>
                <a:cubicBezTo>
                  <a:pt x="143" y="70"/>
                  <a:pt x="143" y="70"/>
                  <a:pt x="143" y="70"/>
                </a:cubicBezTo>
                <a:close/>
                <a:moveTo>
                  <a:pt x="257" y="70"/>
                </a:moveTo>
                <a:cubicBezTo>
                  <a:pt x="257" y="71"/>
                  <a:pt x="258" y="71"/>
                  <a:pt x="259" y="71"/>
                </a:cubicBezTo>
                <a:cubicBezTo>
                  <a:pt x="258" y="71"/>
                  <a:pt x="258" y="70"/>
                  <a:pt x="257" y="70"/>
                </a:cubicBezTo>
                <a:cubicBezTo>
                  <a:pt x="257" y="70"/>
                  <a:pt x="257" y="70"/>
                  <a:pt x="257" y="70"/>
                </a:cubicBezTo>
                <a:close/>
                <a:moveTo>
                  <a:pt x="270" y="94"/>
                </a:moveTo>
                <a:cubicBezTo>
                  <a:pt x="269" y="93"/>
                  <a:pt x="264" y="94"/>
                  <a:pt x="258" y="94"/>
                </a:cubicBezTo>
                <a:cubicBezTo>
                  <a:pt x="258" y="94"/>
                  <a:pt x="258" y="94"/>
                  <a:pt x="258" y="94"/>
                </a:cubicBezTo>
                <a:cubicBezTo>
                  <a:pt x="258" y="95"/>
                  <a:pt x="268" y="93"/>
                  <a:pt x="270" y="94"/>
                </a:cubicBezTo>
                <a:close/>
                <a:moveTo>
                  <a:pt x="287" y="70"/>
                </a:moveTo>
                <a:cubicBezTo>
                  <a:pt x="287" y="70"/>
                  <a:pt x="287" y="70"/>
                  <a:pt x="287" y="70"/>
                </a:cubicBezTo>
                <a:cubicBezTo>
                  <a:pt x="287" y="70"/>
                  <a:pt x="287" y="70"/>
                  <a:pt x="287" y="70"/>
                </a:cubicBezTo>
                <a:close/>
                <a:moveTo>
                  <a:pt x="278" y="70"/>
                </a:moveTo>
                <a:cubicBezTo>
                  <a:pt x="278" y="70"/>
                  <a:pt x="278" y="70"/>
                  <a:pt x="278" y="70"/>
                </a:cubicBezTo>
                <a:cubicBezTo>
                  <a:pt x="277" y="70"/>
                  <a:pt x="277" y="70"/>
                  <a:pt x="277" y="70"/>
                </a:cubicBezTo>
                <a:cubicBezTo>
                  <a:pt x="277" y="70"/>
                  <a:pt x="278" y="70"/>
                  <a:pt x="278" y="70"/>
                </a:cubicBezTo>
                <a:close/>
                <a:moveTo>
                  <a:pt x="188" y="101"/>
                </a:moveTo>
                <a:cubicBezTo>
                  <a:pt x="188" y="101"/>
                  <a:pt x="188" y="101"/>
                  <a:pt x="187" y="101"/>
                </a:cubicBezTo>
                <a:cubicBezTo>
                  <a:pt x="188" y="101"/>
                  <a:pt x="188" y="101"/>
                  <a:pt x="188" y="101"/>
                </a:cubicBezTo>
                <a:close/>
                <a:moveTo>
                  <a:pt x="447" y="48"/>
                </a:moveTo>
                <a:cubicBezTo>
                  <a:pt x="447" y="48"/>
                  <a:pt x="446" y="47"/>
                  <a:pt x="446" y="47"/>
                </a:cubicBezTo>
                <a:cubicBezTo>
                  <a:pt x="446" y="47"/>
                  <a:pt x="446" y="48"/>
                  <a:pt x="446" y="48"/>
                </a:cubicBezTo>
                <a:cubicBezTo>
                  <a:pt x="447" y="48"/>
                  <a:pt x="447" y="48"/>
                  <a:pt x="447" y="48"/>
                </a:cubicBezTo>
                <a:close/>
                <a:moveTo>
                  <a:pt x="448" y="49"/>
                </a:moveTo>
                <a:cubicBezTo>
                  <a:pt x="448" y="49"/>
                  <a:pt x="448" y="49"/>
                  <a:pt x="448" y="49"/>
                </a:cubicBezTo>
                <a:cubicBezTo>
                  <a:pt x="448" y="49"/>
                  <a:pt x="448" y="49"/>
                  <a:pt x="448" y="49"/>
                </a:cubicBezTo>
                <a:cubicBezTo>
                  <a:pt x="448" y="49"/>
                  <a:pt x="448" y="49"/>
                  <a:pt x="448" y="49"/>
                </a:cubicBezTo>
                <a:close/>
                <a:moveTo>
                  <a:pt x="446" y="42"/>
                </a:moveTo>
                <a:cubicBezTo>
                  <a:pt x="446" y="41"/>
                  <a:pt x="447" y="40"/>
                  <a:pt x="448" y="39"/>
                </a:cubicBezTo>
                <a:cubicBezTo>
                  <a:pt x="447" y="40"/>
                  <a:pt x="446" y="41"/>
                  <a:pt x="445" y="41"/>
                </a:cubicBezTo>
                <a:cubicBezTo>
                  <a:pt x="444" y="42"/>
                  <a:pt x="444" y="42"/>
                  <a:pt x="444" y="42"/>
                </a:cubicBezTo>
                <a:cubicBezTo>
                  <a:pt x="445" y="42"/>
                  <a:pt x="445" y="42"/>
                  <a:pt x="446" y="42"/>
                </a:cubicBezTo>
                <a:close/>
                <a:moveTo>
                  <a:pt x="448" y="49"/>
                </a:moveTo>
                <a:cubicBezTo>
                  <a:pt x="448" y="48"/>
                  <a:pt x="447" y="48"/>
                  <a:pt x="447" y="48"/>
                </a:cubicBezTo>
                <a:cubicBezTo>
                  <a:pt x="447" y="48"/>
                  <a:pt x="447" y="48"/>
                  <a:pt x="447" y="48"/>
                </a:cubicBezTo>
                <a:cubicBezTo>
                  <a:pt x="447" y="48"/>
                  <a:pt x="447" y="48"/>
                  <a:pt x="448" y="49"/>
                </a:cubicBezTo>
                <a:cubicBezTo>
                  <a:pt x="448" y="49"/>
                  <a:pt x="448" y="49"/>
                  <a:pt x="448" y="49"/>
                </a:cubicBezTo>
                <a:close/>
                <a:moveTo>
                  <a:pt x="255" y="95"/>
                </a:moveTo>
                <a:cubicBezTo>
                  <a:pt x="256" y="95"/>
                  <a:pt x="256" y="95"/>
                  <a:pt x="256" y="94"/>
                </a:cubicBezTo>
                <a:cubicBezTo>
                  <a:pt x="255" y="95"/>
                  <a:pt x="253" y="95"/>
                  <a:pt x="252" y="95"/>
                </a:cubicBezTo>
                <a:cubicBezTo>
                  <a:pt x="254" y="95"/>
                  <a:pt x="256" y="95"/>
                  <a:pt x="255" y="95"/>
                </a:cubicBezTo>
                <a:close/>
                <a:moveTo>
                  <a:pt x="404" y="23"/>
                </a:moveTo>
                <a:cubicBezTo>
                  <a:pt x="404" y="23"/>
                  <a:pt x="404" y="23"/>
                  <a:pt x="404" y="23"/>
                </a:cubicBezTo>
                <a:cubicBezTo>
                  <a:pt x="404" y="23"/>
                  <a:pt x="404" y="23"/>
                  <a:pt x="404" y="23"/>
                </a:cubicBezTo>
                <a:cubicBezTo>
                  <a:pt x="405" y="23"/>
                  <a:pt x="405" y="22"/>
                  <a:pt x="405" y="21"/>
                </a:cubicBezTo>
                <a:cubicBezTo>
                  <a:pt x="405" y="21"/>
                  <a:pt x="405" y="21"/>
                  <a:pt x="404" y="21"/>
                </a:cubicBezTo>
                <a:cubicBezTo>
                  <a:pt x="404" y="22"/>
                  <a:pt x="404" y="22"/>
                  <a:pt x="404" y="23"/>
                </a:cubicBezTo>
                <a:close/>
                <a:moveTo>
                  <a:pt x="404" y="25"/>
                </a:moveTo>
                <a:cubicBezTo>
                  <a:pt x="404" y="25"/>
                  <a:pt x="404" y="25"/>
                  <a:pt x="404" y="25"/>
                </a:cubicBezTo>
                <a:cubicBezTo>
                  <a:pt x="404" y="24"/>
                  <a:pt x="404" y="23"/>
                  <a:pt x="404" y="23"/>
                </a:cubicBezTo>
                <a:cubicBezTo>
                  <a:pt x="404" y="23"/>
                  <a:pt x="404" y="23"/>
                  <a:pt x="404" y="23"/>
                </a:cubicBezTo>
                <a:cubicBezTo>
                  <a:pt x="404" y="23"/>
                  <a:pt x="404" y="24"/>
                  <a:pt x="404" y="25"/>
                </a:cubicBezTo>
                <a:close/>
                <a:moveTo>
                  <a:pt x="417" y="90"/>
                </a:moveTo>
                <a:cubicBezTo>
                  <a:pt x="418" y="90"/>
                  <a:pt x="420" y="90"/>
                  <a:pt x="421" y="90"/>
                </a:cubicBezTo>
                <a:cubicBezTo>
                  <a:pt x="419" y="90"/>
                  <a:pt x="418" y="90"/>
                  <a:pt x="417" y="90"/>
                </a:cubicBezTo>
                <a:close/>
                <a:moveTo>
                  <a:pt x="406" y="6"/>
                </a:moveTo>
                <a:cubicBezTo>
                  <a:pt x="406" y="6"/>
                  <a:pt x="406" y="6"/>
                  <a:pt x="406" y="6"/>
                </a:cubicBezTo>
                <a:cubicBezTo>
                  <a:pt x="406" y="4"/>
                  <a:pt x="407" y="2"/>
                  <a:pt x="407" y="0"/>
                </a:cubicBezTo>
                <a:cubicBezTo>
                  <a:pt x="407" y="1"/>
                  <a:pt x="407" y="1"/>
                  <a:pt x="406" y="2"/>
                </a:cubicBezTo>
                <a:cubicBezTo>
                  <a:pt x="405" y="4"/>
                  <a:pt x="402" y="5"/>
                  <a:pt x="397" y="6"/>
                </a:cubicBezTo>
                <a:cubicBezTo>
                  <a:pt x="397" y="6"/>
                  <a:pt x="397" y="6"/>
                  <a:pt x="397" y="6"/>
                </a:cubicBezTo>
                <a:cubicBezTo>
                  <a:pt x="401" y="6"/>
                  <a:pt x="405" y="6"/>
                  <a:pt x="406" y="6"/>
                </a:cubicBezTo>
                <a:cubicBezTo>
                  <a:pt x="406" y="5"/>
                  <a:pt x="406" y="5"/>
                  <a:pt x="406" y="4"/>
                </a:cubicBezTo>
                <a:cubicBezTo>
                  <a:pt x="406" y="4"/>
                  <a:pt x="406" y="5"/>
                  <a:pt x="406" y="6"/>
                </a:cubicBezTo>
                <a:close/>
                <a:moveTo>
                  <a:pt x="448" y="49"/>
                </a:moveTo>
                <a:cubicBezTo>
                  <a:pt x="449" y="51"/>
                  <a:pt x="449" y="54"/>
                  <a:pt x="450" y="56"/>
                </a:cubicBezTo>
                <a:cubicBezTo>
                  <a:pt x="450" y="54"/>
                  <a:pt x="449" y="51"/>
                  <a:pt x="448" y="49"/>
                </a:cubicBezTo>
                <a:close/>
                <a:moveTo>
                  <a:pt x="449" y="56"/>
                </a:moveTo>
                <a:cubicBezTo>
                  <a:pt x="449" y="56"/>
                  <a:pt x="449" y="55"/>
                  <a:pt x="449" y="55"/>
                </a:cubicBezTo>
                <a:cubicBezTo>
                  <a:pt x="449" y="55"/>
                  <a:pt x="449" y="55"/>
                  <a:pt x="449" y="54"/>
                </a:cubicBezTo>
                <a:cubicBezTo>
                  <a:pt x="449" y="54"/>
                  <a:pt x="448" y="51"/>
                  <a:pt x="447" y="49"/>
                </a:cubicBezTo>
                <a:cubicBezTo>
                  <a:pt x="445" y="50"/>
                  <a:pt x="446" y="49"/>
                  <a:pt x="446" y="50"/>
                </a:cubicBezTo>
                <a:cubicBezTo>
                  <a:pt x="442" y="50"/>
                  <a:pt x="437" y="52"/>
                  <a:pt x="432" y="54"/>
                </a:cubicBezTo>
                <a:cubicBezTo>
                  <a:pt x="435" y="53"/>
                  <a:pt x="438" y="53"/>
                  <a:pt x="440" y="54"/>
                </a:cubicBezTo>
                <a:cubicBezTo>
                  <a:pt x="439" y="54"/>
                  <a:pt x="439" y="55"/>
                  <a:pt x="439" y="55"/>
                </a:cubicBezTo>
                <a:cubicBezTo>
                  <a:pt x="440" y="55"/>
                  <a:pt x="440" y="55"/>
                  <a:pt x="441" y="55"/>
                </a:cubicBezTo>
                <a:cubicBezTo>
                  <a:pt x="442" y="55"/>
                  <a:pt x="444" y="54"/>
                  <a:pt x="446" y="52"/>
                </a:cubicBezTo>
                <a:cubicBezTo>
                  <a:pt x="447" y="53"/>
                  <a:pt x="448" y="52"/>
                  <a:pt x="449" y="53"/>
                </a:cubicBezTo>
                <a:cubicBezTo>
                  <a:pt x="449" y="54"/>
                  <a:pt x="445" y="54"/>
                  <a:pt x="445" y="54"/>
                </a:cubicBezTo>
                <a:cubicBezTo>
                  <a:pt x="445" y="54"/>
                  <a:pt x="448" y="55"/>
                  <a:pt x="449" y="55"/>
                </a:cubicBezTo>
                <a:cubicBezTo>
                  <a:pt x="449" y="55"/>
                  <a:pt x="449" y="56"/>
                  <a:pt x="449" y="56"/>
                </a:cubicBezTo>
                <a:cubicBezTo>
                  <a:pt x="449" y="57"/>
                  <a:pt x="445" y="57"/>
                  <a:pt x="445" y="57"/>
                </a:cubicBezTo>
                <a:cubicBezTo>
                  <a:pt x="445" y="58"/>
                  <a:pt x="449" y="57"/>
                  <a:pt x="450" y="57"/>
                </a:cubicBezTo>
                <a:cubicBezTo>
                  <a:pt x="450" y="58"/>
                  <a:pt x="450" y="58"/>
                  <a:pt x="450" y="58"/>
                </a:cubicBezTo>
                <a:cubicBezTo>
                  <a:pt x="450" y="58"/>
                  <a:pt x="450" y="58"/>
                  <a:pt x="450" y="59"/>
                </a:cubicBezTo>
                <a:cubicBezTo>
                  <a:pt x="450" y="58"/>
                  <a:pt x="450" y="57"/>
                  <a:pt x="450" y="56"/>
                </a:cubicBezTo>
                <a:cubicBezTo>
                  <a:pt x="449" y="56"/>
                  <a:pt x="449" y="56"/>
                  <a:pt x="449" y="56"/>
                </a:cubicBezTo>
                <a:cubicBezTo>
                  <a:pt x="449" y="56"/>
                  <a:pt x="449" y="56"/>
                  <a:pt x="449" y="56"/>
                </a:cubicBezTo>
                <a:close/>
                <a:moveTo>
                  <a:pt x="406" y="7"/>
                </a:moveTo>
                <a:cubicBezTo>
                  <a:pt x="406" y="6"/>
                  <a:pt x="406" y="5"/>
                  <a:pt x="406" y="4"/>
                </a:cubicBezTo>
                <a:cubicBezTo>
                  <a:pt x="406" y="5"/>
                  <a:pt x="406" y="6"/>
                  <a:pt x="406" y="7"/>
                </a:cubicBezTo>
                <a:cubicBezTo>
                  <a:pt x="406" y="7"/>
                  <a:pt x="406" y="6"/>
                  <a:pt x="406" y="6"/>
                </a:cubicBezTo>
                <a:cubicBezTo>
                  <a:pt x="406" y="6"/>
                  <a:pt x="406" y="6"/>
                  <a:pt x="406" y="6"/>
                </a:cubicBezTo>
                <a:cubicBezTo>
                  <a:pt x="406" y="6"/>
                  <a:pt x="406" y="7"/>
                  <a:pt x="406" y="7"/>
                </a:cubicBezTo>
                <a:cubicBezTo>
                  <a:pt x="406" y="7"/>
                  <a:pt x="406" y="7"/>
                  <a:pt x="406" y="7"/>
                </a:cubicBezTo>
                <a:close/>
                <a:moveTo>
                  <a:pt x="448" y="49"/>
                </a:moveTo>
                <a:cubicBezTo>
                  <a:pt x="447" y="49"/>
                  <a:pt x="447" y="49"/>
                  <a:pt x="447" y="49"/>
                </a:cubicBezTo>
                <a:cubicBezTo>
                  <a:pt x="447" y="49"/>
                  <a:pt x="447" y="49"/>
                  <a:pt x="447" y="49"/>
                </a:cubicBezTo>
                <a:cubicBezTo>
                  <a:pt x="447" y="49"/>
                  <a:pt x="447" y="49"/>
                  <a:pt x="448" y="49"/>
                </a:cubicBezTo>
                <a:cubicBezTo>
                  <a:pt x="448" y="49"/>
                  <a:pt x="448" y="49"/>
                  <a:pt x="448" y="49"/>
                </a:cubicBezTo>
                <a:close/>
                <a:moveTo>
                  <a:pt x="376" y="77"/>
                </a:moveTo>
                <a:cubicBezTo>
                  <a:pt x="377" y="77"/>
                  <a:pt x="378" y="77"/>
                  <a:pt x="380" y="77"/>
                </a:cubicBezTo>
                <a:cubicBezTo>
                  <a:pt x="379" y="77"/>
                  <a:pt x="379" y="77"/>
                  <a:pt x="379" y="77"/>
                </a:cubicBezTo>
                <a:cubicBezTo>
                  <a:pt x="378" y="77"/>
                  <a:pt x="377" y="77"/>
                  <a:pt x="376" y="77"/>
                </a:cubicBezTo>
                <a:close/>
                <a:moveTo>
                  <a:pt x="321" y="10"/>
                </a:moveTo>
                <a:cubicBezTo>
                  <a:pt x="322" y="10"/>
                  <a:pt x="323" y="10"/>
                  <a:pt x="324" y="10"/>
                </a:cubicBezTo>
                <a:cubicBezTo>
                  <a:pt x="323" y="10"/>
                  <a:pt x="322" y="10"/>
                  <a:pt x="321" y="10"/>
                </a:cubicBezTo>
                <a:close/>
                <a:moveTo>
                  <a:pt x="186" y="19"/>
                </a:moveTo>
                <a:cubicBezTo>
                  <a:pt x="187" y="18"/>
                  <a:pt x="187" y="18"/>
                  <a:pt x="187" y="18"/>
                </a:cubicBezTo>
                <a:cubicBezTo>
                  <a:pt x="186" y="18"/>
                  <a:pt x="186" y="19"/>
                  <a:pt x="186" y="19"/>
                </a:cubicBezTo>
                <a:cubicBezTo>
                  <a:pt x="186" y="19"/>
                  <a:pt x="187" y="18"/>
                  <a:pt x="186" y="19"/>
                </a:cubicBezTo>
                <a:close/>
                <a:moveTo>
                  <a:pt x="220" y="15"/>
                </a:moveTo>
                <a:cubicBezTo>
                  <a:pt x="220" y="15"/>
                  <a:pt x="221" y="15"/>
                  <a:pt x="222" y="16"/>
                </a:cubicBezTo>
                <a:cubicBezTo>
                  <a:pt x="221" y="15"/>
                  <a:pt x="221" y="15"/>
                  <a:pt x="220" y="14"/>
                </a:cubicBezTo>
                <a:cubicBezTo>
                  <a:pt x="220" y="15"/>
                  <a:pt x="220" y="15"/>
                  <a:pt x="220" y="15"/>
                </a:cubicBezTo>
                <a:close/>
                <a:moveTo>
                  <a:pt x="198" y="17"/>
                </a:moveTo>
                <a:cubicBezTo>
                  <a:pt x="197" y="17"/>
                  <a:pt x="194" y="17"/>
                  <a:pt x="189" y="18"/>
                </a:cubicBezTo>
                <a:cubicBezTo>
                  <a:pt x="191" y="18"/>
                  <a:pt x="197" y="17"/>
                  <a:pt x="198" y="17"/>
                </a:cubicBezTo>
                <a:close/>
                <a:moveTo>
                  <a:pt x="397" y="6"/>
                </a:moveTo>
                <a:cubicBezTo>
                  <a:pt x="397" y="6"/>
                  <a:pt x="397" y="6"/>
                  <a:pt x="397" y="6"/>
                </a:cubicBezTo>
                <a:cubicBezTo>
                  <a:pt x="396" y="6"/>
                  <a:pt x="396" y="6"/>
                  <a:pt x="397" y="6"/>
                </a:cubicBezTo>
                <a:close/>
                <a:moveTo>
                  <a:pt x="376" y="6"/>
                </a:moveTo>
                <a:cubicBezTo>
                  <a:pt x="376" y="6"/>
                  <a:pt x="388" y="6"/>
                  <a:pt x="397" y="6"/>
                </a:cubicBezTo>
                <a:cubicBezTo>
                  <a:pt x="397" y="6"/>
                  <a:pt x="397" y="6"/>
                  <a:pt x="397" y="6"/>
                </a:cubicBezTo>
                <a:cubicBezTo>
                  <a:pt x="388" y="6"/>
                  <a:pt x="376" y="3"/>
                  <a:pt x="376" y="6"/>
                </a:cubicBezTo>
                <a:close/>
                <a:moveTo>
                  <a:pt x="235" y="14"/>
                </a:moveTo>
                <a:cubicBezTo>
                  <a:pt x="235" y="14"/>
                  <a:pt x="235" y="14"/>
                  <a:pt x="235" y="14"/>
                </a:cubicBezTo>
                <a:cubicBezTo>
                  <a:pt x="235" y="14"/>
                  <a:pt x="235" y="15"/>
                  <a:pt x="235" y="14"/>
                </a:cubicBezTo>
                <a:close/>
                <a:moveTo>
                  <a:pt x="57" y="141"/>
                </a:moveTo>
                <a:cubicBezTo>
                  <a:pt x="57" y="140"/>
                  <a:pt x="56" y="140"/>
                  <a:pt x="56" y="139"/>
                </a:cubicBezTo>
                <a:cubicBezTo>
                  <a:pt x="56" y="140"/>
                  <a:pt x="56" y="140"/>
                  <a:pt x="57" y="141"/>
                </a:cubicBezTo>
                <a:close/>
                <a:moveTo>
                  <a:pt x="226" y="131"/>
                </a:moveTo>
                <a:cubicBezTo>
                  <a:pt x="227" y="131"/>
                  <a:pt x="227" y="130"/>
                  <a:pt x="228" y="130"/>
                </a:cubicBezTo>
                <a:cubicBezTo>
                  <a:pt x="227" y="130"/>
                  <a:pt x="227" y="131"/>
                  <a:pt x="226" y="131"/>
                </a:cubicBezTo>
                <a:close/>
                <a:moveTo>
                  <a:pt x="448" y="48"/>
                </a:moveTo>
                <a:cubicBezTo>
                  <a:pt x="448" y="48"/>
                  <a:pt x="448" y="48"/>
                  <a:pt x="448" y="49"/>
                </a:cubicBezTo>
                <a:cubicBezTo>
                  <a:pt x="448" y="49"/>
                  <a:pt x="448" y="49"/>
                  <a:pt x="448" y="49"/>
                </a:cubicBezTo>
                <a:cubicBezTo>
                  <a:pt x="448" y="48"/>
                  <a:pt x="448" y="48"/>
                  <a:pt x="448" y="48"/>
                </a:cubicBezTo>
                <a:close/>
                <a:moveTo>
                  <a:pt x="499" y="99"/>
                </a:moveTo>
                <a:cubicBezTo>
                  <a:pt x="499" y="100"/>
                  <a:pt x="503" y="100"/>
                  <a:pt x="502" y="99"/>
                </a:cubicBezTo>
                <a:cubicBezTo>
                  <a:pt x="501" y="98"/>
                  <a:pt x="500" y="98"/>
                  <a:pt x="499" y="99"/>
                </a:cubicBezTo>
                <a:close/>
                <a:moveTo>
                  <a:pt x="51" y="129"/>
                </a:moveTo>
                <a:cubicBezTo>
                  <a:pt x="51" y="130"/>
                  <a:pt x="54" y="133"/>
                  <a:pt x="55" y="133"/>
                </a:cubicBezTo>
                <a:cubicBezTo>
                  <a:pt x="54" y="133"/>
                  <a:pt x="54" y="133"/>
                  <a:pt x="54" y="133"/>
                </a:cubicBezTo>
                <a:cubicBezTo>
                  <a:pt x="54" y="131"/>
                  <a:pt x="53" y="130"/>
                  <a:pt x="51" y="129"/>
                </a:cubicBezTo>
                <a:close/>
                <a:moveTo>
                  <a:pt x="239" y="14"/>
                </a:moveTo>
                <a:cubicBezTo>
                  <a:pt x="239" y="14"/>
                  <a:pt x="239" y="14"/>
                  <a:pt x="239" y="14"/>
                </a:cubicBezTo>
                <a:cubicBezTo>
                  <a:pt x="239" y="14"/>
                  <a:pt x="238" y="14"/>
                  <a:pt x="238" y="14"/>
                </a:cubicBezTo>
                <a:cubicBezTo>
                  <a:pt x="238" y="14"/>
                  <a:pt x="239" y="14"/>
                  <a:pt x="239" y="14"/>
                </a:cubicBezTo>
                <a:close/>
                <a:moveTo>
                  <a:pt x="397" y="5"/>
                </a:moveTo>
                <a:cubicBezTo>
                  <a:pt x="398" y="5"/>
                  <a:pt x="398" y="5"/>
                  <a:pt x="397" y="6"/>
                </a:cubicBezTo>
                <a:cubicBezTo>
                  <a:pt x="397" y="6"/>
                  <a:pt x="397" y="6"/>
                  <a:pt x="397" y="6"/>
                </a:cubicBezTo>
                <a:cubicBezTo>
                  <a:pt x="397" y="5"/>
                  <a:pt x="397" y="5"/>
                  <a:pt x="397" y="5"/>
                </a:cubicBezTo>
                <a:close/>
                <a:moveTo>
                  <a:pt x="412" y="9"/>
                </a:moveTo>
                <a:cubicBezTo>
                  <a:pt x="412" y="9"/>
                  <a:pt x="412" y="9"/>
                  <a:pt x="412" y="9"/>
                </a:cubicBezTo>
                <a:cubicBezTo>
                  <a:pt x="412" y="9"/>
                  <a:pt x="412" y="9"/>
                  <a:pt x="412" y="9"/>
                </a:cubicBezTo>
                <a:close/>
                <a:moveTo>
                  <a:pt x="425" y="36"/>
                </a:moveTo>
                <a:cubicBezTo>
                  <a:pt x="425" y="36"/>
                  <a:pt x="425" y="36"/>
                  <a:pt x="425" y="36"/>
                </a:cubicBezTo>
                <a:cubicBezTo>
                  <a:pt x="425" y="36"/>
                  <a:pt x="425" y="36"/>
                  <a:pt x="425" y="36"/>
                </a:cubicBezTo>
                <a:close/>
                <a:moveTo>
                  <a:pt x="226" y="43"/>
                </a:moveTo>
                <a:cubicBezTo>
                  <a:pt x="225" y="43"/>
                  <a:pt x="221" y="43"/>
                  <a:pt x="216" y="44"/>
                </a:cubicBezTo>
                <a:cubicBezTo>
                  <a:pt x="218" y="44"/>
                  <a:pt x="224" y="43"/>
                  <a:pt x="226" y="43"/>
                </a:cubicBezTo>
                <a:close/>
                <a:moveTo>
                  <a:pt x="214" y="44"/>
                </a:moveTo>
                <a:cubicBezTo>
                  <a:pt x="214" y="44"/>
                  <a:pt x="214" y="44"/>
                  <a:pt x="214" y="44"/>
                </a:cubicBezTo>
                <a:cubicBezTo>
                  <a:pt x="214" y="44"/>
                  <a:pt x="213" y="44"/>
                  <a:pt x="212" y="44"/>
                </a:cubicBezTo>
                <a:cubicBezTo>
                  <a:pt x="213" y="44"/>
                  <a:pt x="214" y="44"/>
                  <a:pt x="214" y="44"/>
                </a:cubicBezTo>
                <a:close/>
                <a:moveTo>
                  <a:pt x="409" y="36"/>
                </a:moveTo>
                <a:cubicBezTo>
                  <a:pt x="407" y="36"/>
                  <a:pt x="406" y="36"/>
                  <a:pt x="406" y="35"/>
                </a:cubicBezTo>
                <a:cubicBezTo>
                  <a:pt x="406" y="36"/>
                  <a:pt x="407" y="36"/>
                  <a:pt x="409" y="36"/>
                </a:cubicBezTo>
                <a:close/>
                <a:moveTo>
                  <a:pt x="446" y="39"/>
                </a:moveTo>
                <a:cubicBezTo>
                  <a:pt x="447" y="39"/>
                  <a:pt x="446" y="39"/>
                  <a:pt x="445" y="39"/>
                </a:cubicBezTo>
                <a:cubicBezTo>
                  <a:pt x="445" y="39"/>
                  <a:pt x="445" y="40"/>
                  <a:pt x="445" y="40"/>
                </a:cubicBezTo>
                <a:cubicBezTo>
                  <a:pt x="446" y="40"/>
                  <a:pt x="447" y="39"/>
                  <a:pt x="446" y="39"/>
                </a:cubicBezTo>
                <a:close/>
                <a:moveTo>
                  <a:pt x="247" y="41"/>
                </a:moveTo>
                <a:cubicBezTo>
                  <a:pt x="248" y="41"/>
                  <a:pt x="249" y="42"/>
                  <a:pt x="249" y="42"/>
                </a:cubicBezTo>
                <a:cubicBezTo>
                  <a:pt x="249" y="41"/>
                  <a:pt x="248" y="41"/>
                  <a:pt x="248" y="41"/>
                </a:cubicBezTo>
                <a:cubicBezTo>
                  <a:pt x="247" y="41"/>
                  <a:pt x="247" y="41"/>
                  <a:pt x="247" y="41"/>
                </a:cubicBezTo>
                <a:close/>
                <a:moveTo>
                  <a:pt x="345" y="22"/>
                </a:moveTo>
                <a:cubicBezTo>
                  <a:pt x="345" y="22"/>
                  <a:pt x="344" y="22"/>
                  <a:pt x="342" y="22"/>
                </a:cubicBezTo>
                <a:cubicBezTo>
                  <a:pt x="342" y="22"/>
                  <a:pt x="342" y="22"/>
                  <a:pt x="342" y="22"/>
                </a:cubicBezTo>
                <a:cubicBezTo>
                  <a:pt x="343" y="22"/>
                  <a:pt x="344" y="22"/>
                  <a:pt x="345" y="22"/>
                </a:cubicBezTo>
                <a:close/>
                <a:moveTo>
                  <a:pt x="262" y="41"/>
                </a:moveTo>
                <a:cubicBezTo>
                  <a:pt x="262" y="41"/>
                  <a:pt x="262" y="41"/>
                  <a:pt x="262" y="41"/>
                </a:cubicBezTo>
                <a:cubicBezTo>
                  <a:pt x="262" y="41"/>
                  <a:pt x="262" y="41"/>
                  <a:pt x="262" y="41"/>
                </a:cubicBezTo>
                <a:close/>
                <a:moveTo>
                  <a:pt x="404" y="25"/>
                </a:moveTo>
                <a:cubicBezTo>
                  <a:pt x="404" y="25"/>
                  <a:pt x="404" y="25"/>
                  <a:pt x="404" y="25"/>
                </a:cubicBezTo>
                <a:cubicBezTo>
                  <a:pt x="404" y="25"/>
                  <a:pt x="404" y="26"/>
                  <a:pt x="404" y="27"/>
                </a:cubicBezTo>
                <a:cubicBezTo>
                  <a:pt x="404" y="26"/>
                  <a:pt x="404" y="25"/>
                  <a:pt x="404" y="25"/>
                </a:cubicBezTo>
                <a:close/>
                <a:moveTo>
                  <a:pt x="316" y="23"/>
                </a:moveTo>
                <a:cubicBezTo>
                  <a:pt x="316" y="23"/>
                  <a:pt x="316" y="23"/>
                  <a:pt x="316" y="23"/>
                </a:cubicBezTo>
                <a:cubicBezTo>
                  <a:pt x="316" y="23"/>
                  <a:pt x="316" y="23"/>
                  <a:pt x="316" y="23"/>
                </a:cubicBezTo>
                <a:cubicBezTo>
                  <a:pt x="316" y="23"/>
                  <a:pt x="316" y="24"/>
                  <a:pt x="316" y="23"/>
                </a:cubicBezTo>
                <a:close/>
                <a:moveTo>
                  <a:pt x="210" y="35"/>
                </a:moveTo>
                <a:cubicBezTo>
                  <a:pt x="211" y="35"/>
                  <a:pt x="212" y="35"/>
                  <a:pt x="212" y="35"/>
                </a:cubicBezTo>
                <a:cubicBezTo>
                  <a:pt x="212" y="35"/>
                  <a:pt x="211" y="35"/>
                  <a:pt x="210" y="35"/>
                </a:cubicBezTo>
                <a:close/>
                <a:moveTo>
                  <a:pt x="267" y="40"/>
                </a:moveTo>
                <a:cubicBezTo>
                  <a:pt x="267" y="40"/>
                  <a:pt x="267" y="40"/>
                  <a:pt x="267" y="40"/>
                </a:cubicBezTo>
                <a:cubicBezTo>
                  <a:pt x="266" y="40"/>
                  <a:pt x="266" y="40"/>
                  <a:pt x="266" y="40"/>
                </a:cubicBezTo>
                <a:cubicBezTo>
                  <a:pt x="266" y="40"/>
                  <a:pt x="267" y="40"/>
                  <a:pt x="267" y="40"/>
                </a:cubicBezTo>
                <a:close/>
                <a:moveTo>
                  <a:pt x="238" y="83"/>
                </a:moveTo>
                <a:cubicBezTo>
                  <a:pt x="238" y="83"/>
                  <a:pt x="233" y="82"/>
                  <a:pt x="233" y="83"/>
                </a:cubicBezTo>
                <a:cubicBezTo>
                  <a:pt x="233" y="83"/>
                  <a:pt x="238" y="83"/>
                  <a:pt x="238" y="83"/>
                </a:cubicBezTo>
                <a:close/>
                <a:moveTo>
                  <a:pt x="367" y="64"/>
                </a:moveTo>
                <a:cubicBezTo>
                  <a:pt x="365" y="64"/>
                  <a:pt x="367" y="64"/>
                  <a:pt x="367" y="64"/>
                </a:cubicBezTo>
                <a:close/>
                <a:moveTo>
                  <a:pt x="246" y="42"/>
                </a:moveTo>
                <a:cubicBezTo>
                  <a:pt x="246" y="42"/>
                  <a:pt x="246" y="43"/>
                  <a:pt x="246" y="42"/>
                </a:cubicBezTo>
                <a:close/>
                <a:moveTo>
                  <a:pt x="315" y="58"/>
                </a:moveTo>
                <a:cubicBezTo>
                  <a:pt x="315" y="57"/>
                  <a:pt x="315" y="59"/>
                  <a:pt x="315" y="58"/>
                </a:cubicBezTo>
                <a:close/>
                <a:moveTo>
                  <a:pt x="315" y="66"/>
                </a:moveTo>
                <a:cubicBezTo>
                  <a:pt x="313" y="66"/>
                  <a:pt x="318" y="68"/>
                  <a:pt x="315" y="66"/>
                </a:cubicBezTo>
                <a:close/>
                <a:moveTo>
                  <a:pt x="363" y="64"/>
                </a:moveTo>
                <a:cubicBezTo>
                  <a:pt x="363" y="63"/>
                  <a:pt x="363" y="65"/>
                  <a:pt x="363" y="64"/>
                </a:cubicBezTo>
                <a:close/>
                <a:moveTo>
                  <a:pt x="227" y="44"/>
                </a:moveTo>
                <a:cubicBezTo>
                  <a:pt x="228" y="44"/>
                  <a:pt x="229" y="44"/>
                  <a:pt x="230" y="44"/>
                </a:cubicBezTo>
                <a:cubicBezTo>
                  <a:pt x="230" y="43"/>
                  <a:pt x="227" y="42"/>
                  <a:pt x="227" y="44"/>
                </a:cubicBezTo>
                <a:close/>
                <a:moveTo>
                  <a:pt x="424" y="54"/>
                </a:moveTo>
                <a:cubicBezTo>
                  <a:pt x="424" y="54"/>
                  <a:pt x="423" y="53"/>
                  <a:pt x="424" y="54"/>
                </a:cubicBezTo>
                <a:close/>
                <a:moveTo>
                  <a:pt x="375" y="52"/>
                </a:moveTo>
                <a:cubicBezTo>
                  <a:pt x="375" y="53"/>
                  <a:pt x="375" y="50"/>
                  <a:pt x="375" y="52"/>
                </a:cubicBezTo>
                <a:close/>
                <a:moveTo>
                  <a:pt x="326" y="57"/>
                </a:moveTo>
                <a:cubicBezTo>
                  <a:pt x="325" y="57"/>
                  <a:pt x="325" y="57"/>
                  <a:pt x="324" y="58"/>
                </a:cubicBezTo>
                <a:cubicBezTo>
                  <a:pt x="324" y="59"/>
                  <a:pt x="326" y="57"/>
                  <a:pt x="326" y="57"/>
                </a:cubicBezTo>
                <a:close/>
                <a:moveTo>
                  <a:pt x="272" y="56"/>
                </a:moveTo>
                <a:cubicBezTo>
                  <a:pt x="268" y="58"/>
                  <a:pt x="273" y="55"/>
                  <a:pt x="272" y="56"/>
                </a:cubicBezTo>
                <a:close/>
                <a:moveTo>
                  <a:pt x="314" y="68"/>
                </a:moveTo>
                <a:cubicBezTo>
                  <a:pt x="313" y="68"/>
                  <a:pt x="312" y="68"/>
                  <a:pt x="311" y="68"/>
                </a:cubicBezTo>
                <a:cubicBezTo>
                  <a:pt x="312" y="69"/>
                  <a:pt x="313" y="69"/>
                  <a:pt x="314" y="68"/>
                </a:cubicBezTo>
                <a:close/>
                <a:moveTo>
                  <a:pt x="263" y="61"/>
                </a:moveTo>
                <a:cubicBezTo>
                  <a:pt x="263" y="60"/>
                  <a:pt x="253" y="61"/>
                  <a:pt x="254" y="62"/>
                </a:cubicBezTo>
                <a:cubicBezTo>
                  <a:pt x="255" y="62"/>
                  <a:pt x="263" y="61"/>
                  <a:pt x="263" y="61"/>
                </a:cubicBezTo>
                <a:close/>
                <a:moveTo>
                  <a:pt x="276" y="61"/>
                </a:moveTo>
                <a:cubicBezTo>
                  <a:pt x="278" y="62"/>
                  <a:pt x="276" y="61"/>
                  <a:pt x="276" y="61"/>
                </a:cubicBezTo>
                <a:close/>
                <a:moveTo>
                  <a:pt x="267" y="61"/>
                </a:moveTo>
                <a:cubicBezTo>
                  <a:pt x="267" y="61"/>
                  <a:pt x="267" y="62"/>
                  <a:pt x="267" y="61"/>
                </a:cubicBezTo>
                <a:close/>
                <a:moveTo>
                  <a:pt x="312" y="66"/>
                </a:moveTo>
                <a:cubicBezTo>
                  <a:pt x="312" y="67"/>
                  <a:pt x="312" y="65"/>
                  <a:pt x="312" y="66"/>
                </a:cubicBezTo>
                <a:close/>
                <a:moveTo>
                  <a:pt x="308" y="59"/>
                </a:moveTo>
                <a:cubicBezTo>
                  <a:pt x="308" y="59"/>
                  <a:pt x="310" y="59"/>
                  <a:pt x="311" y="59"/>
                </a:cubicBezTo>
                <a:cubicBezTo>
                  <a:pt x="310" y="59"/>
                  <a:pt x="307" y="59"/>
                  <a:pt x="308" y="59"/>
                </a:cubicBezTo>
                <a:close/>
                <a:moveTo>
                  <a:pt x="307" y="54"/>
                </a:moveTo>
                <a:cubicBezTo>
                  <a:pt x="306" y="54"/>
                  <a:pt x="306" y="54"/>
                  <a:pt x="305" y="54"/>
                </a:cubicBezTo>
                <a:cubicBezTo>
                  <a:pt x="306" y="55"/>
                  <a:pt x="306" y="55"/>
                  <a:pt x="307" y="54"/>
                </a:cubicBezTo>
                <a:close/>
                <a:moveTo>
                  <a:pt x="297" y="35"/>
                </a:moveTo>
                <a:cubicBezTo>
                  <a:pt x="297" y="34"/>
                  <a:pt x="297" y="36"/>
                  <a:pt x="297" y="35"/>
                </a:cubicBezTo>
                <a:close/>
                <a:moveTo>
                  <a:pt x="263" y="32"/>
                </a:moveTo>
                <a:cubicBezTo>
                  <a:pt x="263" y="31"/>
                  <a:pt x="255" y="32"/>
                  <a:pt x="256" y="32"/>
                </a:cubicBezTo>
                <a:cubicBezTo>
                  <a:pt x="257" y="33"/>
                  <a:pt x="263" y="31"/>
                  <a:pt x="263" y="32"/>
                </a:cubicBezTo>
                <a:close/>
                <a:moveTo>
                  <a:pt x="260" y="33"/>
                </a:moveTo>
                <a:cubicBezTo>
                  <a:pt x="261" y="34"/>
                  <a:pt x="260" y="33"/>
                  <a:pt x="260" y="33"/>
                </a:cubicBezTo>
                <a:close/>
                <a:moveTo>
                  <a:pt x="258" y="33"/>
                </a:moveTo>
                <a:cubicBezTo>
                  <a:pt x="261" y="34"/>
                  <a:pt x="257" y="33"/>
                  <a:pt x="258" y="33"/>
                </a:cubicBezTo>
                <a:close/>
                <a:moveTo>
                  <a:pt x="253" y="34"/>
                </a:moveTo>
                <a:cubicBezTo>
                  <a:pt x="253" y="34"/>
                  <a:pt x="254" y="34"/>
                  <a:pt x="254" y="34"/>
                </a:cubicBezTo>
                <a:cubicBezTo>
                  <a:pt x="255" y="34"/>
                  <a:pt x="256" y="34"/>
                  <a:pt x="257" y="34"/>
                </a:cubicBezTo>
                <a:cubicBezTo>
                  <a:pt x="256" y="34"/>
                  <a:pt x="253" y="32"/>
                  <a:pt x="253" y="34"/>
                </a:cubicBezTo>
                <a:close/>
                <a:moveTo>
                  <a:pt x="286" y="38"/>
                </a:moveTo>
                <a:cubicBezTo>
                  <a:pt x="287" y="39"/>
                  <a:pt x="287" y="39"/>
                  <a:pt x="286" y="38"/>
                </a:cubicBezTo>
                <a:close/>
                <a:moveTo>
                  <a:pt x="275" y="32"/>
                </a:moveTo>
                <a:cubicBezTo>
                  <a:pt x="275" y="31"/>
                  <a:pt x="276" y="33"/>
                  <a:pt x="275" y="32"/>
                </a:cubicBezTo>
                <a:close/>
                <a:moveTo>
                  <a:pt x="299" y="38"/>
                </a:moveTo>
                <a:cubicBezTo>
                  <a:pt x="298" y="37"/>
                  <a:pt x="297" y="37"/>
                  <a:pt x="297" y="38"/>
                </a:cubicBezTo>
                <a:cubicBezTo>
                  <a:pt x="297" y="38"/>
                  <a:pt x="298" y="38"/>
                  <a:pt x="299" y="38"/>
                </a:cubicBezTo>
                <a:close/>
                <a:moveTo>
                  <a:pt x="259" y="62"/>
                </a:moveTo>
                <a:cubicBezTo>
                  <a:pt x="259" y="62"/>
                  <a:pt x="261" y="63"/>
                  <a:pt x="259" y="62"/>
                </a:cubicBezTo>
                <a:close/>
                <a:moveTo>
                  <a:pt x="267" y="32"/>
                </a:moveTo>
                <a:cubicBezTo>
                  <a:pt x="267" y="32"/>
                  <a:pt x="267" y="33"/>
                  <a:pt x="267" y="32"/>
                </a:cubicBezTo>
                <a:close/>
                <a:moveTo>
                  <a:pt x="225" y="33"/>
                </a:moveTo>
                <a:cubicBezTo>
                  <a:pt x="225" y="33"/>
                  <a:pt x="227" y="32"/>
                  <a:pt x="225" y="33"/>
                </a:cubicBezTo>
                <a:close/>
                <a:moveTo>
                  <a:pt x="171" y="39"/>
                </a:moveTo>
                <a:cubicBezTo>
                  <a:pt x="171" y="39"/>
                  <a:pt x="174" y="38"/>
                  <a:pt x="171" y="39"/>
                </a:cubicBezTo>
                <a:close/>
                <a:moveTo>
                  <a:pt x="243" y="34"/>
                </a:moveTo>
                <a:cubicBezTo>
                  <a:pt x="243" y="34"/>
                  <a:pt x="243" y="35"/>
                  <a:pt x="243" y="34"/>
                </a:cubicBezTo>
                <a:close/>
                <a:moveTo>
                  <a:pt x="290" y="38"/>
                </a:moveTo>
                <a:cubicBezTo>
                  <a:pt x="290" y="38"/>
                  <a:pt x="290" y="39"/>
                  <a:pt x="290" y="38"/>
                </a:cubicBezTo>
                <a:close/>
                <a:moveTo>
                  <a:pt x="177" y="39"/>
                </a:moveTo>
                <a:cubicBezTo>
                  <a:pt x="176" y="38"/>
                  <a:pt x="175" y="38"/>
                  <a:pt x="174" y="39"/>
                </a:cubicBezTo>
                <a:cubicBezTo>
                  <a:pt x="175" y="39"/>
                  <a:pt x="176" y="39"/>
                  <a:pt x="177" y="39"/>
                </a:cubicBezTo>
                <a:close/>
                <a:moveTo>
                  <a:pt x="219" y="34"/>
                </a:moveTo>
                <a:cubicBezTo>
                  <a:pt x="221" y="34"/>
                  <a:pt x="222" y="34"/>
                  <a:pt x="224" y="34"/>
                </a:cubicBezTo>
                <a:cubicBezTo>
                  <a:pt x="223" y="34"/>
                  <a:pt x="219" y="33"/>
                  <a:pt x="219" y="34"/>
                </a:cubicBezTo>
                <a:close/>
                <a:moveTo>
                  <a:pt x="214" y="35"/>
                </a:moveTo>
                <a:cubicBezTo>
                  <a:pt x="216" y="35"/>
                  <a:pt x="217" y="35"/>
                  <a:pt x="218" y="34"/>
                </a:cubicBezTo>
                <a:cubicBezTo>
                  <a:pt x="218" y="34"/>
                  <a:pt x="214" y="34"/>
                  <a:pt x="214" y="35"/>
                </a:cubicBezTo>
                <a:close/>
                <a:moveTo>
                  <a:pt x="181" y="38"/>
                </a:moveTo>
                <a:cubicBezTo>
                  <a:pt x="181" y="38"/>
                  <a:pt x="180" y="38"/>
                  <a:pt x="179" y="38"/>
                </a:cubicBezTo>
                <a:cubicBezTo>
                  <a:pt x="180" y="38"/>
                  <a:pt x="181" y="38"/>
                  <a:pt x="181" y="38"/>
                </a:cubicBezTo>
                <a:close/>
                <a:moveTo>
                  <a:pt x="170" y="66"/>
                </a:moveTo>
                <a:cubicBezTo>
                  <a:pt x="169" y="66"/>
                  <a:pt x="168" y="66"/>
                  <a:pt x="167" y="67"/>
                </a:cubicBezTo>
                <a:cubicBezTo>
                  <a:pt x="168" y="67"/>
                  <a:pt x="169" y="67"/>
                  <a:pt x="170" y="66"/>
                </a:cubicBezTo>
                <a:close/>
                <a:moveTo>
                  <a:pt x="286" y="89"/>
                </a:moveTo>
                <a:cubicBezTo>
                  <a:pt x="286" y="89"/>
                  <a:pt x="286" y="89"/>
                  <a:pt x="286" y="89"/>
                </a:cubicBezTo>
                <a:close/>
                <a:moveTo>
                  <a:pt x="237" y="92"/>
                </a:moveTo>
                <a:cubicBezTo>
                  <a:pt x="237" y="92"/>
                  <a:pt x="239" y="91"/>
                  <a:pt x="237" y="92"/>
                </a:cubicBezTo>
                <a:close/>
                <a:moveTo>
                  <a:pt x="328" y="80"/>
                </a:moveTo>
                <a:cubicBezTo>
                  <a:pt x="328" y="80"/>
                  <a:pt x="327" y="80"/>
                  <a:pt x="326" y="80"/>
                </a:cubicBezTo>
                <a:cubicBezTo>
                  <a:pt x="327" y="80"/>
                  <a:pt x="328" y="80"/>
                  <a:pt x="328" y="80"/>
                </a:cubicBezTo>
                <a:close/>
                <a:moveTo>
                  <a:pt x="273" y="90"/>
                </a:moveTo>
                <a:cubicBezTo>
                  <a:pt x="274" y="90"/>
                  <a:pt x="282" y="88"/>
                  <a:pt x="282" y="89"/>
                </a:cubicBezTo>
                <a:cubicBezTo>
                  <a:pt x="282" y="88"/>
                  <a:pt x="272" y="89"/>
                  <a:pt x="273" y="90"/>
                </a:cubicBezTo>
                <a:close/>
                <a:moveTo>
                  <a:pt x="356" y="87"/>
                </a:moveTo>
                <a:cubicBezTo>
                  <a:pt x="356" y="85"/>
                  <a:pt x="356" y="88"/>
                  <a:pt x="356" y="87"/>
                </a:cubicBezTo>
                <a:close/>
                <a:moveTo>
                  <a:pt x="330" y="81"/>
                </a:moveTo>
                <a:cubicBezTo>
                  <a:pt x="330" y="81"/>
                  <a:pt x="333" y="81"/>
                  <a:pt x="333" y="81"/>
                </a:cubicBezTo>
                <a:cubicBezTo>
                  <a:pt x="333" y="81"/>
                  <a:pt x="330" y="80"/>
                  <a:pt x="330" y="81"/>
                </a:cubicBezTo>
                <a:close/>
                <a:moveTo>
                  <a:pt x="349" y="83"/>
                </a:moveTo>
                <a:cubicBezTo>
                  <a:pt x="348" y="82"/>
                  <a:pt x="347" y="83"/>
                  <a:pt x="346" y="83"/>
                </a:cubicBezTo>
                <a:cubicBezTo>
                  <a:pt x="346" y="84"/>
                  <a:pt x="349" y="82"/>
                  <a:pt x="349" y="83"/>
                </a:cubicBezTo>
                <a:close/>
                <a:moveTo>
                  <a:pt x="336" y="83"/>
                </a:moveTo>
                <a:cubicBezTo>
                  <a:pt x="336" y="83"/>
                  <a:pt x="336" y="84"/>
                  <a:pt x="336" y="83"/>
                </a:cubicBezTo>
                <a:close/>
                <a:moveTo>
                  <a:pt x="329" y="85"/>
                </a:moveTo>
                <a:cubicBezTo>
                  <a:pt x="329" y="85"/>
                  <a:pt x="332" y="85"/>
                  <a:pt x="332" y="85"/>
                </a:cubicBezTo>
                <a:cubicBezTo>
                  <a:pt x="332" y="85"/>
                  <a:pt x="329" y="84"/>
                  <a:pt x="329" y="85"/>
                </a:cubicBezTo>
                <a:close/>
                <a:moveTo>
                  <a:pt x="271" y="94"/>
                </a:moveTo>
                <a:cubicBezTo>
                  <a:pt x="272" y="94"/>
                  <a:pt x="274" y="94"/>
                  <a:pt x="275" y="94"/>
                </a:cubicBezTo>
                <a:cubicBezTo>
                  <a:pt x="275" y="94"/>
                  <a:pt x="271" y="93"/>
                  <a:pt x="271" y="94"/>
                </a:cubicBezTo>
                <a:close/>
                <a:moveTo>
                  <a:pt x="505" y="99"/>
                </a:moveTo>
                <a:cubicBezTo>
                  <a:pt x="508" y="100"/>
                  <a:pt x="512" y="100"/>
                  <a:pt x="516" y="99"/>
                </a:cubicBezTo>
                <a:cubicBezTo>
                  <a:pt x="512" y="99"/>
                  <a:pt x="508" y="100"/>
                  <a:pt x="505" y="99"/>
                </a:cubicBezTo>
                <a:close/>
                <a:moveTo>
                  <a:pt x="230" y="93"/>
                </a:moveTo>
                <a:cubicBezTo>
                  <a:pt x="230" y="93"/>
                  <a:pt x="234" y="93"/>
                  <a:pt x="235" y="92"/>
                </a:cubicBezTo>
                <a:cubicBezTo>
                  <a:pt x="234" y="93"/>
                  <a:pt x="230" y="92"/>
                  <a:pt x="230" y="93"/>
                </a:cubicBezTo>
                <a:close/>
                <a:moveTo>
                  <a:pt x="516" y="99"/>
                </a:moveTo>
                <a:cubicBezTo>
                  <a:pt x="519" y="99"/>
                  <a:pt x="522" y="98"/>
                  <a:pt x="524" y="100"/>
                </a:cubicBezTo>
                <a:cubicBezTo>
                  <a:pt x="523" y="100"/>
                  <a:pt x="523" y="101"/>
                  <a:pt x="523" y="101"/>
                </a:cubicBezTo>
                <a:cubicBezTo>
                  <a:pt x="524" y="101"/>
                  <a:pt x="524" y="101"/>
                  <a:pt x="525" y="101"/>
                </a:cubicBezTo>
                <a:cubicBezTo>
                  <a:pt x="527" y="101"/>
                  <a:pt x="533" y="98"/>
                  <a:pt x="532" y="97"/>
                </a:cubicBezTo>
                <a:cubicBezTo>
                  <a:pt x="527" y="96"/>
                  <a:pt x="521" y="98"/>
                  <a:pt x="516" y="99"/>
                </a:cubicBezTo>
                <a:close/>
                <a:moveTo>
                  <a:pt x="507" y="99"/>
                </a:moveTo>
                <a:cubicBezTo>
                  <a:pt x="506" y="99"/>
                  <a:pt x="505" y="98"/>
                  <a:pt x="507" y="99"/>
                </a:cubicBezTo>
                <a:close/>
                <a:moveTo>
                  <a:pt x="295" y="93"/>
                </a:moveTo>
                <a:cubicBezTo>
                  <a:pt x="295" y="94"/>
                  <a:pt x="295" y="92"/>
                  <a:pt x="295" y="93"/>
                </a:cubicBezTo>
                <a:close/>
                <a:moveTo>
                  <a:pt x="349" y="90"/>
                </a:moveTo>
                <a:cubicBezTo>
                  <a:pt x="349" y="91"/>
                  <a:pt x="348" y="89"/>
                  <a:pt x="349" y="90"/>
                </a:cubicBezTo>
                <a:close/>
                <a:moveTo>
                  <a:pt x="343" y="89"/>
                </a:moveTo>
                <a:cubicBezTo>
                  <a:pt x="345" y="90"/>
                  <a:pt x="344" y="90"/>
                  <a:pt x="343" y="89"/>
                </a:cubicBezTo>
                <a:close/>
                <a:moveTo>
                  <a:pt x="400" y="75"/>
                </a:moveTo>
                <a:cubicBezTo>
                  <a:pt x="399" y="74"/>
                  <a:pt x="400" y="77"/>
                  <a:pt x="400" y="75"/>
                </a:cubicBezTo>
                <a:close/>
                <a:moveTo>
                  <a:pt x="304" y="69"/>
                </a:moveTo>
                <a:cubicBezTo>
                  <a:pt x="304" y="70"/>
                  <a:pt x="304" y="68"/>
                  <a:pt x="304" y="69"/>
                </a:cubicBezTo>
                <a:close/>
                <a:moveTo>
                  <a:pt x="300" y="36"/>
                </a:moveTo>
                <a:cubicBezTo>
                  <a:pt x="298" y="35"/>
                  <a:pt x="302" y="37"/>
                  <a:pt x="300" y="36"/>
                </a:cubicBezTo>
                <a:close/>
                <a:moveTo>
                  <a:pt x="159" y="67"/>
                </a:moveTo>
                <a:cubicBezTo>
                  <a:pt x="159" y="68"/>
                  <a:pt x="161" y="66"/>
                  <a:pt x="159" y="67"/>
                </a:cubicBezTo>
                <a:close/>
                <a:moveTo>
                  <a:pt x="208" y="63"/>
                </a:moveTo>
                <a:cubicBezTo>
                  <a:pt x="209" y="63"/>
                  <a:pt x="210" y="63"/>
                  <a:pt x="211" y="63"/>
                </a:cubicBezTo>
                <a:cubicBezTo>
                  <a:pt x="211" y="63"/>
                  <a:pt x="207" y="63"/>
                  <a:pt x="208" y="63"/>
                </a:cubicBezTo>
                <a:close/>
                <a:moveTo>
                  <a:pt x="165" y="67"/>
                </a:moveTo>
                <a:cubicBezTo>
                  <a:pt x="164" y="67"/>
                  <a:pt x="163" y="67"/>
                  <a:pt x="162" y="67"/>
                </a:cubicBezTo>
                <a:cubicBezTo>
                  <a:pt x="163" y="68"/>
                  <a:pt x="164" y="67"/>
                  <a:pt x="165" y="67"/>
                </a:cubicBezTo>
                <a:close/>
                <a:moveTo>
                  <a:pt x="251" y="63"/>
                </a:moveTo>
                <a:cubicBezTo>
                  <a:pt x="251" y="63"/>
                  <a:pt x="252" y="63"/>
                  <a:pt x="253" y="63"/>
                </a:cubicBezTo>
                <a:cubicBezTo>
                  <a:pt x="254" y="63"/>
                  <a:pt x="255" y="63"/>
                  <a:pt x="256" y="63"/>
                </a:cubicBezTo>
                <a:cubicBezTo>
                  <a:pt x="255" y="63"/>
                  <a:pt x="252" y="61"/>
                  <a:pt x="251" y="63"/>
                </a:cubicBezTo>
                <a:close/>
                <a:moveTo>
                  <a:pt x="213" y="63"/>
                </a:moveTo>
                <a:cubicBezTo>
                  <a:pt x="213" y="63"/>
                  <a:pt x="217" y="62"/>
                  <a:pt x="218" y="62"/>
                </a:cubicBezTo>
                <a:cubicBezTo>
                  <a:pt x="217" y="63"/>
                  <a:pt x="213" y="62"/>
                  <a:pt x="213" y="63"/>
                </a:cubicBezTo>
                <a:close/>
                <a:moveTo>
                  <a:pt x="220" y="62"/>
                </a:moveTo>
                <a:cubicBezTo>
                  <a:pt x="220" y="62"/>
                  <a:pt x="222" y="61"/>
                  <a:pt x="220" y="62"/>
                </a:cubicBezTo>
                <a:close/>
                <a:moveTo>
                  <a:pt x="379" y="88"/>
                </a:moveTo>
                <a:cubicBezTo>
                  <a:pt x="378" y="88"/>
                  <a:pt x="378" y="88"/>
                  <a:pt x="377" y="88"/>
                </a:cubicBezTo>
                <a:cubicBezTo>
                  <a:pt x="378" y="89"/>
                  <a:pt x="378" y="89"/>
                  <a:pt x="379" y="88"/>
                </a:cubicBezTo>
                <a:close/>
                <a:moveTo>
                  <a:pt x="359" y="89"/>
                </a:moveTo>
                <a:cubicBezTo>
                  <a:pt x="358" y="89"/>
                  <a:pt x="357" y="89"/>
                  <a:pt x="356" y="89"/>
                </a:cubicBezTo>
                <a:cubicBezTo>
                  <a:pt x="357" y="89"/>
                  <a:pt x="358" y="89"/>
                  <a:pt x="359" y="89"/>
                </a:cubicBezTo>
                <a:close/>
                <a:moveTo>
                  <a:pt x="257" y="63"/>
                </a:moveTo>
                <a:cubicBezTo>
                  <a:pt x="260" y="63"/>
                  <a:pt x="256" y="62"/>
                  <a:pt x="257" y="63"/>
                </a:cubicBezTo>
                <a:close/>
                <a:moveTo>
                  <a:pt x="360" y="87"/>
                </a:moveTo>
                <a:cubicBezTo>
                  <a:pt x="361" y="87"/>
                  <a:pt x="361" y="87"/>
                  <a:pt x="361" y="86"/>
                </a:cubicBezTo>
                <a:cubicBezTo>
                  <a:pt x="359" y="86"/>
                  <a:pt x="359" y="86"/>
                  <a:pt x="360" y="87"/>
                </a:cubicBezTo>
                <a:close/>
                <a:moveTo>
                  <a:pt x="407" y="86"/>
                </a:moveTo>
                <a:cubicBezTo>
                  <a:pt x="416" y="86"/>
                  <a:pt x="429" y="87"/>
                  <a:pt x="437" y="85"/>
                </a:cubicBezTo>
                <a:cubicBezTo>
                  <a:pt x="436" y="86"/>
                  <a:pt x="424" y="84"/>
                  <a:pt x="421" y="84"/>
                </a:cubicBezTo>
                <a:cubicBezTo>
                  <a:pt x="419" y="84"/>
                  <a:pt x="416" y="84"/>
                  <a:pt x="412" y="85"/>
                </a:cubicBezTo>
                <a:cubicBezTo>
                  <a:pt x="412" y="85"/>
                  <a:pt x="412" y="84"/>
                  <a:pt x="412" y="85"/>
                </a:cubicBezTo>
                <a:cubicBezTo>
                  <a:pt x="412" y="85"/>
                  <a:pt x="412" y="85"/>
                  <a:pt x="412" y="85"/>
                </a:cubicBezTo>
                <a:cubicBezTo>
                  <a:pt x="409" y="85"/>
                  <a:pt x="405" y="85"/>
                  <a:pt x="404" y="84"/>
                </a:cubicBezTo>
                <a:cubicBezTo>
                  <a:pt x="399" y="81"/>
                  <a:pt x="379" y="87"/>
                  <a:pt x="377" y="87"/>
                </a:cubicBezTo>
                <a:cubicBezTo>
                  <a:pt x="386" y="89"/>
                  <a:pt x="398" y="86"/>
                  <a:pt x="407" y="86"/>
                </a:cubicBezTo>
                <a:close/>
                <a:moveTo>
                  <a:pt x="417" y="85"/>
                </a:moveTo>
                <a:cubicBezTo>
                  <a:pt x="417" y="85"/>
                  <a:pt x="415" y="84"/>
                  <a:pt x="417" y="85"/>
                </a:cubicBezTo>
                <a:close/>
                <a:moveTo>
                  <a:pt x="255" y="72"/>
                </a:moveTo>
                <a:cubicBezTo>
                  <a:pt x="255" y="72"/>
                  <a:pt x="255" y="72"/>
                  <a:pt x="255" y="72"/>
                </a:cubicBezTo>
                <a:cubicBezTo>
                  <a:pt x="255" y="72"/>
                  <a:pt x="255" y="72"/>
                  <a:pt x="255" y="72"/>
                </a:cubicBezTo>
                <a:close/>
                <a:moveTo>
                  <a:pt x="300" y="69"/>
                </a:moveTo>
                <a:cubicBezTo>
                  <a:pt x="301" y="70"/>
                  <a:pt x="300" y="69"/>
                  <a:pt x="300" y="69"/>
                </a:cubicBezTo>
                <a:close/>
                <a:moveTo>
                  <a:pt x="233" y="73"/>
                </a:moveTo>
                <a:cubicBezTo>
                  <a:pt x="234" y="73"/>
                  <a:pt x="236" y="73"/>
                  <a:pt x="237" y="72"/>
                </a:cubicBezTo>
                <a:cubicBezTo>
                  <a:pt x="237" y="72"/>
                  <a:pt x="233" y="71"/>
                  <a:pt x="233" y="73"/>
                </a:cubicBezTo>
                <a:close/>
                <a:moveTo>
                  <a:pt x="331" y="68"/>
                </a:moveTo>
                <a:cubicBezTo>
                  <a:pt x="331" y="67"/>
                  <a:pt x="331" y="68"/>
                  <a:pt x="331" y="68"/>
                </a:cubicBezTo>
                <a:close/>
                <a:moveTo>
                  <a:pt x="40" y="88"/>
                </a:moveTo>
                <a:cubicBezTo>
                  <a:pt x="40" y="87"/>
                  <a:pt x="41" y="87"/>
                  <a:pt x="40" y="88"/>
                </a:cubicBezTo>
                <a:close/>
                <a:moveTo>
                  <a:pt x="311" y="110"/>
                </a:moveTo>
                <a:cubicBezTo>
                  <a:pt x="311" y="111"/>
                  <a:pt x="311" y="110"/>
                  <a:pt x="311" y="110"/>
                </a:cubicBezTo>
                <a:close/>
                <a:moveTo>
                  <a:pt x="251" y="117"/>
                </a:moveTo>
                <a:cubicBezTo>
                  <a:pt x="251" y="116"/>
                  <a:pt x="251" y="118"/>
                  <a:pt x="251" y="117"/>
                </a:cubicBezTo>
                <a:close/>
                <a:moveTo>
                  <a:pt x="286" y="112"/>
                </a:moveTo>
                <a:cubicBezTo>
                  <a:pt x="287" y="113"/>
                  <a:pt x="287" y="113"/>
                  <a:pt x="286" y="112"/>
                </a:cubicBezTo>
                <a:close/>
                <a:moveTo>
                  <a:pt x="296" y="112"/>
                </a:moveTo>
                <a:cubicBezTo>
                  <a:pt x="296" y="112"/>
                  <a:pt x="297" y="112"/>
                  <a:pt x="298" y="111"/>
                </a:cubicBezTo>
                <a:cubicBezTo>
                  <a:pt x="297" y="111"/>
                  <a:pt x="296" y="111"/>
                  <a:pt x="296" y="112"/>
                </a:cubicBezTo>
                <a:close/>
                <a:moveTo>
                  <a:pt x="303" y="29"/>
                </a:moveTo>
                <a:cubicBezTo>
                  <a:pt x="303" y="30"/>
                  <a:pt x="305" y="29"/>
                  <a:pt x="305" y="29"/>
                </a:cubicBezTo>
                <a:cubicBezTo>
                  <a:pt x="305" y="29"/>
                  <a:pt x="303" y="29"/>
                  <a:pt x="303" y="29"/>
                </a:cubicBezTo>
                <a:close/>
                <a:moveTo>
                  <a:pt x="269" y="115"/>
                </a:moveTo>
                <a:cubicBezTo>
                  <a:pt x="269" y="115"/>
                  <a:pt x="269" y="115"/>
                  <a:pt x="269" y="115"/>
                </a:cubicBezTo>
                <a:cubicBezTo>
                  <a:pt x="269" y="115"/>
                  <a:pt x="268" y="115"/>
                  <a:pt x="268" y="115"/>
                </a:cubicBezTo>
                <a:cubicBezTo>
                  <a:pt x="268" y="115"/>
                  <a:pt x="269" y="115"/>
                  <a:pt x="269" y="115"/>
                </a:cubicBezTo>
                <a:close/>
                <a:moveTo>
                  <a:pt x="341" y="111"/>
                </a:moveTo>
                <a:cubicBezTo>
                  <a:pt x="340" y="112"/>
                  <a:pt x="342" y="112"/>
                  <a:pt x="344" y="112"/>
                </a:cubicBezTo>
                <a:cubicBezTo>
                  <a:pt x="345" y="112"/>
                  <a:pt x="345" y="112"/>
                  <a:pt x="346" y="112"/>
                </a:cubicBezTo>
                <a:cubicBezTo>
                  <a:pt x="346" y="110"/>
                  <a:pt x="341" y="111"/>
                  <a:pt x="341" y="111"/>
                </a:cubicBezTo>
                <a:close/>
                <a:moveTo>
                  <a:pt x="328" y="112"/>
                </a:moveTo>
                <a:cubicBezTo>
                  <a:pt x="328" y="112"/>
                  <a:pt x="328" y="112"/>
                  <a:pt x="328" y="112"/>
                </a:cubicBezTo>
                <a:cubicBezTo>
                  <a:pt x="328" y="112"/>
                  <a:pt x="328" y="112"/>
                  <a:pt x="328" y="112"/>
                </a:cubicBezTo>
                <a:cubicBezTo>
                  <a:pt x="327" y="111"/>
                  <a:pt x="327" y="112"/>
                  <a:pt x="328" y="112"/>
                </a:cubicBezTo>
                <a:close/>
                <a:moveTo>
                  <a:pt x="255" y="105"/>
                </a:moveTo>
                <a:cubicBezTo>
                  <a:pt x="254" y="105"/>
                  <a:pt x="251" y="105"/>
                  <a:pt x="246" y="106"/>
                </a:cubicBezTo>
                <a:cubicBezTo>
                  <a:pt x="246" y="106"/>
                  <a:pt x="254" y="105"/>
                  <a:pt x="255" y="105"/>
                </a:cubicBezTo>
                <a:close/>
                <a:moveTo>
                  <a:pt x="279" y="104"/>
                </a:moveTo>
                <a:cubicBezTo>
                  <a:pt x="279" y="104"/>
                  <a:pt x="279" y="104"/>
                  <a:pt x="278" y="104"/>
                </a:cubicBezTo>
                <a:cubicBezTo>
                  <a:pt x="278" y="104"/>
                  <a:pt x="279" y="104"/>
                  <a:pt x="279" y="104"/>
                </a:cubicBezTo>
                <a:close/>
                <a:moveTo>
                  <a:pt x="298" y="102"/>
                </a:moveTo>
                <a:cubicBezTo>
                  <a:pt x="298" y="102"/>
                  <a:pt x="298" y="102"/>
                  <a:pt x="298" y="102"/>
                </a:cubicBezTo>
                <a:cubicBezTo>
                  <a:pt x="297" y="102"/>
                  <a:pt x="297" y="102"/>
                  <a:pt x="296" y="102"/>
                </a:cubicBezTo>
                <a:cubicBezTo>
                  <a:pt x="297" y="102"/>
                  <a:pt x="297" y="102"/>
                  <a:pt x="298" y="102"/>
                </a:cubicBezTo>
                <a:close/>
                <a:moveTo>
                  <a:pt x="362" y="106"/>
                </a:moveTo>
                <a:cubicBezTo>
                  <a:pt x="362" y="106"/>
                  <a:pt x="362" y="107"/>
                  <a:pt x="362" y="106"/>
                </a:cubicBezTo>
                <a:close/>
                <a:moveTo>
                  <a:pt x="360" y="106"/>
                </a:moveTo>
                <a:cubicBezTo>
                  <a:pt x="360" y="106"/>
                  <a:pt x="360" y="106"/>
                  <a:pt x="360" y="106"/>
                </a:cubicBezTo>
                <a:cubicBezTo>
                  <a:pt x="360" y="106"/>
                  <a:pt x="360" y="106"/>
                  <a:pt x="360" y="106"/>
                </a:cubicBezTo>
                <a:cubicBezTo>
                  <a:pt x="360" y="106"/>
                  <a:pt x="360" y="106"/>
                  <a:pt x="360" y="106"/>
                </a:cubicBezTo>
                <a:close/>
                <a:moveTo>
                  <a:pt x="293" y="102"/>
                </a:moveTo>
                <a:cubicBezTo>
                  <a:pt x="293" y="102"/>
                  <a:pt x="293" y="102"/>
                  <a:pt x="293" y="102"/>
                </a:cubicBezTo>
                <a:cubicBezTo>
                  <a:pt x="293" y="103"/>
                  <a:pt x="293" y="103"/>
                  <a:pt x="293" y="102"/>
                </a:cubicBezTo>
                <a:close/>
                <a:moveTo>
                  <a:pt x="306" y="102"/>
                </a:moveTo>
                <a:cubicBezTo>
                  <a:pt x="306" y="102"/>
                  <a:pt x="306" y="102"/>
                  <a:pt x="306" y="102"/>
                </a:cubicBezTo>
                <a:cubicBezTo>
                  <a:pt x="306" y="102"/>
                  <a:pt x="306" y="102"/>
                  <a:pt x="306" y="102"/>
                </a:cubicBezTo>
                <a:close/>
                <a:moveTo>
                  <a:pt x="373" y="107"/>
                </a:moveTo>
                <a:cubicBezTo>
                  <a:pt x="373" y="108"/>
                  <a:pt x="373" y="106"/>
                  <a:pt x="373" y="107"/>
                </a:cubicBezTo>
                <a:close/>
                <a:moveTo>
                  <a:pt x="386" y="107"/>
                </a:moveTo>
                <a:cubicBezTo>
                  <a:pt x="386" y="109"/>
                  <a:pt x="392" y="106"/>
                  <a:pt x="392" y="106"/>
                </a:cubicBezTo>
                <a:cubicBezTo>
                  <a:pt x="391" y="106"/>
                  <a:pt x="386" y="106"/>
                  <a:pt x="386" y="107"/>
                </a:cubicBezTo>
                <a:close/>
                <a:moveTo>
                  <a:pt x="383" y="43"/>
                </a:moveTo>
                <a:cubicBezTo>
                  <a:pt x="383" y="43"/>
                  <a:pt x="383" y="44"/>
                  <a:pt x="383" y="43"/>
                </a:cubicBezTo>
                <a:close/>
                <a:moveTo>
                  <a:pt x="407" y="14"/>
                </a:moveTo>
                <a:cubicBezTo>
                  <a:pt x="407" y="15"/>
                  <a:pt x="407" y="14"/>
                  <a:pt x="407" y="14"/>
                </a:cubicBezTo>
                <a:close/>
                <a:moveTo>
                  <a:pt x="299" y="16"/>
                </a:moveTo>
                <a:cubicBezTo>
                  <a:pt x="299" y="16"/>
                  <a:pt x="299" y="16"/>
                  <a:pt x="299" y="16"/>
                </a:cubicBezTo>
                <a:cubicBezTo>
                  <a:pt x="299" y="16"/>
                  <a:pt x="299" y="16"/>
                  <a:pt x="299" y="16"/>
                </a:cubicBezTo>
                <a:cubicBezTo>
                  <a:pt x="299" y="16"/>
                  <a:pt x="300" y="17"/>
                  <a:pt x="299" y="16"/>
                </a:cubicBezTo>
                <a:close/>
                <a:moveTo>
                  <a:pt x="337" y="17"/>
                </a:moveTo>
                <a:cubicBezTo>
                  <a:pt x="338" y="17"/>
                  <a:pt x="339" y="17"/>
                  <a:pt x="339" y="17"/>
                </a:cubicBezTo>
                <a:cubicBezTo>
                  <a:pt x="339" y="17"/>
                  <a:pt x="338" y="17"/>
                  <a:pt x="337" y="17"/>
                </a:cubicBezTo>
                <a:close/>
                <a:moveTo>
                  <a:pt x="326" y="15"/>
                </a:moveTo>
                <a:cubicBezTo>
                  <a:pt x="327" y="15"/>
                  <a:pt x="328" y="15"/>
                  <a:pt x="329" y="15"/>
                </a:cubicBezTo>
                <a:cubicBezTo>
                  <a:pt x="329" y="15"/>
                  <a:pt x="328" y="15"/>
                  <a:pt x="326" y="15"/>
                </a:cubicBezTo>
                <a:cubicBezTo>
                  <a:pt x="326" y="15"/>
                  <a:pt x="326" y="15"/>
                  <a:pt x="326" y="15"/>
                </a:cubicBezTo>
                <a:close/>
                <a:moveTo>
                  <a:pt x="320" y="18"/>
                </a:moveTo>
                <a:cubicBezTo>
                  <a:pt x="320" y="18"/>
                  <a:pt x="320" y="18"/>
                  <a:pt x="320" y="18"/>
                </a:cubicBezTo>
                <a:cubicBezTo>
                  <a:pt x="320" y="18"/>
                  <a:pt x="320" y="18"/>
                  <a:pt x="320" y="18"/>
                </a:cubicBezTo>
                <a:close/>
                <a:moveTo>
                  <a:pt x="330" y="44"/>
                </a:moveTo>
                <a:cubicBezTo>
                  <a:pt x="330" y="43"/>
                  <a:pt x="330" y="45"/>
                  <a:pt x="330" y="44"/>
                </a:cubicBezTo>
                <a:close/>
                <a:moveTo>
                  <a:pt x="388" y="105"/>
                </a:moveTo>
                <a:cubicBezTo>
                  <a:pt x="389" y="106"/>
                  <a:pt x="390" y="106"/>
                  <a:pt x="391" y="106"/>
                </a:cubicBezTo>
                <a:cubicBezTo>
                  <a:pt x="391" y="106"/>
                  <a:pt x="391" y="106"/>
                  <a:pt x="390" y="105"/>
                </a:cubicBezTo>
                <a:cubicBezTo>
                  <a:pt x="389" y="105"/>
                  <a:pt x="388" y="105"/>
                  <a:pt x="388" y="105"/>
                </a:cubicBezTo>
                <a:close/>
                <a:moveTo>
                  <a:pt x="375" y="42"/>
                </a:moveTo>
                <a:cubicBezTo>
                  <a:pt x="376" y="43"/>
                  <a:pt x="375" y="41"/>
                  <a:pt x="375" y="42"/>
                </a:cubicBezTo>
                <a:close/>
                <a:moveTo>
                  <a:pt x="258" y="106"/>
                </a:moveTo>
                <a:cubicBezTo>
                  <a:pt x="260" y="106"/>
                  <a:pt x="262" y="106"/>
                  <a:pt x="262" y="106"/>
                </a:cubicBezTo>
                <a:cubicBezTo>
                  <a:pt x="262" y="106"/>
                  <a:pt x="260" y="106"/>
                  <a:pt x="258" y="106"/>
                </a:cubicBezTo>
                <a:close/>
                <a:moveTo>
                  <a:pt x="214" y="84"/>
                </a:moveTo>
                <a:cubicBezTo>
                  <a:pt x="215" y="84"/>
                  <a:pt x="215" y="83"/>
                  <a:pt x="215" y="83"/>
                </a:cubicBezTo>
                <a:cubicBezTo>
                  <a:pt x="213" y="84"/>
                  <a:pt x="212" y="84"/>
                  <a:pt x="210" y="84"/>
                </a:cubicBezTo>
                <a:cubicBezTo>
                  <a:pt x="212" y="84"/>
                  <a:pt x="215" y="84"/>
                  <a:pt x="214" y="84"/>
                </a:cubicBezTo>
                <a:close/>
                <a:moveTo>
                  <a:pt x="428" y="95"/>
                </a:moveTo>
                <a:cubicBezTo>
                  <a:pt x="428" y="95"/>
                  <a:pt x="427" y="95"/>
                  <a:pt x="427" y="95"/>
                </a:cubicBezTo>
                <a:cubicBezTo>
                  <a:pt x="427" y="95"/>
                  <a:pt x="427" y="95"/>
                  <a:pt x="428" y="95"/>
                </a:cubicBezTo>
                <a:close/>
                <a:moveTo>
                  <a:pt x="409" y="105"/>
                </a:moveTo>
                <a:cubicBezTo>
                  <a:pt x="409" y="105"/>
                  <a:pt x="409" y="105"/>
                  <a:pt x="409" y="105"/>
                </a:cubicBezTo>
                <a:cubicBezTo>
                  <a:pt x="409" y="105"/>
                  <a:pt x="409" y="105"/>
                  <a:pt x="409" y="105"/>
                </a:cubicBezTo>
                <a:cubicBezTo>
                  <a:pt x="409" y="105"/>
                  <a:pt x="409" y="106"/>
                  <a:pt x="409" y="105"/>
                </a:cubicBezTo>
                <a:close/>
                <a:moveTo>
                  <a:pt x="231" y="83"/>
                </a:moveTo>
                <a:cubicBezTo>
                  <a:pt x="231" y="83"/>
                  <a:pt x="227" y="83"/>
                  <a:pt x="228" y="83"/>
                </a:cubicBezTo>
                <a:cubicBezTo>
                  <a:pt x="229" y="84"/>
                  <a:pt x="230" y="84"/>
                  <a:pt x="231" y="83"/>
                </a:cubicBezTo>
                <a:close/>
                <a:moveTo>
                  <a:pt x="347" y="14"/>
                </a:moveTo>
                <a:cubicBezTo>
                  <a:pt x="347" y="15"/>
                  <a:pt x="347" y="13"/>
                  <a:pt x="347" y="14"/>
                </a:cubicBezTo>
                <a:close/>
                <a:moveTo>
                  <a:pt x="240" y="83"/>
                </a:moveTo>
                <a:cubicBezTo>
                  <a:pt x="242" y="81"/>
                  <a:pt x="240" y="82"/>
                  <a:pt x="240" y="83"/>
                </a:cubicBezTo>
                <a:close/>
                <a:moveTo>
                  <a:pt x="301" y="16"/>
                </a:moveTo>
                <a:cubicBezTo>
                  <a:pt x="301" y="17"/>
                  <a:pt x="301" y="16"/>
                  <a:pt x="301" y="16"/>
                </a:cubicBezTo>
                <a:close/>
                <a:moveTo>
                  <a:pt x="222" y="84"/>
                </a:moveTo>
                <a:cubicBezTo>
                  <a:pt x="224" y="84"/>
                  <a:pt x="225" y="84"/>
                  <a:pt x="225" y="84"/>
                </a:cubicBezTo>
                <a:cubicBezTo>
                  <a:pt x="225" y="84"/>
                  <a:pt x="223" y="84"/>
                  <a:pt x="222" y="84"/>
                </a:cubicBezTo>
                <a:close/>
                <a:moveTo>
                  <a:pt x="290" y="112"/>
                </a:moveTo>
                <a:cubicBezTo>
                  <a:pt x="290" y="112"/>
                  <a:pt x="290" y="114"/>
                  <a:pt x="290" y="112"/>
                </a:cubicBezTo>
                <a:close/>
                <a:moveTo>
                  <a:pt x="219" y="16"/>
                </a:moveTo>
                <a:cubicBezTo>
                  <a:pt x="219" y="17"/>
                  <a:pt x="219" y="15"/>
                  <a:pt x="219" y="16"/>
                </a:cubicBezTo>
                <a:close/>
                <a:moveTo>
                  <a:pt x="258" y="12"/>
                </a:moveTo>
                <a:cubicBezTo>
                  <a:pt x="259" y="13"/>
                  <a:pt x="258" y="12"/>
                  <a:pt x="258" y="12"/>
                </a:cubicBezTo>
                <a:close/>
                <a:moveTo>
                  <a:pt x="262" y="12"/>
                </a:moveTo>
                <a:cubicBezTo>
                  <a:pt x="262" y="11"/>
                  <a:pt x="262" y="13"/>
                  <a:pt x="262" y="12"/>
                </a:cubicBezTo>
                <a:close/>
                <a:moveTo>
                  <a:pt x="199" y="18"/>
                </a:moveTo>
                <a:cubicBezTo>
                  <a:pt x="200" y="18"/>
                  <a:pt x="201" y="18"/>
                  <a:pt x="202" y="18"/>
                </a:cubicBezTo>
                <a:cubicBezTo>
                  <a:pt x="203" y="17"/>
                  <a:pt x="199" y="16"/>
                  <a:pt x="199" y="18"/>
                </a:cubicBezTo>
                <a:close/>
                <a:moveTo>
                  <a:pt x="394" y="8"/>
                </a:moveTo>
                <a:cubicBezTo>
                  <a:pt x="394" y="8"/>
                  <a:pt x="394" y="7"/>
                  <a:pt x="394" y="8"/>
                </a:cubicBezTo>
                <a:close/>
                <a:moveTo>
                  <a:pt x="25" y="70"/>
                </a:moveTo>
                <a:cubicBezTo>
                  <a:pt x="25" y="69"/>
                  <a:pt x="26" y="69"/>
                  <a:pt x="25" y="70"/>
                </a:cubicBezTo>
                <a:close/>
                <a:moveTo>
                  <a:pt x="406" y="6"/>
                </a:moveTo>
                <a:cubicBezTo>
                  <a:pt x="406" y="6"/>
                  <a:pt x="406" y="6"/>
                  <a:pt x="406" y="6"/>
                </a:cubicBezTo>
                <a:cubicBezTo>
                  <a:pt x="406" y="6"/>
                  <a:pt x="406" y="6"/>
                  <a:pt x="406" y="7"/>
                </a:cubicBezTo>
                <a:cubicBezTo>
                  <a:pt x="406" y="7"/>
                  <a:pt x="406" y="7"/>
                  <a:pt x="406" y="7"/>
                </a:cubicBezTo>
                <a:cubicBezTo>
                  <a:pt x="406" y="6"/>
                  <a:pt x="406" y="6"/>
                  <a:pt x="406" y="6"/>
                </a:cubicBezTo>
                <a:close/>
                <a:moveTo>
                  <a:pt x="20" y="70"/>
                </a:moveTo>
                <a:cubicBezTo>
                  <a:pt x="21" y="70"/>
                  <a:pt x="22" y="70"/>
                  <a:pt x="22" y="70"/>
                </a:cubicBezTo>
                <a:cubicBezTo>
                  <a:pt x="22" y="70"/>
                  <a:pt x="21" y="70"/>
                  <a:pt x="20" y="70"/>
                </a:cubicBezTo>
                <a:close/>
                <a:moveTo>
                  <a:pt x="309" y="28"/>
                </a:moveTo>
                <a:cubicBezTo>
                  <a:pt x="309" y="27"/>
                  <a:pt x="309" y="29"/>
                  <a:pt x="309" y="28"/>
                </a:cubicBezTo>
                <a:close/>
                <a:moveTo>
                  <a:pt x="338" y="34"/>
                </a:moveTo>
                <a:cubicBezTo>
                  <a:pt x="340" y="35"/>
                  <a:pt x="361" y="34"/>
                  <a:pt x="363" y="33"/>
                </a:cubicBezTo>
                <a:cubicBezTo>
                  <a:pt x="364" y="32"/>
                  <a:pt x="337" y="33"/>
                  <a:pt x="336" y="32"/>
                </a:cubicBezTo>
                <a:cubicBezTo>
                  <a:pt x="333" y="30"/>
                  <a:pt x="314" y="36"/>
                  <a:pt x="313" y="35"/>
                </a:cubicBezTo>
                <a:cubicBezTo>
                  <a:pt x="319" y="37"/>
                  <a:pt x="334" y="30"/>
                  <a:pt x="338" y="34"/>
                </a:cubicBezTo>
                <a:close/>
                <a:moveTo>
                  <a:pt x="347" y="32"/>
                </a:moveTo>
                <a:cubicBezTo>
                  <a:pt x="345" y="32"/>
                  <a:pt x="346" y="32"/>
                  <a:pt x="347" y="32"/>
                </a:cubicBezTo>
                <a:close/>
                <a:moveTo>
                  <a:pt x="343" y="32"/>
                </a:moveTo>
                <a:cubicBezTo>
                  <a:pt x="343" y="33"/>
                  <a:pt x="343" y="32"/>
                  <a:pt x="343" y="32"/>
                </a:cubicBezTo>
                <a:close/>
                <a:moveTo>
                  <a:pt x="10" y="111"/>
                </a:moveTo>
                <a:cubicBezTo>
                  <a:pt x="10" y="111"/>
                  <a:pt x="13" y="110"/>
                  <a:pt x="13" y="110"/>
                </a:cubicBezTo>
                <a:cubicBezTo>
                  <a:pt x="13" y="110"/>
                  <a:pt x="11" y="111"/>
                  <a:pt x="11" y="110"/>
                </a:cubicBezTo>
                <a:cubicBezTo>
                  <a:pt x="11" y="110"/>
                  <a:pt x="12" y="110"/>
                  <a:pt x="12" y="109"/>
                </a:cubicBezTo>
                <a:cubicBezTo>
                  <a:pt x="11" y="109"/>
                  <a:pt x="7" y="110"/>
                  <a:pt x="10" y="111"/>
                </a:cubicBezTo>
                <a:close/>
                <a:moveTo>
                  <a:pt x="362" y="21"/>
                </a:moveTo>
                <a:cubicBezTo>
                  <a:pt x="362" y="20"/>
                  <a:pt x="362" y="22"/>
                  <a:pt x="362" y="21"/>
                </a:cubicBezTo>
                <a:close/>
                <a:moveTo>
                  <a:pt x="318" y="23"/>
                </a:moveTo>
                <a:cubicBezTo>
                  <a:pt x="318" y="24"/>
                  <a:pt x="318" y="23"/>
                  <a:pt x="318" y="23"/>
                </a:cubicBezTo>
                <a:close/>
                <a:moveTo>
                  <a:pt x="314" y="37"/>
                </a:moveTo>
                <a:cubicBezTo>
                  <a:pt x="314" y="38"/>
                  <a:pt x="314" y="35"/>
                  <a:pt x="314" y="37"/>
                </a:cubicBezTo>
                <a:close/>
                <a:moveTo>
                  <a:pt x="319" y="27"/>
                </a:moveTo>
                <a:cubicBezTo>
                  <a:pt x="318" y="27"/>
                  <a:pt x="318" y="28"/>
                  <a:pt x="317" y="28"/>
                </a:cubicBezTo>
                <a:cubicBezTo>
                  <a:pt x="317" y="29"/>
                  <a:pt x="319" y="27"/>
                  <a:pt x="319" y="27"/>
                </a:cubicBezTo>
                <a:close/>
                <a:moveTo>
                  <a:pt x="201" y="134"/>
                </a:moveTo>
                <a:cubicBezTo>
                  <a:pt x="202" y="133"/>
                  <a:pt x="206" y="133"/>
                  <a:pt x="206" y="133"/>
                </a:cubicBezTo>
                <a:cubicBezTo>
                  <a:pt x="206" y="131"/>
                  <a:pt x="203" y="133"/>
                  <a:pt x="201" y="134"/>
                </a:cubicBezTo>
                <a:close/>
                <a:moveTo>
                  <a:pt x="432" y="99"/>
                </a:moveTo>
                <a:cubicBezTo>
                  <a:pt x="432" y="100"/>
                  <a:pt x="438" y="98"/>
                  <a:pt x="438" y="98"/>
                </a:cubicBezTo>
                <a:cubicBezTo>
                  <a:pt x="438" y="98"/>
                  <a:pt x="432" y="98"/>
                  <a:pt x="432" y="99"/>
                </a:cubicBezTo>
                <a:close/>
                <a:moveTo>
                  <a:pt x="537" y="94"/>
                </a:moveTo>
                <a:cubicBezTo>
                  <a:pt x="537" y="94"/>
                  <a:pt x="535" y="90"/>
                  <a:pt x="536" y="89"/>
                </a:cubicBezTo>
                <a:cubicBezTo>
                  <a:pt x="534" y="89"/>
                  <a:pt x="529" y="90"/>
                  <a:pt x="529" y="88"/>
                </a:cubicBezTo>
                <a:cubicBezTo>
                  <a:pt x="529" y="88"/>
                  <a:pt x="536" y="87"/>
                  <a:pt x="536" y="87"/>
                </a:cubicBezTo>
                <a:cubicBezTo>
                  <a:pt x="536" y="87"/>
                  <a:pt x="534" y="85"/>
                  <a:pt x="534" y="84"/>
                </a:cubicBezTo>
                <a:cubicBezTo>
                  <a:pt x="536" y="82"/>
                  <a:pt x="523" y="84"/>
                  <a:pt x="524" y="84"/>
                </a:cubicBezTo>
                <a:cubicBezTo>
                  <a:pt x="525" y="84"/>
                  <a:pt x="534" y="87"/>
                  <a:pt x="534" y="86"/>
                </a:cubicBezTo>
                <a:cubicBezTo>
                  <a:pt x="534" y="88"/>
                  <a:pt x="527" y="86"/>
                  <a:pt x="526" y="86"/>
                </a:cubicBezTo>
                <a:cubicBezTo>
                  <a:pt x="527" y="86"/>
                  <a:pt x="527" y="87"/>
                  <a:pt x="527" y="87"/>
                </a:cubicBezTo>
                <a:cubicBezTo>
                  <a:pt x="526" y="88"/>
                  <a:pt x="488" y="86"/>
                  <a:pt x="488" y="87"/>
                </a:cubicBezTo>
                <a:cubicBezTo>
                  <a:pt x="488" y="87"/>
                  <a:pt x="525" y="89"/>
                  <a:pt x="526" y="88"/>
                </a:cubicBezTo>
                <a:cubicBezTo>
                  <a:pt x="525" y="90"/>
                  <a:pt x="522" y="89"/>
                  <a:pt x="520" y="89"/>
                </a:cubicBezTo>
                <a:cubicBezTo>
                  <a:pt x="518" y="90"/>
                  <a:pt x="503" y="89"/>
                  <a:pt x="497" y="89"/>
                </a:cubicBezTo>
                <a:cubicBezTo>
                  <a:pt x="475" y="89"/>
                  <a:pt x="452" y="87"/>
                  <a:pt x="429" y="89"/>
                </a:cubicBezTo>
                <a:cubicBezTo>
                  <a:pt x="426" y="90"/>
                  <a:pt x="424" y="90"/>
                  <a:pt x="421" y="90"/>
                </a:cubicBezTo>
                <a:cubicBezTo>
                  <a:pt x="423" y="90"/>
                  <a:pt x="424" y="90"/>
                  <a:pt x="424" y="91"/>
                </a:cubicBezTo>
                <a:cubicBezTo>
                  <a:pt x="424" y="92"/>
                  <a:pt x="417" y="90"/>
                  <a:pt x="417" y="90"/>
                </a:cubicBezTo>
                <a:cubicBezTo>
                  <a:pt x="417" y="90"/>
                  <a:pt x="417" y="90"/>
                  <a:pt x="417" y="90"/>
                </a:cubicBezTo>
                <a:cubicBezTo>
                  <a:pt x="411" y="90"/>
                  <a:pt x="405" y="91"/>
                  <a:pt x="399" y="91"/>
                </a:cubicBezTo>
                <a:cubicBezTo>
                  <a:pt x="399" y="91"/>
                  <a:pt x="399" y="91"/>
                  <a:pt x="399" y="91"/>
                </a:cubicBezTo>
                <a:cubicBezTo>
                  <a:pt x="399" y="90"/>
                  <a:pt x="397" y="91"/>
                  <a:pt x="397" y="91"/>
                </a:cubicBezTo>
                <a:cubicBezTo>
                  <a:pt x="397" y="91"/>
                  <a:pt x="398" y="91"/>
                  <a:pt x="398" y="91"/>
                </a:cubicBezTo>
                <a:cubicBezTo>
                  <a:pt x="378" y="91"/>
                  <a:pt x="359" y="91"/>
                  <a:pt x="340" y="92"/>
                </a:cubicBezTo>
                <a:cubicBezTo>
                  <a:pt x="296" y="94"/>
                  <a:pt x="252" y="97"/>
                  <a:pt x="208" y="100"/>
                </a:cubicBezTo>
                <a:cubicBezTo>
                  <a:pt x="198" y="101"/>
                  <a:pt x="188" y="102"/>
                  <a:pt x="179" y="102"/>
                </a:cubicBezTo>
                <a:cubicBezTo>
                  <a:pt x="182" y="102"/>
                  <a:pt x="185" y="101"/>
                  <a:pt x="187" y="101"/>
                </a:cubicBezTo>
                <a:cubicBezTo>
                  <a:pt x="187" y="101"/>
                  <a:pt x="186" y="101"/>
                  <a:pt x="186" y="101"/>
                </a:cubicBezTo>
                <a:cubicBezTo>
                  <a:pt x="187" y="101"/>
                  <a:pt x="188" y="101"/>
                  <a:pt x="188" y="100"/>
                </a:cubicBezTo>
                <a:cubicBezTo>
                  <a:pt x="188" y="100"/>
                  <a:pt x="188" y="100"/>
                  <a:pt x="189" y="101"/>
                </a:cubicBezTo>
                <a:cubicBezTo>
                  <a:pt x="188" y="101"/>
                  <a:pt x="188" y="101"/>
                  <a:pt x="188" y="101"/>
                </a:cubicBezTo>
                <a:cubicBezTo>
                  <a:pt x="190" y="101"/>
                  <a:pt x="191" y="100"/>
                  <a:pt x="192" y="100"/>
                </a:cubicBezTo>
                <a:cubicBezTo>
                  <a:pt x="195" y="100"/>
                  <a:pt x="198" y="100"/>
                  <a:pt x="200" y="100"/>
                </a:cubicBezTo>
                <a:cubicBezTo>
                  <a:pt x="200" y="100"/>
                  <a:pt x="200" y="100"/>
                  <a:pt x="200" y="100"/>
                </a:cubicBezTo>
                <a:cubicBezTo>
                  <a:pt x="200" y="100"/>
                  <a:pt x="200" y="100"/>
                  <a:pt x="200" y="100"/>
                </a:cubicBezTo>
                <a:cubicBezTo>
                  <a:pt x="200" y="101"/>
                  <a:pt x="201" y="100"/>
                  <a:pt x="202" y="99"/>
                </a:cubicBezTo>
                <a:cubicBezTo>
                  <a:pt x="206" y="99"/>
                  <a:pt x="210" y="99"/>
                  <a:pt x="214" y="99"/>
                </a:cubicBezTo>
                <a:cubicBezTo>
                  <a:pt x="216" y="99"/>
                  <a:pt x="218" y="99"/>
                  <a:pt x="221" y="98"/>
                </a:cubicBezTo>
                <a:cubicBezTo>
                  <a:pt x="225" y="98"/>
                  <a:pt x="228" y="98"/>
                  <a:pt x="232" y="97"/>
                </a:cubicBezTo>
                <a:cubicBezTo>
                  <a:pt x="234" y="97"/>
                  <a:pt x="243" y="96"/>
                  <a:pt x="252" y="95"/>
                </a:cubicBezTo>
                <a:cubicBezTo>
                  <a:pt x="251" y="95"/>
                  <a:pt x="249" y="95"/>
                  <a:pt x="249" y="94"/>
                </a:cubicBezTo>
                <a:cubicBezTo>
                  <a:pt x="249" y="94"/>
                  <a:pt x="249" y="94"/>
                  <a:pt x="250" y="94"/>
                </a:cubicBezTo>
                <a:cubicBezTo>
                  <a:pt x="250" y="94"/>
                  <a:pt x="250" y="94"/>
                  <a:pt x="251" y="94"/>
                </a:cubicBezTo>
                <a:cubicBezTo>
                  <a:pt x="253" y="94"/>
                  <a:pt x="256" y="94"/>
                  <a:pt x="256" y="94"/>
                </a:cubicBezTo>
                <a:cubicBezTo>
                  <a:pt x="257" y="94"/>
                  <a:pt x="258" y="94"/>
                  <a:pt x="258" y="94"/>
                </a:cubicBezTo>
                <a:cubicBezTo>
                  <a:pt x="259" y="91"/>
                  <a:pt x="279" y="94"/>
                  <a:pt x="279" y="94"/>
                </a:cubicBezTo>
                <a:cubicBezTo>
                  <a:pt x="279" y="93"/>
                  <a:pt x="278" y="93"/>
                  <a:pt x="277" y="93"/>
                </a:cubicBezTo>
                <a:cubicBezTo>
                  <a:pt x="278" y="93"/>
                  <a:pt x="284" y="92"/>
                  <a:pt x="286" y="91"/>
                </a:cubicBezTo>
                <a:cubicBezTo>
                  <a:pt x="285" y="92"/>
                  <a:pt x="284" y="93"/>
                  <a:pt x="283" y="93"/>
                </a:cubicBezTo>
                <a:cubicBezTo>
                  <a:pt x="283" y="94"/>
                  <a:pt x="293" y="94"/>
                  <a:pt x="293" y="93"/>
                </a:cubicBezTo>
                <a:cubicBezTo>
                  <a:pt x="293" y="91"/>
                  <a:pt x="295" y="90"/>
                  <a:pt x="297" y="91"/>
                </a:cubicBezTo>
                <a:cubicBezTo>
                  <a:pt x="299" y="91"/>
                  <a:pt x="302" y="91"/>
                  <a:pt x="302" y="92"/>
                </a:cubicBezTo>
                <a:cubicBezTo>
                  <a:pt x="302" y="92"/>
                  <a:pt x="301" y="92"/>
                  <a:pt x="301" y="93"/>
                </a:cubicBezTo>
                <a:cubicBezTo>
                  <a:pt x="305" y="94"/>
                  <a:pt x="310" y="92"/>
                  <a:pt x="314" y="92"/>
                </a:cubicBezTo>
                <a:cubicBezTo>
                  <a:pt x="314" y="91"/>
                  <a:pt x="314" y="91"/>
                  <a:pt x="314" y="91"/>
                </a:cubicBezTo>
                <a:cubicBezTo>
                  <a:pt x="315" y="91"/>
                  <a:pt x="315" y="92"/>
                  <a:pt x="315" y="92"/>
                </a:cubicBezTo>
                <a:cubicBezTo>
                  <a:pt x="316" y="91"/>
                  <a:pt x="317" y="91"/>
                  <a:pt x="318" y="91"/>
                </a:cubicBezTo>
                <a:cubicBezTo>
                  <a:pt x="318" y="91"/>
                  <a:pt x="318" y="91"/>
                  <a:pt x="318" y="91"/>
                </a:cubicBezTo>
                <a:cubicBezTo>
                  <a:pt x="318" y="91"/>
                  <a:pt x="318" y="91"/>
                  <a:pt x="318" y="91"/>
                </a:cubicBezTo>
                <a:cubicBezTo>
                  <a:pt x="318" y="91"/>
                  <a:pt x="318" y="91"/>
                  <a:pt x="318" y="91"/>
                </a:cubicBezTo>
                <a:cubicBezTo>
                  <a:pt x="319" y="91"/>
                  <a:pt x="319" y="91"/>
                  <a:pt x="320" y="91"/>
                </a:cubicBezTo>
                <a:cubicBezTo>
                  <a:pt x="320" y="91"/>
                  <a:pt x="319" y="91"/>
                  <a:pt x="319" y="91"/>
                </a:cubicBezTo>
                <a:cubicBezTo>
                  <a:pt x="320" y="91"/>
                  <a:pt x="325" y="91"/>
                  <a:pt x="329" y="91"/>
                </a:cubicBezTo>
                <a:cubicBezTo>
                  <a:pt x="329" y="91"/>
                  <a:pt x="329" y="91"/>
                  <a:pt x="329" y="91"/>
                </a:cubicBezTo>
                <a:cubicBezTo>
                  <a:pt x="335" y="90"/>
                  <a:pt x="340" y="90"/>
                  <a:pt x="341" y="90"/>
                </a:cubicBezTo>
                <a:cubicBezTo>
                  <a:pt x="341" y="90"/>
                  <a:pt x="333" y="90"/>
                  <a:pt x="333" y="90"/>
                </a:cubicBezTo>
                <a:cubicBezTo>
                  <a:pt x="333" y="88"/>
                  <a:pt x="354" y="88"/>
                  <a:pt x="354" y="87"/>
                </a:cubicBezTo>
                <a:cubicBezTo>
                  <a:pt x="354" y="85"/>
                  <a:pt x="327" y="87"/>
                  <a:pt x="297" y="89"/>
                </a:cubicBezTo>
                <a:cubicBezTo>
                  <a:pt x="288" y="89"/>
                  <a:pt x="278" y="90"/>
                  <a:pt x="269" y="91"/>
                </a:cubicBezTo>
                <a:cubicBezTo>
                  <a:pt x="270" y="90"/>
                  <a:pt x="270" y="90"/>
                  <a:pt x="270" y="90"/>
                </a:cubicBezTo>
                <a:cubicBezTo>
                  <a:pt x="270" y="89"/>
                  <a:pt x="264" y="90"/>
                  <a:pt x="255" y="92"/>
                </a:cubicBezTo>
                <a:cubicBezTo>
                  <a:pt x="244" y="92"/>
                  <a:pt x="234" y="93"/>
                  <a:pt x="226" y="94"/>
                </a:cubicBezTo>
                <a:cubicBezTo>
                  <a:pt x="227" y="94"/>
                  <a:pt x="227" y="94"/>
                  <a:pt x="228" y="93"/>
                </a:cubicBezTo>
                <a:cubicBezTo>
                  <a:pt x="228" y="93"/>
                  <a:pt x="224" y="94"/>
                  <a:pt x="224" y="94"/>
                </a:cubicBezTo>
                <a:cubicBezTo>
                  <a:pt x="224" y="94"/>
                  <a:pt x="225" y="94"/>
                  <a:pt x="225" y="94"/>
                </a:cubicBezTo>
                <a:cubicBezTo>
                  <a:pt x="218" y="94"/>
                  <a:pt x="213" y="95"/>
                  <a:pt x="211" y="95"/>
                </a:cubicBezTo>
                <a:cubicBezTo>
                  <a:pt x="205" y="95"/>
                  <a:pt x="200" y="96"/>
                  <a:pt x="195" y="96"/>
                </a:cubicBezTo>
                <a:cubicBezTo>
                  <a:pt x="219" y="93"/>
                  <a:pt x="243" y="90"/>
                  <a:pt x="267" y="87"/>
                </a:cubicBezTo>
                <a:cubicBezTo>
                  <a:pt x="278" y="85"/>
                  <a:pt x="298" y="87"/>
                  <a:pt x="308" y="82"/>
                </a:cubicBezTo>
                <a:cubicBezTo>
                  <a:pt x="310" y="81"/>
                  <a:pt x="332" y="78"/>
                  <a:pt x="333" y="79"/>
                </a:cubicBezTo>
                <a:cubicBezTo>
                  <a:pt x="334" y="79"/>
                  <a:pt x="335" y="80"/>
                  <a:pt x="337" y="80"/>
                </a:cubicBezTo>
                <a:cubicBezTo>
                  <a:pt x="337" y="80"/>
                  <a:pt x="337" y="80"/>
                  <a:pt x="337" y="80"/>
                </a:cubicBezTo>
                <a:cubicBezTo>
                  <a:pt x="340" y="80"/>
                  <a:pt x="344" y="80"/>
                  <a:pt x="348" y="80"/>
                </a:cubicBezTo>
                <a:cubicBezTo>
                  <a:pt x="348" y="80"/>
                  <a:pt x="347" y="80"/>
                  <a:pt x="347" y="80"/>
                </a:cubicBezTo>
                <a:cubicBezTo>
                  <a:pt x="347" y="81"/>
                  <a:pt x="349" y="79"/>
                  <a:pt x="349" y="79"/>
                </a:cubicBezTo>
                <a:cubicBezTo>
                  <a:pt x="349" y="79"/>
                  <a:pt x="349" y="79"/>
                  <a:pt x="349" y="79"/>
                </a:cubicBezTo>
                <a:cubicBezTo>
                  <a:pt x="354" y="79"/>
                  <a:pt x="358" y="78"/>
                  <a:pt x="361" y="78"/>
                </a:cubicBezTo>
                <a:cubicBezTo>
                  <a:pt x="362" y="78"/>
                  <a:pt x="364" y="77"/>
                  <a:pt x="367" y="77"/>
                </a:cubicBezTo>
                <a:cubicBezTo>
                  <a:pt x="367" y="77"/>
                  <a:pt x="367" y="75"/>
                  <a:pt x="367" y="77"/>
                </a:cubicBezTo>
                <a:cubicBezTo>
                  <a:pt x="367" y="77"/>
                  <a:pt x="367" y="77"/>
                  <a:pt x="367" y="77"/>
                </a:cubicBezTo>
                <a:cubicBezTo>
                  <a:pt x="372" y="76"/>
                  <a:pt x="377" y="76"/>
                  <a:pt x="379" y="77"/>
                </a:cubicBezTo>
                <a:cubicBezTo>
                  <a:pt x="383" y="77"/>
                  <a:pt x="388" y="76"/>
                  <a:pt x="389" y="76"/>
                </a:cubicBezTo>
                <a:cubicBezTo>
                  <a:pt x="392" y="76"/>
                  <a:pt x="408" y="73"/>
                  <a:pt x="410" y="75"/>
                </a:cubicBezTo>
                <a:cubicBezTo>
                  <a:pt x="410" y="75"/>
                  <a:pt x="409" y="75"/>
                  <a:pt x="409" y="75"/>
                </a:cubicBezTo>
                <a:cubicBezTo>
                  <a:pt x="420" y="76"/>
                  <a:pt x="434" y="75"/>
                  <a:pt x="446" y="74"/>
                </a:cubicBezTo>
                <a:cubicBezTo>
                  <a:pt x="453" y="74"/>
                  <a:pt x="460" y="74"/>
                  <a:pt x="466" y="73"/>
                </a:cubicBezTo>
                <a:cubicBezTo>
                  <a:pt x="469" y="72"/>
                  <a:pt x="472" y="72"/>
                  <a:pt x="475" y="71"/>
                </a:cubicBezTo>
                <a:cubicBezTo>
                  <a:pt x="479" y="71"/>
                  <a:pt x="480" y="66"/>
                  <a:pt x="478" y="65"/>
                </a:cubicBezTo>
                <a:cubicBezTo>
                  <a:pt x="478" y="65"/>
                  <a:pt x="477" y="65"/>
                  <a:pt x="476" y="65"/>
                </a:cubicBezTo>
                <a:cubicBezTo>
                  <a:pt x="475" y="65"/>
                  <a:pt x="475" y="65"/>
                  <a:pt x="475" y="65"/>
                </a:cubicBezTo>
                <a:cubicBezTo>
                  <a:pt x="475" y="65"/>
                  <a:pt x="474" y="65"/>
                  <a:pt x="473" y="65"/>
                </a:cubicBezTo>
                <a:cubicBezTo>
                  <a:pt x="472" y="65"/>
                  <a:pt x="471" y="65"/>
                  <a:pt x="471" y="64"/>
                </a:cubicBezTo>
                <a:cubicBezTo>
                  <a:pt x="471" y="65"/>
                  <a:pt x="478" y="62"/>
                  <a:pt x="478" y="62"/>
                </a:cubicBezTo>
                <a:cubicBezTo>
                  <a:pt x="478" y="62"/>
                  <a:pt x="475" y="61"/>
                  <a:pt x="476" y="60"/>
                </a:cubicBezTo>
                <a:cubicBezTo>
                  <a:pt x="477" y="57"/>
                  <a:pt x="467" y="60"/>
                  <a:pt x="466" y="60"/>
                </a:cubicBezTo>
                <a:cubicBezTo>
                  <a:pt x="464" y="60"/>
                  <a:pt x="463" y="61"/>
                  <a:pt x="464" y="61"/>
                </a:cubicBezTo>
                <a:cubicBezTo>
                  <a:pt x="464" y="61"/>
                  <a:pt x="472" y="63"/>
                  <a:pt x="472" y="62"/>
                </a:cubicBezTo>
                <a:cubicBezTo>
                  <a:pt x="472" y="62"/>
                  <a:pt x="472" y="62"/>
                  <a:pt x="472" y="62"/>
                </a:cubicBezTo>
                <a:cubicBezTo>
                  <a:pt x="472" y="62"/>
                  <a:pt x="472" y="62"/>
                  <a:pt x="471" y="63"/>
                </a:cubicBezTo>
                <a:cubicBezTo>
                  <a:pt x="470" y="63"/>
                  <a:pt x="469" y="63"/>
                  <a:pt x="469" y="63"/>
                </a:cubicBezTo>
                <a:cubicBezTo>
                  <a:pt x="469" y="63"/>
                  <a:pt x="469" y="63"/>
                  <a:pt x="469" y="63"/>
                </a:cubicBezTo>
                <a:cubicBezTo>
                  <a:pt x="468" y="63"/>
                  <a:pt x="466" y="63"/>
                  <a:pt x="466" y="63"/>
                </a:cubicBezTo>
                <a:cubicBezTo>
                  <a:pt x="467" y="63"/>
                  <a:pt x="467" y="63"/>
                  <a:pt x="467" y="64"/>
                </a:cubicBezTo>
                <a:cubicBezTo>
                  <a:pt x="464" y="64"/>
                  <a:pt x="457" y="64"/>
                  <a:pt x="451" y="65"/>
                </a:cubicBezTo>
                <a:cubicBezTo>
                  <a:pt x="442" y="65"/>
                  <a:pt x="432" y="65"/>
                  <a:pt x="432" y="66"/>
                </a:cubicBezTo>
                <a:cubicBezTo>
                  <a:pt x="432" y="66"/>
                  <a:pt x="433" y="66"/>
                  <a:pt x="434" y="66"/>
                </a:cubicBezTo>
                <a:cubicBezTo>
                  <a:pt x="433" y="66"/>
                  <a:pt x="433" y="66"/>
                  <a:pt x="433" y="66"/>
                </a:cubicBezTo>
                <a:cubicBezTo>
                  <a:pt x="433" y="66"/>
                  <a:pt x="440" y="66"/>
                  <a:pt x="447" y="66"/>
                </a:cubicBezTo>
                <a:cubicBezTo>
                  <a:pt x="449" y="66"/>
                  <a:pt x="452" y="66"/>
                  <a:pt x="454" y="66"/>
                </a:cubicBezTo>
                <a:cubicBezTo>
                  <a:pt x="454" y="66"/>
                  <a:pt x="454" y="66"/>
                  <a:pt x="454" y="66"/>
                </a:cubicBezTo>
                <a:cubicBezTo>
                  <a:pt x="454" y="66"/>
                  <a:pt x="454" y="66"/>
                  <a:pt x="455" y="66"/>
                </a:cubicBezTo>
                <a:cubicBezTo>
                  <a:pt x="454" y="66"/>
                  <a:pt x="454" y="66"/>
                  <a:pt x="454" y="66"/>
                </a:cubicBezTo>
                <a:cubicBezTo>
                  <a:pt x="461" y="66"/>
                  <a:pt x="466" y="65"/>
                  <a:pt x="466" y="65"/>
                </a:cubicBezTo>
                <a:cubicBezTo>
                  <a:pt x="466" y="65"/>
                  <a:pt x="466" y="66"/>
                  <a:pt x="466" y="66"/>
                </a:cubicBezTo>
                <a:cubicBezTo>
                  <a:pt x="465" y="66"/>
                  <a:pt x="464" y="66"/>
                  <a:pt x="463" y="66"/>
                </a:cubicBezTo>
                <a:cubicBezTo>
                  <a:pt x="463" y="66"/>
                  <a:pt x="463" y="66"/>
                  <a:pt x="463" y="66"/>
                </a:cubicBezTo>
                <a:cubicBezTo>
                  <a:pt x="462" y="66"/>
                  <a:pt x="461" y="66"/>
                  <a:pt x="461" y="66"/>
                </a:cubicBezTo>
                <a:cubicBezTo>
                  <a:pt x="461" y="66"/>
                  <a:pt x="461" y="66"/>
                  <a:pt x="460" y="66"/>
                </a:cubicBezTo>
                <a:cubicBezTo>
                  <a:pt x="456" y="67"/>
                  <a:pt x="449" y="67"/>
                  <a:pt x="446" y="67"/>
                </a:cubicBezTo>
                <a:cubicBezTo>
                  <a:pt x="445" y="67"/>
                  <a:pt x="445" y="67"/>
                  <a:pt x="445" y="67"/>
                </a:cubicBezTo>
                <a:cubicBezTo>
                  <a:pt x="444" y="67"/>
                  <a:pt x="444" y="67"/>
                  <a:pt x="443" y="67"/>
                </a:cubicBezTo>
                <a:cubicBezTo>
                  <a:pt x="438" y="67"/>
                  <a:pt x="432" y="67"/>
                  <a:pt x="426" y="67"/>
                </a:cubicBezTo>
                <a:cubicBezTo>
                  <a:pt x="428" y="67"/>
                  <a:pt x="432" y="66"/>
                  <a:pt x="432" y="66"/>
                </a:cubicBezTo>
                <a:cubicBezTo>
                  <a:pt x="431" y="66"/>
                  <a:pt x="430" y="66"/>
                  <a:pt x="429" y="66"/>
                </a:cubicBezTo>
                <a:cubicBezTo>
                  <a:pt x="430" y="65"/>
                  <a:pt x="431" y="65"/>
                  <a:pt x="431" y="65"/>
                </a:cubicBezTo>
                <a:cubicBezTo>
                  <a:pt x="430" y="65"/>
                  <a:pt x="423" y="65"/>
                  <a:pt x="423" y="66"/>
                </a:cubicBezTo>
                <a:cubicBezTo>
                  <a:pt x="423" y="67"/>
                  <a:pt x="424" y="67"/>
                  <a:pt x="425" y="67"/>
                </a:cubicBezTo>
                <a:cubicBezTo>
                  <a:pt x="424" y="67"/>
                  <a:pt x="424" y="67"/>
                  <a:pt x="424" y="67"/>
                </a:cubicBezTo>
                <a:cubicBezTo>
                  <a:pt x="424" y="67"/>
                  <a:pt x="424" y="67"/>
                  <a:pt x="425" y="67"/>
                </a:cubicBezTo>
                <a:cubicBezTo>
                  <a:pt x="410" y="67"/>
                  <a:pt x="395" y="67"/>
                  <a:pt x="380" y="68"/>
                </a:cubicBezTo>
                <a:cubicBezTo>
                  <a:pt x="368" y="69"/>
                  <a:pt x="356" y="69"/>
                  <a:pt x="344" y="70"/>
                </a:cubicBezTo>
                <a:cubicBezTo>
                  <a:pt x="349" y="69"/>
                  <a:pt x="353" y="68"/>
                  <a:pt x="357" y="68"/>
                </a:cubicBezTo>
                <a:cubicBezTo>
                  <a:pt x="365" y="68"/>
                  <a:pt x="378" y="69"/>
                  <a:pt x="386" y="66"/>
                </a:cubicBezTo>
                <a:cubicBezTo>
                  <a:pt x="385" y="67"/>
                  <a:pt x="378" y="66"/>
                  <a:pt x="373" y="66"/>
                </a:cubicBezTo>
                <a:cubicBezTo>
                  <a:pt x="378" y="66"/>
                  <a:pt x="382" y="65"/>
                  <a:pt x="386" y="64"/>
                </a:cubicBezTo>
                <a:cubicBezTo>
                  <a:pt x="386" y="64"/>
                  <a:pt x="356" y="65"/>
                  <a:pt x="355" y="64"/>
                </a:cubicBezTo>
                <a:cubicBezTo>
                  <a:pt x="351" y="61"/>
                  <a:pt x="332" y="67"/>
                  <a:pt x="330" y="66"/>
                </a:cubicBezTo>
                <a:cubicBezTo>
                  <a:pt x="338" y="68"/>
                  <a:pt x="350" y="65"/>
                  <a:pt x="358" y="65"/>
                </a:cubicBezTo>
                <a:cubicBezTo>
                  <a:pt x="361" y="65"/>
                  <a:pt x="365" y="65"/>
                  <a:pt x="369" y="66"/>
                </a:cubicBezTo>
                <a:cubicBezTo>
                  <a:pt x="368" y="66"/>
                  <a:pt x="365" y="66"/>
                  <a:pt x="362" y="67"/>
                </a:cubicBezTo>
                <a:cubicBezTo>
                  <a:pt x="362" y="66"/>
                  <a:pt x="362" y="66"/>
                  <a:pt x="362" y="67"/>
                </a:cubicBezTo>
                <a:cubicBezTo>
                  <a:pt x="358" y="67"/>
                  <a:pt x="355" y="67"/>
                  <a:pt x="354" y="67"/>
                </a:cubicBezTo>
                <a:cubicBezTo>
                  <a:pt x="350" y="64"/>
                  <a:pt x="335" y="69"/>
                  <a:pt x="330" y="70"/>
                </a:cubicBezTo>
                <a:cubicBezTo>
                  <a:pt x="324" y="70"/>
                  <a:pt x="319" y="70"/>
                  <a:pt x="313" y="71"/>
                </a:cubicBezTo>
                <a:cubicBezTo>
                  <a:pt x="313" y="70"/>
                  <a:pt x="313" y="70"/>
                  <a:pt x="313" y="70"/>
                </a:cubicBezTo>
                <a:cubicBezTo>
                  <a:pt x="312" y="70"/>
                  <a:pt x="312" y="70"/>
                  <a:pt x="312" y="71"/>
                </a:cubicBezTo>
                <a:cubicBezTo>
                  <a:pt x="311" y="71"/>
                  <a:pt x="310" y="71"/>
                  <a:pt x="309" y="71"/>
                </a:cubicBezTo>
                <a:cubicBezTo>
                  <a:pt x="309" y="70"/>
                  <a:pt x="309" y="70"/>
                  <a:pt x="309" y="71"/>
                </a:cubicBezTo>
                <a:cubicBezTo>
                  <a:pt x="304" y="71"/>
                  <a:pt x="299" y="71"/>
                  <a:pt x="295" y="71"/>
                </a:cubicBezTo>
                <a:cubicBezTo>
                  <a:pt x="254" y="73"/>
                  <a:pt x="213" y="75"/>
                  <a:pt x="173" y="78"/>
                </a:cubicBezTo>
                <a:cubicBezTo>
                  <a:pt x="153" y="80"/>
                  <a:pt x="134" y="81"/>
                  <a:pt x="115" y="83"/>
                </a:cubicBezTo>
                <a:cubicBezTo>
                  <a:pt x="99" y="85"/>
                  <a:pt x="79" y="84"/>
                  <a:pt x="65" y="90"/>
                </a:cubicBezTo>
                <a:cubicBezTo>
                  <a:pt x="75" y="86"/>
                  <a:pt x="93" y="84"/>
                  <a:pt x="104" y="84"/>
                </a:cubicBezTo>
                <a:cubicBezTo>
                  <a:pt x="118" y="84"/>
                  <a:pt x="135" y="81"/>
                  <a:pt x="149" y="79"/>
                </a:cubicBezTo>
                <a:cubicBezTo>
                  <a:pt x="164" y="77"/>
                  <a:pt x="179" y="76"/>
                  <a:pt x="194" y="75"/>
                </a:cubicBezTo>
                <a:cubicBezTo>
                  <a:pt x="197" y="75"/>
                  <a:pt x="207" y="74"/>
                  <a:pt x="216" y="73"/>
                </a:cubicBezTo>
                <a:cubicBezTo>
                  <a:pt x="215" y="73"/>
                  <a:pt x="213" y="73"/>
                  <a:pt x="213" y="72"/>
                </a:cubicBezTo>
                <a:cubicBezTo>
                  <a:pt x="213" y="72"/>
                  <a:pt x="219" y="72"/>
                  <a:pt x="220" y="72"/>
                </a:cubicBezTo>
                <a:cubicBezTo>
                  <a:pt x="220" y="72"/>
                  <a:pt x="221" y="72"/>
                  <a:pt x="222" y="72"/>
                </a:cubicBezTo>
                <a:cubicBezTo>
                  <a:pt x="222" y="69"/>
                  <a:pt x="241" y="72"/>
                  <a:pt x="241" y="72"/>
                </a:cubicBezTo>
                <a:cubicBezTo>
                  <a:pt x="240" y="72"/>
                  <a:pt x="240" y="72"/>
                  <a:pt x="239" y="72"/>
                </a:cubicBezTo>
                <a:cubicBezTo>
                  <a:pt x="239" y="72"/>
                  <a:pt x="247" y="70"/>
                  <a:pt x="247" y="70"/>
                </a:cubicBezTo>
                <a:cubicBezTo>
                  <a:pt x="246" y="70"/>
                  <a:pt x="245" y="71"/>
                  <a:pt x="244" y="72"/>
                </a:cubicBezTo>
                <a:cubicBezTo>
                  <a:pt x="244" y="72"/>
                  <a:pt x="253" y="73"/>
                  <a:pt x="253" y="72"/>
                </a:cubicBezTo>
                <a:cubicBezTo>
                  <a:pt x="253" y="70"/>
                  <a:pt x="255" y="69"/>
                  <a:pt x="257" y="70"/>
                </a:cubicBezTo>
                <a:cubicBezTo>
                  <a:pt x="258" y="70"/>
                  <a:pt x="262" y="71"/>
                  <a:pt x="262" y="71"/>
                </a:cubicBezTo>
                <a:cubicBezTo>
                  <a:pt x="262" y="71"/>
                  <a:pt x="261" y="71"/>
                  <a:pt x="261" y="72"/>
                </a:cubicBezTo>
                <a:cubicBezTo>
                  <a:pt x="265" y="72"/>
                  <a:pt x="269" y="71"/>
                  <a:pt x="273" y="70"/>
                </a:cubicBezTo>
                <a:cubicBezTo>
                  <a:pt x="274" y="70"/>
                  <a:pt x="275" y="70"/>
                  <a:pt x="276" y="70"/>
                </a:cubicBezTo>
                <a:cubicBezTo>
                  <a:pt x="276" y="70"/>
                  <a:pt x="276" y="70"/>
                  <a:pt x="277" y="70"/>
                </a:cubicBezTo>
                <a:cubicBezTo>
                  <a:pt x="277" y="70"/>
                  <a:pt x="276" y="70"/>
                  <a:pt x="276" y="70"/>
                </a:cubicBezTo>
                <a:cubicBezTo>
                  <a:pt x="277" y="70"/>
                  <a:pt x="277" y="70"/>
                  <a:pt x="278" y="70"/>
                </a:cubicBezTo>
                <a:cubicBezTo>
                  <a:pt x="280" y="70"/>
                  <a:pt x="283" y="70"/>
                  <a:pt x="287" y="70"/>
                </a:cubicBezTo>
                <a:cubicBezTo>
                  <a:pt x="287" y="70"/>
                  <a:pt x="287" y="69"/>
                  <a:pt x="287" y="70"/>
                </a:cubicBezTo>
                <a:cubicBezTo>
                  <a:pt x="287" y="70"/>
                  <a:pt x="287" y="70"/>
                  <a:pt x="287" y="70"/>
                </a:cubicBezTo>
                <a:cubicBezTo>
                  <a:pt x="292" y="70"/>
                  <a:pt x="297" y="69"/>
                  <a:pt x="298" y="69"/>
                </a:cubicBezTo>
                <a:cubicBezTo>
                  <a:pt x="298" y="69"/>
                  <a:pt x="290" y="69"/>
                  <a:pt x="290" y="69"/>
                </a:cubicBezTo>
                <a:cubicBezTo>
                  <a:pt x="290" y="68"/>
                  <a:pt x="309" y="68"/>
                  <a:pt x="309" y="66"/>
                </a:cubicBezTo>
                <a:cubicBezTo>
                  <a:pt x="309" y="63"/>
                  <a:pt x="189" y="72"/>
                  <a:pt x="178" y="73"/>
                </a:cubicBezTo>
                <a:cubicBezTo>
                  <a:pt x="148" y="75"/>
                  <a:pt x="118" y="77"/>
                  <a:pt x="88" y="81"/>
                </a:cubicBezTo>
                <a:cubicBezTo>
                  <a:pt x="81" y="82"/>
                  <a:pt x="73" y="83"/>
                  <a:pt x="66" y="84"/>
                </a:cubicBezTo>
                <a:cubicBezTo>
                  <a:pt x="91" y="80"/>
                  <a:pt x="127" y="73"/>
                  <a:pt x="127" y="74"/>
                </a:cubicBezTo>
                <a:cubicBezTo>
                  <a:pt x="127" y="74"/>
                  <a:pt x="126" y="74"/>
                  <a:pt x="126" y="74"/>
                </a:cubicBezTo>
                <a:cubicBezTo>
                  <a:pt x="128" y="76"/>
                  <a:pt x="156" y="71"/>
                  <a:pt x="173" y="69"/>
                </a:cubicBezTo>
                <a:cubicBezTo>
                  <a:pt x="172" y="69"/>
                  <a:pt x="171" y="68"/>
                  <a:pt x="172" y="68"/>
                </a:cubicBezTo>
                <a:cubicBezTo>
                  <a:pt x="172" y="68"/>
                  <a:pt x="173" y="68"/>
                  <a:pt x="174" y="68"/>
                </a:cubicBezTo>
                <a:cubicBezTo>
                  <a:pt x="174" y="68"/>
                  <a:pt x="174" y="68"/>
                  <a:pt x="173" y="69"/>
                </a:cubicBezTo>
                <a:cubicBezTo>
                  <a:pt x="180" y="68"/>
                  <a:pt x="185" y="67"/>
                  <a:pt x="185" y="68"/>
                </a:cubicBezTo>
                <a:cubicBezTo>
                  <a:pt x="185" y="68"/>
                  <a:pt x="184" y="68"/>
                  <a:pt x="184" y="68"/>
                </a:cubicBezTo>
                <a:cubicBezTo>
                  <a:pt x="185" y="69"/>
                  <a:pt x="190" y="65"/>
                  <a:pt x="191" y="67"/>
                </a:cubicBezTo>
                <a:cubicBezTo>
                  <a:pt x="190" y="67"/>
                  <a:pt x="190" y="67"/>
                  <a:pt x="189" y="67"/>
                </a:cubicBezTo>
                <a:cubicBezTo>
                  <a:pt x="189" y="67"/>
                  <a:pt x="194" y="68"/>
                  <a:pt x="196" y="67"/>
                </a:cubicBezTo>
                <a:cubicBezTo>
                  <a:pt x="202" y="69"/>
                  <a:pt x="220" y="65"/>
                  <a:pt x="224" y="65"/>
                </a:cubicBezTo>
                <a:cubicBezTo>
                  <a:pt x="230" y="65"/>
                  <a:pt x="235" y="64"/>
                  <a:pt x="240" y="64"/>
                </a:cubicBezTo>
                <a:cubicBezTo>
                  <a:pt x="240" y="63"/>
                  <a:pt x="240" y="63"/>
                  <a:pt x="240" y="63"/>
                </a:cubicBezTo>
                <a:cubicBezTo>
                  <a:pt x="240" y="64"/>
                  <a:pt x="240" y="64"/>
                  <a:pt x="240" y="64"/>
                </a:cubicBezTo>
                <a:cubicBezTo>
                  <a:pt x="241" y="63"/>
                  <a:pt x="242" y="63"/>
                  <a:pt x="244" y="63"/>
                </a:cubicBezTo>
                <a:cubicBezTo>
                  <a:pt x="243" y="63"/>
                  <a:pt x="252" y="63"/>
                  <a:pt x="251" y="61"/>
                </a:cubicBezTo>
                <a:cubicBezTo>
                  <a:pt x="248" y="57"/>
                  <a:pt x="220" y="64"/>
                  <a:pt x="214" y="64"/>
                </a:cubicBezTo>
                <a:cubicBezTo>
                  <a:pt x="212" y="64"/>
                  <a:pt x="208" y="64"/>
                  <a:pt x="204" y="64"/>
                </a:cubicBezTo>
                <a:cubicBezTo>
                  <a:pt x="205" y="64"/>
                  <a:pt x="205" y="64"/>
                  <a:pt x="205" y="63"/>
                </a:cubicBezTo>
                <a:cubicBezTo>
                  <a:pt x="205" y="64"/>
                  <a:pt x="204" y="64"/>
                  <a:pt x="201" y="64"/>
                </a:cubicBezTo>
                <a:cubicBezTo>
                  <a:pt x="200" y="64"/>
                  <a:pt x="199" y="64"/>
                  <a:pt x="198" y="64"/>
                </a:cubicBezTo>
                <a:cubicBezTo>
                  <a:pt x="191" y="65"/>
                  <a:pt x="182" y="65"/>
                  <a:pt x="182" y="65"/>
                </a:cubicBezTo>
                <a:cubicBezTo>
                  <a:pt x="183" y="66"/>
                  <a:pt x="184" y="66"/>
                  <a:pt x="185" y="66"/>
                </a:cubicBezTo>
                <a:cubicBezTo>
                  <a:pt x="183" y="66"/>
                  <a:pt x="173" y="68"/>
                  <a:pt x="173" y="67"/>
                </a:cubicBezTo>
                <a:cubicBezTo>
                  <a:pt x="173" y="66"/>
                  <a:pt x="180" y="66"/>
                  <a:pt x="180" y="65"/>
                </a:cubicBezTo>
                <a:cubicBezTo>
                  <a:pt x="180" y="65"/>
                  <a:pt x="172" y="66"/>
                  <a:pt x="172" y="66"/>
                </a:cubicBezTo>
                <a:cubicBezTo>
                  <a:pt x="172" y="67"/>
                  <a:pt x="172" y="67"/>
                  <a:pt x="172" y="67"/>
                </a:cubicBezTo>
                <a:cubicBezTo>
                  <a:pt x="171" y="68"/>
                  <a:pt x="155" y="69"/>
                  <a:pt x="155" y="68"/>
                </a:cubicBezTo>
                <a:cubicBezTo>
                  <a:pt x="155" y="68"/>
                  <a:pt x="158" y="68"/>
                  <a:pt x="158" y="68"/>
                </a:cubicBezTo>
                <a:cubicBezTo>
                  <a:pt x="155" y="66"/>
                  <a:pt x="147" y="68"/>
                  <a:pt x="145" y="69"/>
                </a:cubicBezTo>
                <a:cubicBezTo>
                  <a:pt x="145" y="69"/>
                  <a:pt x="146" y="69"/>
                  <a:pt x="147" y="69"/>
                </a:cubicBezTo>
                <a:cubicBezTo>
                  <a:pt x="147" y="69"/>
                  <a:pt x="145" y="70"/>
                  <a:pt x="143" y="70"/>
                </a:cubicBezTo>
                <a:cubicBezTo>
                  <a:pt x="143" y="70"/>
                  <a:pt x="143" y="70"/>
                  <a:pt x="143" y="70"/>
                </a:cubicBezTo>
                <a:cubicBezTo>
                  <a:pt x="135" y="70"/>
                  <a:pt x="121" y="71"/>
                  <a:pt x="119" y="72"/>
                </a:cubicBezTo>
                <a:cubicBezTo>
                  <a:pt x="119" y="72"/>
                  <a:pt x="122" y="72"/>
                  <a:pt x="124" y="72"/>
                </a:cubicBezTo>
                <a:cubicBezTo>
                  <a:pt x="124" y="72"/>
                  <a:pt x="123" y="74"/>
                  <a:pt x="123" y="74"/>
                </a:cubicBezTo>
                <a:cubicBezTo>
                  <a:pt x="122" y="74"/>
                  <a:pt x="106" y="73"/>
                  <a:pt x="106" y="74"/>
                </a:cubicBezTo>
                <a:cubicBezTo>
                  <a:pt x="107" y="74"/>
                  <a:pt x="107" y="74"/>
                  <a:pt x="108" y="75"/>
                </a:cubicBezTo>
                <a:cubicBezTo>
                  <a:pt x="108" y="74"/>
                  <a:pt x="90" y="76"/>
                  <a:pt x="84" y="76"/>
                </a:cubicBezTo>
                <a:cubicBezTo>
                  <a:pt x="88" y="76"/>
                  <a:pt x="99" y="73"/>
                  <a:pt x="101" y="73"/>
                </a:cubicBezTo>
                <a:cubicBezTo>
                  <a:pt x="110" y="71"/>
                  <a:pt x="120" y="72"/>
                  <a:pt x="129" y="69"/>
                </a:cubicBezTo>
                <a:cubicBezTo>
                  <a:pt x="138" y="67"/>
                  <a:pt x="148" y="67"/>
                  <a:pt x="157" y="66"/>
                </a:cubicBezTo>
                <a:cubicBezTo>
                  <a:pt x="189" y="63"/>
                  <a:pt x="221" y="60"/>
                  <a:pt x="252" y="58"/>
                </a:cubicBezTo>
                <a:cubicBezTo>
                  <a:pt x="259" y="58"/>
                  <a:pt x="283" y="52"/>
                  <a:pt x="289" y="55"/>
                </a:cubicBezTo>
                <a:cubicBezTo>
                  <a:pt x="294" y="58"/>
                  <a:pt x="308" y="49"/>
                  <a:pt x="311" y="53"/>
                </a:cubicBezTo>
                <a:cubicBezTo>
                  <a:pt x="315" y="57"/>
                  <a:pt x="334" y="54"/>
                  <a:pt x="340" y="53"/>
                </a:cubicBezTo>
                <a:cubicBezTo>
                  <a:pt x="342" y="53"/>
                  <a:pt x="352" y="51"/>
                  <a:pt x="355" y="52"/>
                </a:cubicBezTo>
                <a:cubicBezTo>
                  <a:pt x="358" y="52"/>
                  <a:pt x="364" y="52"/>
                  <a:pt x="365" y="52"/>
                </a:cubicBezTo>
                <a:cubicBezTo>
                  <a:pt x="367" y="52"/>
                  <a:pt x="383" y="50"/>
                  <a:pt x="385" y="51"/>
                </a:cubicBezTo>
                <a:cubicBezTo>
                  <a:pt x="385" y="52"/>
                  <a:pt x="384" y="52"/>
                  <a:pt x="383" y="52"/>
                </a:cubicBezTo>
                <a:cubicBezTo>
                  <a:pt x="390" y="53"/>
                  <a:pt x="398" y="51"/>
                  <a:pt x="405" y="52"/>
                </a:cubicBezTo>
                <a:cubicBezTo>
                  <a:pt x="417" y="52"/>
                  <a:pt x="436" y="53"/>
                  <a:pt x="447" y="49"/>
                </a:cubicBezTo>
                <a:cubicBezTo>
                  <a:pt x="447" y="48"/>
                  <a:pt x="447" y="48"/>
                  <a:pt x="446" y="48"/>
                </a:cubicBezTo>
                <a:cubicBezTo>
                  <a:pt x="445" y="47"/>
                  <a:pt x="444" y="47"/>
                  <a:pt x="443" y="46"/>
                </a:cubicBezTo>
                <a:cubicBezTo>
                  <a:pt x="444" y="46"/>
                  <a:pt x="445" y="47"/>
                  <a:pt x="446" y="47"/>
                </a:cubicBezTo>
                <a:cubicBezTo>
                  <a:pt x="445" y="46"/>
                  <a:pt x="444" y="45"/>
                  <a:pt x="443" y="46"/>
                </a:cubicBezTo>
                <a:cubicBezTo>
                  <a:pt x="443" y="46"/>
                  <a:pt x="443" y="46"/>
                  <a:pt x="443" y="46"/>
                </a:cubicBezTo>
                <a:cubicBezTo>
                  <a:pt x="443" y="46"/>
                  <a:pt x="443" y="46"/>
                  <a:pt x="443" y="46"/>
                </a:cubicBezTo>
                <a:cubicBezTo>
                  <a:pt x="445" y="45"/>
                  <a:pt x="446" y="44"/>
                  <a:pt x="447" y="43"/>
                </a:cubicBezTo>
                <a:cubicBezTo>
                  <a:pt x="447" y="43"/>
                  <a:pt x="446" y="42"/>
                  <a:pt x="446" y="42"/>
                </a:cubicBezTo>
                <a:cubicBezTo>
                  <a:pt x="445" y="43"/>
                  <a:pt x="444" y="45"/>
                  <a:pt x="443" y="46"/>
                </a:cubicBezTo>
                <a:cubicBezTo>
                  <a:pt x="443" y="46"/>
                  <a:pt x="443" y="45"/>
                  <a:pt x="443" y="45"/>
                </a:cubicBezTo>
                <a:cubicBezTo>
                  <a:pt x="443" y="46"/>
                  <a:pt x="443" y="46"/>
                  <a:pt x="443" y="46"/>
                </a:cubicBezTo>
                <a:cubicBezTo>
                  <a:pt x="443" y="46"/>
                  <a:pt x="443" y="46"/>
                  <a:pt x="443" y="46"/>
                </a:cubicBezTo>
                <a:cubicBezTo>
                  <a:pt x="443" y="46"/>
                  <a:pt x="443" y="46"/>
                  <a:pt x="443" y="46"/>
                </a:cubicBezTo>
                <a:cubicBezTo>
                  <a:pt x="443" y="46"/>
                  <a:pt x="443" y="46"/>
                  <a:pt x="443" y="46"/>
                </a:cubicBezTo>
                <a:cubicBezTo>
                  <a:pt x="443" y="46"/>
                  <a:pt x="443" y="47"/>
                  <a:pt x="443" y="47"/>
                </a:cubicBezTo>
                <a:cubicBezTo>
                  <a:pt x="443" y="47"/>
                  <a:pt x="443" y="46"/>
                  <a:pt x="443" y="46"/>
                </a:cubicBezTo>
                <a:cubicBezTo>
                  <a:pt x="443" y="45"/>
                  <a:pt x="444" y="43"/>
                  <a:pt x="444" y="42"/>
                </a:cubicBezTo>
                <a:cubicBezTo>
                  <a:pt x="444" y="42"/>
                  <a:pt x="444" y="42"/>
                  <a:pt x="444" y="42"/>
                </a:cubicBezTo>
                <a:cubicBezTo>
                  <a:pt x="444" y="42"/>
                  <a:pt x="444" y="42"/>
                  <a:pt x="445" y="41"/>
                </a:cubicBezTo>
                <a:cubicBezTo>
                  <a:pt x="445" y="41"/>
                  <a:pt x="445" y="40"/>
                  <a:pt x="445" y="40"/>
                </a:cubicBezTo>
                <a:cubicBezTo>
                  <a:pt x="444" y="40"/>
                  <a:pt x="443" y="40"/>
                  <a:pt x="443" y="40"/>
                </a:cubicBezTo>
                <a:cubicBezTo>
                  <a:pt x="443" y="40"/>
                  <a:pt x="443" y="39"/>
                  <a:pt x="443" y="39"/>
                </a:cubicBezTo>
                <a:cubicBezTo>
                  <a:pt x="443" y="39"/>
                  <a:pt x="443" y="39"/>
                  <a:pt x="443" y="39"/>
                </a:cubicBezTo>
                <a:cubicBezTo>
                  <a:pt x="444" y="39"/>
                  <a:pt x="445" y="39"/>
                  <a:pt x="445" y="39"/>
                </a:cubicBezTo>
                <a:cubicBezTo>
                  <a:pt x="446" y="38"/>
                  <a:pt x="446" y="37"/>
                  <a:pt x="446" y="36"/>
                </a:cubicBezTo>
                <a:cubicBezTo>
                  <a:pt x="445" y="36"/>
                  <a:pt x="444" y="36"/>
                  <a:pt x="443" y="37"/>
                </a:cubicBezTo>
                <a:cubicBezTo>
                  <a:pt x="442" y="35"/>
                  <a:pt x="441" y="34"/>
                  <a:pt x="441" y="33"/>
                </a:cubicBezTo>
                <a:cubicBezTo>
                  <a:pt x="441" y="34"/>
                  <a:pt x="437" y="36"/>
                  <a:pt x="436" y="34"/>
                </a:cubicBezTo>
                <a:cubicBezTo>
                  <a:pt x="436" y="33"/>
                  <a:pt x="442" y="31"/>
                  <a:pt x="437" y="29"/>
                </a:cubicBezTo>
                <a:cubicBezTo>
                  <a:pt x="431" y="26"/>
                  <a:pt x="432" y="30"/>
                  <a:pt x="434" y="32"/>
                </a:cubicBezTo>
                <a:cubicBezTo>
                  <a:pt x="428" y="34"/>
                  <a:pt x="416" y="36"/>
                  <a:pt x="409" y="36"/>
                </a:cubicBezTo>
                <a:cubicBezTo>
                  <a:pt x="413" y="36"/>
                  <a:pt x="420" y="36"/>
                  <a:pt x="425" y="36"/>
                </a:cubicBezTo>
                <a:cubicBezTo>
                  <a:pt x="425" y="35"/>
                  <a:pt x="426" y="34"/>
                  <a:pt x="426" y="35"/>
                </a:cubicBezTo>
                <a:cubicBezTo>
                  <a:pt x="425" y="36"/>
                  <a:pt x="425" y="36"/>
                  <a:pt x="425" y="36"/>
                </a:cubicBezTo>
                <a:cubicBezTo>
                  <a:pt x="430" y="36"/>
                  <a:pt x="434" y="35"/>
                  <a:pt x="435" y="35"/>
                </a:cubicBezTo>
                <a:cubicBezTo>
                  <a:pt x="434" y="36"/>
                  <a:pt x="432" y="36"/>
                  <a:pt x="431" y="36"/>
                </a:cubicBezTo>
                <a:cubicBezTo>
                  <a:pt x="431" y="36"/>
                  <a:pt x="431" y="37"/>
                  <a:pt x="431" y="37"/>
                </a:cubicBezTo>
                <a:cubicBezTo>
                  <a:pt x="430" y="38"/>
                  <a:pt x="423" y="37"/>
                  <a:pt x="422" y="37"/>
                </a:cubicBezTo>
                <a:cubicBezTo>
                  <a:pt x="414" y="37"/>
                  <a:pt x="406" y="37"/>
                  <a:pt x="398" y="37"/>
                </a:cubicBezTo>
                <a:cubicBezTo>
                  <a:pt x="388" y="36"/>
                  <a:pt x="377" y="36"/>
                  <a:pt x="366" y="36"/>
                </a:cubicBezTo>
                <a:cubicBezTo>
                  <a:pt x="364" y="36"/>
                  <a:pt x="357" y="38"/>
                  <a:pt x="354" y="37"/>
                </a:cubicBezTo>
                <a:cubicBezTo>
                  <a:pt x="346" y="34"/>
                  <a:pt x="325" y="38"/>
                  <a:pt x="317" y="39"/>
                </a:cubicBezTo>
                <a:cubicBezTo>
                  <a:pt x="303" y="40"/>
                  <a:pt x="289" y="40"/>
                  <a:pt x="276" y="41"/>
                </a:cubicBezTo>
                <a:cubicBezTo>
                  <a:pt x="240" y="44"/>
                  <a:pt x="204" y="48"/>
                  <a:pt x="167" y="50"/>
                </a:cubicBezTo>
                <a:cubicBezTo>
                  <a:pt x="151" y="51"/>
                  <a:pt x="135" y="51"/>
                  <a:pt x="119" y="52"/>
                </a:cubicBezTo>
                <a:cubicBezTo>
                  <a:pt x="106" y="53"/>
                  <a:pt x="88" y="51"/>
                  <a:pt x="76" y="55"/>
                </a:cubicBezTo>
                <a:cubicBezTo>
                  <a:pt x="78" y="55"/>
                  <a:pt x="81" y="54"/>
                  <a:pt x="84" y="53"/>
                </a:cubicBezTo>
                <a:cubicBezTo>
                  <a:pt x="87" y="53"/>
                  <a:pt x="90" y="53"/>
                  <a:pt x="93" y="52"/>
                </a:cubicBezTo>
                <a:cubicBezTo>
                  <a:pt x="100" y="51"/>
                  <a:pt x="106" y="51"/>
                  <a:pt x="111" y="51"/>
                </a:cubicBezTo>
                <a:cubicBezTo>
                  <a:pt x="123" y="52"/>
                  <a:pt x="136" y="50"/>
                  <a:pt x="148" y="49"/>
                </a:cubicBezTo>
                <a:cubicBezTo>
                  <a:pt x="162" y="49"/>
                  <a:pt x="176" y="48"/>
                  <a:pt x="190" y="47"/>
                </a:cubicBezTo>
                <a:cubicBezTo>
                  <a:pt x="192" y="47"/>
                  <a:pt x="203" y="45"/>
                  <a:pt x="212" y="44"/>
                </a:cubicBezTo>
                <a:cubicBezTo>
                  <a:pt x="211" y="44"/>
                  <a:pt x="209" y="44"/>
                  <a:pt x="209" y="44"/>
                </a:cubicBezTo>
                <a:cubicBezTo>
                  <a:pt x="209" y="43"/>
                  <a:pt x="215" y="43"/>
                  <a:pt x="214" y="44"/>
                </a:cubicBezTo>
                <a:cubicBezTo>
                  <a:pt x="215" y="44"/>
                  <a:pt x="216" y="44"/>
                  <a:pt x="216" y="44"/>
                </a:cubicBezTo>
                <a:cubicBezTo>
                  <a:pt x="216" y="44"/>
                  <a:pt x="216" y="44"/>
                  <a:pt x="216" y="44"/>
                </a:cubicBezTo>
                <a:cubicBezTo>
                  <a:pt x="216" y="41"/>
                  <a:pt x="233" y="43"/>
                  <a:pt x="233" y="43"/>
                </a:cubicBezTo>
                <a:cubicBezTo>
                  <a:pt x="233" y="43"/>
                  <a:pt x="232" y="43"/>
                  <a:pt x="232" y="43"/>
                </a:cubicBezTo>
                <a:cubicBezTo>
                  <a:pt x="232" y="43"/>
                  <a:pt x="239" y="41"/>
                  <a:pt x="239" y="41"/>
                </a:cubicBezTo>
                <a:cubicBezTo>
                  <a:pt x="238" y="41"/>
                  <a:pt x="237" y="42"/>
                  <a:pt x="237" y="43"/>
                </a:cubicBezTo>
                <a:cubicBezTo>
                  <a:pt x="237" y="43"/>
                  <a:pt x="245" y="43"/>
                  <a:pt x="244" y="43"/>
                </a:cubicBezTo>
                <a:cubicBezTo>
                  <a:pt x="244" y="41"/>
                  <a:pt x="246" y="40"/>
                  <a:pt x="248" y="41"/>
                </a:cubicBezTo>
                <a:cubicBezTo>
                  <a:pt x="248" y="40"/>
                  <a:pt x="252" y="41"/>
                  <a:pt x="252" y="41"/>
                </a:cubicBezTo>
                <a:cubicBezTo>
                  <a:pt x="252" y="41"/>
                  <a:pt x="252" y="42"/>
                  <a:pt x="251" y="42"/>
                </a:cubicBezTo>
                <a:cubicBezTo>
                  <a:pt x="255" y="43"/>
                  <a:pt x="259" y="41"/>
                  <a:pt x="262" y="41"/>
                </a:cubicBezTo>
                <a:cubicBezTo>
                  <a:pt x="262" y="40"/>
                  <a:pt x="262" y="40"/>
                  <a:pt x="262" y="40"/>
                </a:cubicBezTo>
                <a:cubicBezTo>
                  <a:pt x="262" y="41"/>
                  <a:pt x="262" y="40"/>
                  <a:pt x="262" y="41"/>
                </a:cubicBezTo>
                <a:cubicBezTo>
                  <a:pt x="263" y="40"/>
                  <a:pt x="264" y="40"/>
                  <a:pt x="265" y="40"/>
                </a:cubicBezTo>
                <a:cubicBezTo>
                  <a:pt x="265" y="40"/>
                  <a:pt x="265" y="40"/>
                  <a:pt x="266" y="40"/>
                </a:cubicBezTo>
                <a:cubicBezTo>
                  <a:pt x="266" y="40"/>
                  <a:pt x="265" y="40"/>
                  <a:pt x="265" y="40"/>
                </a:cubicBezTo>
                <a:cubicBezTo>
                  <a:pt x="266" y="40"/>
                  <a:pt x="266" y="40"/>
                  <a:pt x="267" y="40"/>
                </a:cubicBezTo>
                <a:cubicBezTo>
                  <a:pt x="269" y="40"/>
                  <a:pt x="272" y="40"/>
                  <a:pt x="275" y="40"/>
                </a:cubicBezTo>
                <a:cubicBezTo>
                  <a:pt x="275" y="40"/>
                  <a:pt x="275" y="40"/>
                  <a:pt x="275" y="40"/>
                </a:cubicBezTo>
                <a:cubicBezTo>
                  <a:pt x="279" y="39"/>
                  <a:pt x="283" y="39"/>
                  <a:pt x="285" y="39"/>
                </a:cubicBezTo>
                <a:cubicBezTo>
                  <a:pt x="284" y="39"/>
                  <a:pt x="278" y="39"/>
                  <a:pt x="278" y="39"/>
                </a:cubicBezTo>
                <a:cubicBezTo>
                  <a:pt x="278" y="38"/>
                  <a:pt x="295" y="35"/>
                  <a:pt x="294" y="35"/>
                </a:cubicBezTo>
                <a:cubicBezTo>
                  <a:pt x="290" y="34"/>
                  <a:pt x="268" y="38"/>
                  <a:pt x="268" y="37"/>
                </a:cubicBezTo>
                <a:cubicBezTo>
                  <a:pt x="268" y="37"/>
                  <a:pt x="244" y="39"/>
                  <a:pt x="242" y="39"/>
                </a:cubicBezTo>
                <a:cubicBezTo>
                  <a:pt x="219" y="41"/>
                  <a:pt x="195" y="44"/>
                  <a:pt x="172" y="44"/>
                </a:cubicBezTo>
                <a:cubicBezTo>
                  <a:pt x="166" y="44"/>
                  <a:pt x="161" y="44"/>
                  <a:pt x="155" y="44"/>
                </a:cubicBezTo>
                <a:cubicBezTo>
                  <a:pt x="164" y="43"/>
                  <a:pt x="176" y="41"/>
                  <a:pt x="185" y="40"/>
                </a:cubicBezTo>
                <a:cubicBezTo>
                  <a:pt x="185" y="40"/>
                  <a:pt x="185" y="40"/>
                  <a:pt x="185" y="40"/>
                </a:cubicBezTo>
                <a:cubicBezTo>
                  <a:pt x="190" y="39"/>
                  <a:pt x="194" y="39"/>
                  <a:pt x="194" y="40"/>
                </a:cubicBezTo>
                <a:cubicBezTo>
                  <a:pt x="194" y="40"/>
                  <a:pt x="194" y="40"/>
                  <a:pt x="194" y="40"/>
                </a:cubicBezTo>
                <a:cubicBezTo>
                  <a:pt x="195" y="41"/>
                  <a:pt x="199" y="37"/>
                  <a:pt x="200" y="38"/>
                </a:cubicBezTo>
                <a:cubicBezTo>
                  <a:pt x="199" y="38"/>
                  <a:pt x="199" y="39"/>
                  <a:pt x="199" y="39"/>
                </a:cubicBezTo>
                <a:cubicBezTo>
                  <a:pt x="198" y="39"/>
                  <a:pt x="203" y="39"/>
                  <a:pt x="204" y="39"/>
                </a:cubicBezTo>
                <a:cubicBezTo>
                  <a:pt x="210" y="40"/>
                  <a:pt x="226" y="37"/>
                  <a:pt x="229" y="36"/>
                </a:cubicBezTo>
                <a:cubicBezTo>
                  <a:pt x="233" y="36"/>
                  <a:pt x="253" y="32"/>
                  <a:pt x="253" y="32"/>
                </a:cubicBezTo>
                <a:cubicBezTo>
                  <a:pt x="250" y="29"/>
                  <a:pt x="225" y="35"/>
                  <a:pt x="220" y="35"/>
                </a:cubicBezTo>
                <a:cubicBezTo>
                  <a:pt x="217" y="35"/>
                  <a:pt x="208" y="39"/>
                  <a:pt x="204" y="37"/>
                </a:cubicBezTo>
                <a:cubicBezTo>
                  <a:pt x="204" y="36"/>
                  <a:pt x="208" y="36"/>
                  <a:pt x="210" y="35"/>
                </a:cubicBezTo>
                <a:cubicBezTo>
                  <a:pt x="205" y="36"/>
                  <a:pt x="192" y="35"/>
                  <a:pt x="192" y="37"/>
                </a:cubicBezTo>
                <a:cubicBezTo>
                  <a:pt x="193" y="37"/>
                  <a:pt x="194" y="37"/>
                  <a:pt x="195" y="37"/>
                </a:cubicBezTo>
                <a:cubicBezTo>
                  <a:pt x="195" y="37"/>
                  <a:pt x="184" y="40"/>
                  <a:pt x="184" y="38"/>
                </a:cubicBezTo>
                <a:cubicBezTo>
                  <a:pt x="184" y="38"/>
                  <a:pt x="190" y="38"/>
                  <a:pt x="190" y="37"/>
                </a:cubicBezTo>
                <a:cubicBezTo>
                  <a:pt x="190" y="37"/>
                  <a:pt x="183" y="37"/>
                  <a:pt x="183" y="38"/>
                </a:cubicBezTo>
                <a:cubicBezTo>
                  <a:pt x="183" y="38"/>
                  <a:pt x="183" y="38"/>
                  <a:pt x="183" y="39"/>
                </a:cubicBezTo>
                <a:cubicBezTo>
                  <a:pt x="183" y="39"/>
                  <a:pt x="168" y="41"/>
                  <a:pt x="168" y="40"/>
                </a:cubicBezTo>
                <a:cubicBezTo>
                  <a:pt x="168" y="40"/>
                  <a:pt x="171" y="39"/>
                  <a:pt x="170" y="39"/>
                </a:cubicBezTo>
                <a:cubicBezTo>
                  <a:pt x="170" y="39"/>
                  <a:pt x="169" y="39"/>
                  <a:pt x="167" y="39"/>
                </a:cubicBezTo>
                <a:cubicBezTo>
                  <a:pt x="168" y="38"/>
                  <a:pt x="169" y="38"/>
                  <a:pt x="169" y="38"/>
                </a:cubicBezTo>
                <a:cubicBezTo>
                  <a:pt x="175" y="35"/>
                  <a:pt x="185" y="36"/>
                  <a:pt x="192" y="36"/>
                </a:cubicBezTo>
                <a:cubicBezTo>
                  <a:pt x="200" y="35"/>
                  <a:pt x="208" y="34"/>
                  <a:pt x="216" y="33"/>
                </a:cubicBezTo>
                <a:cubicBezTo>
                  <a:pt x="229" y="32"/>
                  <a:pt x="243" y="30"/>
                  <a:pt x="256" y="29"/>
                </a:cubicBezTo>
                <a:cubicBezTo>
                  <a:pt x="266" y="28"/>
                  <a:pt x="277" y="26"/>
                  <a:pt x="287" y="26"/>
                </a:cubicBezTo>
                <a:cubicBezTo>
                  <a:pt x="292" y="26"/>
                  <a:pt x="304" y="25"/>
                  <a:pt x="306" y="24"/>
                </a:cubicBezTo>
                <a:cubicBezTo>
                  <a:pt x="308" y="23"/>
                  <a:pt x="312" y="23"/>
                  <a:pt x="316" y="23"/>
                </a:cubicBezTo>
                <a:cubicBezTo>
                  <a:pt x="315" y="23"/>
                  <a:pt x="315" y="22"/>
                  <a:pt x="316" y="23"/>
                </a:cubicBezTo>
                <a:cubicBezTo>
                  <a:pt x="321" y="23"/>
                  <a:pt x="327" y="23"/>
                  <a:pt x="331" y="23"/>
                </a:cubicBezTo>
                <a:cubicBezTo>
                  <a:pt x="332" y="23"/>
                  <a:pt x="338" y="22"/>
                  <a:pt x="342" y="22"/>
                </a:cubicBezTo>
                <a:cubicBezTo>
                  <a:pt x="342" y="21"/>
                  <a:pt x="351" y="22"/>
                  <a:pt x="351" y="22"/>
                </a:cubicBezTo>
                <a:cubicBezTo>
                  <a:pt x="354" y="22"/>
                  <a:pt x="369" y="19"/>
                  <a:pt x="371" y="21"/>
                </a:cubicBezTo>
                <a:cubicBezTo>
                  <a:pt x="371" y="21"/>
                  <a:pt x="370" y="21"/>
                  <a:pt x="370" y="21"/>
                </a:cubicBezTo>
                <a:cubicBezTo>
                  <a:pt x="379" y="23"/>
                  <a:pt x="391" y="21"/>
                  <a:pt x="401" y="21"/>
                </a:cubicBezTo>
                <a:cubicBezTo>
                  <a:pt x="400" y="21"/>
                  <a:pt x="397" y="22"/>
                  <a:pt x="397" y="22"/>
                </a:cubicBezTo>
                <a:cubicBezTo>
                  <a:pt x="396" y="22"/>
                  <a:pt x="401" y="27"/>
                  <a:pt x="404" y="26"/>
                </a:cubicBezTo>
                <a:cubicBezTo>
                  <a:pt x="404" y="28"/>
                  <a:pt x="404" y="29"/>
                  <a:pt x="403" y="31"/>
                </a:cubicBezTo>
                <a:cubicBezTo>
                  <a:pt x="404" y="29"/>
                  <a:pt x="404" y="27"/>
                  <a:pt x="404" y="25"/>
                </a:cubicBezTo>
                <a:cubicBezTo>
                  <a:pt x="403" y="24"/>
                  <a:pt x="399" y="22"/>
                  <a:pt x="399" y="23"/>
                </a:cubicBezTo>
                <a:cubicBezTo>
                  <a:pt x="399" y="22"/>
                  <a:pt x="403" y="22"/>
                  <a:pt x="404" y="23"/>
                </a:cubicBezTo>
                <a:cubicBezTo>
                  <a:pt x="404" y="22"/>
                  <a:pt x="404" y="22"/>
                  <a:pt x="404" y="21"/>
                </a:cubicBezTo>
                <a:cubicBezTo>
                  <a:pt x="404" y="21"/>
                  <a:pt x="404" y="21"/>
                  <a:pt x="404" y="21"/>
                </a:cubicBezTo>
                <a:cubicBezTo>
                  <a:pt x="404" y="21"/>
                  <a:pt x="404" y="21"/>
                  <a:pt x="404" y="21"/>
                </a:cubicBezTo>
                <a:cubicBezTo>
                  <a:pt x="404" y="21"/>
                  <a:pt x="404" y="21"/>
                  <a:pt x="404" y="21"/>
                </a:cubicBezTo>
                <a:cubicBezTo>
                  <a:pt x="404" y="21"/>
                  <a:pt x="404" y="21"/>
                  <a:pt x="404" y="21"/>
                </a:cubicBezTo>
                <a:cubicBezTo>
                  <a:pt x="404" y="21"/>
                  <a:pt x="405" y="21"/>
                  <a:pt x="405" y="21"/>
                </a:cubicBezTo>
                <a:cubicBezTo>
                  <a:pt x="405" y="21"/>
                  <a:pt x="405" y="21"/>
                  <a:pt x="405" y="21"/>
                </a:cubicBezTo>
                <a:cubicBezTo>
                  <a:pt x="405" y="21"/>
                  <a:pt x="405" y="21"/>
                  <a:pt x="405" y="21"/>
                </a:cubicBezTo>
                <a:cubicBezTo>
                  <a:pt x="405" y="21"/>
                  <a:pt x="405" y="21"/>
                  <a:pt x="405" y="21"/>
                </a:cubicBezTo>
                <a:cubicBezTo>
                  <a:pt x="405" y="21"/>
                  <a:pt x="405" y="21"/>
                  <a:pt x="405" y="21"/>
                </a:cubicBezTo>
                <a:cubicBezTo>
                  <a:pt x="412" y="20"/>
                  <a:pt x="419" y="20"/>
                  <a:pt x="426" y="19"/>
                </a:cubicBezTo>
                <a:cubicBezTo>
                  <a:pt x="429" y="18"/>
                  <a:pt x="429" y="13"/>
                  <a:pt x="428" y="12"/>
                </a:cubicBezTo>
                <a:cubicBezTo>
                  <a:pt x="427" y="12"/>
                  <a:pt x="422" y="14"/>
                  <a:pt x="422" y="12"/>
                </a:cubicBezTo>
                <a:cubicBezTo>
                  <a:pt x="422" y="12"/>
                  <a:pt x="427" y="10"/>
                  <a:pt x="427" y="10"/>
                </a:cubicBezTo>
                <a:cubicBezTo>
                  <a:pt x="430" y="7"/>
                  <a:pt x="416" y="7"/>
                  <a:pt x="418" y="8"/>
                </a:cubicBezTo>
                <a:cubicBezTo>
                  <a:pt x="418" y="8"/>
                  <a:pt x="425" y="10"/>
                  <a:pt x="425" y="9"/>
                </a:cubicBezTo>
                <a:cubicBezTo>
                  <a:pt x="425" y="11"/>
                  <a:pt x="420" y="10"/>
                  <a:pt x="420" y="10"/>
                </a:cubicBezTo>
                <a:cubicBezTo>
                  <a:pt x="420" y="10"/>
                  <a:pt x="421" y="11"/>
                  <a:pt x="421" y="11"/>
                </a:cubicBezTo>
                <a:cubicBezTo>
                  <a:pt x="420" y="11"/>
                  <a:pt x="414" y="11"/>
                  <a:pt x="407" y="12"/>
                </a:cubicBezTo>
                <a:cubicBezTo>
                  <a:pt x="407" y="11"/>
                  <a:pt x="407" y="10"/>
                  <a:pt x="407" y="10"/>
                </a:cubicBezTo>
                <a:cubicBezTo>
                  <a:pt x="409" y="10"/>
                  <a:pt x="411" y="10"/>
                  <a:pt x="412" y="9"/>
                </a:cubicBezTo>
                <a:cubicBezTo>
                  <a:pt x="412" y="9"/>
                  <a:pt x="412" y="9"/>
                  <a:pt x="412" y="9"/>
                </a:cubicBezTo>
                <a:cubicBezTo>
                  <a:pt x="412" y="9"/>
                  <a:pt x="412" y="9"/>
                  <a:pt x="412" y="9"/>
                </a:cubicBezTo>
                <a:cubicBezTo>
                  <a:pt x="414" y="9"/>
                  <a:pt x="415" y="9"/>
                  <a:pt x="415" y="8"/>
                </a:cubicBezTo>
                <a:cubicBezTo>
                  <a:pt x="415" y="9"/>
                  <a:pt x="412" y="9"/>
                  <a:pt x="407" y="9"/>
                </a:cubicBezTo>
                <a:cubicBezTo>
                  <a:pt x="407" y="9"/>
                  <a:pt x="407" y="9"/>
                  <a:pt x="407" y="9"/>
                </a:cubicBezTo>
                <a:cubicBezTo>
                  <a:pt x="407" y="8"/>
                  <a:pt x="407" y="8"/>
                  <a:pt x="408" y="7"/>
                </a:cubicBezTo>
                <a:cubicBezTo>
                  <a:pt x="407" y="8"/>
                  <a:pt x="407" y="8"/>
                  <a:pt x="407" y="9"/>
                </a:cubicBezTo>
                <a:cubicBezTo>
                  <a:pt x="407" y="8"/>
                  <a:pt x="407" y="8"/>
                  <a:pt x="407" y="8"/>
                </a:cubicBezTo>
                <a:cubicBezTo>
                  <a:pt x="407" y="8"/>
                  <a:pt x="407" y="8"/>
                  <a:pt x="406" y="8"/>
                </a:cubicBezTo>
                <a:cubicBezTo>
                  <a:pt x="406" y="7"/>
                  <a:pt x="406" y="6"/>
                  <a:pt x="406" y="6"/>
                </a:cubicBezTo>
                <a:cubicBezTo>
                  <a:pt x="406" y="6"/>
                  <a:pt x="406" y="7"/>
                  <a:pt x="406" y="8"/>
                </a:cubicBezTo>
                <a:cubicBezTo>
                  <a:pt x="406" y="8"/>
                  <a:pt x="406" y="8"/>
                  <a:pt x="406" y="8"/>
                </a:cubicBezTo>
                <a:cubicBezTo>
                  <a:pt x="406" y="8"/>
                  <a:pt x="406" y="7"/>
                  <a:pt x="406" y="7"/>
                </a:cubicBezTo>
                <a:cubicBezTo>
                  <a:pt x="406" y="7"/>
                  <a:pt x="406" y="8"/>
                  <a:pt x="406" y="8"/>
                </a:cubicBezTo>
                <a:cubicBezTo>
                  <a:pt x="406" y="8"/>
                  <a:pt x="406" y="8"/>
                  <a:pt x="406" y="8"/>
                </a:cubicBezTo>
                <a:cubicBezTo>
                  <a:pt x="406" y="8"/>
                  <a:pt x="406" y="7"/>
                  <a:pt x="406" y="7"/>
                </a:cubicBezTo>
                <a:cubicBezTo>
                  <a:pt x="406" y="7"/>
                  <a:pt x="406" y="7"/>
                  <a:pt x="406" y="7"/>
                </a:cubicBezTo>
                <a:cubicBezTo>
                  <a:pt x="406" y="7"/>
                  <a:pt x="406" y="7"/>
                  <a:pt x="406" y="8"/>
                </a:cubicBezTo>
                <a:cubicBezTo>
                  <a:pt x="406" y="8"/>
                  <a:pt x="406" y="8"/>
                  <a:pt x="406" y="8"/>
                </a:cubicBezTo>
                <a:cubicBezTo>
                  <a:pt x="406" y="7"/>
                  <a:pt x="406" y="7"/>
                  <a:pt x="406" y="7"/>
                </a:cubicBezTo>
                <a:cubicBezTo>
                  <a:pt x="405" y="6"/>
                  <a:pt x="404" y="7"/>
                  <a:pt x="403" y="7"/>
                </a:cubicBezTo>
                <a:cubicBezTo>
                  <a:pt x="403" y="7"/>
                  <a:pt x="403" y="7"/>
                  <a:pt x="403" y="8"/>
                </a:cubicBezTo>
                <a:cubicBezTo>
                  <a:pt x="401" y="9"/>
                  <a:pt x="385" y="7"/>
                  <a:pt x="382" y="7"/>
                </a:cubicBezTo>
                <a:cubicBezTo>
                  <a:pt x="372" y="7"/>
                  <a:pt x="363" y="8"/>
                  <a:pt x="353" y="8"/>
                </a:cubicBezTo>
                <a:cubicBezTo>
                  <a:pt x="347" y="8"/>
                  <a:pt x="333" y="6"/>
                  <a:pt x="327" y="9"/>
                </a:cubicBezTo>
                <a:cubicBezTo>
                  <a:pt x="326" y="10"/>
                  <a:pt x="325" y="10"/>
                  <a:pt x="324" y="10"/>
                </a:cubicBezTo>
                <a:cubicBezTo>
                  <a:pt x="324" y="10"/>
                  <a:pt x="324" y="10"/>
                  <a:pt x="324" y="10"/>
                </a:cubicBezTo>
                <a:cubicBezTo>
                  <a:pt x="324" y="11"/>
                  <a:pt x="318" y="11"/>
                  <a:pt x="318" y="10"/>
                </a:cubicBezTo>
                <a:cubicBezTo>
                  <a:pt x="318" y="10"/>
                  <a:pt x="320" y="10"/>
                  <a:pt x="321" y="10"/>
                </a:cubicBezTo>
                <a:cubicBezTo>
                  <a:pt x="318" y="10"/>
                  <a:pt x="315" y="9"/>
                  <a:pt x="312" y="10"/>
                </a:cubicBezTo>
                <a:cubicBezTo>
                  <a:pt x="310" y="11"/>
                  <a:pt x="307" y="11"/>
                  <a:pt x="304" y="11"/>
                </a:cubicBezTo>
                <a:cubicBezTo>
                  <a:pt x="304" y="11"/>
                  <a:pt x="304" y="11"/>
                  <a:pt x="304" y="11"/>
                </a:cubicBezTo>
                <a:cubicBezTo>
                  <a:pt x="299" y="11"/>
                  <a:pt x="294" y="11"/>
                  <a:pt x="290" y="11"/>
                </a:cubicBezTo>
                <a:cubicBezTo>
                  <a:pt x="277" y="13"/>
                  <a:pt x="263" y="13"/>
                  <a:pt x="250" y="15"/>
                </a:cubicBezTo>
                <a:cubicBezTo>
                  <a:pt x="213" y="18"/>
                  <a:pt x="177" y="22"/>
                  <a:pt x="140" y="26"/>
                </a:cubicBezTo>
                <a:cubicBezTo>
                  <a:pt x="124" y="28"/>
                  <a:pt x="108" y="29"/>
                  <a:pt x="93" y="32"/>
                </a:cubicBezTo>
                <a:cubicBezTo>
                  <a:pt x="82" y="33"/>
                  <a:pt x="68" y="33"/>
                  <a:pt x="57" y="35"/>
                </a:cubicBezTo>
                <a:cubicBezTo>
                  <a:pt x="66" y="33"/>
                  <a:pt x="77" y="32"/>
                  <a:pt x="84" y="32"/>
                </a:cubicBezTo>
                <a:cubicBezTo>
                  <a:pt x="96" y="32"/>
                  <a:pt x="109" y="28"/>
                  <a:pt x="121" y="27"/>
                </a:cubicBezTo>
                <a:cubicBezTo>
                  <a:pt x="135" y="26"/>
                  <a:pt x="149" y="23"/>
                  <a:pt x="163" y="22"/>
                </a:cubicBezTo>
                <a:cubicBezTo>
                  <a:pt x="165" y="22"/>
                  <a:pt x="176" y="20"/>
                  <a:pt x="186" y="19"/>
                </a:cubicBezTo>
                <a:cubicBezTo>
                  <a:pt x="184" y="19"/>
                  <a:pt x="181" y="19"/>
                  <a:pt x="181" y="18"/>
                </a:cubicBezTo>
                <a:cubicBezTo>
                  <a:pt x="181" y="17"/>
                  <a:pt x="188" y="18"/>
                  <a:pt x="187" y="18"/>
                </a:cubicBezTo>
                <a:cubicBezTo>
                  <a:pt x="188" y="18"/>
                  <a:pt x="188" y="18"/>
                  <a:pt x="189" y="18"/>
                </a:cubicBezTo>
                <a:cubicBezTo>
                  <a:pt x="189" y="18"/>
                  <a:pt x="189" y="18"/>
                  <a:pt x="189" y="18"/>
                </a:cubicBezTo>
                <a:cubicBezTo>
                  <a:pt x="189" y="15"/>
                  <a:pt x="206" y="17"/>
                  <a:pt x="206" y="17"/>
                </a:cubicBezTo>
                <a:cubicBezTo>
                  <a:pt x="205" y="17"/>
                  <a:pt x="205" y="17"/>
                  <a:pt x="204" y="17"/>
                </a:cubicBezTo>
                <a:cubicBezTo>
                  <a:pt x="204" y="17"/>
                  <a:pt x="211" y="15"/>
                  <a:pt x="211" y="15"/>
                </a:cubicBezTo>
                <a:cubicBezTo>
                  <a:pt x="211" y="15"/>
                  <a:pt x="210" y="16"/>
                  <a:pt x="209" y="17"/>
                </a:cubicBezTo>
                <a:cubicBezTo>
                  <a:pt x="209" y="17"/>
                  <a:pt x="217" y="17"/>
                  <a:pt x="217" y="17"/>
                </a:cubicBezTo>
                <a:cubicBezTo>
                  <a:pt x="217" y="15"/>
                  <a:pt x="218" y="14"/>
                  <a:pt x="220" y="14"/>
                </a:cubicBezTo>
                <a:cubicBezTo>
                  <a:pt x="221" y="14"/>
                  <a:pt x="225" y="15"/>
                  <a:pt x="225" y="15"/>
                </a:cubicBezTo>
                <a:cubicBezTo>
                  <a:pt x="224" y="15"/>
                  <a:pt x="224" y="16"/>
                  <a:pt x="224" y="16"/>
                </a:cubicBezTo>
                <a:cubicBezTo>
                  <a:pt x="227" y="17"/>
                  <a:pt x="231" y="15"/>
                  <a:pt x="235" y="14"/>
                </a:cubicBezTo>
                <a:cubicBezTo>
                  <a:pt x="235" y="14"/>
                  <a:pt x="234" y="14"/>
                  <a:pt x="235" y="14"/>
                </a:cubicBezTo>
                <a:cubicBezTo>
                  <a:pt x="235" y="14"/>
                  <a:pt x="235" y="14"/>
                  <a:pt x="235" y="14"/>
                </a:cubicBezTo>
                <a:cubicBezTo>
                  <a:pt x="235" y="14"/>
                  <a:pt x="236" y="14"/>
                  <a:pt x="237" y="14"/>
                </a:cubicBezTo>
                <a:cubicBezTo>
                  <a:pt x="237" y="14"/>
                  <a:pt x="238" y="14"/>
                  <a:pt x="238" y="14"/>
                </a:cubicBezTo>
                <a:cubicBezTo>
                  <a:pt x="238" y="14"/>
                  <a:pt x="238" y="14"/>
                  <a:pt x="237" y="14"/>
                </a:cubicBezTo>
                <a:cubicBezTo>
                  <a:pt x="238" y="14"/>
                  <a:pt x="239" y="14"/>
                  <a:pt x="239" y="14"/>
                </a:cubicBezTo>
                <a:cubicBezTo>
                  <a:pt x="241" y="14"/>
                  <a:pt x="244" y="14"/>
                  <a:pt x="247" y="13"/>
                </a:cubicBezTo>
                <a:cubicBezTo>
                  <a:pt x="247" y="13"/>
                  <a:pt x="247" y="13"/>
                  <a:pt x="247" y="13"/>
                </a:cubicBezTo>
                <a:cubicBezTo>
                  <a:pt x="251" y="13"/>
                  <a:pt x="255" y="12"/>
                  <a:pt x="256" y="12"/>
                </a:cubicBezTo>
                <a:cubicBezTo>
                  <a:pt x="256" y="12"/>
                  <a:pt x="250" y="13"/>
                  <a:pt x="250" y="12"/>
                </a:cubicBezTo>
                <a:cubicBezTo>
                  <a:pt x="250" y="12"/>
                  <a:pt x="267" y="8"/>
                  <a:pt x="266" y="8"/>
                </a:cubicBezTo>
                <a:cubicBezTo>
                  <a:pt x="258" y="7"/>
                  <a:pt x="249" y="10"/>
                  <a:pt x="241" y="11"/>
                </a:cubicBezTo>
                <a:cubicBezTo>
                  <a:pt x="233" y="12"/>
                  <a:pt x="224" y="11"/>
                  <a:pt x="216" y="13"/>
                </a:cubicBezTo>
                <a:cubicBezTo>
                  <a:pt x="194" y="17"/>
                  <a:pt x="170" y="19"/>
                  <a:pt x="147" y="20"/>
                </a:cubicBezTo>
                <a:cubicBezTo>
                  <a:pt x="121" y="21"/>
                  <a:pt x="95" y="27"/>
                  <a:pt x="69" y="29"/>
                </a:cubicBezTo>
                <a:cubicBezTo>
                  <a:pt x="66" y="30"/>
                  <a:pt x="47" y="33"/>
                  <a:pt x="47" y="32"/>
                </a:cubicBezTo>
                <a:cubicBezTo>
                  <a:pt x="47" y="31"/>
                  <a:pt x="35" y="32"/>
                  <a:pt x="34" y="33"/>
                </a:cubicBezTo>
                <a:cubicBezTo>
                  <a:pt x="31" y="34"/>
                  <a:pt x="13" y="37"/>
                  <a:pt x="12" y="36"/>
                </a:cubicBezTo>
                <a:cubicBezTo>
                  <a:pt x="14" y="38"/>
                  <a:pt x="29" y="40"/>
                  <a:pt x="39" y="40"/>
                </a:cubicBezTo>
                <a:cubicBezTo>
                  <a:pt x="39" y="40"/>
                  <a:pt x="39" y="40"/>
                  <a:pt x="39" y="40"/>
                </a:cubicBezTo>
                <a:cubicBezTo>
                  <a:pt x="31" y="41"/>
                  <a:pt x="21" y="40"/>
                  <a:pt x="17" y="40"/>
                </a:cubicBezTo>
                <a:cubicBezTo>
                  <a:pt x="12" y="41"/>
                  <a:pt x="14" y="43"/>
                  <a:pt x="10" y="44"/>
                </a:cubicBezTo>
                <a:cubicBezTo>
                  <a:pt x="5" y="44"/>
                  <a:pt x="10" y="47"/>
                  <a:pt x="9" y="49"/>
                </a:cubicBezTo>
                <a:cubicBezTo>
                  <a:pt x="8" y="49"/>
                  <a:pt x="8" y="49"/>
                  <a:pt x="7" y="50"/>
                </a:cubicBezTo>
                <a:cubicBezTo>
                  <a:pt x="9" y="51"/>
                  <a:pt x="16" y="51"/>
                  <a:pt x="20" y="51"/>
                </a:cubicBezTo>
                <a:cubicBezTo>
                  <a:pt x="16" y="51"/>
                  <a:pt x="10" y="52"/>
                  <a:pt x="12" y="53"/>
                </a:cubicBezTo>
                <a:cubicBezTo>
                  <a:pt x="15" y="54"/>
                  <a:pt x="26" y="54"/>
                  <a:pt x="34" y="53"/>
                </a:cubicBezTo>
                <a:cubicBezTo>
                  <a:pt x="35" y="53"/>
                  <a:pt x="36" y="54"/>
                  <a:pt x="37" y="54"/>
                </a:cubicBezTo>
                <a:cubicBezTo>
                  <a:pt x="36" y="54"/>
                  <a:pt x="35" y="53"/>
                  <a:pt x="34" y="54"/>
                </a:cubicBezTo>
                <a:cubicBezTo>
                  <a:pt x="33" y="54"/>
                  <a:pt x="33" y="54"/>
                  <a:pt x="33" y="55"/>
                </a:cubicBezTo>
                <a:cubicBezTo>
                  <a:pt x="32" y="55"/>
                  <a:pt x="32" y="55"/>
                  <a:pt x="33" y="56"/>
                </a:cubicBezTo>
                <a:cubicBezTo>
                  <a:pt x="34" y="56"/>
                  <a:pt x="34" y="56"/>
                  <a:pt x="35" y="56"/>
                </a:cubicBezTo>
                <a:cubicBezTo>
                  <a:pt x="36" y="56"/>
                  <a:pt x="37" y="56"/>
                  <a:pt x="38" y="56"/>
                </a:cubicBezTo>
                <a:cubicBezTo>
                  <a:pt x="42" y="58"/>
                  <a:pt x="70" y="59"/>
                  <a:pt x="74" y="56"/>
                </a:cubicBezTo>
                <a:cubicBezTo>
                  <a:pt x="70" y="60"/>
                  <a:pt x="49" y="59"/>
                  <a:pt x="42" y="60"/>
                </a:cubicBezTo>
                <a:cubicBezTo>
                  <a:pt x="37" y="61"/>
                  <a:pt x="40" y="63"/>
                  <a:pt x="36" y="63"/>
                </a:cubicBezTo>
                <a:cubicBezTo>
                  <a:pt x="32" y="64"/>
                  <a:pt x="35" y="66"/>
                  <a:pt x="35" y="68"/>
                </a:cubicBezTo>
                <a:cubicBezTo>
                  <a:pt x="35" y="68"/>
                  <a:pt x="34" y="68"/>
                  <a:pt x="33" y="68"/>
                </a:cubicBezTo>
                <a:cubicBezTo>
                  <a:pt x="28" y="69"/>
                  <a:pt x="23" y="71"/>
                  <a:pt x="17" y="71"/>
                </a:cubicBezTo>
                <a:cubicBezTo>
                  <a:pt x="16" y="71"/>
                  <a:pt x="6" y="71"/>
                  <a:pt x="8" y="73"/>
                </a:cubicBezTo>
                <a:cubicBezTo>
                  <a:pt x="12" y="76"/>
                  <a:pt x="41" y="77"/>
                  <a:pt x="47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1" y="77"/>
                  <a:pt x="20" y="76"/>
                  <a:pt x="13" y="77"/>
                </a:cubicBezTo>
                <a:cubicBezTo>
                  <a:pt x="7" y="77"/>
                  <a:pt x="10" y="79"/>
                  <a:pt x="5" y="79"/>
                </a:cubicBezTo>
                <a:cubicBezTo>
                  <a:pt x="0" y="80"/>
                  <a:pt x="5" y="83"/>
                  <a:pt x="4" y="84"/>
                </a:cubicBezTo>
                <a:cubicBezTo>
                  <a:pt x="3" y="85"/>
                  <a:pt x="2" y="85"/>
                  <a:pt x="2" y="86"/>
                </a:cubicBezTo>
                <a:cubicBezTo>
                  <a:pt x="4" y="86"/>
                  <a:pt x="8" y="86"/>
                  <a:pt x="12" y="87"/>
                </a:cubicBezTo>
                <a:cubicBezTo>
                  <a:pt x="10" y="87"/>
                  <a:pt x="8" y="87"/>
                  <a:pt x="6" y="87"/>
                </a:cubicBezTo>
                <a:cubicBezTo>
                  <a:pt x="6" y="88"/>
                  <a:pt x="6" y="88"/>
                  <a:pt x="7" y="89"/>
                </a:cubicBezTo>
                <a:cubicBezTo>
                  <a:pt x="8" y="90"/>
                  <a:pt x="13" y="90"/>
                  <a:pt x="17" y="90"/>
                </a:cubicBezTo>
                <a:cubicBezTo>
                  <a:pt x="18" y="90"/>
                  <a:pt x="18" y="90"/>
                  <a:pt x="18" y="90"/>
                </a:cubicBezTo>
                <a:cubicBezTo>
                  <a:pt x="19" y="91"/>
                  <a:pt x="21" y="90"/>
                  <a:pt x="21" y="90"/>
                </a:cubicBezTo>
                <a:cubicBezTo>
                  <a:pt x="30" y="89"/>
                  <a:pt x="39" y="88"/>
                  <a:pt x="42" y="86"/>
                </a:cubicBezTo>
                <a:cubicBezTo>
                  <a:pt x="42" y="86"/>
                  <a:pt x="39" y="85"/>
                  <a:pt x="40" y="85"/>
                </a:cubicBezTo>
                <a:cubicBezTo>
                  <a:pt x="41" y="85"/>
                  <a:pt x="43" y="85"/>
                  <a:pt x="44" y="85"/>
                </a:cubicBezTo>
                <a:cubicBezTo>
                  <a:pt x="44" y="85"/>
                  <a:pt x="43" y="86"/>
                  <a:pt x="43" y="86"/>
                </a:cubicBezTo>
                <a:cubicBezTo>
                  <a:pt x="44" y="86"/>
                  <a:pt x="46" y="86"/>
                  <a:pt x="48" y="86"/>
                </a:cubicBezTo>
                <a:cubicBezTo>
                  <a:pt x="42" y="87"/>
                  <a:pt x="37" y="89"/>
                  <a:pt x="32" y="89"/>
                </a:cubicBezTo>
                <a:cubicBezTo>
                  <a:pt x="31" y="89"/>
                  <a:pt x="21" y="90"/>
                  <a:pt x="23" y="91"/>
                </a:cubicBezTo>
                <a:cubicBezTo>
                  <a:pt x="27" y="94"/>
                  <a:pt x="58" y="95"/>
                  <a:pt x="63" y="90"/>
                </a:cubicBezTo>
                <a:cubicBezTo>
                  <a:pt x="58" y="95"/>
                  <a:pt x="35" y="94"/>
                  <a:pt x="28" y="95"/>
                </a:cubicBezTo>
                <a:cubicBezTo>
                  <a:pt x="22" y="95"/>
                  <a:pt x="25" y="98"/>
                  <a:pt x="20" y="98"/>
                </a:cubicBezTo>
                <a:cubicBezTo>
                  <a:pt x="15" y="99"/>
                  <a:pt x="20" y="101"/>
                  <a:pt x="19" y="103"/>
                </a:cubicBezTo>
                <a:cubicBezTo>
                  <a:pt x="19" y="104"/>
                  <a:pt x="18" y="104"/>
                  <a:pt x="17" y="104"/>
                </a:cubicBezTo>
                <a:cubicBezTo>
                  <a:pt x="20" y="105"/>
                  <a:pt x="26" y="106"/>
                  <a:pt x="31" y="105"/>
                </a:cubicBezTo>
                <a:cubicBezTo>
                  <a:pt x="26" y="106"/>
                  <a:pt x="21" y="107"/>
                  <a:pt x="22" y="107"/>
                </a:cubicBezTo>
                <a:cubicBezTo>
                  <a:pt x="23" y="108"/>
                  <a:pt x="25" y="108"/>
                  <a:pt x="27" y="108"/>
                </a:cubicBezTo>
                <a:cubicBezTo>
                  <a:pt x="27" y="108"/>
                  <a:pt x="27" y="108"/>
                  <a:pt x="27" y="108"/>
                </a:cubicBezTo>
                <a:cubicBezTo>
                  <a:pt x="27" y="108"/>
                  <a:pt x="28" y="108"/>
                  <a:pt x="29" y="108"/>
                </a:cubicBezTo>
                <a:cubicBezTo>
                  <a:pt x="29" y="108"/>
                  <a:pt x="30" y="108"/>
                  <a:pt x="30" y="108"/>
                </a:cubicBezTo>
                <a:cubicBezTo>
                  <a:pt x="28" y="109"/>
                  <a:pt x="26" y="109"/>
                  <a:pt x="23" y="110"/>
                </a:cubicBezTo>
                <a:cubicBezTo>
                  <a:pt x="23" y="110"/>
                  <a:pt x="12" y="110"/>
                  <a:pt x="14" y="111"/>
                </a:cubicBezTo>
                <a:cubicBezTo>
                  <a:pt x="17" y="113"/>
                  <a:pt x="30" y="114"/>
                  <a:pt x="41" y="113"/>
                </a:cubicBezTo>
                <a:cubicBezTo>
                  <a:pt x="41" y="113"/>
                  <a:pt x="40" y="113"/>
                  <a:pt x="38" y="113"/>
                </a:cubicBezTo>
                <a:cubicBezTo>
                  <a:pt x="36" y="113"/>
                  <a:pt x="36" y="114"/>
                  <a:pt x="36" y="114"/>
                </a:cubicBezTo>
                <a:cubicBezTo>
                  <a:pt x="29" y="115"/>
                  <a:pt x="23" y="115"/>
                  <a:pt x="20" y="115"/>
                </a:cubicBezTo>
                <a:cubicBezTo>
                  <a:pt x="14" y="116"/>
                  <a:pt x="17" y="118"/>
                  <a:pt x="12" y="118"/>
                </a:cubicBezTo>
                <a:cubicBezTo>
                  <a:pt x="6" y="119"/>
                  <a:pt x="11" y="121"/>
                  <a:pt x="10" y="123"/>
                </a:cubicBezTo>
                <a:cubicBezTo>
                  <a:pt x="10" y="124"/>
                  <a:pt x="9" y="124"/>
                  <a:pt x="8" y="125"/>
                </a:cubicBezTo>
                <a:cubicBezTo>
                  <a:pt x="10" y="125"/>
                  <a:pt x="12" y="125"/>
                  <a:pt x="15" y="126"/>
                </a:cubicBezTo>
                <a:cubicBezTo>
                  <a:pt x="14" y="126"/>
                  <a:pt x="13" y="126"/>
                  <a:pt x="13" y="126"/>
                </a:cubicBezTo>
                <a:cubicBezTo>
                  <a:pt x="12" y="127"/>
                  <a:pt x="13" y="127"/>
                  <a:pt x="14" y="128"/>
                </a:cubicBezTo>
                <a:cubicBezTo>
                  <a:pt x="21" y="129"/>
                  <a:pt x="38" y="127"/>
                  <a:pt x="47" y="125"/>
                </a:cubicBezTo>
                <a:cubicBezTo>
                  <a:pt x="57" y="126"/>
                  <a:pt x="73" y="126"/>
                  <a:pt x="78" y="123"/>
                </a:cubicBezTo>
                <a:cubicBezTo>
                  <a:pt x="78" y="123"/>
                  <a:pt x="77" y="123"/>
                  <a:pt x="76" y="122"/>
                </a:cubicBezTo>
                <a:cubicBezTo>
                  <a:pt x="75" y="121"/>
                  <a:pt x="81" y="123"/>
                  <a:pt x="81" y="122"/>
                </a:cubicBezTo>
                <a:cubicBezTo>
                  <a:pt x="80" y="123"/>
                  <a:pt x="80" y="123"/>
                  <a:pt x="80" y="123"/>
                </a:cubicBezTo>
                <a:cubicBezTo>
                  <a:pt x="81" y="123"/>
                  <a:pt x="83" y="123"/>
                  <a:pt x="86" y="123"/>
                </a:cubicBezTo>
                <a:cubicBezTo>
                  <a:pt x="83" y="124"/>
                  <a:pt x="80" y="125"/>
                  <a:pt x="76" y="126"/>
                </a:cubicBezTo>
                <a:cubicBezTo>
                  <a:pt x="77" y="126"/>
                  <a:pt x="77" y="126"/>
                  <a:pt x="77" y="125"/>
                </a:cubicBezTo>
                <a:cubicBezTo>
                  <a:pt x="76" y="125"/>
                  <a:pt x="76" y="125"/>
                  <a:pt x="75" y="126"/>
                </a:cubicBezTo>
                <a:cubicBezTo>
                  <a:pt x="75" y="126"/>
                  <a:pt x="76" y="126"/>
                  <a:pt x="76" y="126"/>
                </a:cubicBezTo>
                <a:cubicBezTo>
                  <a:pt x="71" y="127"/>
                  <a:pt x="66" y="128"/>
                  <a:pt x="66" y="127"/>
                </a:cubicBezTo>
                <a:cubicBezTo>
                  <a:pt x="66" y="133"/>
                  <a:pt x="97" y="130"/>
                  <a:pt x="101" y="127"/>
                </a:cubicBezTo>
                <a:cubicBezTo>
                  <a:pt x="97" y="131"/>
                  <a:pt x="75" y="133"/>
                  <a:pt x="69" y="132"/>
                </a:cubicBezTo>
                <a:cubicBezTo>
                  <a:pt x="67" y="132"/>
                  <a:pt x="62" y="134"/>
                  <a:pt x="63" y="134"/>
                </a:cubicBezTo>
                <a:cubicBezTo>
                  <a:pt x="59" y="132"/>
                  <a:pt x="57" y="127"/>
                  <a:pt x="54" y="131"/>
                </a:cubicBezTo>
                <a:cubicBezTo>
                  <a:pt x="54" y="131"/>
                  <a:pt x="54" y="132"/>
                  <a:pt x="54" y="133"/>
                </a:cubicBezTo>
                <a:cubicBezTo>
                  <a:pt x="56" y="136"/>
                  <a:pt x="58" y="139"/>
                  <a:pt x="62" y="141"/>
                </a:cubicBezTo>
                <a:cubicBezTo>
                  <a:pt x="62" y="141"/>
                  <a:pt x="62" y="141"/>
                  <a:pt x="62" y="141"/>
                </a:cubicBezTo>
                <a:cubicBezTo>
                  <a:pt x="62" y="141"/>
                  <a:pt x="63" y="141"/>
                  <a:pt x="63" y="141"/>
                </a:cubicBezTo>
                <a:cubicBezTo>
                  <a:pt x="63" y="141"/>
                  <a:pt x="63" y="141"/>
                  <a:pt x="64" y="141"/>
                </a:cubicBezTo>
                <a:cubicBezTo>
                  <a:pt x="65" y="141"/>
                  <a:pt x="66" y="142"/>
                  <a:pt x="67" y="142"/>
                </a:cubicBezTo>
                <a:cubicBezTo>
                  <a:pt x="66" y="142"/>
                  <a:pt x="66" y="142"/>
                  <a:pt x="66" y="142"/>
                </a:cubicBezTo>
                <a:cubicBezTo>
                  <a:pt x="66" y="142"/>
                  <a:pt x="66" y="142"/>
                  <a:pt x="66" y="143"/>
                </a:cubicBezTo>
                <a:cubicBezTo>
                  <a:pt x="62" y="142"/>
                  <a:pt x="59" y="142"/>
                  <a:pt x="57" y="141"/>
                </a:cubicBezTo>
                <a:cubicBezTo>
                  <a:pt x="57" y="141"/>
                  <a:pt x="57" y="141"/>
                  <a:pt x="58" y="142"/>
                </a:cubicBezTo>
                <a:cubicBezTo>
                  <a:pt x="63" y="146"/>
                  <a:pt x="70" y="146"/>
                  <a:pt x="77" y="144"/>
                </a:cubicBezTo>
                <a:cubicBezTo>
                  <a:pt x="85" y="145"/>
                  <a:pt x="95" y="143"/>
                  <a:pt x="98" y="141"/>
                </a:cubicBezTo>
                <a:cubicBezTo>
                  <a:pt x="94" y="146"/>
                  <a:pt x="73" y="145"/>
                  <a:pt x="67" y="146"/>
                </a:cubicBezTo>
                <a:cubicBezTo>
                  <a:pt x="64" y="147"/>
                  <a:pt x="68" y="149"/>
                  <a:pt x="63" y="149"/>
                </a:cubicBezTo>
                <a:cubicBezTo>
                  <a:pt x="58" y="149"/>
                  <a:pt x="62" y="152"/>
                  <a:pt x="61" y="154"/>
                </a:cubicBezTo>
                <a:cubicBezTo>
                  <a:pt x="60" y="154"/>
                  <a:pt x="60" y="154"/>
                  <a:pt x="59" y="155"/>
                </a:cubicBezTo>
                <a:cubicBezTo>
                  <a:pt x="63" y="156"/>
                  <a:pt x="74" y="157"/>
                  <a:pt x="78" y="156"/>
                </a:cubicBezTo>
                <a:cubicBezTo>
                  <a:pt x="74" y="158"/>
                  <a:pt x="68" y="156"/>
                  <a:pt x="63" y="157"/>
                </a:cubicBezTo>
                <a:cubicBezTo>
                  <a:pt x="63" y="157"/>
                  <a:pt x="63" y="158"/>
                  <a:pt x="64" y="158"/>
                </a:cubicBezTo>
                <a:cubicBezTo>
                  <a:pt x="69" y="161"/>
                  <a:pt x="89" y="158"/>
                  <a:pt x="94" y="155"/>
                </a:cubicBezTo>
                <a:cubicBezTo>
                  <a:pt x="93" y="154"/>
                  <a:pt x="93" y="154"/>
                  <a:pt x="93" y="153"/>
                </a:cubicBezTo>
                <a:cubicBezTo>
                  <a:pt x="94" y="152"/>
                  <a:pt x="106" y="152"/>
                  <a:pt x="109" y="152"/>
                </a:cubicBezTo>
                <a:cubicBezTo>
                  <a:pt x="116" y="150"/>
                  <a:pt x="122" y="149"/>
                  <a:pt x="128" y="148"/>
                </a:cubicBezTo>
                <a:cubicBezTo>
                  <a:pt x="129" y="148"/>
                  <a:pt x="163" y="141"/>
                  <a:pt x="163" y="141"/>
                </a:cubicBezTo>
                <a:cubicBezTo>
                  <a:pt x="163" y="141"/>
                  <a:pt x="163" y="141"/>
                  <a:pt x="163" y="142"/>
                </a:cubicBezTo>
                <a:cubicBezTo>
                  <a:pt x="164" y="143"/>
                  <a:pt x="188" y="138"/>
                  <a:pt x="202" y="136"/>
                </a:cubicBezTo>
                <a:cubicBezTo>
                  <a:pt x="202" y="136"/>
                  <a:pt x="202" y="135"/>
                  <a:pt x="202" y="136"/>
                </a:cubicBezTo>
                <a:cubicBezTo>
                  <a:pt x="202" y="136"/>
                  <a:pt x="202" y="136"/>
                  <a:pt x="202" y="136"/>
                </a:cubicBezTo>
                <a:cubicBezTo>
                  <a:pt x="207" y="135"/>
                  <a:pt x="211" y="135"/>
                  <a:pt x="211" y="135"/>
                </a:cubicBezTo>
                <a:cubicBezTo>
                  <a:pt x="211" y="135"/>
                  <a:pt x="210" y="135"/>
                  <a:pt x="210" y="136"/>
                </a:cubicBezTo>
                <a:cubicBezTo>
                  <a:pt x="211" y="137"/>
                  <a:pt x="215" y="132"/>
                  <a:pt x="216" y="134"/>
                </a:cubicBezTo>
                <a:cubicBezTo>
                  <a:pt x="215" y="134"/>
                  <a:pt x="215" y="134"/>
                  <a:pt x="215" y="135"/>
                </a:cubicBezTo>
                <a:cubicBezTo>
                  <a:pt x="215" y="135"/>
                  <a:pt x="219" y="135"/>
                  <a:pt x="220" y="134"/>
                </a:cubicBezTo>
                <a:cubicBezTo>
                  <a:pt x="226" y="135"/>
                  <a:pt x="242" y="132"/>
                  <a:pt x="245" y="131"/>
                </a:cubicBezTo>
                <a:cubicBezTo>
                  <a:pt x="249" y="131"/>
                  <a:pt x="252" y="130"/>
                  <a:pt x="256" y="129"/>
                </a:cubicBezTo>
                <a:cubicBezTo>
                  <a:pt x="256" y="130"/>
                  <a:pt x="256" y="130"/>
                  <a:pt x="256" y="129"/>
                </a:cubicBezTo>
                <a:cubicBezTo>
                  <a:pt x="257" y="129"/>
                  <a:pt x="258" y="129"/>
                  <a:pt x="259" y="129"/>
                </a:cubicBezTo>
                <a:cubicBezTo>
                  <a:pt x="259" y="129"/>
                  <a:pt x="266" y="127"/>
                  <a:pt x="265" y="127"/>
                </a:cubicBezTo>
                <a:cubicBezTo>
                  <a:pt x="258" y="124"/>
                  <a:pt x="242" y="129"/>
                  <a:pt x="233" y="131"/>
                </a:cubicBezTo>
                <a:cubicBezTo>
                  <a:pt x="232" y="131"/>
                  <a:pt x="223" y="134"/>
                  <a:pt x="220" y="132"/>
                </a:cubicBezTo>
                <a:cubicBezTo>
                  <a:pt x="220" y="132"/>
                  <a:pt x="223" y="131"/>
                  <a:pt x="226" y="131"/>
                </a:cubicBezTo>
                <a:cubicBezTo>
                  <a:pt x="221" y="131"/>
                  <a:pt x="208" y="131"/>
                  <a:pt x="209" y="132"/>
                </a:cubicBezTo>
                <a:cubicBezTo>
                  <a:pt x="209" y="133"/>
                  <a:pt x="210" y="133"/>
                  <a:pt x="211" y="133"/>
                </a:cubicBezTo>
                <a:cubicBezTo>
                  <a:pt x="211" y="133"/>
                  <a:pt x="201" y="135"/>
                  <a:pt x="201" y="134"/>
                </a:cubicBezTo>
                <a:cubicBezTo>
                  <a:pt x="201" y="134"/>
                  <a:pt x="201" y="134"/>
                  <a:pt x="201" y="134"/>
                </a:cubicBezTo>
                <a:cubicBezTo>
                  <a:pt x="201" y="134"/>
                  <a:pt x="200" y="135"/>
                  <a:pt x="200" y="135"/>
                </a:cubicBezTo>
                <a:cubicBezTo>
                  <a:pt x="198" y="135"/>
                  <a:pt x="187" y="137"/>
                  <a:pt x="187" y="136"/>
                </a:cubicBezTo>
                <a:cubicBezTo>
                  <a:pt x="187" y="136"/>
                  <a:pt x="189" y="135"/>
                  <a:pt x="188" y="135"/>
                </a:cubicBezTo>
                <a:cubicBezTo>
                  <a:pt x="187" y="134"/>
                  <a:pt x="179" y="135"/>
                  <a:pt x="178" y="136"/>
                </a:cubicBezTo>
                <a:cubicBezTo>
                  <a:pt x="178" y="137"/>
                  <a:pt x="179" y="137"/>
                  <a:pt x="180" y="137"/>
                </a:cubicBezTo>
                <a:cubicBezTo>
                  <a:pt x="180" y="137"/>
                  <a:pt x="159" y="138"/>
                  <a:pt x="156" y="139"/>
                </a:cubicBezTo>
                <a:cubicBezTo>
                  <a:pt x="156" y="139"/>
                  <a:pt x="160" y="139"/>
                  <a:pt x="161" y="139"/>
                </a:cubicBezTo>
                <a:cubicBezTo>
                  <a:pt x="160" y="140"/>
                  <a:pt x="160" y="141"/>
                  <a:pt x="160" y="141"/>
                </a:cubicBezTo>
                <a:cubicBezTo>
                  <a:pt x="159" y="141"/>
                  <a:pt x="146" y="140"/>
                  <a:pt x="146" y="141"/>
                </a:cubicBezTo>
                <a:cubicBezTo>
                  <a:pt x="147" y="142"/>
                  <a:pt x="147" y="142"/>
                  <a:pt x="147" y="142"/>
                </a:cubicBezTo>
                <a:cubicBezTo>
                  <a:pt x="146" y="142"/>
                  <a:pt x="142" y="142"/>
                  <a:pt x="137" y="143"/>
                </a:cubicBezTo>
                <a:cubicBezTo>
                  <a:pt x="147" y="141"/>
                  <a:pt x="160" y="138"/>
                  <a:pt x="163" y="137"/>
                </a:cubicBezTo>
                <a:cubicBezTo>
                  <a:pt x="172" y="136"/>
                  <a:pt x="180" y="135"/>
                  <a:pt x="188" y="134"/>
                </a:cubicBezTo>
                <a:cubicBezTo>
                  <a:pt x="215" y="130"/>
                  <a:pt x="242" y="126"/>
                  <a:pt x="268" y="124"/>
                </a:cubicBezTo>
                <a:cubicBezTo>
                  <a:pt x="278" y="123"/>
                  <a:pt x="287" y="121"/>
                  <a:pt x="297" y="120"/>
                </a:cubicBezTo>
                <a:cubicBezTo>
                  <a:pt x="301" y="120"/>
                  <a:pt x="312" y="119"/>
                  <a:pt x="314" y="118"/>
                </a:cubicBezTo>
                <a:cubicBezTo>
                  <a:pt x="316" y="117"/>
                  <a:pt x="320" y="117"/>
                  <a:pt x="323" y="117"/>
                </a:cubicBezTo>
                <a:cubicBezTo>
                  <a:pt x="323" y="117"/>
                  <a:pt x="323" y="117"/>
                  <a:pt x="323" y="117"/>
                </a:cubicBezTo>
                <a:cubicBezTo>
                  <a:pt x="328" y="117"/>
                  <a:pt x="334" y="118"/>
                  <a:pt x="338" y="117"/>
                </a:cubicBezTo>
                <a:cubicBezTo>
                  <a:pt x="339" y="117"/>
                  <a:pt x="350" y="116"/>
                  <a:pt x="351" y="116"/>
                </a:cubicBezTo>
                <a:cubicBezTo>
                  <a:pt x="350" y="116"/>
                  <a:pt x="349" y="116"/>
                  <a:pt x="348" y="116"/>
                </a:cubicBezTo>
                <a:cubicBezTo>
                  <a:pt x="352" y="120"/>
                  <a:pt x="371" y="112"/>
                  <a:pt x="375" y="115"/>
                </a:cubicBezTo>
                <a:cubicBezTo>
                  <a:pt x="375" y="115"/>
                  <a:pt x="374" y="116"/>
                  <a:pt x="374" y="116"/>
                </a:cubicBezTo>
                <a:cubicBezTo>
                  <a:pt x="383" y="117"/>
                  <a:pt x="396" y="115"/>
                  <a:pt x="406" y="115"/>
                </a:cubicBezTo>
                <a:cubicBezTo>
                  <a:pt x="413" y="115"/>
                  <a:pt x="419" y="114"/>
                  <a:pt x="426" y="114"/>
                </a:cubicBezTo>
                <a:cubicBezTo>
                  <a:pt x="429" y="114"/>
                  <a:pt x="430" y="108"/>
                  <a:pt x="429" y="108"/>
                </a:cubicBezTo>
                <a:cubicBezTo>
                  <a:pt x="428" y="107"/>
                  <a:pt x="424" y="108"/>
                  <a:pt x="423" y="107"/>
                </a:cubicBezTo>
                <a:cubicBezTo>
                  <a:pt x="431" y="108"/>
                  <a:pt x="440" y="107"/>
                  <a:pt x="447" y="107"/>
                </a:cubicBezTo>
                <a:cubicBezTo>
                  <a:pt x="457" y="107"/>
                  <a:pt x="468" y="107"/>
                  <a:pt x="478" y="104"/>
                </a:cubicBezTo>
                <a:cubicBezTo>
                  <a:pt x="480" y="103"/>
                  <a:pt x="479" y="98"/>
                  <a:pt x="478" y="97"/>
                </a:cubicBezTo>
                <a:cubicBezTo>
                  <a:pt x="478" y="97"/>
                  <a:pt x="473" y="99"/>
                  <a:pt x="472" y="97"/>
                </a:cubicBezTo>
                <a:cubicBezTo>
                  <a:pt x="472" y="98"/>
                  <a:pt x="473" y="97"/>
                  <a:pt x="475" y="96"/>
                </a:cubicBezTo>
                <a:cubicBezTo>
                  <a:pt x="484" y="96"/>
                  <a:pt x="494" y="96"/>
                  <a:pt x="503" y="96"/>
                </a:cubicBezTo>
                <a:cubicBezTo>
                  <a:pt x="512" y="96"/>
                  <a:pt x="521" y="96"/>
                  <a:pt x="531" y="96"/>
                </a:cubicBezTo>
                <a:cubicBezTo>
                  <a:pt x="532" y="96"/>
                  <a:pt x="536" y="96"/>
                  <a:pt x="537" y="94"/>
                </a:cubicBezTo>
                <a:close/>
                <a:moveTo>
                  <a:pt x="514" y="87"/>
                </a:moveTo>
                <a:cubicBezTo>
                  <a:pt x="510" y="90"/>
                  <a:pt x="515" y="86"/>
                  <a:pt x="514" y="87"/>
                </a:cubicBezTo>
                <a:close/>
                <a:moveTo>
                  <a:pt x="312" y="91"/>
                </a:moveTo>
                <a:cubicBezTo>
                  <a:pt x="312" y="92"/>
                  <a:pt x="312" y="90"/>
                  <a:pt x="312" y="91"/>
                </a:cubicBezTo>
                <a:close/>
                <a:moveTo>
                  <a:pt x="308" y="92"/>
                </a:moveTo>
                <a:cubicBezTo>
                  <a:pt x="307" y="92"/>
                  <a:pt x="307" y="92"/>
                  <a:pt x="306" y="92"/>
                </a:cubicBezTo>
                <a:cubicBezTo>
                  <a:pt x="307" y="88"/>
                  <a:pt x="310" y="94"/>
                  <a:pt x="308" y="92"/>
                </a:cubicBezTo>
                <a:close/>
                <a:moveTo>
                  <a:pt x="305" y="91"/>
                </a:moveTo>
                <a:cubicBezTo>
                  <a:pt x="305" y="93"/>
                  <a:pt x="303" y="92"/>
                  <a:pt x="303" y="91"/>
                </a:cubicBezTo>
                <a:cubicBezTo>
                  <a:pt x="304" y="91"/>
                  <a:pt x="304" y="91"/>
                  <a:pt x="305" y="91"/>
                </a:cubicBezTo>
                <a:close/>
                <a:moveTo>
                  <a:pt x="288" y="92"/>
                </a:moveTo>
                <a:cubicBezTo>
                  <a:pt x="291" y="90"/>
                  <a:pt x="290" y="92"/>
                  <a:pt x="290" y="92"/>
                </a:cubicBezTo>
                <a:cubicBezTo>
                  <a:pt x="291" y="93"/>
                  <a:pt x="287" y="93"/>
                  <a:pt x="288" y="92"/>
                </a:cubicBezTo>
                <a:close/>
                <a:moveTo>
                  <a:pt x="241" y="95"/>
                </a:moveTo>
                <a:cubicBezTo>
                  <a:pt x="239" y="96"/>
                  <a:pt x="237" y="96"/>
                  <a:pt x="235" y="96"/>
                </a:cubicBezTo>
                <a:cubicBezTo>
                  <a:pt x="234" y="96"/>
                  <a:pt x="232" y="97"/>
                  <a:pt x="230" y="97"/>
                </a:cubicBezTo>
                <a:cubicBezTo>
                  <a:pt x="233" y="97"/>
                  <a:pt x="239" y="95"/>
                  <a:pt x="241" y="95"/>
                </a:cubicBezTo>
                <a:close/>
                <a:moveTo>
                  <a:pt x="216" y="96"/>
                </a:moveTo>
                <a:cubicBezTo>
                  <a:pt x="216" y="96"/>
                  <a:pt x="217" y="96"/>
                  <a:pt x="218" y="96"/>
                </a:cubicBezTo>
                <a:cubicBezTo>
                  <a:pt x="218" y="96"/>
                  <a:pt x="218" y="97"/>
                  <a:pt x="218" y="97"/>
                </a:cubicBezTo>
                <a:cubicBezTo>
                  <a:pt x="217" y="97"/>
                  <a:pt x="216" y="97"/>
                  <a:pt x="216" y="97"/>
                </a:cubicBezTo>
                <a:cubicBezTo>
                  <a:pt x="216" y="97"/>
                  <a:pt x="216" y="97"/>
                  <a:pt x="216" y="96"/>
                </a:cubicBezTo>
                <a:close/>
                <a:moveTo>
                  <a:pt x="475" y="61"/>
                </a:moveTo>
                <a:cubicBezTo>
                  <a:pt x="475" y="61"/>
                  <a:pt x="475" y="61"/>
                  <a:pt x="475" y="61"/>
                </a:cubicBezTo>
                <a:cubicBezTo>
                  <a:pt x="475" y="62"/>
                  <a:pt x="475" y="62"/>
                  <a:pt x="475" y="62"/>
                </a:cubicBezTo>
                <a:cubicBezTo>
                  <a:pt x="475" y="62"/>
                  <a:pt x="475" y="62"/>
                  <a:pt x="475" y="61"/>
                </a:cubicBezTo>
                <a:close/>
                <a:moveTo>
                  <a:pt x="469" y="65"/>
                </a:moveTo>
                <a:cubicBezTo>
                  <a:pt x="469" y="65"/>
                  <a:pt x="469" y="65"/>
                  <a:pt x="469" y="65"/>
                </a:cubicBezTo>
                <a:cubicBezTo>
                  <a:pt x="469" y="65"/>
                  <a:pt x="469" y="65"/>
                  <a:pt x="469" y="65"/>
                </a:cubicBezTo>
                <a:cubicBezTo>
                  <a:pt x="469" y="65"/>
                  <a:pt x="469" y="65"/>
                  <a:pt x="469" y="65"/>
                </a:cubicBezTo>
                <a:close/>
                <a:moveTo>
                  <a:pt x="444" y="68"/>
                </a:moveTo>
                <a:cubicBezTo>
                  <a:pt x="444" y="68"/>
                  <a:pt x="444" y="68"/>
                  <a:pt x="444" y="68"/>
                </a:cubicBezTo>
                <a:cubicBezTo>
                  <a:pt x="444" y="68"/>
                  <a:pt x="444" y="68"/>
                  <a:pt x="443" y="68"/>
                </a:cubicBezTo>
                <a:cubicBezTo>
                  <a:pt x="443" y="68"/>
                  <a:pt x="444" y="68"/>
                  <a:pt x="444" y="68"/>
                </a:cubicBezTo>
                <a:close/>
                <a:moveTo>
                  <a:pt x="434" y="68"/>
                </a:moveTo>
                <a:cubicBezTo>
                  <a:pt x="434" y="68"/>
                  <a:pt x="434" y="68"/>
                  <a:pt x="434" y="68"/>
                </a:cubicBezTo>
                <a:cubicBezTo>
                  <a:pt x="433" y="68"/>
                  <a:pt x="433" y="68"/>
                  <a:pt x="433" y="68"/>
                </a:cubicBezTo>
                <a:cubicBezTo>
                  <a:pt x="433" y="68"/>
                  <a:pt x="433" y="68"/>
                  <a:pt x="433" y="68"/>
                </a:cubicBezTo>
                <a:cubicBezTo>
                  <a:pt x="433" y="68"/>
                  <a:pt x="433" y="68"/>
                  <a:pt x="434" y="68"/>
                </a:cubicBezTo>
                <a:close/>
                <a:moveTo>
                  <a:pt x="427" y="71"/>
                </a:moveTo>
                <a:cubicBezTo>
                  <a:pt x="426" y="71"/>
                  <a:pt x="426" y="71"/>
                  <a:pt x="425" y="71"/>
                </a:cubicBezTo>
                <a:cubicBezTo>
                  <a:pt x="425" y="71"/>
                  <a:pt x="426" y="71"/>
                  <a:pt x="427" y="71"/>
                </a:cubicBezTo>
                <a:close/>
                <a:moveTo>
                  <a:pt x="404" y="71"/>
                </a:moveTo>
                <a:cubicBezTo>
                  <a:pt x="404" y="71"/>
                  <a:pt x="404" y="71"/>
                  <a:pt x="404" y="71"/>
                </a:cubicBezTo>
                <a:cubicBezTo>
                  <a:pt x="404" y="71"/>
                  <a:pt x="404" y="71"/>
                  <a:pt x="404" y="71"/>
                </a:cubicBezTo>
                <a:cubicBezTo>
                  <a:pt x="404" y="71"/>
                  <a:pt x="404" y="71"/>
                  <a:pt x="404" y="71"/>
                </a:cubicBezTo>
                <a:close/>
                <a:moveTo>
                  <a:pt x="404" y="69"/>
                </a:moveTo>
                <a:cubicBezTo>
                  <a:pt x="404" y="69"/>
                  <a:pt x="404" y="69"/>
                  <a:pt x="404" y="69"/>
                </a:cubicBezTo>
                <a:cubicBezTo>
                  <a:pt x="404" y="69"/>
                  <a:pt x="403" y="69"/>
                  <a:pt x="402" y="69"/>
                </a:cubicBezTo>
                <a:cubicBezTo>
                  <a:pt x="402" y="69"/>
                  <a:pt x="402" y="69"/>
                  <a:pt x="402" y="69"/>
                </a:cubicBezTo>
                <a:lnTo>
                  <a:pt x="404" y="69"/>
                </a:lnTo>
                <a:close/>
                <a:moveTo>
                  <a:pt x="374" y="70"/>
                </a:moveTo>
                <a:cubicBezTo>
                  <a:pt x="374" y="71"/>
                  <a:pt x="367" y="69"/>
                  <a:pt x="367" y="69"/>
                </a:cubicBezTo>
                <a:cubicBezTo>
                  <a:pt x="367" y="69"/>
                  <a:pt x="374" y="68"/>
                  <a:pt x="374" y="70"/>
                </a:cubicBezTo>
                <a:close/>
                <a:moveTo>
                  <a:pt x="358" y="77"/>
                </a:moveTo>
                <a:cubicBezTo>
                  <a:pt x="359" y="78"/>
                  <a:pt x="358" y="75"/>
                  <a:pt x="358" y="77"/>
                </a:cubicBezTo>
                <a:close/>
                <a:moveTo>
                  <a:pt x="361" y="72"/>
                </a:moveTo>
                <a:cubicBezTo>
                  <a:pt x="359" y="72"/>
                  <a:pt x="357" y="72"/>
                  <a:pt x="356" y="72"/>
                </a:cubicBezTo>
                <a:cubicBezTo>
                  <a:pt x="357" y="71"/>
                  <a:pt x="360" y="71"/>
                  <a:pt x="361" y="72"/>
                </a:cubicBezTo>
                <a:close/>
                <a:moveTo>
                  <a:pt x="352" y="71"/>
                </a:moveTo>
                <a:cubicBezTo>
                  <a:pt x="352" y="73"/>
                  <a:pt x="351" y="73"/>
                  <a:pt x="349" y="71"/>
                </a:cubicBezTo>
                <a:cubicBezTo>
                  <a:pt x="350" y="72"/>
                  <a:pt x="351" y="71"/>
                  <a:pt x="352" y="71"/>
                </a:cubicBezTo>
                <a:close/>
                <a:moveTo>
                  <a:pt x="347" y="78"/>
                </a:moveTo>
                <a:cubicBezTo>
                  <a:pt x="347" y="79"/>
                  <a:pt x="347" y="78"/>
                  <a:pt x="347" y="78"/>
                </a:cubicBezTo>
                <a:close/>
                <a:moveTo>
                  <a:pt x="345" y="73"/>
                </a:moveTo>
                <a:cubicBezTo>
                  <a:pt x="345" y="73"/>
                  <a:pt x="345" y="73"/>
                  <a:pt x="345" y="73"/>
                </a:cubicBezTo>
                <a:cubicBezTo>
                  <a:pt x="345" y="73"/>
                  <a:pt x="345" y="73"/>
                  <a:pt x="345" y="73"/>
                </a:cubicBezTo>
                <a:close/>
                <a:moveTo>
                  <a:pt x="345" y="78"/>
                </a:moveTo>
                <a:cubicBezTo>
                  <a:pt x="345" y="79"/>
                  <a:pt x="343" y="77"/>
                  <a:pt x="345" y="78"/>
                </a:cubicBezTo>
                <a:close/>
                <a:moveTo>
                  <a:pt x="342" y="72"/>
                </a:moveTo>
                <a:cubicBezTo>
                  <a:pt x="342" y="72"/>
                  <a:pt x="341" y="72"/>
                  <a:pt x="341" y="72"/>
                </a:cubicBezTo>
                <a:cubicBezTo>
                  <a:pt x="341" y="71"/>
                  <a:pt x="342" y="71"/>
                  <a:pt x="342" y="72"/>
                </a:cubicBezTo>
                <a:close/>
                <a:moveTo>
                  <a:pt x="339" y="72"/>
                </a:moveTo>
                <a:cubicBezTo>
                  <a:pt x="339" y="72"/>
                  <a:pt x="338" y="72"/>
                  <a:pt x="337" y="72"/>
                </a:cubicBezTo>
                <a:cubicBezTo>
                  <a:pt x="337" y="72"/>
                  <a:pt x="340" y="72"/>
                  <a:pt x="339" y="72"/>
                </a:cubicBezTo>
                <a:close/>
                <a:moveTo>
                  <a:pt x="337" y="70"/>
                </a:moveTo>
                <a:cubicBezTo>
                  <a:pt x="337" y="70"/>
                  <a:pt x="337" y="70"/>
                  <a:pt x="337" y="70"/>
                </a:cubicBezTo>
                <a:cubicBezTo>
                  <a:pt x="336" y="71"/>
                  <a:pt x="337" y="71"/>
                  <a:pt x="337" y="70"/>
                </a:cubicBezTo>
                <a:close/>
                <a:moveTo>
                  <a:pt x="337" y="78"/>
                </a:moveTo>
                <a:cubicBezTo>
                  <a:pt x="337" y="78"/>
                  <a:pt x="336" y="77"/>
                  <a:pt x="337" y="78"/>
                </a:cubicBezTo>
                <a:close/>
                <a:moveTo>
                  <a:pt x="313" y="78"/>
                </a:moveTo>
                <a:cubicBezTo>
                  <a:pt x="313" y="78"/>
                  <a:pt x="313" y="77"/>
                  <a:pt x="313" y="78"/>
                </a:cubicBezTo>
                <a:close/>
                <a:moveTo>
                  <a:pt x="315" y="73"/>
                </a:moveTo>
                <a:cubicBezTo>
                  <a:pt x="315" y="74"/>
                  <a:pt x="315" y="72"/>
                  <a:pt x="315" y="73"/>
                </a:cubicBezTo>
                <a:close/>
                <a:moveTo>
                  <a:pt x="317" y="76"/>
                </a:moveTo>
                <a:cubicBezTo>
                  <a:pt x="317" y="76"/>
                  <a:pt x="316" y="76"/>
                  <a:pt x="316" y="76"/>
                </a:cubicBezTo>
                <a:cubicBezTo>
                  <a:pt x="316" y="76"/>
                  <a:pt x="317" y="76"/>
                  <a:pt x="318" y="76"/>
                </a:cubicBezTo>
                <a:cubicBezTo>
                  <a:pt x="318" y="76"/>
                  <a:pt x="318" y="76"/>
                  <a:pt x="317" y="76"/>
                </a:cubicBezTo>
                <a:close/>
                <a:moveTo>
                  <a:pt x="329" y="72"/>
                </a:moveTo>
                <a:cubicBezTo>
                  <a:pt x="328" y="73"/>
                  <a:pt x="327" y="73"/>
                  <a:pt x="326" y="72"/>
                </a:cubicBezTo>
                <a:cubicBezTo>
                  <a:pt x="327" y="72"/>
                  <a:pt x="328" y="72"/>
                  <a:pt x="329" y="72"/>
                </a:cubicBezTo>
                <a:close/>
                <a:moveTo>
                  <a:pt x="326" y="71"/>
                </a:moveTo>
                <a:cubicBezTo>
                  <a:pt x="324" y="72"/>
                  <a:pt x="325" y="71"/>
                  <a:pt x="326" y="71"/>
                </a:cubicBezTo>
                <a:close/>
                <a:moveTo>
                  <a:pt x="327" y="76"/>
                </a:moveTo>
                <a:cubicBezTo>
                  <a:pt x="326" y="77"/>
                  <a:pt x="326" y="77"/>
                  <a:pt x="325" y="76"/>
                </a:cubicBezTo>
                <a:cubicBezTo>
                  <a:pt x="326" y="76"/>
                  <a:pt x="326" y="76"/>
                  <a:pt x="327" y="76"/>
                </a:cubicBezTo>
                <a:close/>
                <a:moveTo>
                  <a:pt x="324" y="75"/>
                </a:moveTo>
                <a:cubicBezTo>
                  <a:pt x="324" y="75"/>
                  <a:pt x="324" y="75"/>
                  <a:pt x="324" y="75"/>
                </a:cubicBezTo>
                <a:cubicBezTo>
                  <a:pt x="323" y="76"/>
                  <a:pt x="323" y="75"/>
                  <a:pt x="324" y="75"/>
                </a:cubicBezTo>
                <a:close/>
                <a:moveTo>
                  <a:pt x="319" y="71"/>
                </a:moveTo>
                <a:cubicBezTo>
                  <a:pt x="319" y="71"/>
                  <a:pt x="318" y="71"/>
                  <a:pt x="317" y="72"/>
                </a:cubicBezTo>
                <a:cubicBezTo>
                  <a:pt x="317" y="71"/>
                  <a:pt x="320" y="71"/>
                  <a:pt x="319" y="71"/>
                </a:cubicBezTo>
                <a:close/>
                <a:moveTo>
                  <a:pt x="317" y="72"/>
                </a:moveTo>
                <a:cubicBezTo>
                  <a:pt x="315" y="72"/>
                  <a:pt x="314" y="72"/>
                  <a:pt x="313" y="72"/>
                </a:cubicBezTo>
                <a:cubicBezTo>
                  <a:pt x="314" y="71"/>
                  <a:pt x="315" y="71"/>
                  <a:pt x="317" y="72"/>
                </a:cubicBezTo>
                <a:close/>
                <a:moveTo>
                  <a:pt x="315" y="76"/>
                </a:moveTo>
                <a:cubicBezTo>
                  <a:pt x="315" y="76"/>
                  <a:pt x="315" y="76"/>
                  <a:pt x="315" y="76"/>
                </a:cubicBezTo>
                <a:cubicBezTo>
                  <a:pt x="314" y="77"/>
                  <a:pt x="313" y="77"/>
                  <a:pt x="312" y="76"/>
                </a:cubicBezTo>
                <a:cubicBezTo>
                  <a:pt x="313" y="76"/>
                  <a:pt x="314" y="76"/>
                  <a:pt x="315" y="76"/>
                </a:cubicBezTo>
                <a:close/>
                <a:moveTo>
                  <a:pt x="309" y="81"/>
                </a:moveTo>
                <a:cubicBezTo>
                  <a:pt x="309" y="82"/>
                  <a:pt x="309" y="80"/>
                  <a:pt x="309" y="81"/>
                </a:cubicBezTo>
                <a:close/>
                <a:moveTo>
                  <a:pt x="308" y="75"/>
                </a:moveTo>
                <a:cubicBezTo>
                  <a:pt x="308" y="75"/>
                  <a:pt x="308" y="74"/>
                  <a:pt x="308" y="75"/>
                </a:cubicBezTo>
                <a:close/>
                <a:moveTo>
                  <a:pt x="306" y="80"/>
                </a:moveTo>
                <a:cubicBezTo>
                  <a:pt x="306" y="80"/>
                  <a:pt x="306" y="79"/>
                  <a:pt x="306" y="80"/>
                </a:cubicBezTo>
                <a:close/>
                <a:moveTo>
                  <a:pt x="267" y="71"/>
                </a:moveTo>
                <a:cubicBezTo>
                  <a:pt x="267" y="71"/>
                  <a:pt x="266" y="71"/>
                  <a:pt x="266" y="70"/>
                </a:cubicBezTo>
                <a:cubicBezTo>
                  <a:pt x="266" y="67"/>
                  <a:pt x="269" y="73"/>
                  <a:pt x="267" y="71"/>
                </a:cubicBezTo>
                <a:close/>
                <a:moveTo>
                  <a:pt x="264" y="70"/>
                </a:moveTo>
                <a:cubicBezTo>
                  <a:pt x="264" y="72"/>
                  <a:pt x="262" y="70"/>
                  <a:pt x="263" y="70"/>
                </a:cubicBezTo>
                <a:cubicBezTo>
                  <a:pt x="263" y="70"/>
                  <a:pt x="264" y="70"/>
                  <a:pt x="264" y="70"/>
                </a:cubicBezTo>
                <a:close/>
                <a:moveTo>
                  <a:pt x="249" y="71"/>
                </a:moveTo>
                <a:cubicBezTo>
                  <a:pt x="251" y="69"/>
                  <a:pt x="251" y="71"/>
                  <a:pt x="251" y="71"/>
                </a:cubicBezTo>
                <a:cubicBezTo>
                  <a:pt x="252" y="72"/>
                  <a:pt x="248" y="71"/>
                  <a:pt x="249" y="71"/>
                </a:cubicBezTo>
                <a:close/>
                <a:moveTo>
                  <a:pt x="206" y="73"/>
                </a:moveTo>
                <a:cubicBezTo>
                  <a:pt x="204" y="74"/>
                  <a:pt x="202" y="74"/>
                  <a:pt x="200" y="74"/>
                </a:cubicBezTo>
                <a:cubicBezTo>
                  <a:pt x="199" y="74"/>
                  <a:pt x="196" y="75"/>
                  <a:pt x="195" y="74"/>
                </a:cubicBezTo>
                <a:cubicBezTo>
                  <a:pt x="196" y="75"/>
                  <a:pt x="203" y="73"/>
                  <a:pt x="206" y="73"/>
                </a:cubicBezTo>
                <a:close/>
                <a:moveTo>
                  <a:pt x="184" y="74"/>
                </a:moveTo>
                <a:cubicBezTo>
                  <a:pt x="184" y="75"/>
                  <a:pt x="183" y="75"/>
                  <a:pt x="183" y="75"/>
                </a:cubicBezTo>
                <a:cubicBezTo>
                  <a:pt x="183" y="74"/>
                  <a:pt x="184" y="74"/>
                  <a:pt x="184" y="74"/>
                </a:cubicBezTo>
                <a:close/>
                <a:moveTo>
                  <a:pt x="178" y="75"/>
                </a:moveTo>
                <a:cubicBezTo>
                  <a:pt x="178" y="76"/>
                  <a:pt x="178" y="74"/>
                  <a:pt x="178" y="75"/>
                </a:cubicBezTo>
                <a:close/>
                <a:moveTo>
                  <a:pt x="164" y="76"/>
                </a:moveTo>
                <a:cubicBezTo>
                  <a:pt x="164" y="77"/>
                  <a:pt x="163" y="77"/>
                  <a:pt x="162" y="77"/>
                </a:cubicBezTo>
                <a:cubicBezTo>
                  <a:pt x="163" y="76"/>
                  <a:pt x="164" y="76"/>
                  <a:pt x="164" y="76"/>
                </a:cubicBezTo>
                <a:close/>
                <a:moveTo>
                  <a:pt x="237" y="63"/>
                </a:moveTo>
                <a:cubicBezTo>
                  <a:pt x="237" y="63"/>
                  <a:pt x="236" y="62"/>
                  <a:pt x="237" y="63"/>
                </a:cubicBezTo>
                <a:close/>
                <a:moveTo>
                  <a:pt x="231" y="63"/>
                </a:moveTo>
                <a:cubicBezTo>
                  <a:pt x="232" y="64"/>
                  <a:pt x="232" y="64"/>
                  <a:pt x="231" y="63"/>
                </a:cubicBezTo>
                <a:cubicBezTo>
                  <a:pt x="229" y="63"/>
                  <a:pt x="229" y="63"/>
                  <a:pt x="231" y="63"/>
                </a:cubicBezTo>
                <a:close/>
                <a:moveTo>
                  <a:pt x="193" y="65"/>
                </a:moveTo>
                <a:cubicBezTo>
                  <a:pt x="193" y="66"/>
                  <a:pt x="191" y="65"/>
                  <a:pt x="190" y="65"/>
                </a:cubicBezTo>
                <a:cubicBezTo>
                  <a:pt x="192" y="65"/>
                  <a:pt x="195" y="65"/>
                  <a:pt x="193" y="65"/>
                </a:cubicBezTo>
                <a:close/>
                <a:moveTo>
                  <a:pt x="167" y="69"/>
                </a:moveTo>
                <a:cubicBezTo>
                  <a:pt x="167" y="69"/>
                  <a:pt x="165" y="68"/>
                  <a:pt x="167" y="69"/>
                </a:cubicBezTo>
                <a:close/>
                <a:moveTo>
                  <a:pt x="153" y="69"/>
                </a:moveTo>
                <a:cubicBezTo>
                  <a:pt x="153" y="69"/>
                  <a:pt x="152" y="69"/>
                  <a:pt x="151" y="69"/>
                </a:cubicBezTo>
                <a:cubicBezTo>
                  <a:pt x="152" y="68"/>
                  <a:pt x="153" y="68"/>
                  <a:pt x="153" y="69"/>
                </a:cubicBezTo>
                <a:close/>
                <a:moveTo>
                  <a:pt x="149" y="69"/>
                </a:moveTo>
                <a:cubicBezTo>
                  <a:pt x="150" y="69"/>
                  <a:pt x="147" y="68"/>
                  <a:pt x="149" y="69"/>
                </a:cubicBezTo>
                <a:close/>
                <a:moveTo>
                  <a:pt x="148" y="72"/>
                </a:moveTo>
                <a:cubicBezTo>
                  <a:pt x="148" y="73"/>
                  <a:pt x="148" y="71"/>
                  <a:pt x="148" y="72"/>
                </a:cubicBezTo>
                <a:close/>
                <a:moveTo>
                  <a:pt x="139" y="70"/>
                </a:moveTo>
                <a:cubicBezTo>
                  <a:pt x="139" y="71"/>
                  <a:pt x="138" y="71"/>
                  <a:pt x="138" y="70"/>
                </a:cubicBezTo>
                <a:cubicBezTo>
                  <a:pt x="138" y="70"/>
                  <a:pt x="139" y="70"/>
                  <a:pt x="139" y="70"/>
                </a:cubicBezTo>
                <a:close/>
                <a:moveTo>
                  <a:pt x="134" y="71"/>
                </a:moveTo>
                <a:cubicBezTo>
                  <a:pt x="135" y="71"/>
                  <a:pt x="135" y="71"/>
                  <a:pt x="135" y="72"/>
                </a:cubicBezTo>
                <a:cubicBezTo>
                  <a:pt x="134" y="72"/>
                  <a:pt x="134" y="72"/>
                  <a:pt x="133" y="72"/>
                </a:cubicBezTo>
                <a:cubicBezTo>
                  <a:pt x="133" y="72"/>
                  <a:pt x="134" y="71"/>
                  <a:pt x="134" y="71"/>
                </a:cubicBezTo>
                <a:close/>
                <a:moveTo>
                  <a:pt x="130" y="72"/>
                </a:moveTo>
                <a:cubicBezTo>
                  <a:pt x="130" y="72"/>
                  <a:pt x="128" y="72"/>
                  <a:pt x="128" y="71"/>
                </a:cubicBezTo>
                <a:cubicBezTo>
                  <a:pt x="127" y="71"/>
                  <a:pt x="130" y="71"/>
                  <a:pt x="130" y="72"/>
                </a:cubicBezTo>
                <a:close/>
                <a:moveTo>
                  <a:pt x="148" y="60"/>
                </a:moveTo>
                <a:cubicBezTo>
                  <a:pt x="148" y="60"/>
                  <a:pt x="148" y="60"/>
                  <a:pt x="148" y="60"/>
                </a:cubicBezTo>
                <a:cubicBezTo>
                  <a:pt x="148" y="60"/>
                  <a:pt x="148" y="60"/>
                  <a:pt x="148" y="60"/>
                </a:cubicBezTo>
                <a:close/>
                <a:moveTo>
                  <a:pt x="289" y="54"/>
                </a:moveTo>
                <a:cubicBezTo>
                  <a:pt x="289" y="55"/>
                  <a:pt x="289" y="53"/>
                  <a:pt x="289" y="54"/>
                </a:cubicBezTo>
                <a:close/>
                <a:moveTo>
                  <a:pt x="290" y="51"/>
                </a:moveTo>
                <a:cubicBezTo>
                  <a:pt x="290" y="53"/>
                  <a:pt x="290" y="49"/>
                  <a:pt x="290" y="51"/>
                </a:cubicBezTo>
                <a:close/>
                <a:moveTo>
                  <a:pt x="291" y="50"/>
                </a:moveTo>
                <a:cubicBezTo>
                  <a:pt x="292" y="50"/>
                  <a:pt x="293" y="50"/>
                  <a:pt x="294" y="50"/>
                </a:cubicBezTo>
                <a:cubicBezTo>
                  <a:pt x="293" y="50"/>
                  <a:pt x="292" y="50"/>
                  <a:pt x="291" y="50"/>
                </a:cubicBezTo>
                <a:close/>
                <a:moveTo>
                  <a:pt x="297" y="50"/>
                </a:moveTo>
                <a:cubicBezTo>
                  <a:pt x="296" y="50"/>
                  <a:pt x="296" y="50"/>
                  <a:pt x="295" y="50"/>
                </a:cubicBezTo>
                <a:cubicBezTo>
                  <a:pt x="294" y="49"/>
                  <a:pt x="298" y="49"/>
                  <a:pt x="297" y="50"/>
                </a:cubicBezTo>
                <a:close/>
                <a:moveTo>
                  <a:pt x="298" y="52"/>
                </a:moveTo>
                <a:cubicBezTo>
                  <a:pt x="298" y="54"/>
                  <a:pt x="298" y="51"/>
                  <a:pt x="298" y="52"/>
                </a:cubicBezTo>
                <a:close/>
                <a:moveTo>
                  <a:pt x="303" y="52"/>
                </a:moveTo>
                <a:cubicBezTo>
                  <a:pt x="303" y="54"/>
                  <a:pt x="303" y="51"/>
                  <a:pt x="303" y="52"/>
                </a:cubicBezTo>
                <a:close/>
                <a:moveTo>
                  <a:pt x="303" y="49"/>
                </a:moveTo>
                <a:cubicBezTo>
                  <a:pt x="302" y="50"/>
                  <a:pt x="303" y="49"/>
                  <a:pt x="303" y="49"/>
                </a:cubicBezTo>
                <a:close/>
                <a:moveTo>
                  <a:pt x="304" y="50"/>
                </a:moveTo>
                <a:cubicBezTo>
                  <a:pt x="305" y="50"/>
                  <a:pt x="305" y="50"/>
                  <a:pt x="306" y="50"/>
                </a:cubicBezTo>
                <a:cubicBezTo>
                  <a:pt x="305" y="51"/>
                  <a:pt x="304" y="51"/>
                  <a:pt x="304" y="50"/>
                </a:cubicBezTo>
                <a:close/>
                <a:moveTo>
                  <a:pt x="314" y="49"/>
                </a:moveTo>
                <a:cubicBezTo>
                  <a:pt x="313" y="50"/>
                  <a:pt x="314" y="49"/>
                  <a:pt x="314" y="49"/>
                </a:cubicBezTo>
                <a:close/>
                <a:moveTo>
                  <a:pt x="315" y="53"/>
                </a:moveTo>
                <a:cubicBezTo>
                  <a:pt x="315" y="53"/>
                  <a:pt x="314" y="52"/>
                  <a:pt x="315" y="53"/>
                </a:cubicBezTo>
                <a:close/>
                <a:moveTo>
                  <a:pt x="316" y="50"/>
                </a:moveTo>
                <a:cubicBezTo>
                  <a:pt x="315" y="50"/>
                  <a:pt x="315" y="50"/>
                  <a:pt x="315" y="50"/>
                </a:cubicBezTo>
                <a:cubicBezTo>
                  <a:pt x="314" y="50"/>
                  <a:pt x="315" y="50"/>
                  <a:pt x="315" y="50"/>
                </a:cubicBezTo>
                <a:cubicBezTo>
                  <a:pt x="316" y="50"/>
                  <a:pt x="316" y="50"/>
                  <a:pt x="316" y="50"/>
                </a:cubicBezTo>
                <a:cubicBezTo>
                  <a:pt x="316" y="50"/>
                  <a:pt x="317" y="50"/>
                  <a:pt x="316" y="50"/>
                </a:cubicBezTo>
                <a:close/>
                <a:moveTo>
                  <a:pt x="318" y="50"/>
                </a:moveTo>
                <a:cubicBezTo>
                  <a:pt x="318" y="49"/>
                  <a:pt x="319" y="49"/>
                  <a:pt x="320" y="50"/>
                </a:cubicBezTo>
                <a:cubicBezTo>
                  <a:pt x="319" y="50"/>
                  <a:pt x="318" y="50"/>
                  <a:pt x="318" y="50"/>
                </a:cubicBezTo>
                <a:close/>
                <a:moveTo>
                  <a:pt x="323" y="53"/>
                </a:moveTo>
                <a:cubicBezTo>
                  <a:pt x="323" y="54"/>
                  <a:pt x="321" y="51"/>
                  <a:pt x="323" y="53"/>
                </a:cubicBezTo>
                <a:close/>
                <a:moveTo>
                  <a:pt x="322" y="51"/>
                </a:moveTo>
                <a:cubicBezTo>
                  <a:pt x="322" y="51"/>
                  <a:pt x="322" y="51"/>
                  <a:pt x="322" y="51"/>
                </a:cubicBezTo>
                <a:cubicBezTo>
                  <a:pt x="322" y="51"/>
                  <a:pt x="322" y="51"/>
                  <a:pt x="322" y="51"/>
                </a:cubicBezTo>
                <a:cubicBezTo>
                  <a:pt x="322" y="51"/>
                  <a:pt x="322" y="51"/>
                  <a:pt x="322" y="51"/>
                </a:cubicBezTo>
                <a:close/>
                <a:moveTo>
                  <a:pt x="325" y="53"/>
                </a:moveTo>
                <a:cubicBezTo>
                  <a:pt x="325" y="54"/>
                  <a:pt x="325" y="53"/>
                  <a:pt x="325" y="53"/>
                </a:cubicBezTo>
                <a:close/>
                <a:moveTo>
                  <a:pt x="326" y="49"/>
                </a:moveTo>
                <a:cubicBezTo>
                  <a:pt x="327" y="50"/>
                  <a:pt x="328" y="49"/>
                  <a:pt x="329" y="49"/>
                </a:cubicBezTo>
                <a:cubicBezTo>
                  <a:pt x="329" y="51"/>
                  <a:pt x="328" y="51"/>
                  <a:pt x="326" y="49"/>
                </a:cubicBezTo>
                <a:close/>
                <a:moveTo>
                  <a:pt x="328" y="48"/>
                </a:moveTo>
                <a:cubicBezTo>
                  <a:pt x="328" y="49"/>
                  <a:pt x="327" y="47"/>
                  <a:pt x="328" y="48"/>
                </a:cubicBezTo>
                <a:close/>
                <a:moveTo>
                  <a:pt x="336" y="50"/>
                </a:moveTo>
                <a:cubicBezTo>
                  <a:pt x="335" y="50"/>
                  <a:pt x="334" y="50"/>
                  <a:pt x="332" y="50"/>
                </a:cubicBezTo>
                <a:cubicBezTo>
                  <a:pt x="334" y="48"/>
                  <a:pt x="340" y="50"/>
                  <a:pt x="336" y="50"/>
                </a:cubicBezTo>
                <a:close/>
                <a:moveTo>
                  <a:pt x="344" y="47"/>
                </a:moveTo>
                <a:cubicBezTo>
                  <a:pt x="343" y="47"/>
                  <a:pt x="350" y="46"/>
                  <a:pt x="350" y="47"/>
                </a:cubicBezTo>
                <a:cubicBezTo>
                  <a:pt x="350" y="49"/>
                  <a:pt x="343" y="47"/>
                  <a:pt x="344" y="47"/>
                </a:cubicBezTo>
                <a:close/>
                <a:moveTo>
                  <a:pt x="364" y="50"/>
                </a:moveTo>
                <a:cubicBezTo>
                  <a:pt x="364" y="51"/>
                  <a:pt x="361" y="50"/>
                  <a:pt x="360" y="50"/>
                </a:cubicBezTo>
                <a:cubicBezTo>
                  <a:pt x="358" y="49"/>
                  <a:pt x="380" y="49"/>
                  <a:pt x="380" y="49"/>
                </a:cubicBezTo>
                <a:cubicBezTo>
                  <a:pt x="378" y="50"/>
                  <a:pt x="364" y="48"/>
                  <a:pt x="364" y="50"/>
                </a:cubicBezTo>
                <a:close/>
                <a:moveTo>
                  <a:pt x="378" y="47"/>
                </a:moveTo>
                <a:cubicBezTo>
                  <a:pt x="379" y="47"/>
                  <a:pt x="379" y="47"/>
                  <a:pt x="380" y="47"/>
                </a:cubicBezTo>
                <a:cubicBezTo>
                  <a:pt x="382" y="48"/>
                  <a:pt x="378" y="47"/>
                  <a:pt x="378" y="47"/>
                </a:cubicBezTo>
                <a:close/>
                <a:moveTo>
                  <a:pt x="381" y="48"/>
                </a:moveTo>
                <a:cubicBezTo>
                  <a:pt x="381" y="47"/>
                  <a:pt x="387" y="49"/>
                  <a:pt x="387" y="48"/>
                </a:cubicBezTo>
                <a:cubicBezTo>
                  <a:pt x="386" y="49"/>
                  <a:pt x="381" y="49"/>
                  <a:pt x="381" y="48"/>
                </a:cubicBezTo>
                <a:close/>
                <a:moveTo>
                  <a:pt x="388" y="48"/>
                </a:moveTo>
                <a:cubicBezTo>
                  <a:pt x="389" y="48"/>
                  <a:pt x="390" y="48"/>
                  <a:pt x="390" y="49"/>
                </a:cubicBezTo>
                <a:cubicBezTo>
                  <a:pt x="390" y="49"/>
                  <a:pt x="388" y="49"/>
                  <a:pt x="388" y="48"/>
                </a:cubicBezTo>
                <a:close/>
                <a:moveTo>
                  <a:pt x="392" y="49"/>
                </a:moveTo>
                <a:cubicBezTo>
                  <a:pt x="393" y="48"/>
                  <a:pt x="395" y="48"/>
                  <a:pt x="395" y="48"/>
                </a:cubicBezTo>
                <a:cubicBezTo>
                  <a:pt x="394" y="48"/>
                  <a:pt x="393" y="49"/>
                  <a:pt x="392" y="49"/>
                </a:cubicBezTo>
                <a:close/>
                <a:moveTo>
                  <a:pt x="399" y="48"/>
                </a:moveTo>
                <a:cubicBezTo>
                  <a:pt x="399" y="47"/>
                  <a:pt x="402" y="48"/>
                  <a:pt x="402" y="48"/>
                </a:cubicBezTo>
                <a:cubicBezTo>
                  <a:pt x="401" y="49"/>
                  <a:pt x="399" y="49"/>
                  <a:pt x="399" y="48"/>
                </a:cubicBezTo>
                <a:close/>
                <a:moveTo>
                  <a:pt x="418" y="48"/>
                </a:moveTo>
                <a:cubicBezTo>
                  <a:pt x="418" y="47"/>
                  <a:pt x="417" y="47"/>
                  <a:pt x="418" y="48"/>
                </a:cubicBezTo>
                <a:close/>
                <a:moveTo>
                  <a:pt x="416" y="46"/>
                </a:moveTo>
                <a:cubicBezTo>
                  <a:pt x="416" y="46"/>
                  <a:pt x="419" y="45"/>
                  <a:pt x="419" y="45"/>
                </a:cubicBezTo>
                <a:cubicBezTo>
                  <a:pt x="418" y="46"/>
                  <a:pt x="417" y="46"/>
                  <a:pt x="416" y="46"/>
                </a:cubicBezTo>
                <a:close/>
                <a:moveTo>
                  <a:pt x="424" y="50"/>
                </a:moveTo>
                <a:cubicBezTo>
                  <a:pt x="421" y="50"/>
                  <a:pt x="424" y="50"/>
                  <a:pt x="424" y="50"/>
                </a:cubicBezTo>
                <a:close/>
                <a:moveTo>
                  <a:pt x="424" y="47"/>
                </a:moveTo>
                <a:cubicBezTo>
                  <a:pt x="424" y="47"/>
                  <a:pt x="424" y="47"/>
                  <a:pt x="424" y="47"/>
                </a:cubicBezTo>
                <a:cubicBezTo>
                  <a:pt x="424" y="47"/>
                  <a:pt x="424" y="47"/>
                  <a:pt x="424" y="47"/>
                </a:cubicBezTo>
                <a:close/>
                <a:moveTo>
                  <a:pt x="416" y="38"/>
                </a:moveTo>
                <a:cubicBezTo>
                  <a:pt x="415" y="38"/>
                  <a:pt x="415" y="38"/>
                  <a:pt x="414" y="38"/>
                </a:cubicBezTo>
                <a:cubicBezTo>
                  <a:pt x="414" y="38"/>
                  <a:pt x="416" y="37"/>
                  <a:pt x="416" y="38"/>
                </a:cubicBezTo>
                <a:close/>
                <a:moveTo>
                  <a:pt x="400" y="40"/>
                </a:moveTo>
                <a:cubicBezTo>
                  <a:pt x="399" y="40"/>
                  <a:pt x="399" y="40"/>
                  <a:pt x="399" y="40"/>
                </a:cubicBezTo>
                <a:cubicBezTo>
                  <a:pt x="399" y="40"/>
                  <a:pt x="399" y="40"/>
                  <a:pt x="399" y="40"/>
                </a:cubicBezTo>
                <a:cubicBezTo>
                  <a:pt x="398" y="40"/>
                  <a:pt x="398" y="40"/>
                  <a:pt x="398" y="40"/>
                </a:cubicBezTo>
                <a:cubicBezTo>
                  <a:pt x="398" y="39"/>
                  <a:pt x="399" y="39"/>
                  <a:pt x="400" y="40"/>
                </a:cubicBezTo>
                <a:close/>
                <a:moveTo>
                  <a:pt x="394" y="39"/>
                </a:moveTo>
                <a:cubicBezTo>
                  <a:pt x="393" y="40"/>
                  <a:pt x="392" y="40"/>
                  <a:pt x="391" y="40"/>
                </a:cubicBezTo>
                <a:cubicBezTo>
                  <a:pt x="392" y="39"/>
                  <a:pt x="393" y="39"/>
                  <a:pt x="394" y="39"/>
                </a:cubicBezTo>
                <a:close/>
                <a:moveTo>
                  <a:pt x="388" y="39"/>
                </a:moveTo>
                <a:cubicBezTo>
                  <a:pt x="389" y="39"/>
                  <a:pt x="389" y="39"/>
                  <a:pt x="390" y="40"/>
                </a:cubicBezTo>
                <a:cubicBezTo>
                  <a:pt x="390" y="40"/>
                  <a:pt x="387" y="39"/>
                  <a:pt x="388" y="39"/>
                </a:cubicBezTo>
                <a:close/>
                <a:moveTo>
                  <a:pt x="387" y="39"/>
                </a:moveTo>
                <a:cubicBezTo>
                  <a:pt x="386" y="39"/>
                  <a:pt x="382" y="40"/>
                  <a:pt x="382" y="39"/>
                </a:cubicBezTo>
                <a:cubicBezTo>
                  <a:pt x="382" y="38"/>
                  <a:pt x="387" y="39"/>
                  <a:pt x="387" y="39"/>
                </a:cubicBezTo>
                <a:close/>
                <a:moveTo>
                  <a:pt x="380" y="37"/>
                </a:moveTo>
                <a:cubicBezTo>
                  <a:pt x="381" y="38"/>
                  <a:pt x="381" y="38"/>
                  <a:pt x="380" y="38"/>
                </a:cubicBezTo>
                <a:cubicBezTo>
                  <a:pt x="378" y="37"/>
                  <a:pt x="378" y="37"/>
                  <a:pt x="380" y="37"/>
                </a:cubicBezTo>
                <a:close/>
                <a:moveTo>
                  <a:pt x="380" y="39"/>
                </a:moveTo>
                <a:cubicBezTo>
                  <a:pt x="379" y="40"/>
                  <a:pt x="365" y="39"/>
                  <a:pt x="365" y="40"/>
                </a:cubicBezTo>
                <a:cubicBezTo>
                  <a:pt x="365" y="41"/>
                  <a:pt x="363" y="41"/>
                  <a:pt x="362" y="40"/>
                </a:cubicBezTo>
                <a:cubicBezTo>
                  <a:pt x="360" y="39"/>
                  <a:pt x="381" y="39"/>
                  <a:pt x="380" y="39"/>
                </a:cubicBezTo>
                <a:close/>
                <a:moveTo>
                  <a:pt x="353" y="38"/>
                </a:moveTo>
                <a:cubicBezTo>
                  <a:pt x="353" y="39"/>
                  <a:pt x="346" y="38"/>
                  <a:pt x="347" y="38"/>
                </a:cubicBezTo>
                <a:cubicBezTo>
                  <a:pt x="347" y="38"/>
                  <a:pt x="353" y="37"/>
                  <a:pt x="353" y="38"/>
                </a:cubicBezTo>
                <a:close/>
                <a:moveTo>
                  <a:pt x="340" y="40"/>
                </a:moveTo>
                <a:cubicBezTo>
                  <a:pt x="339" y="41"/>
                  <a:pt x="338" y="41"/>
                  <a:pt x="336" y="41"/>
                </a:cubicBezTo>
                <a:cubicBezTo>
                  <a:pt x="337" y="39"/>
                  <a:pt x="344" y="40"/>
                  <a:pt x="340" y="40"/>
                </a:cubicBezTo>
                <a:close/>
                <a:moveTo>
                  <a:pt x="332" y="39"/>
                </a:moveTo>
                <a:cubicBezTo>
                  <a:pt x="332" y="40"/>
                  <a:pt x="332" y="37"/>
                  <a:pt x="332" y="39"/>
                </a:cubicBezTo>
                <a:close/>
                <a:moveTo>
                  <a:pt x="333" y="40"/>
                </a:moveTo>
                <a:cubicBezTo>
                  <a:pt x="333" y="41"/>
                  <a:pt x="333" y="41"/>
                  <a:pt x="331" y="40"/>
                </a:cubicBezTo>
                <a:cubicBezTo>
                  <a:pt x="331" y="40"/>
                  <a:pt x="332" y="39"/>
                  <a:pt x="333" y="40"/>
                </a:cubicBezTo>
                <a:close/>
                <a:moveTo>
                  <a:pt x="325" y="40"/>
                </a:moveTo>
                <a:cubicBezTo>
                  <a:pt x="324" y="41"/>
                  <a:pt x="324" y="41"/>
                  <a:pt x="323" y="40"/>
                </a:cubicBezTo>
                <a:cubicBezTo>
                  <a:pt x="323" y="40"/>
                  <a:pt x="324" y="40"/>
                  <a:pt x="325" y="40"/>
                </a:cubicBezTo>
                <a:close/>
                <a:moveTo>
                  <a:pt x="322" y="41"/>
                </a:moveTo>
                <a:cubicBezTo>
                  <a:pt x="321" y="41"/>
                  <a:pt x="321" y="42"/>
                  <a:pt x="321" y="42"/>
                </a:cubicBezTo>
                <a:cubicBezTo>
                  <a:pt x="321" y="42"/>
                  <a:pt x="321" y="42"/>
                  <a:pt x="321" y="42"/>
                </a:cubicBezTo>
                <a:cubicBezTo>
                  <a:pt x="321" y="41"/>
                  <a:pt x="322" y="41"/>
                  <a:pt x="322" y="41"/>
                </a:cubicBezTo>
                <a:close/>
                <a:moveTo>
                  <a:pt x="320" y="39"/>
                </a:moveTo>
                <a:cubicBezTo>
                  <a:pt x="319" y="40"/>
                  <a:pt x="320" y="39"/>
                  <a:pt x="320" y="39"/>
                </a:cubicBezTo>
                <a:close/>
                <a:moveTo>
                  <a:pt x="312" y="41"/>
                </a:moveTo>
                <a:cubicBezTo>
                  <a:pt x="311" y="42"/>
                  <a:pt x="311" y="42"/>
                  <a:pt x="310" y="41"/>
                </a:cubicBezTo>
                <a:cubicBezTo>
                  <a:pt x="311" y="41"/>
                  <a:pt x="312" y="41"/>
                  <a:pt x="312" y="41"/>
                </a:cubicBezTo>
                <a:close/>
                <a:moveTo>
                  <a:pt x="309" y="40"/>
                </a:moveTo>
                <a:cubicBezTo>
                  <a:pt x="308" y="41"/>
                  <a:pt x="309" y="40"/>
                  <a:pt x="309" y="40"/>
                </a:cubicBezTo>
                <a:close/>
                <a:moveTo>
                  <a:pt x="309" y="43"/>
                </a:moveTo>
                <a:cubicBezTo>
                  <a:pt x="309" y="44"/>
                  <a:pt x="309" y="41"/>
                  <a:pt x="309" y="43"/>
                </a:cubicBezTo>
                <a:close/>
                <a:moveTo>
                  <a:pt x="301" y="41"/>
                </a:moveTo>
                <a:cubicBezTo>
                  <a:pt x="300" y="41"/>
                  <a:pt x="299" y="41"/>
                  <a:pt x="298" y="41"/>
                </a:cubicBezTo>
                <a:cubicBezTo>
                  <a:pt x="299" y="40"/>
                  <a:pt x="300" y="40"/>
                  <a:pt x="301" y="41"/>
                </a:cubicBezTo>
                <a:close/>
                <a:moveTo>
                  <a:pt x="298" y="42"/>
                </a:moveTo>
                <a:cubicBezTo>
                  <a:pt x="298" y="44"/>
                  <a:pt x="297" y="40"/>
                  <a:pt x="298" y="42"/>
                </a:cubicBezTo>
                <a:close/>
                <a:moveTo>
                  <a:pt x="296" y="45"/>
                </a:moveTo>
                <a:cubicBezTo>
                  <a:pt x="296" y="46"/>
                  <a:pt x="296" y="44"/>
                  <a:pt x="296" y="45"/>
                </a:cubicBezTo>
                <a:close/>
                <a:moveTo>
                  <a:pt x="294" y="44"/>
                </a:moveTo>
                <a:cubicBezTo>
                  <a:pt x="294" y="45"/>
                  <a:pt x="294" y="43"/>
                  <a:pt x="294" y="44"/>
                </a:cubicBezTo>
                <a:close/>
                <a:moveTo>
                  <a:pt x="281" y="47"/>
                </a:moveTo>
                <a:cubicBezTo>
                  <a:pt x="278" y="49"/>
                  <a:pt x="281" y="47"/>
                  <a:pt x="281" y="47"/>
                </a:cubicBezTo>
                <a:close/>
                <a:moveTo>
                  <a:pt x="131" y="60"/>
                </a:moveTo>
                <a:cubicBezTo>
                  <a:pt x="141" y="59"/>
                  <a:pt x="152" y="58"/>
                  <a:pt x="163" y="57"/>
                </a:cubicBezTo>
                <a:cubicBezTo>
                  <a:pt x="167" y="57"/>
                  <a:pt x="172" y="57"/>
                  <a:pt x="176" y="57"/>
                </a:cubicBezTo>
                <a:cubicBezTo>
                  <a:pt x="206" y="55"/>
                  <a:pt x="235" y="51"/>
                  <a:pt x="265" y="49"/>
                </a:cubicBezTo>
                <a:cubicBezTo>
                  <a:pt x="276" y="49"/>
                  <a:pt x="287" y="47"/>
                  <a:pt x="298" y="46"/>
                </a:cubicBezTo>
                <a:cubicBezTo>
                  <a:pt x="300" y="46"/>
                  <a:pt x="304" y="46"/>
                  <a:pt x="308" y="46"/>
                </a:cubicBezTo>
                <a:cubicBezTo>
                  <a:pt x="311" y="46"/>
                  <a:pt x="313" y="45"/>
                  <a:pt x="315" y="45"/>
                </a:cubicBezTo>
                <a:cubicBezTo>
                  <a:pt x="319" y="45"/>
                  <a:pt x="323" y="44"/>
                  <a:pt x="327" y="44"/>
                </a:cubicBezTo>
                <a:cubicBezTo>
                  <a:pt x="328" y="44"/>
                  <a:pt x="328" y="44"/>
                  <a:pt x="328" y="44"/>
                </a:cubicBezTo>
                <a:cubicBezTo>
                  <a:pt x="327" y="44"/>
                  <a:pt x="327" y="44"/>
                  <a:pt x="327" y="44"/>
                </a:cubicBezTo>
                <a:cubicBezTo>
                  <a:pt x="328" y="44"/>
                  <a:pt x="328" y="44"/>
                  <a:pt x="329" y="44"/>
                </a:cubicBezTo>
                <a:cubicBezTo>
                  <a:pt x="334" y="44"/>
                  <a:pt x="339" y="44"/>
                  <a:pt x="343" y="44"/>
                </a:cubicBezTo>
                <a:cubicBezTo>
                  <a:pt x="343" y="44"/>
                  <a:pt x="344" y="44"/>
                  <a:pt x="344" y="44"/>
                </a:cubicBezTo>
                <a:cubicBezTo>
                  <a:pt x="350" y="44"/>
                  <a:pt x="356" y="44"/>
                  <a:pt x="360" y="43"/>
                </a:cubicBezTo>
                <a:cubicBezTo>
                  <a:pt x="362" y="43"/>
                  <a:pt x="364" y="43"/>
                  <a:pt x="364" y="43"/>
                </a:cubicBezTo>
                <a:cubicBezTo>
                  <a:pt x="367" y="43"/>
                  <a:pt x="383" y="40"/>
                  <a:pt x="385" y="42"/>
                </a:cubicBezTo>
                <a:cubicBezTo>
                  <a:pt x="384" y="42"/>
                  <a:pt x="384" y="42"/>
                  <a:pt x="383" y="42"/>
                </a:cubicBezTo>
                <a:cubicBezTo>
                  <a:pt x="388" y="43"/>
                  <a:pt x="393" y="43"/>
                  <a:pt x="399" y="44"/>
                </a:cubicBezTo>
                <a:cubicBezTo>
                  <a:pt x="399" y="44"/>
                  <a:pt x="398" y="44"/>
                  <a:pt x="398" y="44"/>
                </a:cubicBezTo>
                <a:cubicBezTo>
                  <a:pt x="398" y="45"/>
                  <a:pt x="400" y="44"/>
                  <a:pt x="402" y="44"/>
                </a:cubicBezTo>
                <a:cubicBezTo>
                  <a:pt x="407" y="44"/>
                  <a:pt x="412" y="44"/>
                  <a:pt x="417" y="44"/>
                </a:cubicBezTo>
                <a:cubicBezTo>
                  <a:pt x="419" y="44"/>
                  <a:pt x="429" y="44"/>
                  <a:pt x="436" y="43"/>
                </a:cubicBezTo>
                <a:cubicBezTo>
                  <a:pt x="439" y="43"/>
                  <a:pt x="440" y="42"/>
                  <a:pt x="440" y="42"/>
                </a:cubicBezTo>
                <a:cubicBezTo>
                  <a:pt x="440" y="43"/>
                  <a:pt x="437" y="43"/>
                  <a:pt x="435" y="43"/>
                </a:cubicBezTo>
                <a:cubicBezTo>
                  <a:pt x="434" y="44"/>
                  <a:pt x="423" y="44"/>
                  <a:pt x="418" y="44"/>
                </a:cubicBezTo>
                <a:cubicBezTo>
                  <a:pt x="397" y="45"/>
                  <a:pt x="377" y="45"/>
                  <a:pt x="356" y="46"/>
                </a:cubicBezTo>
                <a:cubicBezTo>
                  <a:pt x="328" y="48"/>
                  <a:pt x="300" y="48"/>
                  <a:pt x="273" y="50"/>
                </a:cubicBezTo>
                <a:cubicBezTo>
                  <a:pt x="239" y="52"/>
                  <a:pt x="206" y="54"/>
                  <a:pt x="172" y="57"/>
                </a:cubicBezTo>
                <a:cubicBezTo>
                  <a:pt x="170" y="57"/>
                  <a:pt x="168" y="58"/>
                  <a:pt x="166" y="58"/>
                </a:cubicBezTo>
                <a:cubicBezTo>
                  <a:pt x="162" y="58"/>
                  <a:pt x="158" y="59"/>
                  <a:pt x="154" y="59"/>
                </a:cubicBezTo>
                <a:cubicBezTo>
                  <a:pt x="148" y="59"/>
                  <a:pt x="141" y="59"/>
                  <a:pt x="140" y="60"/>
                </a:cubicBezTo>
                <a:cubicBezTo>
                  <a:pt x="139" y="60"/>
                  <a:pt x="143" y="60"/>
                  <a:pt x="145" y="60"/>
                </a:cubicBezTo>
                <a:cubicBezTo>
                  <a:pt x="142" y="60"/>
                  <a:pt x="139" y="61"/>
                  <a:pt x="136" y="61"/>
                </a:cubicBezTo>
                <a:cubicBezTo>
                  <a:pt x="134" y="61"/>
                  <a:pt x="132" y="61"/>
                  <a:pt x="130" y="60"/>
                </a:cubicBezTo>
                <a:cubicBezTo>
                  <a:pt x="130" y="60"/>
                  <a:pt x="131" y="60"/>
                  <a:pt x="131" y="60"/>
                </a:cubicBezTo>
                <a:close/>
                <a:moveTo>
                  <a:pt x="128" y="61"/>
                </a:moveTo>
                <a:cubicBezTo>
                  <a:pt x="129" y="61"/>
                  <a:pt x="129" y="61"/>
                  <a:pt x="129" y="62"/>
                </a:cubicBezTo>
                <a:cubicBezTo>
                  <a:pt x="129" y="62"/>
                  <a:pt x="127" y="61"/>
                  <a:pt x="124" y="61"/>
                </a:cubicBezTo>
                <a:cubicBezTo>
                  <a:pt x="126" y="61"/>
                  <a:pt x="127" y="61"/>
                  <a:pt x="128" y="61"/>
                </a:cubicBezTo>
                <a:close/>
                <a:moveTo>
                  <a:pt x="257" y="41"/>
                </a:moveTo>
                <a:cubicBezTo>
                  <a:pt x="256" y="39"/>
                  <a:pt x="257" y="41"/>
                  <a:pt x="257" y="41"/>
                </a:cubicBezTo>
                <a:close/>
                <a:moveTo>
                  <a:pt x="254" y="41"/>
                </a:moveTo>
                <a:cubicBezTo>
                  <a:pt x="255" y="43"/>
                  <a:pt x="254" y="39"/>
                  <a:pt x="254" y="41"/>
                </a:cubicBezTo>
                <a:close/>
                <a:moveTo>
                  <a:pt x="240" y="41"/>
                </a:moveTo>
                <a:cubicBezTo>
                  <a:pt x="243" y="40"/>
                  <a:pt x="242" y="41"/>
                  <a:pt x="243" y="42"/>
                </a:cubicBezTo>
                <a:cubicBezTo>
                  <a:pt x="243" y="43"/>
                  <a:pt x="240" y="42"/>
                  <a:pt x="240" y="41"/>
                </a:cubicBezTo>
                <a:close/>
                <a:moveTo>
                  <a:pt x="202" y="45"/>
                </a:moveTo>
                <a:cubicBezTo>
                  <a:pt x="200" y="45"/>
                  <a:pt x="199" y="45"/>
                  <a:pt x="197" y="46"/>
                </a:cubicBezTo>
                <a:cubicBezTo>
                  <a:pt x="197" y="46"/>
                  <a:pt x="193" y="46"/>
                  <a:pt x="192" y="46"/>
                </a:cubicBezTo>
                <a:cubicBezTo>
                  <a:pt x="193" y="46"/>
                  <a:pt x="200" y="45"/>
                  <a:pt x="202" y="45"/>
                </a:cubicBezTo>
                <a:close/>
                <a:moveTo>
                  <a:pt x="183" y="45"/>
                </a:moveTo>
                <a:cubicBezTo>
                  <a:pt x="183" y="48"/>
                  <a:pt x="183" y="45"/>
                  <a:pt x="183" y="45"/>
                </a:cubicBezTo>
                <a:close/>
                <a:moveTo>
                  <a:pt x="177" y="46"/>
                </a:moveTo>
                <a:cubicBezTo>
                  <a:pt x="177" y="47"/>
                  <a:pt x="177" y="45"/>
                  <a:pt x="177" y="46"/>
                </a:cubicBezTo>
                <a:close/>
                <a:moveTo>
                  <a:pt x="165" y="47"/>
                </a:moveTo>
                <a:cubicBezTo>
                  <a:pt x="165" y="48"/>
                  <a:pt x="164" y="48"/>
                  <a:pt x="163" y="48"/>
                </a:cubicBezTo>
                <a:cubicBezTo>
                  <a:pt x="164" y="47"/>
                  <a:pt x="165" y="47"/>
                  <a:pt x="165" y="47"/>
                </a:cubicBezTo>
                <a:close/>
                <a:moveTo>
                  <a:pt x="238" y="34"/>
                </a:moveTo>
                <a:cubicBezTo>
                  <a:pt x="238" y="35"/>
                  <a:pt x="238" y="33"/>
                  <a:pt x="238" y="34"/>
                </a:cubicBezTo>
                <a:close/>
                <a:moveTo>
                  <a:pt x="222" y="36"/>
                </a:moveTo>
                <a:cubicBezTo>
                  <a:pt x="222" y="38"/>
                  <a:pt x="222" y="36"/>
                  <a:pt x="222" y="36"/>
                </a:cubicBezTo>
                <a:close/>
                <a:moveTo>
                  <a:pt x="202" y="37"/>
                </a:moveTo>
                <a:cubicBezTo>
                  <a:pt x="201" y="37"/>
                  <a:pt x="199" y="37"/>
                  <a:pt x="199" y="37"/>
                </a:cubicBezTo>
                <a:cubicBezTo>
                  <a:pt x="199" y="37"/>
                  <a:pt x="203" y="36"/>
                  <a:pt x="202" y="37"/>
                </a:cubicBezTo>
                <a:close/>
                <a:moveTo>
                  <a:pt x="179" y="40"/>
                </a:moveTo>
                <a:cubicBezTo>
                  <a:pt x="179" y="40"/>
                  <a:pt x="177" y="39"/>
                  <a:pt x="179" y="40"/>
                </a:cubicBezTo>
                <a:close/>
                <a:moveTo>
                  <a:pt x="407" y="9"/>
                </a:moveTo>
                <a:cubicBezTo>
                  <a:pt x="407" y="9"/>
                  <a:pt x="407" y="9"/>
                  <a:pt x="407" y="9"/>
                </a:cubicBezTo>
                <a:cubicBezTo>
                  <a:pt x="407" y="9"/>
                  <a:pt x="407" y="9"/>
                  <a:pt x="407" y="9"/>
                </a:cubicBezTo>
                <a:cubicBezTo>
                  <a:pt x="407" y="9"/>
                  <a:pt x="407" y="9"/>
                  <a:pt x="407" y="9"/>
                </a:cubicBezTo>
                <a:close/>
                <a:moveTo>
                  <a:pt x="418" y="16"/>
                </a:moveTo>
                <a:cubicBezTo>
                  <a:pt x="417" y="16"/>
                  <a:pt x="415" y="16"/>
                  <a:pt x="418" y="16"/>
                </a:cubicBezTo>
                <a:close/>
                <a:moveTo>
                  <a:pt x="415" y="11"/>
                </a:moveTo>
                <a:cubicBezTo>
                  <a:pt x="415" y="12"/>
                  <a:pt x="415" y="11"/>
                  <a:pt x="415" y="11"/>
                </a:cubicBezTo>
                <a:close/>
                <a:moveTo>
                  <a:pt x="411" y="12"/>
                </a:moveTo>
                <a:cubicBezTo>
                  <a:pt x="408" y="14"/>
                  <a:pt x="411" y="11"/>
                  <a:pt x="411" y="12"/>
                </a:cubicBezTo>
                <a:close/>
                <a:moveTo>
                  <a:pt x="407" y="13"/>
                </a:moveTo>
                <a:cubicBezTo>
                  <a:pt x="414" y="13"/>
                  <a:pt x="420" y="13"/>
                  <a:pt x="420" y="12"/>
                </a:cubicBezTo>
                <a:cubicBezTo>
                  <a:pt x="419" y="13"/>
                  <a:pt x="417" y="13"/>
                  <a:pt x="416" y="13"/>
                </a:cubicBezTo>
                <a:cubicBezTo>
                  <a:pt x="416" y="13"/>
                  <a:pt x="416" y="14"/>
                  <a:pt x="416" y="14"/>
                </a:cubicBezTo>
                <a:cubicBezTo>
                  <a:pt x="415" y="15"/>
                  <a:pt x="411" y="15"/>
                  <a:pt x="407" y="15"/>
                </a:cubicBezTo>
                <a:cubicBezTo>
                  <a:pt x="407" y="14"/>
                  <a:pt x="407" y="13"/>
                  <a:pt x="407" y="13"/>
                </a:cubicBezTo>
                <a:close/>
                <a:moveTo>
                  <a:pt x="406" y="14"/>
                </a:moveTo>
                <a:cubicBezTo>
                  <a:pt x="406" y="14"/>
                  <a:pt x="406" y="14"/>
                  <a:pt x="406" y="14"/>
                </a:cubicBezTo>
                <a:cubicBezTo>
                  <a:pt x="406" y="14"/>
                  <a:pt x="406" y="14"/>
                  <a:pt x="406" y="14"/>
                </a:cubicBezTo>
                <a:cubicBezTo>
                  <a:pt x="406" y="13"/>
                  <a:pt x="406" y="13"/>
                  <a:pt x="406" y="13"/>
                </a:cubicBezTo>
                <a:cubicBezTo>
                  <a:pt x="406" y="13"/>
                  <a:pt x="406" y="13"/>
                  <a:pt x="407" y="13"/>
                </a:cubicBezTo>
                <a:cubicBezTo>
                  <a:pt x="406" y="15"/>
                  <a:pt x="406" y="15"/>
                  <a:pt x="406" y="15"/>
                </a:cubicBezTo>
                <a:cubicBezTo>
                  <a:pt x="406" y="15"/>
                  <a:pt x="406" y="15"/>
                  <a:pt x="406" y="15"/>
                </a:cubicBezTo>
                <a:cubicBezTo>
                  <a:pt x="406" y="14"/>
                  <a:pt x="406" y="14"/>
                  <a:pt x="406" y="14"/>
                </a:cubicBezTo>
                <a:close/>
                <a:moveTo>
                  <a:pt x="406" y="13"/>
                </a:moveTo>
                <a:cubicBezTo>
                  <a:pt x="406" y="13"/>
                  <a:pt x="406" y="13"/>
                  <a:pt x="406" y="13"/>
                </a:cubicBezTo>
                <a:cubicBezTo>
                  <a:pt x="406" y="13"/>
                  <a:pt x="406" y="13"/>
                  <a:pt x="406" y="14"/>
                </a:cubicBezTo>
                <a:cubicBezTo>
                  <a:pt x="405" y="14"/>
                  <a:pt x="405" y="14"/>
                  <a:pt x="405" y="14"/>
                </a:cubicBezTo>
                <a:cubicBezTo>
                  <a:pt x="406" y="13"/>
                  <a:pt x="406" y="13"/>
                  <a:pt x="406" y="13"/>
                </a:cubicBezTo>
                <a:close/>
                <a:moveTo>
                  <a:pt x="405" y="14"/>
                </a:moveTo>
                <a:cubicBezTo>
                  <a:pt x="406" y="14"/>
                  <a:pt x="406" y="14"/>
                  <a:pt x="406" y="14"/>
                </a:cubicBezTo>
                <a:cubicBezTo>
                  <a:pt x="406" y="14"/>
                  <a:pt x="406" y="14"/>
                  <a:pt x="405" y="14"/>
                </a:cubicBezTo>
                <a:cubicBezTo>
                  <a:pt x="405" y="14"/>
                  <a:pt x="405" y="14"/>
                  <a:pt x="405" y="14"/>
                </a:cubicBezTo>
                <a:cubicBezTo>
                  <a:pt x="405" y="14"/>
                  <a:pt x="405" y="14"/>
                  <a:pt x="405" y="14"/>
                </a:cubicBezTo>
                <a:close/>
                <a:moveTo>
                  <a:pt x="405" y="13"/>
                </a:moveTo>
                <a:cubicBezTo>
                  <a:pt x="405" y="13"/>
                  <a:pt x="405" y="13"/>
                  <a:pt x="405" y="13"/>
                </a:cubicBezTo>
                <a:cubicBezTo>
                  <a:pt x="405" y="13"/>
                  <a:pt x="405" y="13"/>
                  <a:pt x="405" y="14"/>
                </a:cubicBezTo>
                <a:cubicBezTo>
                  <a:pt x="405" y="14"/>
                  <a:pt x="405" y="14"/>
                  <a:pt x="405" y="14"/>
                </a:cubicBezTo>
                <a:cubicBezTo>
                  <a:pt x="405" y="13"/>
                  <a:pt x="405" y="13"/>
                  <a:pt x="405" y="13"/>
                </a:cubicBezTo>
                <a:close/>
                <a:moveTo>
                  <a:pt x="405" y="14"/>
                </a:moveTo>
                <a:cubicBezTo>
                  <a:pt x="405" y="14"/>
                  <a:pt x="405" y="14"/>
                  <a:pt x="405" y="14"/>
                </a:cubicBezTo>
                <a:cubicBezTo>
                  <a:pt x="405" y="14"/>
                  <a:pt x="405" y="14"/>
                  <a:pt x="405" y="14"/>
                </a:cubicBezTo>
                <a:cubicBezTo>
                  <a:pt x="405" y="14"/>
                  <a:pt x="405" y="14"/>
                  <a:pt x="405" y="14"/>
                </a:cubicBezTo>
                <a:cubicBezTo>
                  <a:pt x="405" y="14"/>
                  <a:pt x="405" y="14"/>
                  <a:pt x="405" y="14"/>
                </a:cubicBezTo>
                <a:close/>
                <a:moveTo>
                  <a:pt x="392" y="15"/>
                </a:moveTo>
                <a:cubicBezTo>
                  <a:pt x="392" y="16"/>
                  <a:pt x="392" y="14"/>
                  <a:pt x="392" y="15"/>
                </a:cubicBezTo>
                <a:close/>
                <a:moveTo>
                  <a:pt x="387" y="8"/>
                </a:moveTo>
                <a:cubicBezTo>
                  <a:pt x="386" y="8"/>
                  <a:pt x="386" y="8"/>
                  <a:pt x="385" y="8"/>
                </a:cubicBezTo>
                <a:cubicBezTo>
                  <a:pt x="385" y="8"/>
                  <a:pt x="387" y="7"/>
                  <a:pt x="387" y="8"/>
                </a:cubicBezTo>
                <a:close/>
                <a:moveTo>
                  <a:pt x="386" y="18"/>
                </a:moveTo>
                <a:cubicBezTo>
                  <a:pt x="386" y="18"/>
                  <a:pt x="386" y="18"/>
                  <a:pt x="386" y="18"/>
                </a:cubicBezTo>
                <a:cubicBezTo>
                  <a:pt x="385" y="18"/>
                  <a:pt x="383" y="18"/>
                  <a:pt x="383" y="18"/>
                </a:cubicBezTo>
                <a:cubicBezTo>
                  <a:pt x="383" y="16"/>
                  <a:pt x="385" y="17"/>
                  <a:pt x="386" y="18"/>
                </a:cubicBezTo>
                <a:close/>
                <a:moveTo>
                  <a:pt x="143" y="45"/>
                </a:moveTo>
                <a:cubicBezTo>
                  <a:pt x="140" y="45"/>
                  <a:pt x="138" y="45"/>
                  <a:pt x="136" y="45"/>
                </a:cubicBezTo>
                <a:cubicBezTo>
                  <a:pt x="140" y="44"/>
                  <a:pt x="143" y="44"/>
                  <a:pt x="143" y="44"/>
                </a:cubicBezTo>
                <a:cubicBezTo>
                  <a:pt x="143" y="44"/>
                  <a:pt x="143" y="45"/>
                  <a:pt x="143" y="45"/>
                </a:cubicBezTo>
                <a:close/>
                <a:moveTo>
                  <a:pt x="144" y="42"/>
                </a:moveTo>
                <a:cubicBezTo>
                  <a:pt x="143" y="42"/>
                  <a:pt x="146" y="42"/>
                  <a:pt x="146" y="43"/>
                </a:cubicBezTo>
                <a:cubicBezTo>
                  <a:pt x="146" y="43"/>
                  <a:pt x="144" y="43"/>
                  <a:pt x="144" y="42"/>
                </a:cubicBezTo>
                <a:close/>
                <a:moveTo>
                  <a:pt x="149" y="42"/>
                </a:moveTo>
                <a:cubicBezTo>
                  <a:pt x="150" y="42"/>
                  <a:pt x="150" y="42"/>
                  <a:pt x="150" y="43"/>
                </a:cubicBezTo>
                <a:cubicBezTo>
                  <a:pt x="149" y="46"/>
                  <a:pt x="148" y="42"/>
                  <a:pt x="149" y="42"/>
                </a:cubicBezTo>
                <a:close/>
                <a:moveTo>
                  <a:pt x="162" y="43"/>
                </a:moveTo>
                <a:cubicBezTo>
                  <a:pt x="162" y="44"/>
                  <a:pt x="162" y="42"/>
                  <a:pt x="162" y="43"/>
                </a:cubicBezTo>
                <a:close/>
                <a:moveTo>
                  <a:pt x="163" y="40"/>
                </a:moveTo>
                <a:cubicBezTo>
                  <a:pt x="164" y="41"/>
                  <a:pt x="161" y="39"/>
                  <a:pt x="163" y="40"/>
                </a:cubicBezTo>
                <a:close/>
                <a:moveTo>
                  <a:pt x="165" y="40"/>
                </a:moveTo>
                <a:cubicBezTo>
                  <a:pt x="165" y="40"/>
                  <a:pt x="166" y="40"/>
                  <a:pt x="167" y="40"/>
                </a:cubicBezTo>
                <a:cubicBezTo>
                  <a:pt x="166" y="40"/>
                  <a:pt x="165" y="40"/>
                  <a:pt x="165" y="40"/>
                </a:cubicBezTo>
                <a:close/>
                <a:moveTo>
                  <a:pt x="271" y="27"/>
                </a:moveTo>
                <a:cubicBezTo>
                  <a:pt x="269" y="28"/>
                  <a:pt x="271" y="27"/>
                  <a:pt x="271" y="27"/>
                </a:cubicBezTo>
                <a:close/>
                <a:moveTo>
                  <a:pt x="283" y="23"/>
                </a:moveTo>
                <a:cubicBezTo>
                  <a:pt x="283" y="24"/>
                  <a:pt x="283" y="22"/>
                  <a:pt x="283" y="23"/>
                </a:cubicBezTo>
                <a:close/>
                <a:moveTo>
                  <a:pt x="290" y="22"/>
                </a:moveTo>
                <a:cubicBezTo>
                  <a:pt x="290" y="22"/>
                  <a:pt x="290" y="21"/>
                  <a:pt x="290" y="22"/>
                </a:cubicBezTo>
                <a:close/>
                <a:moveTo>
                  <a:pt x="288" y="20"/>
                </a:moveTo>
                <a:cubicBezTo>
                  <a:pt x="289" y="20"/>
                  <a:pt x="290" y="20"/>
                  <a:pt x="291" y="20"/>
                </a:cubicBezTo>
                <a:cubicBezTo>
                  <a:pt x="290" y="21"/>
                  <a:pt x="289" y="21"/>
                  <a:pt x="288" y="20"/>
                </a:cubicBezTo>
                <a:close/>
                <a:moveTo>
                  <a:pt x="294" y="22"/>
                </a:moveTo>
                <a:cubicBezTo>
                  <a:pt x="294" y="24"/>
                  <a:pt x="294" y="21"/>
                  <a:pt x="294" y="22"/>
                </a:cubicBezTo>
                <a:close/>
                <a:moveTo>
                  <a:pt x="299" y="19"/>
                </a:moveTo>
                <a:cubicBezTo>
                  <a:pt x="298" y="20"/>
                  <a:pt x="298" y="19"/>
                  <a:pt x="299" y="19"/>
                </a:cubicBezTo>
                <a:close/>
                <a:moveTo>
                  <a:pt x="299" y="21"/>
                </a:moveTo>
                <a:cubicBezTo>
                  <a:pt x="300" y="20"/>
                  <a:pt x="301" y="20"/>
                  <a:pt x="301" y="21"/>
                </a:cubicBezTo>
                <a:cubicBezTo>
                  <a:pt x="300" y="21"/>
                  <a:pt x="300" y="21"/>
                  <a:pt x="299" y="21"/>
                </a:cubicBezTo>
                <a:close/>
                <a:moveTo>
                  <a:pt x="309" y="19"/>
                </a:moveTo>
                <a:cubicBezTo>
                  <a:pt x="308" y="20"/>
                  <a:pt x="309" y="19"/>
                  <a:pt x="309" y="19"/>
                </a:cubicBezTo>
                <a:close/>
                <a:moveTo>
                  <a:pt x="309" y="23"/>
                </a:moveTo>
                <a:cubicBezTo>
                  <a:pt x="309" y="23"/>
                  <a:pt x="308" y="22"/>
                  <a:pt x="309" y="23"/>
                </a:cubicBezTo>
                <a:close/>
                <a:moveTo>
                  <a:pt x="310" y="20"/>
                </a:moveTo>
                <a:cubicBezTo>
                  <a:pt x="308" y="23"/>
                  <a:pt x="311" y="20"/>
                  <a:pt x="310" y="20"/>
                </a:cubicBezTo>
                <a:close/>
                <a:moveTo>
                  <a:pt x="313" y="20"/>
                </a:moveTo>
                <a:cubicBezTo>
                  <a:pt x="312" y="20"/>
                  <a:pt x="310" y="19"/>
                  <a:pt x="313" y="20"/>
                </a:cubicBezTo>
                <a:close/>
                <a:moveTo>
                  <a:pt x="316" y="21"/>
                </a:moveTo>
                <a:cubicBezTo>
                  <a:pt x="316" y="22"/>
                  <a:pt x="316" y="20"/>
                  <a:pt x="316" y="21"/>
                </a:cubicBezTo>
                <a:close/>
                <a:moveTo>
                  <a:pt x="319" y="19"/>
                </a:moveTo>
                <a:cubicBezTo>
                  <a:pt x="319" y="20"/>
                  <a:pt x="321" y="19"/>
                  <a:pt x="321" y="19"/>
                </a:cubicBezTo>
                <a:cubicBezTo>
                  <a:pt x="322" y="21"/>
                  <a:pt x="321" y="21"/>
                  <a:pt x="319" y="19"/>
                </a:cubicBezTo>
                <a:close/>
                <a:moveTo>
                  <a:pt x="328" y="20"/>
                </a:moveTo>
                <a:cubicBezTo>
                  <a:pt x="327" y="20"/>
                  <a:pt x="326" y="20"/>
                  <a:pt x="325" y="20"/>
                </a:cubicBezTo>
                <a:cubicBezTo>
                  <a:pt x="325" y="18"/>
                  <a:pt x="331" y="20"/>
                  <a:pt x="328" y="20"/>
                </a:cubicBezTo>
                <a:close/>
                <a:moveTo>
                  <a:pt x="335" y="22"/>
                </a:moveTo>
                <a:cubicBezTo>
                  <a:pt x="335" y="23"/>
                  <a:pt x="335" y="21"/>
                  <a:pt x="335" y="22"/>
                </a:cubicBezTo>
                <a:close/>
                <a:moveTo>
                  <a:pt x="352" y="19"/>
                </a:moveTo>
                <a:cubicBezTo>
                  <a:pt x="352" y="21"/>
                  <a:pt x="350" y="20"/>
                  <a:pt x="349" y="20"/>
                </a:cubicBezTo>
                <a:cubicBezTo>
                  <a:pt x="348" y="19"/>
                  <a:pt x="357" y="17"/>
                  <a:pt x="357" y="17"/>
                </a:cubicBezTo>
                <a:cubicBezTo>
                  <a:pt x="359" y="17"/>
                  <a:pt x="363" y="19"/>
                  <a:pt x="365" y="19"/>
                </a:cubicBezTo>
                <a:cubicBezTo>
                  <a:pt x="362" y="19"/>
                  <a:pt x="352" y="18"/>
                  <a:pt x="352" y="19"/>
                </a:cubicBezTo>
                <a:close/>
                <a:moveTo>
                  <a:pt x="350" y="16"/>
                </a:moveTo>
                <a:cubicBezTo>
                  <a:pt x="350" y="16"/>
                  <a:pt x="350" y="16"/>
                  <a:pt x="351" y="16"/>
                </a:cubicBezTo>
                <a:cubicBezTo>
                  <a:pt x="351" y="16"/>
                  <a:pt x="350" y="16"/>
                  <a:pt x="350" y="16"/>
                </a:cubicBezTo>
                <a:close/>
                <a:moveTo>
                  <a:pt x="378" y="12"/>
                </a:moveTo>
                <a:cubicBezTo>
                  <a:pt x="378" y="13"/>
                  <a:pt x="378" y="12"/>
                  <a:pt x="378" y="12"/>
                </a:cubicBezTo>
                <a:close/>
                <a:moveTo>
                  <a:pt x="378" y="8"/>
                </a:moveTo>
                <a:cubicBezTo>
                  <a:pt x="378" y="9"/>
                  <a:pt x="378" y="7"/>
                  <a:pt x="378" y="8"/>
                </a:cubicBezTo>
                <a:close/>
                <a:moveTo>
                  <a:pt x="380" y="18"/>
                </a:moveTo>
                <a:cubicBezTo>
                  <a:pt x="379" y="18"/>
                  <a:pt x="378" y="18"/>
                  <a:pt x="377" y="18"/>
                </a:cubicBezTo>
                <a:cubicBezTo>
                  <a:pt x="378" y="18"/>
                  <a:pt x="379" y="17"/>
                  <a:pt x="380" y="18"/>
                </a:cubicBezTo>
                <a:close/>
                <a:moveTo>
                  <a:pt x="374" y="18"/>
                </a:moveTo>
                <a:cubicBezTo>
                  <a:pt x="374" y="18"/>
                  <a:pt x="375" y="18"/>
                  <a:pt x="376" y="18"/>
                </a:cubicBezTo>
                <a:cubicBezTo>
                  <a:pt x="376" y="19"/>
                  <a:pt x="373" y="18"/>
                  <a:pt x="374" y="18"/>
                </a:cubicBezTo>
                <a:close/>
                <a:moveTo>
                  <a:pt x="369" y="11"/>
                </a:moveTo>
                <a:cubicBezTo>
                  <a:pt x="370" y="11"/>
                  <a:pt x="371" y="11"/>
                  <a:pt x="371" y="11"/>
                </a:cubicBezTo>
                <a:cubicBezTo>
                  <a:pt x="371" y="11"/>
                  <a:pt x="372" y="11"/>
                  <a:pt x="372" y="11"/>
                </a:cubicBezTo>
                <a:cubicBezTo>
                  <a:pt x="371" y="11"/>
                  <a:pt x="369" y="12"/>
                  <a:pt x="369" y="11"/>
                </a:cubicBezTo>
                <a:cubicBezTo>
                  <a:pt x="369" y="11"/>
                  <a:pt x="369" y="11"/>
                  <a:pt x="369" y="11"/>
                </a:cubicBezTo>
                <a:close/>
                <a:moveTo>
                  <a:pt x="373" y="18"/>
                </a:moveTo>
                <a:cubicBezTo>
                  <a:pt x="372" y="18"/>
                  <a:pt x="368" y="19"/>
                  <a:pt x="368" y="18"/>
                </a:cubicBezTo>
                <a:cubicBezTo>
                  <a:pt x="368" y="17"/>
                  <a:pt x="373" y="18"/>
                  <a:pt x="373" y="18"/>
                </a:cubicBezTo>
                <a:close/>
                <a:moveTo>
                  <a:pt x="366" y="16"/>
                </a:moveTo>
                <a:cubicBezTo>
                  <a:pt x="367" y="17"/>
                  <a:pt x="367" y="17"/>
                  <a:pt x="366" y="17"/>
                </a:cubicBezTo>
                <a:cubicBezTo>
                  <a:pt x="364" y="16"/>
                  <a:pt x="364" y="16"/>
                  <a:pt x="366" y="16"/>
                </a:cubicBezTo>
                <a:close/>
                <a:moveTo>
                  <a:pt x="365" y="11"/>
                </a:moveTo>
                <a:cubicBezTo>
                  <a:pt x="364" y="11"/>
                  <a:pt x="363" y="11"/>
                  <a:pt x="362" y="11"/>
                </a:cubicBezTo>
                <a:cubicBezTo>
                  <a:pt x="363" y="11"/>
                  <a:pt x="364" y="11"/>
                  <a:pt x="365" y="11"/>
                </a:cubicBezTo>
                <a:close/>
                <a:moveTo>
                  <a:pt x="359" y="11"/>
                </a:moveTo>
                <a:cubicBezTo>
                  <a:pt x="360" y="11"/>
                  <a:pt x="360" y="11"/>
                  <a:pt x="361" y="11"/>
                </a:cubicBezTo>
                <a:cubicBezTo>
                  <a:pt x="361" y="12"/>
                  <a:pt x="358" y="11"/>
                  <a:pt x="359" y="11"/>
                </a:cubicBezTo>
                <a:close/>
                <a:moveTo>
                  <a:pt x="358" y="11"/>
                </a:moveTo>
                <a:cubicBezTo>
                  <a:pt x="358" y="11"/>
                  <a:pt x="354" y="12"/>
                  <a:pt x="353" y="11"/>
                </a:cubicBezTo>
                <a:cubicBezTo>
                  <a:pt x="354" y="11"/>
                  <a:pt x="355" y="11"/>
                  <a:pt x="356" y="11"/>
                </a:cubicBezTo>
                <a:cubicBezTo>
                  <a:pt x="357" y="11"/>
                  <a:pt x="358" y="11"/>
                  <a:pt x="358" y="11"/>
                </a:cubicBezTo>
                <a:close/>
                <a:moveTo>
                  <a:pt x="354" y="11"/>
                </a:moveTo>
                <a:cubicBezTo>
                  <a:pt x="354" y="11"/>
                  <a:pt x="353" y="11"/>
                  <a:pt x="353" y="11"/>
                </a:cubicBezTo>
                <a:cubicBezTo>
                  <a:pt x="353" y="11"/>
                  <a:pt x="353" y="11"/>
                  <a:pt x="353" y="11"/>
                </a:cubicBezTo>
                <a:cubicBezTo>
                  <a:pt x="353" y="11"/>
                  <a:pt x="353" y="11"/>
                  <a:pt x="354" y="11"/>
                </a:cubicBezTo>
                <a:close/>
                <a:moveTo>
                  <a:pt x="351" y="9"/>
                </a:moveTo>
                <a:cubicBezTo>
                  <a:pt x="352" y="10"/>
                  <a:pt x="352" y="10"/>
                  <a:pt x="351" y="10"/>
                </a:cubicBezTo>
                <a:cubicBezTo>
                  <a:pt x="349" y="9"/>
                  <a:pt x="349" y="9"/>
                  <a:pt x="351" y="9"/>
                </a:cubicBezTo>
                <a:close/>
                <a:moveTo>
                  <a:pt x="351" y="11"/>
                </a:moveTo>
                <a:cubicBezTo>
                  <a:pt x="351" y="12"/>
                  <a:pt x="349" y="12"/>
                  <a:pt x="347" y="12"/>
                </a:cubicBezTo>
                <a:cubicBezTo>
                  <a:pt x="346" y="12"/>
                  <a:pt x="345" y="12"/>
                  <a:pt x="344" y="11"/>
                </a:cubicBezTo>
                <a:cubicBezTo>
                  <a:pt x="348" y="11"/>
                  <a:pt x="352" y="11"/>
                  <a:pt x="351" y="11"/>
                </a:cubicBezTo>
                <a:close/>
                <a:moveTo>
                  <a:pt x="319" y="15"/>
                </a:moveTo>
                <a:cubicBezTo>
                  <a:pt x="319" y="16"/>
                  <a:pt x="319" y="14"/>
                  <a:pt x="319" y="15"/>
                </a:cubicBezTo>
                <a:close/>
                <a:moveTo>
                  <a:pt x="313" y="13"/>
                </a:moveTo>
                <a:cubicBezTo>
                  <a:pt x="312" y="13"/>
                  <a:pt x="312" y="13"/>
                  <a:pt x="312" y="13"/>
                </a:cubicBezTo>
                <a:cubicBezTo>
                  <a:pt x="312" y="13"/>
                  <a:pt x="312" y="13"/>
                  <a:pt x="312" y="13"/>
                </a:cubicBezTo>
                <a:cubicBezTo>
                  <a:pt x="310" y="13"/>
                  <a:pt x="309" y="13"/>
                  <a:pt x="308" y="13"/>
                </a:cubicBezTo>
                <a:cubicBezTo>
                  <a:pt x="309" y="12"/>
                  <a:pt x="313" y="12"/>
                  <a:pt x="313" y="13"/>
                </a:cubicBezTo>
                <a:close/>
                <a:moveTo>
                  <a:pt x="305" y="13"/>
                </a:moveTo>
                <a:cubicBezTo>
                  <a:pt x="305" y="14"/>
                  <a:pt x="304" y="14"/>
                  <a:pt x="302" y="13"/>
                </a:cubicBezTo>
                <a:cubicBezTo>
                  <a:pt x="303" y="13"/>
                  <a:pt x="304" y="12"/>
                  <a:pt x="305" y="13"/>
                </a:cubicBezTo>
                <a:close/>
                <a:moveTo>
                  <a:pt x="296" y="13"/>
                </a:moveTo>
                <a:cubicBezTo>
                  <a:pt x="296" y="14"/>
                  <a:pt x="295" y="14"/>
                  <a:pt x="295" y="13"/>
                </a:cubicBezTo>
                <a:cubicBezTo>
                  <a:pt x="295" y="13"/>
                  <a:pt x="296" y="13"/>
                  <a:pt x="296" y="13"/>
                </a:cubicBezTo>
                <a:close/>
                <a:moveTo>
                  <a:pt x="294" y="14"/>
                </a:moveTo>
                <a:cubicBezTo>
                  <a:pt x="291" y="16"/>
                  <a:pt x="294" y="13"/>
                  <a:pt x="294" y="14"/>
                </a:cubicBezTo>
                <a:close/>
                <a:moveTo>
                  <a:pt x="292" y="16"/>
                </a:moveTo>
                <a:cubicBezTo>
                  <a:pt x="293" y="16"/>
                  <a:pt x="291" y="15"/>
                  <a:pt x="292" y="16"/>
                </a:cubicBezTo>
                <a:close/>
                <a:moveTo>
                  <a:pt x="284" y="14"/>
                </a:moveTo>
                <a:cubicBezTo>
                  <a:pt x="284" y="14"/>
                  <a:pt x="284" y="14"/>
                  <a:pt x="283" y="15"/>
                </a:cubicBezTo>
                <a:cubicBezTo>
                  <a:pt x="283" y="15"/>
                  <a:pt x="283" y="14"/>
                  <a:pt x="282" y="14"/>
                </a:cubicBezTo>
                <a:cubicBezTo>
                  <a:pt x="282" y="14"/>
                  <a:pt x="282" y="14"/>
                  <a:pt x="282" y="14"/>
                </a:cubicBezTo>
                <a:cubicBezTo>
                  <a:pt x="283" y="14"/>
                  <a:pt x="283" y="14"/>
                  <a:pt x="284" y="14"/>
                </a:cubicBezTo>
                <a:close/>
                <a:moveTo>
                  <a:pt x="281" y="13"/>
                </a:moveTo>
                <a:cubicBezTo>
                  <a:pt x="280" y="14"/>
                  <a:pt x="281" y="13"/>
                  <a:pt x="281" y="13"/>
                </a:cubicBezTo>
                <a:close/>
                <a:moveTo>
                  <a:pt x="273" y="14"/>
                </a:moveTo>
                <a:cubicBezTo>
                  <a:pt x="273" y="14"/>
                  <a:pt x="273" y="14"/>
                  <a:pt x="272" y="14"/>
                </a:cubicBezTo>
                <a:cubicBezTo>
                  <a:pt x="272" y="14"/>
                  <a:pt x="272" y="14"/>
                  <a:pt x="271" y="14"/>
                </a:cubicBezTo>
                <a:cubicBezTo>
                  <a:pt x="271" y="14"/>
                  <a:pt x="271" y="14"/>
                  <a:pt x="270" y="14"/>
                </a:cubicBezTo>
                <a:cubicBezTo>
                  <a:pt x="271" y="14"/>
                  <a:pt x="272" y="14"/>
                  <a:pt x="273" y="14"/>
                </a:cubicBezTo>
                <a:close/>
                <a:moveTo>
                  <a:pt x="253" y="21"/>
                </a:moveTo>
                <a:cubicBezTo>
                  <a:pt x="251" y="22"/>
                  <a:pt x="253" y="21"/>
                  <a:pt x="253" y="21"/>
                </a:cubicBezTo>
                <a:close/>
                <a:moveTo>
                  <a:pt x="238" y="23"/>
                </a:moveTo>
                <a:cubicBezTo>
                  <a:pt x="248" y="22"/>
                  <a:pt x="259" y="20"/>
                  <a:pt x="270" y="20"/>
                </a:cubicBezTo>
                <a:cubicBezTo>
                  <a:pt x="275" y="19"/>
                  <a:pt x="286" y="18"/>
                  <a:pt x="289" y="17"/>
                </a:cubicBezTo>
                <a:cubicBezTo>
                  <a:pt x="291" y="16"/>
                  <a:pt x="295" y="16"/>
                  <a:pt x="299" y="16"/>
                </a:cubicBezTo>
                <a:cubicBezTo>
                  <a:pt x="299" y="16"/>
                  <a:pt x="299" y="16"/>
                  <a:pt x="299" y="16"/>
                </a:cubicBezTo>
                <a:cubicBezTo>
                  <a:pt x="300" y="16"/>
                  <a:pt x="302" y="16"/>
                  <a:pt x="303" y="16"/>
                </a:cubicBezTo>
                <a:cubicBezTo>
                  <a:pt x="303" y="16"/>
                  <a:pt x="303" y="16"/>
                  <a:pt x="303" y="16"/>
                </a:cubicBezTo>
                <a:cubicBezTo>
                  <a:pt x="307" y="16"/>
                  <a:pt x="312" y="17"/>
                  <a:pt x="315" y="16"/>
                </a:cubicBezTo>
                <a:cubicBezTo>
                  <a:pt x="316" y="16"/>
                  <a:pt x="323" y="15"/>
                  <a:pt x="326" y="15"/>
                </a:cubicBezTo>
                <a:cubicBezTo>
                  <a:pt x="328" y="15"/>
                  <a:pt x="335" y="15"/>
                  <a:pt x="335" y="15"/>
                </a:cubicBezTo>
                <a:cubicBezTo>
                  <a:pt x="338" y="15"/>
                  <a:pt x="354" y="12"/>
                  <a:pt x="356" y="14"/>
                </a:cubicBezTo>
                <a:cubicBezTo>
                  <a:pt x="356" y="14"/>
                  <a:pt x="355" y="14"/>
                  <a:pt x="355" y="15"/>
                </a:cubicBezTo>
                <a:cubicBezTo>
                  <a:pt x="355" y="15"/>
                  <a:pt x="356" y="15"/>
                  <a:pt x="357" y="15"/>
                </a:cubicBezTo>
                <a:cubicBezTo>
                  <a:pt x="352" y="15"/>
                  <a:pt x="346" y="14"/>
                  <a:pt x="343" y="16"/>
                </a:cubicBezTo>
                <a:cubicBezTo>
                  <a:pt x="342" y="17"/>
                  <a:pt x="341" y="17"/>
                  <a:pt x="339" y="17"/>
                </a:cubicBezTo>
                <a:cubicBezTo>
                  <a:pt x="340" y="17"/>
                  <a:pt x="340" y="17"/>
                  <a:pt x="340" y="17"/>
                </a:cubicBezTo>
                <a:cubicBezTo>
                  <a:pt x="340" y="18"/>
                  <a:pt x="334" y="17"/>
                  <a:pt x="334" y="17"/>
                </a:cubicBezTo>
                <a:cubicBezTo>
                  <a:pt x="334" y="17"/>
                  <a:pt x="336" y="17"/>
                  <a:pt x="337" y="17"/>
                </a:cubicBezTo>
                <a:cubicBezTo>
                  <a:pt x="334" y="17"/>
                  <a:pt x="331" y="16"/>
                  <a:pt x="328" y="17"/>
                </a:cubicBezTo>
                <a:cubicBezTo>
                  <a:pt x="326" y="18"/>
                  <a:pt x="323" y="18"/>
                  <a:pt x="320" y="18"/>
                </a:cubicBezTo>
                <a:cubicBezTo>
                  <a:pt x="320" y="18"/>
                  <a:pt x="320" y="18"/>
                  <a:pt x="320" y="18"/>
                </a:cubicBezTo>
                <a:cubicBezTo>
                  <a:pt x="320" y="19"/>
                  <a:pt x="320" y="18"/>
                  <a:pt x="320" y="18"/>
                </a:cubicBezTo>
                <a:cubicBezTo>
                  <a:pt x="316" y="18"/>
                  <a:pt x="311" y="18"/>
                  <a:pt x="307" y="18"/>
                </a:cubicBezTo>
                <a:cubicBezTo>
                  <a:pt x="294" y="19"/>
                  <a:pt x="281" y="20"/>
                  <a:pt x="268" y="21"/>
                </a:cubicBezTo>
                <a:cubicBezTo>
                  <a:pt x="234" y="23"/>
                  <a:pt x="200" y="27"/>
                  <a:pt x="166" y="31"/>
                </a:cubicBezTo>
                <a:cubicBezTo>
                  <a:pt x="162" y="31"/>
                  <a:pt x="158" y="31"/>
                  <a:pt x="154" y="32"/>
                </a:cubicBezTo>
                <a:cubicBezTo>
                  <a:pt x="181" y="28"/>
                  <a:pt x="210" y="25"/>
                  <a:pt x="238" y="23"/>
                </a:cubicBezTo>
                <a:close/>
                <a:moveTo>
                  <a:pt x="137" y="33"/>
                </a:moveTo>
                <a:cubicBezTo>
                  <a:pt x="134" y="34"/>
                  <a:pt x="132" y="34"/>
                  <a:pt x="129" y="34"/>
                </a:cubicBezTo>
                <a:cubicBezTo>
                  <a:pt x="132" y="34"/>
                  <a:pt x="134" y="34"/>
                  <a:pt x="137" y="33"/>
                </a:cubicBezTo>
                <a:close/>
                <a:moveTo>
                  <a:pt x="143" y="40"/>
                </a:moveTo>
                <a:cubicBezTo>
                  <a:pt x="148" y="40"/>
                  <a:pt x="154" y="40"/>
                  <a:pt x="160" y="40"/>
                </a:cubicBezTo>
                <a:cubicBezTo>
                  <a:pt x="159" y="40"/>
                  <a:pt x="159" y="40"/>
                  <a:pt x="159" y="40"/>
                </a:cubicBezTo>
                <a:cubicBezTo>
                  <a:pt x="160" y="40"/>
                  <a:pt x="160" y="41"/>
                  <a:pt x="161" y="41"/>
                </a:cubicBezTo>
                <a:cubicBezTo>
                  <a:pt x="161" y="41"/>
                  <a:pt x="159" y="41"/>
                  <a:pt x="157" y="41"/>
                </a:cubicBezTo>
                <a:cubicBezTo>
                  <a:pt x="151" y="41"/>
                  <a:pt x="138" y="42"/>
                  <a:pt x="136" y="42"/>
                </a:cubicBezTo>
                <a:cubicBezTo>
                  <a:pt x="136" y="42"/>
                  <a:pt x="139" y="42"/>
                  <a:pt x="141" y="43"/>
                </a:cubicBezTo>
                <a:cubicBezTo>
                  <a:pt x="140" y="43"/>
                  <a:pt x="139" y="44"/>
                  <a:pt x="140" y="44"/>
                </a:cubicBezTo>
                <a:cubicBezTo>
                  <a:pt x="139" y="45"/>
                  <a:pt x="125" y="43"/>
                  <a:pt x="125" y="44"/>
                </a:cubicBezTo>
                <a:cubicBezTo>
                  <a:pt x="125" y="44"/>
                  <a:pt x="126" y="44"/>
                  <a:pt x="126" y="45"/>
                </a:cubicBezTo>
                <a:cubicBezTo>
                  <a:pt x="125" y="45"/>
                  <a:pt x="120" y="45"/>
                  <a:pt x="116" y="45"/>
                </a:cubicBezTo>
                <a:cubicBezTo>
                  <a:pt x="126" y="44"/>
                  <a:pt x="140" y="41"/>
                  <a:pt x="143" y="40"/>
                </a:cubicBezTo>
                <a:close/>
                <a:moveTo>
                  <a:pt x="104" y="47"/>
                </a:moveTo>
                <a:cubicBezTo>
                  <a:pt x="104" y="47"/>
                  <a:pt x="103" y="47"/>
                  <a:pt x="102" y="47"/>
                </a:cubicBezTo>
                <a:cubicBezTo>
                  <a:pt x="102" y="47"/>
                  <a:pt x="106" y="46"/>
                  <a:pt x="104" y="47"/>
                </a:cubicBezTo>
                <a:close/>
                <a:moveTo>
                  <a:pt x="101" y="46"/>
                </a:moveTo>
                <a:cubicBezTo>
                  <a:pt x="100" y="46"/>
                  <a:pt x="97" y="47"/>
                  <a:pt x="95" y="47"/>
                </a:cubicBezTo>
                <a:cubicBezTo>
                  <a:pt x="95" y="47"/>
                  <a:pt x="103" y="45"/>
                  <a:pt x="101" y="46"/>
                </a:cubicBezTo>
                <a:close/>
                <a:moveTo>
                  <a:pt x="90" y="47"/>
                </a:moveTo>
                <a:cubicBezTo>
                  <a:pt x="90" y="48"/>
                  <a:pt x="89" y="48"/>
                  <a:pt x="88" y="47"/>
                </a:cubicBezTo>
                <a:cubicBezTo>
                  <a:pt x="89" y="47"/>
                  <a:pt x="90" y="47"/>
                  <a:pt x="90" y="47"/>
                </a:cubicBezTo>
                <a:close/>
                <a:moveTo>
                  <a:pt x="229" y="15"/>
                </a:moveTo>
                <a:cubicBezTo>
                  <a:pt x="228" y="13"/>
                  <a:pt x="229" y="15"/>
                  <a:pt x="229" y="15"/>
                </a:cubicBezTo>
                <a:close/>
                <a:moveTo>
                  <a:pt x="213" y="15"/>
                </a:moveTo>
                <a:cubicBezTo>
                  <a:pt x="215" y="14"/>
                  <a:pt x="214" y="15"/>
                  <a:pt x="215" y="16"/>
                </a:cubicBezTo>
                <a:cubicBezTo>
                  <a:pt x="216" y="17"/>
                  <a:pt x="212" y="16"/>
                  <a:pt x="213" y="15"/>
                </a:cubicBezTo>
                <a:close/>
                <a:moveTo>
                  <a:pt x="175" y="19"/>
                </a:moveTo>
                <a:cubicBezTo>
                  <a:pt x="173" y="20"/>
                  <a:pt x="172" y="20"/>
                  <a:pt x="170" y="20"/>
                </a:cubicBezTo>
                <a:cubicBezTo>
                  <a:pt x="169" y="20"/>
                  <a:pt x="166" y="21"/>
                  <a:pt x="165" y="21"/>
                </a:cubicBezTo>
                <a:cubicBezTo>
                  <a:pt x="166" y="21"/>
                  <a:pt x="173" y="19"/>
                  <a:pt x="175" y="19"/>
                </a:cubicBezTo>
                <a:close/>
                <a:moveTo>
                  <a:pt x="156" y="21"/>
                </a:moveTo>
                <a:cubicBezTo>
                  <a:pt x="156" y="23"/>
                  <a:pt x="156" y="20"/>
                  <a:pt x="156" y="21"/>
                </a:cubicBezTo>
                <a:close/>
                <a:moveTo>
                  <a:pt x="150" y="22"/>
                </a:moveTo>
                <a:cubicBezTo>
                  <a:pt x="150" y="23"/>
                  <a:pt x="150" y="21"/>
                  <a:pt x="150" y="22"/>
                </a:cubicBezTo>
                <a:close/>
                <a:moveTo>
                  <a:pt x="138" y="23"/>
                </a:moveTo>
                <a:cubicBezTo>
                  <a:pt x="137" y="24"/>
                  <a:pt x="137" y="24"/>
                  <a:pt x="136" y="24"/>
                </a:cubicBezTo>
                <a:cubicBezTo>
                  <a:pt x="137" y="24"/>
                  <a:pt x="137" y="23"/>
                  <a:pt x="138" y="23"/>
                </a:cubicBezTo>
                <a:close/>
                <a:moveTo>
                  <a:pt x="17" y="37"/>
                </a:moveTo>
                <a:cubicBezTo>
                  <a:pt x="19" y="37"/>
                  <a:pt x="19" y="37"/>
                  <a:pt x="19" y="37"/>
                </a:cubicBezTo>
                <a:cubicBezTo>
                  <a:pt x="19" y="39"/>
                  <a:pt x="16" y="37"/>
                  <a:pt x="17" y="37"/>
                </a:cubicBezTo>
                <a:close/>
                <a:moveTo>
                  <a:pt x="30" y="37"/>
                </a:moveTo>
                <a:cubicBezTo>
                  <a:pt x="29" y="37"/>
                  <a:pt x="28" y="37"/>
                  <a:pt x="27" y="37"/>
                </a:cubicBezTo>
                <a:cubicBezTo>
                  <a:pt x="26" y="36"/>
                  <a:pt x="31" y="36"/>
                  <a:pt x="30" y="37"/>
                </a:cubicBezTo>
                <a:close/>
                <a:moveTo>
                  <a:pt x="27" y="50"/>
                </a:moveTo>
                <a:cubicBezTo>
                  <a:pt x="28" y="50"/>
                  <a:pt x="29" y="50"/>
                  <a:pt x="30" y="50"/>
                </a:cubicBezTo>
                <a:cubicBezTo>
                  <a:pt x="29" y="51"/>
                  <a:pt x="27" y="50"/>
                  <a:pt x="27" y="50"/>
                </a:cubicBezTo>
                <a:close/>
                <a:moveTo>
                  <a:pt x="32" y="50"/>
                </a:moveTo>
                <a:cubicBezTo>
                  <a:pt x="32" y="50"/>
                  <a:pt x="31" y="50"/>
                  <a:pt x="31" y="50"/>
                </a:cubicBezTo>
                <a:cubicBezTo>
                  <a:pt x="31" y="50"/>
                  <a:pt x="32" y="49"/>
                  <a:pt x="32" y="49"/>
                </a:cubicBezTo>
                <a:cubicBezTo>
                  <a:pt x="32" y="49"/>
                  <a:pt x="32" y="50"/>
                  <a:pt x="32" y="50"/>
                </a:cubicBezTo>
                <a:close/>
                <a:moveTo>
                  <a:pt x="34" y="55"/>
                </a:moveTo>
                <a:cubicBezTo>
                  <a:pt x="34" y="55"/>
                  <a:pt x="34" y="55"/>
                  <a:pt x="34" y="55"/>
                </a:cubicBezTo>
                <a:cubicBezTo>
                  <a:pt x="34" y="55"/>
                  <a:pt x="34" y="55"/>
                  <a:pt x="34" y="55"/>
                </a:cubicBezTo>
                <a:cubicBezTo>
                  <a:pt x="34" y="55"/>
                  <a:pt x="35" y="55"/>
                  <a:pt x="35" y="55"/>
                </a:cubicBezTo>
                <a:cubicBezTo>
                  <a:pt x="34" y="55"/>
                  <a:pt x="34" y="55"/>
                  <a:pt x="34" y="55"/>
                </a:cubicBezTo>
                <a:close/>
                <a:moveTo>
                  <a:pt x="45" y="32"/>
                </a:moveTo>
                <a:cubicBezTo>
                  <a:pt x="45" y="33"/>
                  <a:pt x="45" y="31"/>
                  <a:pt x="45" y="32"/>
                </a:cubicBezTo>
                <a:close/>
                <a:moveTo>
                  <a:pt x="44" y="55"/>
                </a:moveTo>
                <a:cubicBezTo>
                  <a:pt x="43" y="55"/>
                  <a:pt x="42" y="55"/>
                  <a:pt x="42" y="55"/>
                </a:cubicBezTo>
                <a:cubicBezTo>
                  <a:pt x="43" y="55"/>
                  <a:pt x="43" y="55"/>
                  <a:pt x="44" y="55"/>
                </a:cubicBezTo>
                <a:cubicBezTo>
                  <a:pt x="44" y="55"/>
                  <a:pt x="44" y="55"/>
                  <a:pt x="44" y="55"/>
                </a:cubicBezTo>
                <a:close/>
                <a:moveTo>
                  <a:pt x="40" y="40"/>
                </a:moveTo>
                <a:cubicBezTo>
                  <a:pt x="39" y="40"/>
                  <a:pt x="39" y="40"/>
                  <a:pt x="39" y="40"/>
                </a:cubicBezTo>
                <a:cubicBezTo>
                  <a:pt x="42" y="39"/>
                  <a:pt x="46" y="39"/>
                  <a:pt x="47" y="38"/>
                </a:cubicBezTo>
                <a:cubicBezTo>
                  <a:pt x="46" y="39"/>
                  <a:pt x="43" y="40"/>
                  <a:pt x="40" y="40"/>
                </a:cubicBezTo>
                <a:close/>
                <a:moveTo>
                  <a:pt x="65" y="44"/>
                </a:moveTo>
                <a:cubicBezTo>
                  <a:pt x="65" y="44"/>
                  <a:pt x="65" y="44"/>
                  <a:pt x="64" y="44"/>
                </a:cubicBezTo>
                <a:cubicBezTo>
                  <a:pt x="65" y="43"/>
                  <a:pt x="66" y="43"/>
                  <a:pt x="67" y="44"/>
                </a:cubicBezTo>
                <a:cubicBezTo>
                  <a:pt x="66" y="44"/>
                  <a:pt x="66" y="44"/>
                  <a:pt x="65" y="44"/>
                </a:cubicBezTo>
                <a:close/>
                <a:moveTo>
                  <a:pt x="12" y="73"/>
                </a:moveTo>
                <a:cubicBezTo>
                  <a:pt x="13" y="73"/>
                  <a:pt x="16" y="73"/>
                  <a:pt x="16" y="74"/>
                </a:cubicBezTo>
                <a:cubicBezTo>
                  <a:pt x="16" y="75"/>
                  <a:pt x="12" y="73"/>
                  <a:pt x="12" y="73"/>
                </a:cubicBezTo>
                <a:close/>
                <a:moveTo>
                  <a:pt x="27" y="73"/>
                </a:moveTo>
                <a:cubicBezTo>
                  <a:pt x="27" y="73"/>
                  <a:pt x="24" y="73"/>
                  <a:pt x="24" y="73"/>
                </a:cubicBezTo>
                <a:cubicBezTo>
                  <a:pt x="24" y="72"/>
                  <a:pt x="29" y="72"/>
                  <a:pt x="27" y="73"/>
                </a:cubicBezTo>
                <a:close/>
                <a:moveTo>
                  <a:pt x="20" y="90"/>
                </a:moveTo>
                <a:cubicBezTo>
                  <a:pt x="20" y="90"/>
                  <a:pt x="20" y="90"/>
                  <a:pt x="21" y="90"/>
                </a:cubicBezTo>
                <a:cubicBezTo>
                  <a:pt x="20" y="90"/>
                  <a:pt x="20" y="90"/>
                  <a:pt x="20" y="90"/>
                </a:cubicBezTo>
                <a:close/>
                <a:moveTo>
                  <a:pt x="25" y="86"/>
                </a:moveTo>
                <a:cubicBezTo>
                  <a:pt x="26" y="86"/>
                  <a:pt x="27" y="86"/>
                  <a:pt x="28" y="86"/>
                </a:cubicBezTo>
                <a:cubicBezTo>
                  <a:pt x="27" y="87"/>
                  <a:pt x="25" y="86"/>
                  <a:pt x="25" y="86"/>
                </a:cubicBezTo>
                <a:close/>
                <a:moveTo>
                  <a:pt x="29" y="86"/>
                </a:moveTo>
                <a:cubicBezTo>
                  <a:pt x="29" y="86"/>
                  <a:pt x="32" y="84"/>
                  <a:pt x="32" y="85"/>
                </a:cubicBezTo>
                <a:cubicBezTo>
                  <a:pt x="31" y="86"/>
                  <a:pt x="30" y="86"/>
                  <a:pt x="29" y="86"/>
                </a:cubicBezTo>
                <a:close/>
                <a:moveTo>
                  <a:pt x="38" y="85"/>
                </a:moveTo>
                <a:cubicBezTo>
                  <a:pt x="37" y="85"/>
                  <a:pt x="35" y="86"/>
                  <a:pt x="33" y="85"/>
                </a:cubicBezTo>
                <a:cubicBezTo>
                  <a:pt x="35" y="86"/>
                  <a:pt x="39" y="84"/>
                  <a:pt x="41" y="84"/>
                </a:cubicBezTo>
                <a:cubicBezTo>
                  <a:pt x="42" y="84"/>
                  <a:pt x="38" y="85"/>
                  <a:pt x="38" y="85"/>
                </a:cubicBezTo>
                <a:close/>
                <a:moveTo>
                  <a:pt x="27" y="91"/>
                </a:moveTo>
                <a:cubicBezTo>
                  <a:pt x="28" y="91"/>
                  <a:pt x="31" y="91"/>
                  <a:pt x="31" y="92"/>
                </a:cubicBezTo>
                <a:cubicBezTo>
                  <a:pt x="31" y="93"/>
                  <a:pt x="27" y="91"/>
                  <a:pt x="27" y="91"/>
                </a:cubicBezTo>
                <a:close/>
                <a:moveTo>
                  <a:pt x="43" y="91"/>
                </a:moveTo>
                <a:cubicBezTo>
                  <a:pt x="42" y="91"/>
                  <a:pt x="39" y="91"/>
                  <a:pt x="39" y="91"/>
                </a:cubicBezTo>
                <a:cubicBezTo>
                  <a:pt x="39" y="90"/>
                  <a:pt x="44" y="90"/>
                  <a:pt x="43" y="91"/>
                </a:cubicBezTo>
                <a:close/>
                <a:moveTo>
                  <a:pt x="47" y="81"/>
                </a:moveTo>
                <a:cubicBezTo>
                  <a:pt x="47" y="81"/>
                  <a:pt x="48" y="81"/>
                  <a:pt x="49" y="81"/>
                </a:cubicBezTo>
                <a:cubicBezTo>
                  <a:pt x="48" y="81"/>
                  <a:pt x="47" y="81"/>
                  <a:pt x="47" y="81"/>
                </a:cubicBezTo>
                <a:close/>
                <a:moveTo>
                  <a:pt x="59" y="85"/>
                </a:moveTo>
                <a:cubicBezTo>
                  <a:pt x="59" y="86"/>
                  <a:pt x="59" y="84"/>
                  <a:pt x="59" y="85"/>
                </a:cubicBezTo>
                <a:close/>
                <a:moveTo>
                  <a:pt x="19" y="112"/>
                </a:moveTo>
                <a:cubicBezTo>
                  <a:pt x="19" y="111"/>
                  <a:pt x="22" y="111"/>
                  <a:pt x="22" y="112"/>
                </a:cubicBezTo>
                <a:cubicBezTo>
                  <a:pt x="22" y="113"/>
                  <a:pt x="19" y="112"/>
                  <a:pt x="19" y="112"/>
                </a:cubicBezTo>
                <a:close/>
                <a:moveTo>
                  <a:pt x="32" y="124"/>
                </a:moveTo>
                <a:cubicBezTo>
                  <a:pt x="33" y="124"/>
                  <a:pt x="34" y="124"/>
                  <a:pt x="35" y="124"/>
                </a:cubicBezTo>
                <a:cubicBezTo>
                  <a:pt x="35" y="125"/>
                  <a:pt x="32" y="124"/>
                  <a:pt x="32" y="124"/>
                </a:cubicBezTo>
                <a:close/>
                <a:moveTo>
                  <a:pt x="37" y="124"/>
                </a:moveTo>
                <a:cubicBezTo>
                  <a:pt x="37" y="124"/>
                  <a:pt x="38" y="123"/>
                  <a:pt x="39" y="123"/>
                </a:cubicBezTo>
                <a:cubicBezTo>
                  <a:pt x="39" y="123"/>
                  <a:pt x="39" y="123"/>
                  <a:pt x="39" y="123"/>
                </a:cubicBezTo>
                <a:cubicBezTo>
                  <a:pt x="39" y="123"/>
                  <a:pt x="40" y="123"/>
                  <a:pt x="40" y="123"/>
                </a:cubicBezTo>
                <a:cubicBezTo>
                  <a:pt x="39" y="123"/>
                  <a:pt x="38" y="123"/>
                  <a:pt x="37" y="124"/>
                </a:cubicBezTo>
                <a:close/>
                <a:moveTo>
                  <a:pt x="69" y="129"/>
                </a:moveTo>
                <a:cubicBezTo>
                  <a:pt x="70" y="129"/>
                  <a:pt x="71" y="129"/>
                  <a:pt x="71" y="129"/>
                </a:cubicBezTo>
                <a:cubicBezTo>
                  <a:pt x="71" y="131"/>
                  <a:pt x="68" y="129"/>
                  <a:pt x="69" y="129"/>
                </a:cubicBezTo>
                <a:close/>
                <a:moveTo>
                  <a:pt x="82" y="128"/>
                </a:moveTo>
                <a:cubicBezTo>
                  <a:pt x="81" y="128"/>
                  <a:pt x="80" y="129"/>
                  <a:pt x="79" y="128"/>
                </a:cubicBezTo>
                <a:cubicBezTo>
                  <a:pt x="78" y="128"/>
                  <a:pt x="83" y="127"/>
                  <a:pt x="82" y="128"/>
                </a:cubicBezTo>
                <a:close/>
                <a:moveTo>
                  <a:pt x="70" y="143"/>
                </a:moveTo>
                <a:cubicBezTo>
                  <a:pt x="70" y="143"/>
                  <a:pt x="70" y="143"/>
                  <a:pt x="70" y="143"/>
                </a:cubicBezTo>
                <a:cubicBezTo>
                  <a:pt x="70" y="143"/>
                  <a:pt x="70" y="143"/>
                  <a:pt x="70" y="143"/>
                </a:cubicBezTo>
                <a:cubicBezTo>
                  <a:pt x="70" y="143"/>
                  <a:pt x="70" y="143"/>
                  <a:pt x="70" y="143"/>
                </a:cubicBezTo>
                <a:close/>
                <a:moveTo>
                  <a:pt x="81" y="141"/>
                </a:moveTo>
                <a:cubicBezTo>
                  <a:pt x="81" y="141"/>
                  <a:pt x="81" y="141"/>
                  <a:pt x="81" y="141"/>
                </a:cubicBezTo>
                <a:cubicBezTo>
                  <a:pt x="81" y="141"/>
                  <a:pt x="81" y="141"/>
                  <a:pt x="81" y="142"/>
                </a:cubicBezTo>
                <a:cubicBezTo>
                  <a:pt x="81" y="141"/>
                  <a:pt x="81" y="141"/>
                  <a:pt x="81" y="141"/>
                </a:cubicBezTo>
                <a:close/>
                <a:moveTo>
                  <a:pt x="80" y="155"/>
                </a:moveTo>
                <a:cubicBezTo>
                  <a:pt x="81" y="155"/>
                  <a:pt x="82" y="155"/>
                  <a:pt x="83" y="155"/>
                </a:cubicBezTo>
                <a:cubicBezTo>
                  <a:pt x="82" y="156"/>
                  <a:pt x="80" y="155"/>
                  <a:pt x="80" y="155"/>
                </a:cubicBezTo>
                <a:close/>
                <a:moveTo>
                  <a:pt x="84" y="155"/>
                </a:moveTo>
                <a:cubicBezTo>
                  <a:pt x="83" y="155"/>
                  <a:pt x="86" y="153"/>
                  <a:pt x="86" y="154"/>
                </a:cubicBezTo>
                <a:cubicBezTo>
                  <a:pt x="85" y="154"/>
                  <a:pt x="84" y="155"/>
                  <a:pt x="84" y="155"/>
                </a:cubicBezTo>
                <a:close/>
                <a:moveTo>
                  <a:pt x="91" y="153"/>
                </a:moveTo>
                <a:cubicBezTo>
                  <a:pt x="94" y="153"/>
                  <a:pt x="85" y="154"/>
                  <a:pt x="87" y="154"/>
                </a:cubicBezTo>
                <a:cubicBezTo>
                  <a:pt x="89" y="153"/>
                  <a:pt x="92" y="152"/>
                  <a:pt x="94" y="152"/>
                </a:cubicBezTo>
                <a:cubicBezTo>
                  <a:pt x="94" y="153"/>
                  <a:pt x="93" y="153"/>
                  <a:pt x="91" y="153"/>
                </a:cubicBezTo>
                <a:close/>
                <a:moveTo>
                  <a:pt x="97" y="149"/>
                </a:moveTo>
                <a:cubicBezTo>
                  <a:pt x="98" y="149"/>
                  <a:pt x="99" y="149"/>
                  <a:pt x="99" y="149"/>
                </a:cubicBezTo>
                <a:cubicBezTo>
                  <a:pt x="99" y="149"/>
                  <a:pt x="98" y="150"/>
                  <a:pt x="97" y="149"/>
                </a:cubicBezTo>
                <a:close/>
                <a:moveTo>
                  <a:pt x="99" y="140"/>
                </a:moveTo>
                <a:cubicBezTo>
                  <a:pt x="99" y="140"/>
                  <a:pt x="100" y="140"/>
                  <a:pt x="100" y="140"/>
                </a:cubicBezTo>
                <a:cubicBezTo>
                  <a:pt x="100" y="140"/>
                  <a:pt x="100" y="140"/>
                  <a:pt x="100" y="140"/>
                </a:cubicBezTo>
                <a:cubicBezTo>
                  <a:pt x="100" y="140"/>
                  <a:pt x="99" y="140"/>
                  <a:pt x="99" y="140"/>
                </a:cubicBezTo>
                <a:close/>
                <a:moveTo>
                  <a:pt x="251" y="129"/>
                </a:moveTo>
                <a:cubicBezTo>
                  <a:pt x="251" y="129"/>
                  <a:pt x="251" y="129"/>
                  <a:pt x="251" y="129"/>
                </a:cubicBezTo>
                <a:cubicBezTo>
                  <a:pt x="251" y="129"/>
                  <a:pt x="251" y="129"/>
                  <a:pt x="251" y="129"/>
                </a:cubicBezTo>
                <a:cubicBezTo>
                  <a:pt x="251" y="129"/>
                  <a:pt x="251" y="129"/>
                  <a:pt x="251" y="129"/>
                </a:cubicBezTo>
                <a:close/>
                <a:moveTo>
                  <a:pt x="249" y="129"/>
                </a:moveTo>
                <a:cubicBezTo>
                  <a:pt x="251" y="130"/>
                  <a:pt x="245" y="128"/>
                  <a:pt x="249" y="129"/>
                </a:cubicBezTo>
                <a:close/>
                <a:moveTo>
                  <a:pt x="237" y="131"/>
                </a:moveTo>
                <a:cubicBezTo>
                  <a:pt x="236" y="133"/>
                  <a:pt x="237" y="131"/>
                  <a:pt x="237" y="131"/>
                </a:cubicBezTo>
                <a:close/>
                <a:moveTo>
                  <a:pt x="218" y="132"/>
                </a:moveTo>
                <a:cubicBezTo>
                  <a:pt x="217" y="133"/>
                  <a:pt x="215" y="132"/>
                  <a:pt x="215" y="132"/>
                </a:cubicBezTo>
                <a:cubicBezTo>
                  <a:pt x="215" y="132"/>
                  <a:pt x="219" y="132"/>
                  <a:pt x="218" y="132"/>
                </a:cubicBezTo>
                <a:close/>
                <a:moveTo>
                  <a:pt x="185" y="136"/>
                </a:moveTo>
                <a:cubicBezTo>
                  <a:pt x="185" y="137"/>
                  <a:pt x="185" y="135"/>
                  <a:pt x="185" y="136"/>
                </a:cubicBezTo>
                <a:close/>
                <a:moveTo>
                  <a:pt x="182" y="136"/>
                </a:moveTo>
                <a:cubicBezTo>
                  <a:pt x="182" y="137"/>
                  <a:pt x="180" y="135"/>
                  <a:pt x="182" y="136"/>
                </a:cubicBezTo>
                <a:close/>
                <a:moveTo>
                  <a:pt x="169" y="138"/>
                </a:moveTo>
                <a:cubicBezTo>
                  <a:pt x="170" y="138"/>
                  <a:pt x="170" y="139"/>
                  <a:pt x="170" y="139"/>
                </a:cubicBezTo>
                <a:cubicBezTo>
                  <a:pt x="169" y="142"/>
                  <a:pt x="168" y="139"/>
                  <a:pt x="169" y="138"/>
                </a:cubicBezTo>
                <a:close/>
                <a:moveTo>
                  <a:pt x="166" y="139"/>
                </a:moveTo>
                <a:cubicBezTo>
                  <a:pt x="165" y="140"/>
                  <a:pt x="164" y="139"/>
                  <a:pt x="164" y="139"/>
                </a:cubicBezTo>
                <a:cubicBezTo>
                  <a:pt x="165" y="139"/>
                  <a:pt x="165" y="139"/>
                  <a:pt x="166" y="139"/>
                </a:cubicBezTo>
                <a:close/>
                <a:moveTo>
                  <a:pt x="182" y="101"/>
                </a:moveTo>
                <a:cubicBezTo>
                  <a:pt x="182" y="101"/>
                  <a:pt x="182" y="101"/>
                  <a:pt x="182" y="101"/>
                </a:cubicBezTo>
                <a:cubicBezTo>
                  <a:pt x="182" y="101"/>
                  <a:pt x="182" y="101"/>
                  <a:pt x="182" y="101"/>
                </a:cubicBezTo>
                <a:cubicBezTo>
                  <a:pt x="182" y="101"/>
                  <a:pt x="182" y="101"/>
                  <a:pt x="182" y="101"/>
                </a:cubicBezTo>
                <a:close/>
                <a:moveTo>
                  <a:pt x="213" y="85"/>
                </a:moveTo>
                <a:cubicBezTo>
                  <a:pt x="212" y="86"/>
                  <a:pt x="211" y="85"/>
                  <a:pt x="210" y="85"/>
                </a:cubicBezTo>
                <a:cubicBezTo>
                  <a:pt x="211" y="85"/>
                  <a:pt x="214" y="85"/>
                  <a:pt x="213" y="85"/>
                </a:cubicBezTo>
                <a:close/>
                <a:moveTo>
                  <a:pt x="215" y="83"/>
                </a:moveTo>
                <a:cubicBezTo>
                  <a:pt x="216" y="83"/>
                  <a:pt x="216" y="83"/>
                  <a:pt x="217" y="83"/>
                </a:cubicBezTo>
                <a:cubicBezTo>
                  <a:pt x="217" y="83"/>
                  <a:pt x="217" y="83"/>
                  <a:pt x="217" y="83"/>
                </a:cubicBezTo>
                <a:cubicBezTo>
                  <a:pt x="218" y="83"/>
                  <a:pt x="219" y="83"/>
                  <a:pt x="220" y="82"/>
                </a:cubicBezTo>
                <a:cubicBezTo>
                  <a:pt x="219" y="83"/>
                  <a:pt x="218" y="83"/>
                  <a:pt x="217" y="83"/>
                </a:cubicBezTo>
                <a:cubicBezTo>
                  <a:pt x="217" y="83"/>
                  <a:pt x="217" y="83"/>
                  <a:pt x="217" y="83"/>
                </a:cubicBezTo>
                <a:cubicBezTo>
                  <a:pt x="217" y="83"/>
                  <a:pt x="228" y="82"/>
                  <a:pt x="228" y="82"/>
                </a:cubicBezTo>
                <a:cubicBezTo>
                  <a:pt x="228" y="82"/>
                  <a:pt x="228" y="82"/>
                  <a:pt x="228" y="82"/>
                </a:cubicBezTo>
                <a:cubicBezTo>
                  <a:pt x="229" y="82"/>
                  <a:pt x="229" y="82"/>
                  <a:pt x="230" y="82"/>
                </a:cubicBezTo>
                <a:cubicBezTo>
                  <a:pt x="229" y="82"/>
                  <a:pt x="229" y="82"/>
                  <a:pt x="229" y="83"/>
                </a:cubicBezTo>
                <a:cubicBezTo>
                  <a:pt x="230" y="83"/>
                  <a:pt x="232" y="83"/>
                  <a:pt x="233" y="82"/>
                </a:cubicBezTo>
                <a:cubicBezTo>
                  <a:pt x="233" y="82"/>
                  <a:pt x="232" y="82"/>
                  <a:pt x="232" y="82"/>
                </a:cubicBezTo>
                <a:cubicBezTo>
                  <a:pt x="235" y="82"/>
                  <a:pt x="238" y="81"/>
                  <a:pt x="241" y="81"/>
                </a:cubicBezTo>
                <a:cubicBezTo>
                  <a:pt x="242" y="82"/>
                  <a:pt x="247" y="81"/>
                  <a:pt x="249" y="81"/>
                </a:cubicBezTo>
                <a:cubicBezTo>
                  <a:pt x="256" y="80"/>
                  <a:pt x="263" y="80"/>
                  <a:pt x="269" y="80"/>
                </a:cubicBezTo>
                <a:cubicBezTo>
                  <a:pt x="252" y="81"/>
                  <a:pt x="235" y="84"/>
                  <a:pt x="218" y="86"/>
                </a:cubicBezTo>
                <a:cubicBezTo>
                  <a:pt x="217" y="86"/>
                  <a:pt x="216" y="85"/>
                  <a:pt x="216" y="85"/>
                </a:cubicBezTo>
                <a:cubicBezTo>
                  <a:pt x="215" y="85"/>
                  <a:pt x="219" y="85"/>
                  <a:pt x="222" y="84"/>
                </a:cubicBezTo>
                <a:cubicBezTo>
                  <a:pt x="219" y="84"/>
                  <a:pt x="214" y="84"/>
                  <a:pt x="210" y="84"/>
                </a:cubicBezTo>
                <a:cubicBezTo>
                  <a:pt x="210" y="84"/>
                  <a:pt x="210" y="84"/>
                  <a:pt x="210" y="84"/>
                </a:cubicBezTo>
                <a:cubicBezTo>
                  <a:pt x="209" y="84"/>
                  <a:pt x="209" y="84"/>
                  <a:pt x="209" y="84"/>
                </a:cubicBezTo>
                <a:cubicBezTo>
                  <a:pt x="208" y="83"/>
                  <a:pt x="214" y="83"/>
                  <a:pt x="215" y="83"/>
                </a:cubicBezTo>
                <a:close/>
                <a:moveTo>
                  <a:pt x="210" y="87"/>
                </a:moveTo>
                <a:cubicBezTo>
                  <a:pt x="210" y="87"/>
                  <a:pt x="210" y="87"/>
                  <a:pt x="210" y="87"/>
                </a:cubicBezTo>
                <a:cubicBezTo>
                  <a:pt x="209" y="87"/>
                  <a:pt x="208" y="87"/>
                  <a:pt x="207" y="87"/>
                </a:cubicBezTo>
                <a:cubicBezTo>
                  <a:pt x="209" y="86"/>
                  <a:pt x="210" y="86"/>
                  <a:pt x="210" y="87"/>
                </a:cubicBezTo>
                <a:close/>
                <a:moveTo>
                  <a:pt x="204" y="86"/>
                </a:moveTo>
                <a:cubicBezTo>
                  <a:pt x="203" y="86"/>
                  <a:pt x="201" y="86"/>
                  <a:pt x="199" y="86"/>
                </a:cubicBezTo>
                <a:cubicBezTo>
                  <a:pt x="200" y="86"/>
                  <a:pt x="202" y="86"/>
                  <a:pt x="203" y="85"/>
                </a:cubicBezTo>
                <a:cubicBezTo>
                  <a:pt x="203" y="86"/>
                  <a:pt x="204" y="86"/>
                  <a:pt x="204" y="86"/>
                </a:cubicBezTo>
                <a:close/>
                <a:moveTo>
                  <a:pt x="198" y="85"/>
                </a:moveTo>
                <a:cubicBezTo>
                  <a:pt x="198" y="85"/>
                  <a:pt x="199" y="85"/>
                  <a:pt x="199" y="85"/>
                </a:cubicBezTo>
                <a:cubicBezTo>
                  <a:pt x="200" y="85"/>
                  <a:pt x="200" y="85"/>
                  <a:pt x="201" y="85"/>
                </a:cubicBezTo>
                <a:cubicBezTo>
                  <a:pt x="199" y="86"/>
                  <a:pt x="197" y="86"/>
                  <a:pt x="195" y="86"/>
                </a:cubicBezTo>
                <a:cubicBezTo>
                  <a:pt x="195" y="86"/>
                  <a:pt x="194" y="86"/>
                  <a:pt x="193" y="87"/>
                </a:cubicBezTo>
                <a:cubicBezTo>
                  <a:pt x="193" y="87"/>
                  <a:pt x="193" y="87"/>
                  <a:pt x="193" y="87"/>
                </a:cubicBezTo>
                <a:cubicBezTo>
                  <a:pt x="195" y="86"/>
                  <a:pt x="197" y="86"/>
                  <a:pt x="198" y="85"/>
                </a:cubicBezTo>
                <a:close/>
                <a:moveTo>
                  <a:pt x="192" y="88"/>
                </a:moveTo>
                <a:cubicBezTo>
                  <a:pt x="192" y="88"/>
                  <a:pt x="192" y="88"/>
                  <a:pt x="193" y="88"/>
                </a:cubicBezTo>
                <a:cubicBezTo>
                  <a:pt x="193" y="89"/>
                  <a:pt x="191" y="88"/>
                  <a:pt x="191" y="88"/>
                </a:cubicBezTo>
                <a:cubicBezTo>
                  <a:pt x="191" y="88"/>
                  <a:pt x="191" y="88"/>
                  <a:pt x="192" y="88"/>
                </a:cubicBezTo>
                <a:close/>
                <a:moveTo>
                  <a:pt x="179" y="87"/>
                </a:moveTo>
                <a:cubicBezTo>
                  <a:pt x="179" y="88"/>
                  <a:pt x="179" y="88"/>
                  <a:pt x="179" y="88"/>
                </a:cubicBezTo>
                <a:cubicBezTo>
                  <a:pt x="178" y="88"/>
                  <a:pt x="178" y="88"/>
                  <a:pt x="178" y="88"/>
                </a:cubicBezTo>
                <a:cubicBezTo>
                  <a:pt x="178" y="87"/>
                  <a:pt x="178" y="87"/>
                  <a:pt x="179" y="87"/>
                </a:cubicBezTo>
                <a:close/>
                <a:moveTo>
                  <a:pt x="118" y="91"/>
                </a:moveTo>
                <a:cubicBezTo>
                  <a:pt x="126" y="90"/>
                  <a:pt x="135" y="89"/>
                  <a:pt x="143" y="88"/>
                </a:cubicBezTo>
                <a:cubicBezTo>
                  <a:pt x="153" y="87"/>
                  <a:pt x="163" y="87"/>
                  <a:pt x="174" y="86"/>
                </a:cubicBezTo>
                <a:cubicBezTo>
                  <a:pt x="174" y="86"/>
                  <a:pt x="174" y="86"/>
                  <a:pt x="174" y="86"/>
                </a:cubicBezTo>
                <a:cubicBezTo>
                  <a:pt x="174" y="86"/>
                  <a:pt x="174" y="86"/>
                  <a:pt x="174" y="86"/>
                </a:cubicBezTo>
                <a:cubicBezTo>
                  <a:pt x="174" y="86"/>
                  <a:pt x="173" y="86"/>
                  <a:pt x="173" y="86"/>
                </a:cubicBezTo>
                <a:cubicBezTo>
                  <a:pt x="170" y="86"/>
                  <a:pt x="165" y="87"/>
                  <a:pt x="163" y="88"/>
                </a:cubicBezTo>
                <a:cubicBezTo>
                  <a:pt x="164" y="88"/>
                  <a:pt x="164" y="88"/>
                  <a:pt x="165" y="88"/>
                </a:cubicBezTo>
                <a:cubicBezTo>
                  <a:pt x="164" y="88"/>
                  <a:pt x="164" y="88"/>
                  <a:pt x="163" y="88"/>
                </a:cubicBezTo>
                <a:cubicBezTo>
                  <a:pt x="162" y="88"/>
                  <a:pt x="162" y="88"/>
                  <a:pt x="161" y="88"/>
                </a:cubicBezTo>
                <a:cubicBezTo>
                  <a:pt x="161" y="88"/>
                  <a:pt x="161" y="88"/>
                  <a:pt x="161" y="88"/>
                </a:cubicBezTo>
                <a:cubicBezTo>
                  <a:pt x="161" y="88"/>
                  <a:pt x="161" y="88"/>
                  <a:pt x="161" y="88"/>
                </a:cubicBezTo>
                <a:cubicBezTo>
                  <a:pt x="161" y="88"/>
                  <a:pt x="161" y="88"/>
                  <a:pt x="161" y="88"/>
                </a:cubicBezTo>
                <a:cubicBezTo>
                  <a:pt x="153" y="89"/>
                  <a:pt x="138" y="89"/>
                  <a:pt x="136" y="90"/>
                </a:cubicBezTo>
                <a:cubicBezTo>
                  <a:pt x="136" y="90"/>
                  <a:pt x="137" y="90"/>
                  <a:pt x="138" y="90"/>
                </a:cubicBezTo>
                <a:cubicBezTo>
                  <a:pt x="135" y="90"/>
                  <a:pt x="131" y="91"/>
                  <a:pt x="128" y="91"/>
                </a:cubicBezTo>
                <a:cubicBezTo>
                  <a:pt x="126" y="91"/>
                  <a:pt x="124" y="91"/>
                  <a:pt x="124" y="92"/>
                </a:cubicBezTo>
                <a:cubicBezTo>
                  <a:pt x="124" y="92"/>
                  <a:pt x="124" y="92"/>
                  <a:pt x="124" y="92"/>
                </a:cubicBezTo>
                <a:cubicBezTo>
                  <a:pt x="123" y="92"/>
                  <a:pt x="122" y="93"/>
                  <a:pt x="120" y="93"/>
                </a:cubicBezTo>
                <a:cubicBezTo>
                  <a:pt x="114" y="93"/>
                  <a:pt x="105" y="94"/>
                  <a:pt x="101" y="94"/>
                </a:cubicBezTo>
                <a:cubicBezTo>
                  <a:pt x="105" y="94"/>
                  <a:pt x="116" y="91"/>
                  <a:pt x="118" y="91"/>
                </a:cubicBezTo>
                <a:close/>
                <a:moveTo>
                  <a:pt x="168" y="88"/>
                </a:moveTo>
                <a:cubicBezTo>
                  <a:pt x="168" y="88"/>
                  <a:pt x="168" y="88"/>
                  <a:pt x="168" y="88"/>
                </a:cubicBezTo>
                <a:cubicBezTo>
                  <a:pt x="167" y="88"/>
                  <a:pt x="167" y="87"/>
                  <a:pt x="168" y="88"/>
                </a:cubicBezTo>
                <a:close/>
                <a:moveTo>
                  <a:pt x="100" y="95"/>
                </a:moveTo>
                <a:cubicBezTo>
                  <a:pt x="99" y="95"/>
                  <a:pt x="98" y="95"/>
                  <a:pt x="98" y="95"/>
                </a:cubicBezTo>
                <a:cubicBezTo>
                  <a:pt x="97" y="95"/>
                  <a:pt x="101" y="95"/>
                  <a:pt x="100" y="95"/>
                </a:cubicBezTo>
                <a:close/>
                <a:moveTo>
                  <a:pt x="97" y="94"/>
                </a:moveTo>
                <a:cubicBezTo>
                  <a:pt x="94" y="95"/>
                  <a:pt x="91" y="94"/>
                  <a:pt x="89" y="95"/>
                </a:cubicBezTo>
                <a:cubicBezTo>
                  <a:pt x="91" y="94"/>
                  <a:pt x="97" y="94"/>
                  <a:pt x="97" y="94"/>
                </a:cubicBezTo>
                <a:close/>
                <a:moveTo>
                  <a:pt x="84" y="96"/>
                </a:moveTo>
                <a:cubicBezTo>
                  <a:pt x="83" y="96"/>
                  <a:pt x="82" y="96"/>
                  <a:pt x="81" y="96"/>
                </a:cubicBezTo>
                <a:cubicBezTo>
                  <a:pt x="82" y="96"/>
                  <a:pt x="83" y="96"/>
                  <a:pt x="84" y="96"/>
                </a:cubicBezTo>
                <a:close/>
                <a:moveTo>
                  <a:pt x="83" y="77"/>
                </a:moveTo>
                <a:cubicBezTo>
                  <a:pt x="82" y="77"/>
                  <a:pt x="82" y="77"/>
                  <a:pt x="81" y="78"/>
                </a:cubicBezTo>
                <a:cubicBezTo>
                  <a:pt x="81" y="78"/>
                  <a:pt x="85" y="77"/>
                  <a:pt x="83" y="77"/>
                </a:cubicBezTo>
                <a:close/>
                <a:moveTo>
                  <a:pt x="80" y="76"/>
                </a:moveTo>
                <a:cubicBezTo>
                  <a:pt x="78" y="77"/>
                  <a:pt x="75" y="77"/>
                  <a:pt x="73" y="77"/>
                </a:cubicBezTo>
                <a:cubicBezTo>
                  <a:pt x="74" y="77"/>
                  <a:pt x="81" y="76"/>
                  <a:pt x="80" y="76"/>
                </a:cubicBezTo>
                <a:close/>
                <a:moveTo>
                  <a:pt x="68" y="68"/>
                </a:moveTo>
                <a:cubicBezTo>
                  <a:pt x="69" y="68"/>
                  <a:pt x="70" y="68"/>
                  <a:pt x="70" y="68"/>
                </a:cubicBezTo>
                <a:cubicBezTo>
                  <a:pt x="70" y="68"/>
                  <a:pt x="70" y="69"/>
                  <a:pt x="70" y="69"/>
                </a:cubicBezTo>
                <a:cubicBezTo>
                  <a:pt x="70" y="69"/>
                  <a:pt x="71" y="69"/>
                  <a:pt x="72" y="69"/>
                </a:cubicBezTo>
                <a:cubicBezTo>
                  <a:pt x="71" y="69"/>
                  <a:pt x="69" y="69"/>
                  <a:pt x="68" y="69"/>
                </a:cubicBezTo>
                <a:cubicBezTo>
                  <a:pt x="68" y="69"/>
                  <a:pt x="68" y="69"/>
                  <a:pt x="69" y="69"/>
                </a:cubicBezTo>
                <a:cubicBezTo>
                  <a:pt x="68" y="69"/>
                  <a:pt x="67" y="69"/>
                  <a:pt x="67" y="68"/>
                </a:cubicBezTo>
                <a:cubicBezTo>
                  <a:pt x="67" y="68"/>
                  <a:pt x="68" y="68"/>
                  <a:pt x="68" y="68"/>
                </a:cubicBezTo>
                <a:close/>
                <a:moveTo>
                  <a:pt x="67" y="78"/>
                </a:moveTo>
                <a:cubicBezTo>
                  <a:pt x="67" y="79"/>
                  <a:pt x="66" y="79"/>
                  <a:pt x="65" y="78"/>
                </a:cubicBezTo>
                <a:cubicBezTo>
                  <a:pt x="66" y="78"/>
                  <a:pt x="67" y="78"/>
                  <a:pt x="67" y="78"/>
                </a:cubicBezTo>
                <a:close/>
                <a:moveTo>
                  <a:pt x="35" y="110"/>
                </a:moveTo>
                <a:cubicBezTo>
                  <a:pt x="34" y="111"/>
                  <a:pt x="31" y="111"/>
                  <a:pt x="31" y="111"/>
                </a:cubicBezTo>
                <a:cubicBezTo>
                  <a:pt x="31" y="110"/>
                  <a:pt x="36" y="110"/>
                  <a:pt x="35" y="110"/>
                </a:cubicBezTo>
                <a:close/>
                <a:moveTo>
                  <a:pt x="40" y="104"/>
                </a:moveTo>
                <a:cubicBezTo>
                  <a:pt x="41" y="104"/>
                  <a:pt x="42" y="104"/>
                  <a:pt x="43" y="104"/>
                </a:cubicBezTo>
                <a:cubicBezTo>
                  <a:pt x="43" y="105"/>
                  <a:pt x="40" y="104"/>
                  <a:pt x="40" y="104"/>
                </a:cubicBezTo>
                <a:close/>
                <a:moveTo>
                  <a:pt x="47" y="122"/>
                </a:moveTo>
                <a:cubicBezTo>
                  <a:pt x="46" y="122"/>
                  <a:pt x="46" y="122"/>
                  <a:pt x="46" y="122"/>
                </a:cubicBezTo>
                <a:cubicBezTo>
                  <a:pt x="46" y="122"/>
                  <a:pt x="45" y="122"/>
                  <a:pt x="45" y="122"/>
                </a:cubicBezTo>
                <a:cubicBezTo>
                  <a:pt x="45" y="122"/>
                  <a:pt x="46" y="122"/>
                  <a:pt x="46" y="122"/>
                </a:cubicBezTo>
                <a:cubicBezTo>
                  <a:pt x="46" y="122"/>
                  <a:pt x="47" y="122"/>
                  <a:pt x="47" y="122"/>
                </a:cubicBezTo>
                <a:cubicBezTo>
                  <a:pt x="47" y="122"/>
                  <a:pt x="47" y="122"/>
                  <a:pt x="47" y="122"/>
                </a:cubicBezTo>
                <a:close/>
                <a:moveTo>
                  <a:pt x="44" y="104"/>
                </a:moveTo>
                <a:cubicBezTo>
                  <a:pt x="44" y="104"/>
                  <a:pt x="47" y="102"/>
                  <a:pt x="47" y="103"/>
                </a:cubicBezTo>
                <a:cubicBezTo>
                  <a:pt x="47" y="104"/>
                  <a:pt x="46" y="104"/>
                  <a:pt x="44" y="104"/>
                </a:cubicBezTo>
                <a:close/>
                <a:moveTo>
                  <a:pt x="48" y="123"/>
                </a:moveTo>
                <a:cubicBezTo>
                  <a:pt x="48" y="122"/>
                  <a:pt x="48" y="122"/>
                  <a:pt x="49" y="122"/>
                </a:cubicBezTo>
                <a:cubicBezTo>
                  <a:pt x="50" y="122"/>
                  <a:pt x="51" y="122"/>
                  <a:pt x="52" y="122"/>
                </a:cubicBezTo>
                <a:cubicBezTo>
                  <a:pt x="52" y="123"/>
                  <a:pt x="52" y="123"/>
                  <a:pt x="52" y="123"/>
                </a:cubicBezTo>
                <a:cubicBezTo>
                  <a:pt x="53" y="123"/>
                  <a:pt x="54" y="123"/>
                  <a:pt x="57" y="123"/>
                </a:cubicBezTo>
                <a:cubicBezTo>
                  <a:pt x="55" y="123"/>
                  <a:pt x="52" y="123"/>
                  <a:pt x="48" y="123"/>
                </a:cubicBezTo>
                <a:close/>
                <a:moveTo>
                  <a:pt x="51" y="111"/>
                </a:moveTo>
                <a:cubicBezTo>
                  <a:pt x="52" y="111"/>
                  <a:pt x="53" y="111"/>
                  <a:pt x="54" y="110"/>
                </a:cubicBezTo>
                <a:cubicBezTo>
                  <a:pt x="54" y="110"/>
                  <a:pt x="54" y="110"/>
                  <a:pt x="54" y="110"/>
                </a:cubicBezTo>
                <a:cubicBezTo>
                  <a:pt x="53" y="111"/>
                  <a:pt x="52" y="111"/>
                  <a:pt x="51" y="112"/>
                </a:cubicBezTo>
                <a:cubicBezTo>
                  <a:pt x="51" y="112"/>
                  <a:pt x="51" y="112"/>
                  <a:pt x="51" y="111"/>
                </a:cubicBezTo>
                <a:close/>
                <a:moveTo>
                  <a:pt x="56" y="103"/>
                </a:moveTo>
                <a:cubicBezTo>
                  <a:pt x="56" y="103"/>
                  <a:pt x="56" y="103"/>
                  <a:pt x="56" y="103"/>
                </a:cubicBezTo>
                <a:cubicBezTo>
                  <a:pt x="56" y="103"/>
                  <a:pt x="56" y="103"/>
                  <a:pt x="56" y="103"/>
                </a:cubicBezTo>
                <a:cubicBezTo>
                  <a:pt x="56" y="103"/>
                  <a:pt x="56" y="103"/>
                  <a:pt x="56" y="103"/>
                </a:cubicBezTo>
                <a:close/>
                <a:moveTo>
                  <a:pt x="54" y="103"/>
                </a:moveTo>
                <a:cubicBezTo>
                  <a:pt x="52" y="103"/>
                  <a:pt x="50" y="103"/>
                  <a:pt x="49" y="103"/>
                </a:cubicBezTo>
                <a:cubicBezTo>
                  <a:pt x="51" y="103"/>
                  <a:pt x="55" y="102"/>
                  <a:pt x="57" y="102"/>
                </a:cubicBezTo>
                <a:cubicBezTo>
                  <a:pt x="58" y="102"/>
                  <a:pt x="54" y="103"/>
                  <a:pt x="54" y="103"/>
                </a:cubicBezTo>
                <a:close/>
                <a:moveTo>
                  <a:pt x="61" y="122"/>
                </a:moveTo>
                <a:cubicBezTo>
                  <a:pt x="61" y="122"/>
                  <a:pt x="62" y="122"/>
                  <a:pt x="62" y="122"/>
                </a:cubicBezTo>
                <a:cubicBezTo>
                  <a:pt x="62" y="122"/>
                  <a:pt x="62" y="122"/>
                  <a:pt x="63" y="122"/>
                </a:cubicBezTo>
                <a:cubicBezTo>
                  <a:pt x="62" y="122"/>
                  <a:pt x="61" y="122"/>
                  <a:pt x="61" y="122"/>
                </a:cubicBezTo>
                <a:close/>
                <a:moveTo>
                  <a:pt x="62" y="99"/>
                </a:moveTo>
                <a:cubicBezTo>
                  <a:pt x="63" y="99"/>
                  <a:pt x="64" y="98"/>
                  <a:pt x="65" y="99"/>
                </a:cubicBezTo>
                <a:cubicBezTo>
                  <a:pt x="64" y="99"/>
                  <a:pt x="63" y="99"/>
                  <a:pt x="62" y="99"/>
                </a:cubicBezTo>
                <a:close/>
                <a:moveTo>
                  <a:pt x="64" y="122"/>
                </a:moveTo>
                <a:cubicBezTo>
                  <a:pt x="64" y="122"/>
                  <a:pt x="67" y="121"/>
                  <a:pt x="67" y="122"/>
                </a:cubicBezTo>
                <a:cubicBezTo>
                  <a:pt x="66" y="122"/>
                  <a:pt x="65" y="122"/>
                  <a:pt x="64" y="122"/>
                </a:cubicBezTo>
                <a:close/>
                <a:moveTo>
                  <a:pt x="75" y="122"/>
                </a:moveTo>
                <a:cubicBezTo>
                  <a:pt x="73" y="122"/>
                  <a:pt x="70" y="122"/>
                  <a:pt x="69" y="122"/>
                </a:cubicBezTo>
                <a:cubicBezTo>
                  <a:pt x="71" y="122"/>
                  <a:pt x="75" y="121"/>
                  <a:pt x="78" y="121"/>
                </a:cubicBezTo>
                <a:cubicBezTo>
                  <a:pt x="78" y="121"/>
                  <a:pt x="74" y="122"/>
                  <a:pt x="75" y="122"/>
                </a:cubicBezTo>
                <a:close/>
                <a:moveTo>
                  <a:pt x="84" y="119"/>
                </a:moveTo>
                <a:cubicBezTo>
                  <a:pt x="85" y="118"/>
                  <a:pt x="86" y="118"/>
                  <a:pt x="87" y="118"/>
                </a:cubicBezTo>
                <a:cubicBezTo>
                  <a:pt x="86" y="119"/>
                  <a:pt x="85" y="119"/>
                  <a:pt x="84" y="119"/>
                </a:cubicBezTo>
                <a:close/>
                <a:moveTo>
                  <a:pt x="73" y="105"/>
                </a:moveTo>
                <a:cubicBezTo>
                  <a:pt x="73" y="105"/>
                  <a:pt x="73" y="105"/>
                  <a:pt x="73" y="105"/>
                </a:cubicBezTo>
                <a:cubicBezTo>
                  <a:pt x="73" y="104"/>
                  <a:pt x="72" y="104"/>
                  <a:pt x="71" y="104"/>
                </a:cubicBezTo>
                <a:cubicBezTo>
                  <a:pt x="80" y="102"/>
                  <a:pt x="90" y="101"/>
                  <a:pt x="97" y="101"/>
                </a:cubicBezTo>
                <a:cubicBezTo>
                  <a:pt x="112" y="100"/>
                  <a:pt x="128" y="97"/>
                  <a:pt x="143" y="94"/>
                </a:cubicBezTo>
                <a:cubicBezTo>
                  <a:pt x="147" y="94"/>
                  <a:pt x="151" y="93"/>
                  <a:pt x="155" y="92"/>
                </a:cubicBezTo>
                <a:cubicBezTo>
                  <a:pt x="171" y="91"/>
                  <a:pt x="199" y="87"/>
                  <a:pt x="204" y="88"/>
                </a:cubicBezTo>
                <a:cubicBezTo>
                  <a:pt x="192" y="89"/>
                  <a:pt x="179" y="91"/>
                  <a:pt x="167" y="92"/>
                </a:cubicBezTo>
                <a:cubicBezTo>
                  <a:pt x="147" y="95"/>
                  <a:pt x="127" y="97"/>
                  <a:pt x="107" y="100"/>
                </a:cubicBezTo>
                <a:cubicBezTo>
                  <a:pt x="96" y="102"/>
                  <a:pt x="84" y="103"/>
                  <a:pt x="73" y="105"/>
                </a:cubicBezTo>
                <a:close/>
                <a:moveTo>
                  <a:pt x="178" y="125"/>
                </a:moveTo>
                <a:cubicBezTo>
                  <a:pt x="178" y="125"/>
                  <a:pt x="178" y="125"/>
                  <a:pt x="178" y="125"/>
                </a:cubicBezTo>
                <a:cubicBezTo>
                  <a:pt x="178" y="125"/>
                  <a:pt x="177" y="125"/>
                  <a:pt x="177" y="125"/>
                </a:cubicBezTo>
                <a:cubicBezTo>
                  <a:pt x="178" y="125"/>
                  <a:pt x="178" y="125"/>
                  <a:pt x="178" y="125"/>
                </a:cubicBezTo>
                <a:close/>
                <a:moveTo>
                  <a:pt x="116" y="107"/>
                </a:moveTo>
                <a:cubicBezTo>
                  <a:pt x="114" y="107"/>
                  <a:pt x="112" y="108"/>
                  <a:pt x="110" y="108"/>
                </a:cubicBezTo>
                <a:cubicBezTo>
                  <a:pt x="117" y="107"/>
                  <a:pt x="123" y="106"/>
                  <a:pt x="129" y="105"/>
                </a:cubicBezTo>
                <a:cubicBezTo>
                  <a:pt x="129" y="105"/>
                  <a:pt x="130" y="105"/>
                  <a:pt x="130" y="105"/>
                </a:cubicBezTo>
                <a:cubicBezTo>
                  <a:pt x="132" y="105"/>
                  <a:pt x="133" y="105"/>
                  <a:pt x="135" y="105"/>
                </a:cubicBezTo>
                <a:cubicBezTo>
                  <a:pt x="133" y="105"/>
                  <a:pt x="131" y="106"/>
                  <a:pt x="131" y="106"/>
                </a:cubicBezTo>
                <a:cubicBezTo>
                  <a:pt x="131" y="106"/>
                  <a:pt x="133" y="106"/>
                  <a:pt x="135" y="106"/>
                </a:cubicBezTo>
                <a:cubicBezTo>
                  <a:pt x="129" y="106"/>
                  <a:pt x="122" y="107"/>
                  <a:pt x="116" y="107"/>
                </a:cubicBezTo>
                <a:close/>
                <a:moveTo>
                  <a:pt x="125" y="116"/>
                </a:moveTo>
                <a:cubicBezTo>
                  <a:pt x="125" y="116"/>
                  <a:pt x="125" y="116"/>
                  <a:pt x="125" y="117"/>
                </a:cubicBezTo>
                <a:cubicBezTo>
                  <a:pt x="124" y="117"/>
                  <a:pt x="124" y="117"/>
                  <a:pt x="124" y="117"/>
                </a:cubicBezTo>
                <a:cubicBezTo>
                  <a:pt x="123" y="117"/>
                  <a:pt x="123" y="116"/>
                  <a:pt x="122" y="116"/>
                </a:cubicBezTo>
                <a:cubicBezTo>
                  <a:pt x="123" y="116"/>
                  <a:pt x="126" y="116"/>
                  <a:pt x="125" y="116"/>
                </a:cubicBezTo>
                <a:close/>
                <a:moveTo>
                  <a:pt x="122" y="115"/>
                </a:moveTo>
                <a:cubicBezTo>
                  <a:pt x="119" y="116"/>
                  <a:pt x="116" y="115"/>
                  <a:pt x="114" y="116"/>
                </a:cubicBezTo>
                <a:cubicBezTo>
                  <a:pt x="116" y="115"/>
                  <a:pt x="122" y="115"/>
                  <a:pt x="122" y="115"/>
                </a:cubicBezTo>
                <a:close/>
                <a:moveTo>
                  <a:pt x="144" y="113"/>
                </a:moveTo>
                <a:cubicBezTo>
                  <a:pt x="149" y="112"/>
                  <a:pt x="155" y="112"/>
                  <a:pt x="160" y="111"/>
                </a:cubicBezTo>
                <a:cubicBezTo>
                  <a:pt x="151" y="113"/>
                  <a:pt x="142" y="114"/>
                  <a:pt x="133" y="115"/>
                </a:cubicBezTo>
                <a:cubicBezTo>
                  <a:pt x="130" y="115"/>
                  <a:pt x="128" y="115"/>
                  <a:pt x="126" y="115"/>
                </a:cubicBezTo>
                <a:cubicBezTo>
                  <a:pt x="131" y="115"/>
                  <a:pt x="141" y="113"/>
                  <a:pt x="144" y="113"/>
                </a:cubicBezTo>
                <a:close/>
                <a:moveTo>
                  <a:pt x="140" y="105"/>
                </a:moveTo>
                <a:cubicBezTo>
                  <a:pt x="140" y="105"/>
                  <a:pt x="141" y="105"/>
                  <a:pt x="142" y="105"/>
                </a:cubicBezTo>
                <a:cubicBezTo>
                  <a:pt x="142" y="105"/>
                  <a:pt x="141" y="105"/>
                  <a:pt x="140" y="105"/>
                </a:cubicBezTo>
                <a:cubicBezTo>
                  <a:pt x="140" y="105"/>
                  <a:pt x="140" y="105"/>
                  <a:pt x="140" y="105"/>
                </a:cubicBezTo>
                <a:close/>
                <a:moveTo>
                  <a:pt x="146" y="105"/>
                </a:moveTo>
                <a:cubicBezTo>
                  <a:pt x="146" y="105"/>
                  <a:pt x="146" y="105"/>
                  <a:pt x="146" y="105"/>
                </a:cubicBezTo>
                <a:cubicBezTo>
                  <a:pt x="147" y="105"/>
                  <a:pt x="147" y="105"/>
                  <a:pt x="147" y="105"/>
                </a:cubicBezTo>
                <a:cubicBezTo>
                  <a:pt x="147" y="105"/>
                  <a:pt x="147" y="105"/>
                  <a:pt x="147" y="105"/>
                </a:cubicBezTo>
                <a:cubicBezTo>
                  <a:pt x="147" y="105"/>
                  <a:pt x="147" y="105"/>
                  <a:pt x="146" y="105"/>
                </a:cubicBezTo>
                <a:close/>
                <a:moveTo>
                  <a:pt x="108" y="116"/>
                </a:moveTo>
                <a:cubicBezTo>
                  <a:pt x="107" y="117"/>
                  <a:pt x="106" y="117"/>
                  <a:pt x="105" y="117"/>
                </a:cubicBezTo>
                <a:cubicBezTo>
                  <a:pt x="105" y="116"/>
                  <a:pt x="109" y="116"/>
                  <a:pt x="108" y="116"/>
                </a:cubicBezTo>
                <a:close/>
                <a:moveTo>
                  <a:pt x="103" y="117"/>
                </a:moveTo>
                <a:cubicBezTo>
                  <a:pt x="102" y="117"/>
                  <a:pt x="100" y="116"/>
                  <a:pt x="103" y="117"/>
                </a:cubicBezTo>
                <a:close/>
                <a:moveTo>
                  <a:pt x="113" y="146"/>
                </a:moveTo>
                <a:cubicBezTo>
                  <a:pt x="113" y="146"/>
                  <a:pt x="114" y="146"/>
                  <a:pt x="115" y="146"/>
                </a:cubicBezTo>
                <a:cubicBezTo>
                  <a:pt x="114" y="147"/>
                  <a:pt x="113" y="147"/>
                  <a:pt x="113" y="146"/>
                </a:cubicBezTo>
                <a:close/>
                <a:moveTo>
                  <a:pt x="125" y="144"/>
                </a:moveTo>
                <a:cubicBezTo>
                  <a:pt x="123" y="145"/>
                  <a:pt x="121" y="145"/>
                  <a:pt x="119" y="145"/>
                </a:cubicBezTo>
                <a:cubicBezTo>
                  <a:pt x="119" y="145"/>
                  <a:pt x="126" y="144"/>
                  <a:pt x="125" y="144"/>
                </a:cubicBezTo>
                <a:close/>
                <a:moveTo>
                  <a:pt x="127" y="145"/>
                </a:moveTo>
                <a:cubicBezTo>
                  <a:pt x="127" y="145"/>
                  <a:pt x="126" y="145"/>
                  <a:pt x="126" y="145"/>
                </a:cubicBezTo>
                <a:cubicBezTo>
                  <a:pt x="125" y="145"/>
                  <a:pt x="129" y="144"/>
                  <a:pt x="127" y="145"/>
                </a:cubicBezTo>
                <a:close/>
                <a:moveTo>
                  <a:pt x="103" y="126"/>
                </a:moveTo>
                <a:cubicBezTo>
                  <a:pt x="111" y="122"/>
                  <a:pt x="129" y="119"/>
                  <a:pt x="138" y="119"/>
                </a:cubicBezTo>
                <a:cubicBezTo>
                  <a:pt x="150" y="119"/>
                  <a:pt x="162" y="115"/>
                  <a:pt x="174" y="114"/>
                </a:cubicBezTo>
                <a:cubicBezTo>
                  <a:pt x="174" y="114"/>
                  <a:pt x="174" y="115"/>
                  <a:pt x="173" y="115"/>
                </a:cubicBezTo>
                <a:cubicBezTo>
                  <a:pt x="174" y="115"/>
                  <a:pt x="174" y="115"/>
                  <a:pt x="175" y="115"/>
                </a:cubicBezTo>
                <a:cubicBezTo>
                  <a:pt x="166" y="116"/>
                  <a:pt x="157" y="117"/>
                  <a:pt x="148" y="119"/>
                </a:cubicBezTo>
                <a:cubicBezTo>
                  <a:pt x="134" y="121"/>
                  <a:pt x="115" y="121"/>
                  <a:pt x="103" y="126"/>
                </a:cubicBezTo>
                <a:close/>
                <a:moveTo>
                  <a:pt x="142" y="133"/>
                </a:moveTo>
                <a:cubicBezTo>
                  <a:pt x="151" y="131"/>
                  <a:pt x="159" y="129"/>
                  <a:pt x="165" y="128"/>
                </a:cubicBezTo>
                <a:cubicBezTo>
                  <a:pt x="169" y="128"/>
                  <a:pt x="172" y="127"/>
                  <a:pt x="175" y="127"/>
                </a:cubicBezTo>
                <a:cubicBezTo>
                  <a:pt x="175" y="127"/>
                  <a:pt x="175" y="127"/>
                  <a:pt x="175" y="127"/>
                </a:cubicBezTo>
                <a:cubicBezTo>
                  <a:pt x="175" y="128"/>
                  <a:pt x="177" y="128"/>
                  <a:pt x="178" y="127"/>
                </a:cubicBezTo>
                <a:cubicBezTo>
                  <a:pt x="166" y="129"/>
                  <a:pt x="154" y="131"/>
                  <a:pt x="142" y="133"/>
                </a:cubicBezTo>
                <a:close/>
                <a:moveTo>
                  <a:pt x="467" y="92"/>
                </a:moveTo>
                <a:cubicBezTo>
                  <a:pt x="468" y="92"/>
                  <a:pt x="468" y="92"/>
                  <a:pt x="469" y="92"/>
                </a:cubicBezTo>
                <a:cubicBezTo>
                  <a:pt x="469" y="93"/>
                  <a:pt x="466" y="92"/>
                  <a:pt x="467" y="92"/>
                </a:cubicBezTo>
                <a:close/>
                <a:moveTo>
                  <a:pt x="466" y="92"/>
                </a:moveTo>
                <a:cubicBezTo>
                  <a:pt x="465" y="92"/>
                  <a:pt x="459" y="93"/>
                  <a:pt x="459" y="92"/>
                </a:cubicBezTo>
                <a:cubicBezTo>
                  <a:pt x="459" y="91"/>
                  <a:pt x="465" y="92"/>
                  <a:pt x="466" y="92"/>
                </a:cubicBezTo>
                <a:close/>
                <a:moveTo>
                  <a:pt x="452" y="95"/>
                </a:moveTo>
                <a:cubicBezTo>
                  <a:pt x="450" y="95"/>
                  <a:pt x="449" y="95"/>
                  <a:pt x="447" y="95"/>
                </a:cubicBezTo>
                <a:cubicBezTo>
                  <a:pt x="453" y="94"/>
                  <a:pt x="460" y="94"/>
                  <a:pt x="463" y="95"/>
                </a:cubicBezTo>
                <a:cubicBezTo>
                  <a:pt x="461" y="95"/>
                  <a:pt x="456" y="95"/>
                  <a:pt x="452" y="95"/>
                </a:cubicBezTo>
                <a:cubicBezTo>
                  <a:pt x="452" y="94"/>
                  <a:pt x="452" y="95"/>
                  <a:pt x="452" y="95"/>
                </a:cubicBezTo>
                <a:close/>
                <a:moveTo>
                  <a:pt x="458" y="90"/>
                </a:moveTo>
                <a:cubicBezTo>
                  <a:pt x="460" y="91"/>
                  <a:pt x="455" y="91"/>
                  <a:pt x="455" y="90"/>
                </a:cubicBezTo>
                <a:cubicBezTo>
                  <a:pt x="456" y="90"/>
                  <a:pt x="457" y="90"/>
                  <a:pt x="458" y="90"/>
                </a:cubicBezTo>
                <a:close/>
                <a:moveTo>
                  <a:pt x="445" y="91"/>
                </a:moveTo>
                <a:cubicBezTo>
                  <a:pt x="445" y="91"/>
                  <a:pt x="457" y="92"/>
                  <a:pt x="458" y="92"/>
                </a:cubicBezTo>
                <a:cubicBezTo>
                  <a:pt x="456" y="92"/>
                  <a:pt x="440" y="93"/>
                  <a:pt x="440" y="93"/>
                </a:cubicBezTo>
                <a:cubicBezTo>
                  <a:pt x="440" y="94"/>
                  <a:pt x="436" y="93"/>
                  <a:pt x="435" y="93"/>
                </a:cubicBezTo>
                <a:cubicBezTo>
                  <a:pt x="434" y="93"/>
                  <a:pt x="445" y="92"/>
                  <a:pt x="446" y="92"/>
                </a:cubicBezTo>
                <a:cubicBezTo>
                  <a:pt x="446" y="91"/>
                  <a:pt x="445" y="91"/>
                  <a:pt x="445" y="91"/>
                </a:cubicBezTo>
                <a:close/>
                <a:moveTo>
                  <a:pt x="430" y="95"/>
                </a:moveTo>
                <a:cubicBezTo>
                  <a:pt x="431" y="95"/>
                  <a:pt x="432" y="96"/>
                  <a:pt x="432" y="96"/>
                </a:cubicBezTo>
                <a:cubicBezTo>
                  <a:pt x="432" y="96"/>
                  <a:pt x="432" y="96"/>
                  <a:pt x="432" y="96"/>
                </a:cubicBezTo>
                <a:cubicBezTo>
                  <a:pt x="432" y="96"/>
                  <a:pt x="431" y="96"/>
                  <a:pt x="430" y="96"/>
                </a:cubicBezTo>
                <a:cubicBezTo>
                  <a:pt x="430" y="96"/>
                  <a:pt x="430" y="96"/>
                  <a:pt x="430" y="95"/>
                </a:cubicBezTo>
                <a:cubicBezTo>
                  <a:pt x="430" y="95"/>
                  <a:pt x="429" y="95"/>
                  <a:pt x="428" y="95"/>
                </a:cubicBezTo>
                <a:cubicBezTo>
                  <a:pt x="429" y="95"/>
                  <a:pt x="430" y="96"/>
                  <a:pt x="430" y="96"/>
                </a:cubicBezTo>
                <a:cubicBezTo>
                  <a:pt x="428" y="96"/>
                  <a:pt x="426" y="95"/>
                  <a:pt x="423" y="95"/>
                </a:cubicBezTo>
                <a:cubicBezTo>
                  <a:pt x="426" y="95"/>
                  <a:pt x="429" y="95"/>
                  <a:pt x="430" y="95"/>
                </a:cubicBezTo>
                <a:close/>
                <a:moveTo>
                  <a:pt x="409" y="93"/>
                </a:moveTo>
                <a:cubicBezTo>
                  <a:pt x="408" y="93"/>
                  <a:pt x="408" y="93"/>
                  <a:pt x="408" y="93"/>
                </a:cubicBezTo>
                <a:cubicBezTo>
                  <a:pt x="407" y="93"/>
                  <a:pt x="406" y="93"/>
                  <a:pt x="405" y="93"/>
                </a:cubicBezTo>
                <a:cubicBezTo>
                  <a:pt x="406" y="91"/>
                  <a:pt x="413" y="93"/>
                  <a:pt x="409" y="93"/>
                </a:cubicBezTo>
                <a:close/>
                <a:moveTo>
                  <a:pt x="408" y="94"/>
                </a:moveTo>
                <a:cubicBezTo>
                  <a:pt x="408" y="94"/>
                  <a:pt x="408" y="94"/>
                  <a:pt x="408" y="94"/>
                </a:cubicBezTo>
                <a:cubicBezTo>
                  <a:pt x="408" y="95"/>
                  <a:pt x="408" y="95"/>
                  <a:pt x="408" y="94"/>
                </a:cubicBezTo>
                <a:close/>
                <a:moveTo>
                  <a:pt x="401" y="92"/>
                </a:moveTo>
                <a:cubicBezTo>
                  <a:pt x="401" y="93"/>
                  <a:pt x="400" y="93"/>
                  <a:pt x="397" y="92"/>
                </a:cubicBezTo>
                <a:cubicBezTo>
                  <a:pt x="398" y="92"/>
                  <a:pt x="400" y="91"/>
                  <a:pt x="401" y="92"/>
                </a:cubicBezTo>
                <a:close/>
                <a:moveTo>
                  <a:pt x="396" y="96"/>
                </a:moveTo>
                <a:cubicBezTo>
                  <a:pt x="396" y="96"/>
                  <a:pt x="396" y="96"/>
                  <a:pt x="396" y="96"/>
                </a:cubicBezTo>
                <a:cubicBezTo>
                  <a:pt x="396" y="96"/>
                  <a:pt x="396" y="96"/>
                  <a:pt x="396" y="96"/>
                </a:cubicBezTo>
                <a:close/>
                <a:moveTo>
                  <a:pt x="393" y="94"/>
                </a:moveTo>
                <a:cubicBezTo>
                  <a:pt x="393" y="95"/>
                  <a:pt x="393" y="93"/>
                  <a:pt x="393" y="94"/>
                </a:cubicBezTo>
                <a:close/>
                <a:moveTo>
                  <a:pt x="393" y="96"/>
                </a:moveTo>
                <a:cubicBezTo>
                  <a:pt x="393" y="96"/>
                  <a:pt x="393" y="96"/>
                  <a:pt x="393" y="96"/>
                </a:cubicBezTo>
                <a:cubicBezTo>
                  <a:pt x="393" y="95"/>
                  <a:pt x="392" y="95"/>
                  <a:pt x="393" y="96"/>
                </a:cubicBezTo>
                <a:close/>
                <a:moveTo>
                  <a:pt x="390" y="92"/>
                </a:moveTo>
                <a:cubicBezTo>
                  <a:pt x="390" y="93"/>
                  <a:pt x="389" y="93"/>
                  <a:pt x="388" y="92"/>
                </a:cubicBezTo>
                <a:cubicBezTo>
                  <a:pt x="388" y="92"/>
                  <a:pt x="389" y="92"/>
                  <a:pt x="390" y="92"/>
                </a:cubicBezTo>
                <a:close/>
                <a:moveTo>
                  <a:pt x="387" y="93"/>
                </a:moveTo>
                <a:cubicBezTo>
                  <a:pt x="386" y="93"/>
                  <a:pt x="385" y="93"/>
                  <a:pt x="385" y="93"/>
                </a:cubicBezTo>
                <a:cubicBezTo>
                  <a:pt x="384" y="92"/>
                  <a:pt x="387" y="92"/>
                  <a:pt x="387" y="93"/>
                </a:cubicBezTo>
                <a:close/>
                <a:moveTo>
                  <a:pt x="385" y="95"/>
                </a:moveTo>
                <a:cubicBezTo>
                  <a:pt x="385" y="95"/>
                  <a:pt x="384" y="94"/>
                  <a:pt x="385" y="95"/>
                </a:cubicBezTo>
                <a:close/>
                <a:moveTo>
                  <a:pt x="384" y="91"/>
                </a:moveTo>
                <a:cubicBezTo>
                  <a:pt x="383" y="92"/>
                  <a:pt x="384" y="91"/>
                  <a:pt x="384" y="91"/>
                </a:cubicBezTo>
                <a:close/>
                <a:moveTo>
                  <a:pt x="375" y="93"/>
                </a:moveTo>
                <a:cubicBezTo>
                  <a:pt x="374" y="93"/>
                  <a:pt x="373" y="93"/>
                  <a:pt x="373" y="93"/>
                </a:cubicBezTo>
                <a:cubicBezTo>
                  <a:pt x="373" y="92"/>
                  <a:pt x="374" y="92"/>
                  <a:pt x="375" y="93"/>
                </a:cubicBezTo>
                <a:close/>
                <a:moveTo>
                  <a:pt x="375" y="95"/>
                </a:moveTo>
                <a:cubicBezTo>
                  <a:pt x="375" y="95"/>
                  <a:pt x="375" y="95"/>
                  <a:pt x="375" y="95"/>
                </a:cubicBezTo>
                <a:cubicBezTo>
                  <a:pt x="378" y="95"/>
                  <a:pt x="381" y="95"/>
                  <a:pt x="381" y="96"/>
                </a:cubicBezTo>
                <a:cubicBezTo>
                  <a:pt x="381" y="96"/>
                  <a:pt x="381" y="96"/>
                  <a:pt x="381" y="96"/>
                </a:cubicBezTo>
                <a:cubicBezTo>
                  <a:pt x="378" y="96"/>
                  <a:pt x="375" y="96"/>
                  <a:pt x="372" y="95"/>
                </a:cubicBezTo>
                <a:cubicBezTo>
                  <a:pt x="373" y="95"/>
                  <a:pt x="374" y="95"/>
                  <a:pt x="375" y="95"/>
                </a:cubicBezTo>
                <a:close/>
                <a:moveTo>
                  <a:pt x="372" y="91"/>
                </a:moveTo>
                <a:cubicBezTo>
                  <a:pt x="370" y="92"/>
                  <a:pt x="371" y="92"/>
                  <a:pt x="372" y="91"/>
                </a:cubicBezTo>
                <a:close/>
                <a:moveTo>
                  <a:pt x="372" y="95"/>
                </a:moveTo>
                <a:cubicBezTo>
                  <a:pt x="372" y="96"/>
                  <a:pt x="371" y="93"/>
                  <a:pt x="372" y="95"/>
                </a:cubicBezTo>
                <a:close/>
                <a:moveTo>
                  <a:pt x="365" y="92"/>
                </a:moveTo>
                <a:cubicBezTo>
                  <a:pt x="364" y="92"/>
                  <a:pt x="363" y="92"/>
                  <a:pt x="363" y="92"/>
                </a:cubicBezTo>
                <a:cubicBezTo>
                  <a:pt x="362" y="92"/>
                  <a:pt x="366" y="91"/>
                  <a:pt x="365" y="92"/>
                </a:cubicBezTo>
                <a:close/>
                <a:moveTo>
                  <a:pt x="362" y="92"/>
                </a:moveTo>
                <a:cubicBezTo>
                  <a:pt x="361" y="93"/>
                  <a:pt x="359" y="93"/>
                  <a:pt x="358" y="92"/>
                </a:cubicBezTo>
                <a:cubicBezTo>
                  <a:pt x="358" y="92"/>
                  <a:pt x="362" y="91"/>
                  <a:pt x="362" y="92"/>
                </a:cubicBezTo>
                <a:close/>
                <a:moveTo>
                  <a:pt x="360" y="93"/>
                </a:moveTo>
                <a:cubicBezTo>
                  <a:pt x="360" y="94"/>
                  <a:pt x="360" y="93"/>
                  <a:pt x="360" y="93"/>
                </a:cubicBezTo>
                <a:close/>
                <a:moveTo>
                  <a:pt x="357" y="94"/>
                </a:moveTo>
                <a:cubicBezTo>
                  <a:pt x="357" y="95"/>
                  <a:pt x="357" y="92"/>
                  <a:pt x="357" y="94"/>
                </a:cubicBezTo>
                <a:close/>
                <a:moveTo>
                  <a:pt x="352" y="95"/>
                </a:moveTo>
                <a:cubicBezTo>
                  <a:pt x="352" y="96"/>
                  <a:pt x="352" y="94"/>
                  <a:pt x="352" y="95"/>
                </a:cubicBezTo>
                <a:close/>
                <a:moveTo>
                  <a:pt x="309" y="101"/>
                </a:moveTo>
                <a:cubicBezTo>
                  <a:pt x="311" y="101"/>
                  <a:pt x="313" y="101"/>
                  <a:pt x="316" y="101"/>
                </a:cubicBezTo>
                <a:cubicBezTo>
                  <a:pt x="315" y="101"/>
                  <a:pt x="309" y="101"/>
                  <a:pt x="309" y="101"/>
                </a:cubicBezTo>
                <a:cubicBezTo>
                  <a:pt x="309" y="101"/>
                  <a:pt x="309" y="101"/>
                  <a:pt x="309" y="101"/>
                </a:cubicBezTo>
                <a:close/>
                <a:moveTo>
                  <a:pt x="291" y="102"/>
                </a:moveTo>
                <a:cubicBezTo>
                  <a:pt x="291" y="102"/>
                  <a:pt x="291" y="102"/>
                  <a:pt x="291" y="102"/>
                </a:cubicBezTo>
                <a:cubicBezTo>
                  <a:pt x="291" y="103"/>
                  <a:pt x="291" y="102"/>
                  <a:pt x="291" y="102"/>
                </a:cubicBezTo>
                <a:close/>
                <a:moveTo>
                  <a:pt x="288" y="103"/>
                </a:moveTo>
                <a:cubicBezTo>
                  <a:pt x="286" y="101"/>
                  <a:pt x="288" y="103"/>
                  <a:pt x="288" y="103"/>
                </a:cubicBezTo>
                <a:close/>
                <a:moveTo>
                  <a:pt x="285" y="102"/>
                </a:moveTo>
                <a:cubicBezTo>
                  <a:pt x="285" y="102"/>
                  <a:pt x="285" y="102"/>
                  <a:pt x="285" y="103"/>
                </a:cubicBezTo>
                <a:cubicBezTo>
                  <a:pt x="285" y="104"/>
                  <a:pt x="283" y="103"/>
                  <a:pt x="283" y="102"/>
                </a:cubicBezTo>
                <a:cubicBezTo>
                  <a:pt x="284" y="102"/>
                  <a:pt x="284" y="102"/>
                  <a:pt x="285" y="102"/>
                </a:cubicBezTo>
                <a:close/>
                <a:moveTo>
                  <a:pt x="273" y="103"/>
                </a:moveTo>
                <a:cubicBezTo>
                  <a:pt x="273" y="103"/>
                  <a:pt x="273" y="104"/>
                  <a:pt x="273" y="104"/>
                </a:cubicBezTo>
                <a:cubicBezTo>
                  <a:pt x="273" y="104"/>
                  <a:pt x="270" y="104"/>
                  <a:pt x="271" y="103"/>
                </a:cubicBezTo>
                <a:cubicBezTo>
                  <a:pt x="271" y="103"/>
                  <a:pt x="272" y="103"/>
                  <a:pt x="273" y="103"/>
                </a:cubicBezTo>
                <a:close/>
                <a:moveTo>
                  <a:pt x="237" y="107"/>
                </a:moveTo>
                <a:cubicBezTo>
                  <a:pt x="237" y="107"/>
                  <a:pt x="237" y="107"/>
                  <a:pt x="237" y="107"/>
                </a:cubicBezTo>
                <a:cubicBezTo>
                  <a:pt x="237" y="108"/>
                  <a:pt x="238" y="108"/>
                  <a:pt x="239" y="108"/>
                </a:cubicBezTo>
                <a:cubicBezTo>
                  <a:pt x="237" y="108"/>
                  <a:pt x="227" y="110"/>
                  <a:pt x="227" y="108"/>
                </a:cubicBezTo>
                <a:cubicBezTo>
                  <a:pt x="227" y="108"/>
                  <a:pt x="227" y="108"/>
                  <a:pt x="227" y="108"/>
                </a:cubicBezTo>
                <a:cubicBezTo>
                  <a:pt x="228" y="108"/>
                  <a:pt x="229" y="108"/>
                  <a:pt x="230" y="108"/>
                </a:cubicBezTo>
                <a:cubicBezTo>
                  <a:pt x="232" y="108"/>
                  <a:pt x="234" y="108"/>
                  <a:pt x="234" y="107"/>
                </a:cubicBezTo>
                <a:cubicBezTo>
                  <a:pt x="235" y="107"/>
                  <a:pt x="236" y="107"/>
                  <a:pt x="237" y="107"/>
                </a:cubicBezTo>
                <a:close/>
                <a:moveTo>
                  <a:pt x="227" y="110"/>
                </a:moveTo>
                <a:cubicBezTo>
                  <a:pt x="227" y="110"/>
                  <a:pt x="227" y="110"/>
                  <a:pt x="227" y="110"/>
                </a:cubicBezTo>
                <a:cubicBezTo>
                  <a:pt x="226" y="110"/>
                  <a:pt x="226" y="110"/>
                  <a:pt x="225" y="110"/>
                </a:cubicBezTo>
                <a:cubicBezTo>
                  <a:pt x="225" y="110"/>
                  <a:pt x="224" y="110"/>
                  <a:pt x="225" y="110"/>
                </a:cubicBezTo>
                <a:cubicBezTo>
                  <a:pt x="225" y="110"/>
                  <a:pt x="226" y="110"/>
                  <a:pt x="227" y="110"/>
                </a:cubicBezTo>
                <a:close/>
                <a:moveTo>
                  <a:pt x="222" y="108"/>
                </a:moveTo>
                <a:cubicBezTo>
                  <a:pt x="224" y="108"/>
                  <a:pt x="230" y="107"/>
                  <a:pt x="231" y="107"/>
                </a:cubicBezTo>
                <a:cubicBezTo>
                  <a:pt x="230" y="107"/>
                  <a:pt x="230" y="107"/>
                  <a:pt x="229" y="108"/>
                </a:cubicBezTo>
                <a:cubicBezTo>
                  <a:pt x="227" y="108"/>
                  <a:pt x="225" y="108"/>
                  <a:pt x="225" y="108"/>
                </a:cubicBezTo>
                <a:cubicBezTo>
                  <a:pt x="225" y="108"/>
                  <a:pt x="225" y="108"/>
                  <a:pt x="225" y="108"/>
                </a:cubicBezTo>
                <a:cubicBezTo>
                  <a:pt x="224" y="108"/>
                  <a:pt x="222" y="109"/>
                  <a:pt x="222" y="108"/>
                </a:cubicBezTo>
                <a:cubicBezTo>
                  <a:pt x="222" y="108"/>
                  <a:pt x="222" y="108"/>
                  <a:pt x="222" y="108"/>
                </a:cubicBezTo>
                <a:close/>
                <a:moveTo>
                  <a:pt x="219" y="109"/>
                </a:moveTo>
                <a:cubicBezTo>
                  <a:pt x="220" y="109"/>
                  <a:pt x="222" y="109"/>
                  <a:pt x="225" y="109"/>
                </a:cubicBezTo>
                <a:cubicBezTo>
                  <a:pt x="225" y="109"/>
                  <a:pt x="225" y="109"/>
                  <a:pt x="226" y="109"/>
                </a:cubicBezTo>
                <a:cubicBezTo>
                  <a:pt x="225" y="109"/>
                  <a:pt x="219" y="110"/>
                  <a:pt x="214" y="110"/>
                </a:cubicBezTo>
                <a:cubicBezTo>
                  <a:pt x="215" y="110"/>
                  <a:pt x="217" y="110"/>
                  <a:pt x="219" y="109"/>
                </a:cubicBezTo>
                <a:close/>
                <a:moveTo>
                  <a:pt x="222" y="119"/>
                </a:moveTo>
                <a:cubicBezTo>
                  <a:pt x="220" y="119"/>
                  <a:pt x="219" y="120"/>
                  <a:pt x="218" y="120"/>
                </a:cubicBezTo>
                <a:cubicBezTo>
                  <a:pt x="217" y="120"/>
                  <a:pt x="217" y="120"/>
                  <a:pt x="217" y="119"/>
                </a:cubicBezTo>
                <a:cubicBezTo>
                  <a:pt x="217" y="119"/>
                  <a:pt x="221" y="119"/>
                  <a:pt x="222" y="119"/>
                </a:cubicBezTo>
                <a:close/>
                <a:moveTo>
                  <a:pt x="220" y="110"/>
                </a:moveTo>
                <a:cubicBezTo>
                  <a:pt x="220" y="110"/>
                  <a:pt x="217" y="109"/>
                  <a:pt x="220" y="110"/>
                </a:cubicBezTo>
                <a:close/>
                <a:moveTo>
                  <a:pt x="193" y="111"/>
                </a:moveTo>
                <a:cubicBezTo>
                  <a:pt x="193" y="111"/>
                  <a:pt x="193" y="111"/>
                  <a:pt x="193" y="111"/>
                </a:cubicBezTo>
                <a:cubicBezTo>
                  <a:pt x="193" y="111"/>
                  <a:pt x="193" y="111"/>
                  <a:pt x="193" y="111"/>
                </a:cubicBezTo>
                <a:cubicBezTo>
                  <a:pt x="193" y="111"/>
                  <a:pt x="193" y="111"/>
                  <a:pt x="193" y="111"/>
                </a:cubicBezTo>
                <a:close/>
                <a:moveTo>
                  <a:pt x="194" y="123"/>
                </a:moveTo>
                <a:cubicBezTo>
                  <a:pt x="194" y="123"/>
                  <a:pt x="194" y="123"/>
                  <a:pt x="194" y="123"/>
                </a:cubicBezTo>
                <a:cubicBezTo>
                  <a:pt x="194" y="123"/>
                  <a:pt x="194" y="123"/>
                  <a:pt x="194" y="123"/>
                </a:cubicBezTo>
                <a:cubicBezTo>
                  <a:pt x="194" y="123"/>
                  <a:pt x="194" y="123"/>
                  <a:pt x="194" y="123"/>
                </a:cubicBezTo>
                <a:close/>
                <a:moveTo>
                  <a:pt x="196" y="125"/>
                </a:moveTo>
                <a:cubicBezTo>
                  <a:pt x="196" y="125"/>
                  <a:pt x="196" y="125"/>
                  <a:pt x="196" y="125"/>
                </a:cubicBezTo>
                <a:cubicBezTo>
                  <a:pt x="196" y="125"/>
                  <a:pt x="196" y="125"/>
                  <a:pt x="196" y="125"/>
                </a:cubicBezTo>
                <a:close/>
                <a:moveTo>
                  <a:pt x="207" y="122"/>
                </a:moveTo>
                <a:cubicBezTo>
                  <a:pt x="206" y="122"/>
                  <a:pt x="204" y="122"/>
                  <a:pt x="203" y="122"/>
                </a:cubicBezTo>
                <a:cubicBezTo>
                  <a:pt x="203" y="122"/>
                  <a:pt x="203" y="122"/>
                  <a:pt x="203" y="122"/>
                </a:cubicBezTo>
                <a:cubicBezTo>
                  <a:pt x="204" y="122"/>
                  <a:pt x="207" y="121"/>
                  <a:pt x="209" y="121"/>
                </a:cubicBezTo>
                <a:cubicBezTo>
                  <a:pt x="210" y="121"/>
                  <a:pt x="210" y="121"/>
                  <a:pt x="210" y="121"/>
                </a:cubicBezTo>
                <a:cubicBezTo>
                  <a:pt x="209" y="121"/>
                  <a:pt x="208" y="121"/>
                  <a:pt x="207" y="122"/>
                </a:cubicBezTo>
                <a:close/>
                <a:moveTo>
                  <a:pt x="218" y="120"/>
                </a:moveTo>
                <a:cubicBezTo>
                  <a:pt x="218" y="121"/>
                  <a:pt x="218" y="121"/>
                  <a:pt x="219" y="121"/>
                </a:cubicBezTo>
                <a:cubicBezTo>
                  <a:pt x="218" y="121"/>
                  <a:pt x="214" y="121"/>
                  <a:pt x="211" y="122"/>
                </a:cubicBezTo>
                <a:cubicBezTo>
                  <a:pt x="213" y="121"/>
                  <a:pt x="216" y="121"/>
                  <a:pt x="218" y="120"/>
                </a:cubicBezTo>
                <a:close/>
                <a:moveTo>
                  <a:pt x="214" y="122"/>
                </a:moveTo>
                <a:cubicBezTo>
                  <a:pt x="214" y="122"/>
                  <a:pt x="212" y="121"/>
                  <a:pt x="214" y="122"/>
                </a:cubicBezTo>
                <a:close/>
                <a:moveTo>
                  <a:pt x="219" y="122"/>
                </a:moveTo>
                <a:cubicBezTo>
                  <a:pt x="219" y="122"/>
                  <a:pt x="219" y="122"/>
                  <a:pt x="219" y="122"/>
                </a:cubicBezTo>
                <a:cubicBezTo>
                  <a:pt x="218" y="122"/>
                  <a:pt x="218" y="122"/>
                  <a:pt x="218" y="122"/>
                </a:cubicBezTo>
                <a:cubicBezTo>
                  <a:pt x="218" y="122"/>
                  <a:pt x="219" y="122"/>
                  <a:pt x="220" y="122"/>
                </a:cubicBezTo>
                <a:cubicBezTo>
                  <a:pt x="220" y="122"/>
                  <a:pt x="220" y="122"/>
                  <a:pt x="219" y="122"/>
                </a:cubicBezTo>
                <a:close/>
                <a:moveTo>
                  <a:pt x="219" y="120"/>
                </a:moveTo>
                <a:cubicBezTo>
                  <a:pt x="223" y="120"/>
                  <a:pt x="226" y="119"/>
                  <a:pt x="228" y="119"/>
                </a:cubicBezTo>
                <a:cubicBezTo>
                  <a:pt x="229" y="119"/>
                  <a:pt x="230" y="119"/>
                  <a:pt x="231" y="119"/>
                </a:cubicBezTo>
                <a:cubicBezTo>
                  <a:pt x="230" y="119"/>
                  <a:pt x="220" y="121"/>
                  <a:pt x="219" y="120"/>
                </a:cubicBezTo>
                <a:close/>
                <a:moveTo>
                  <a:pt x="233" y="118"/>
                </a:moveTo>
                <a:cubicBezTo>
                  <a:pt x="232" y="119"/>
                  <a:pt x="231" y="119"/>
                  <a:pt x="230" y="119"/>
                </a:cubicBezTo>
                <a:cubicBezTo>
                  <a:pt x="231" y="118"/>
                  <a:pt x="232" y="118"/>
                  <a:pt x="232" y="118"/>
                </a:cubicBezTo>
                <a:cubicBezTo>
                  <a:pt x="232" y="118"/>
                  <a:pt x="230" y="118"/>
                  <a:pt x="228" y="119"/>
                </a:cubicBezTo>
                <a:cubicBezTo>
                  <a:pt x="228" y="119"/>
                  <a:pt x="228" y="119"/>
                  <a:pt x="228" y="119"/>
                </a:cubicBezTo>
                <a:cubicBezTo>
                  <a:pt x="228" y="119"/>
                  <a:pt x="228" y="119"/>
                  <a:pt x="228" y="119"/>
                </a:cubicBezTo>
                <a:cubicBezTo>
                  <a:pt x="227" y="119"/>
                  <a:pt x="226" y="119"/>
                  <a:pt x="225" y="119"/>
                </a:cubicBezTo>
                <a:cubicBezTo>
                  <a:pt x="225" y="119"/>
                  <a:pt x="224" y="119"/>
                  <a:pt x="224" y="119"/>
                </a:cubicBezTo>
                <a:cubicBezTo>
                  <a:pt x="224" y="118"/>
                  <a:pt x="225" y="118"/>
                  <a:pt x="226" y="118"/>
                </a:cubicBezTo>
                <a:cubicBezTo>
                  <a:pt x="226" y="118"/>
                  <a:pt x="227" y="118"/>
                  <a:pt x="227" y="118"/>
                </a:cubicBezTo>
                <a:cubicBezTo>
                  <a:pt x="228" y="118"/>
                  <a:pt x="229" y="118"/>
                  <a:pt x="230" y="117"/>
                </a:cubicBezTo>
                <a:cubicBezTo>
                  <a:pt x="234" y="117"/>
                  <a:pt x="239" y="118"/>
                  <a:pt x="239" y="118"/>
                </a:cubicBezTo>
                <a:cubicBezTo>
                  <a:pt x="239" y="118"/>
                  <a:pt x="238" y="118"/>
                  <a:pt x="238" y="118"/>
                </a:cubicBezTo>
                <a:cubicBezTo>
                  <a:pt x="238" y="118"/>
                  <a:pt x="240" y="117"/>
                  <a:pt x="242" y="116"/>
                </a:cubicBezTo>
                <a:cubicBezTo>
                  <a:pt x="243" y="116"/>
                  <a:pt x="243" y="116"/>
                  <a:pt x="243" y="116"/>
                </a:cubicBezTo>
                <a:cubicBezTo>
                  <a:pt x="243" y="117"/>
                  <a:pt x="242" y="117"/>
                  <a:pt x="242" y="118"/>
                </a:cubicBezTo>
                <a:cubicBezTo>
                  <a:pt x="242" y="118"/>
                  <a:pt x="243" y="118"/>
                  <a:pt x="243" y="118"/>
                </a:cubicBezTo>
                <a:cubicBezTo>
                  <a:pt x="241" y="118"/>
                  <a:pt x="238" y="118"/>
                  <a:pt x="236" y="118"/>
                </a:cubicBezTo>
                <a:cubicBezTo>
                  <a:pt x="235" y="118"/>
                  <a:pt x="233" y="117"/>
                  <a:pt x="233" y="118"/>
                </a:cubicBezTo>
                <a:close/>
                <a:moveTo>
                  <a:pt x="234" y="120"/>
                </a:moveTo>
                <a:cubicBezTo>
                  <a:pt x="235" y="120"/>
                  <a:pt x="235" y="120"/>
                  <a:pt x="236" y="120"/>
                </a:cubicBezTo>
                <a:cubicBezTo>
                  <a:pt x="235" y="120"/>
                  <a:pt x="235" y="120"/>
                  <a:pt x="234" y="120"/>
                </a:cubicBezTo>
                <a:close/>
                <a:moveTo>
                  <a:pt x="238" y="119"/>
                </a:moveTo>
                <a:cubicBezTo>
                  <a:pt x="237" y="119"/>
                  <a:pt x="235" y="119"/>
                  <a:pt x="235" y="119"/>
                </a:cubicBezTo>
                <a:cubicBezTo>
                  <a:pt x="235" y="119"/>
                  <a:pt x="240" y="118"/>
                  <a:pt x="238" y="119"/>
                </a:cubicBezTo>
                <a:close/>
                <a:moveTo>
                  <a:pt x="282" y="121"/>
                </a:moveTo>
                <a:cubicBezTo>
                  <a:pt x="280" y="123"/>
                  <a:pt x="282" y="121"/>
                  <a:pt x="282" y="121"/>
                </a:cubicBezTo>
                <a:close/>
                <a:moveTo>
                  <a:pt x="293" y="118"/>
                </a:moveTo>
                <a:cubicBezTo>
                  <a:pt x="293" y="119"/>
                  <a:pt x="293" y="117"/>
                  <a:pt x="293" y="118"/>
                </a:cubicBezTo>
                <a:close/>
                <a:moveTo>
                  <a:pt x="296" y="119"/>
                </a:moveTo>
                <a:cubicBezTo>
                  <a:pt x="296" y="120"/>
                  <a:pt x="296" y="118"/>
                  <a:pt x="296" y="119"/>
                </a:cubicBezTo>
                <a:close/>
                <a:moveTo>
                  <a:pt x="298" y="115"/>
                </a:moveTo>
                <a:cubicBezTo>
                  <a:pt x="299" y="115"/>
                  <a:pt x="299" y="115"/>
                  <a:pt x="300" y="115"/>
                </a:cubicBezTo>
                <a:cubicBezTo>
                  <a:pt x="300" y="115"/>
                  <a:pt x="300" y="115"/>
                  <a:pt x="300" y="115"/>
                </a:cubicBezTo>
                <a:cubicBezTo>
                  <a:pt x="299" y="115"/>
                  <a:pt x="299" y="115"/>
                  <a:pt x="298" y="115"/>
                </a:cubicBezTo>
                <a:close/>
                <a:moveTo>
                  <a:pt x="307" y="117"/>
                </a:moveTo>
                <a:cubicBezTo>
                  <a:pt x="307" y="118"/>
                  <a:pt x="307" y="115"/>
                  <a:pt x="307" y="117"/>
                </a:cubicBezTo>
                <a:close/>
                <a:moveTo>
                  <a:pt x="307" y="114"/>
                </a:moveTo>
                <a:cubicBezTo>
                  <a:pt x="306" y="115"/>
                  <a:pt x="307" y="114"/>
                  <a:pt x="307" y="114"/>
                </a:cubicBezTo>
                <a:close/>
                <a:moveTo>
                  <a:pt x="308" y="115"/>
                </a:moveTo>
                <a:cubicBezTo>
                  <a:pt x="309" y="115"/>
                  <a:pt x="309" y="115"/>
                  <a:pt x="310" y="115"/>
                </a:cubicBezTo>
                <a:cubicBezTo>
                  <a:pt x="309" y="116"/>
                  <a:pt x="309" y="116"/>
                  <a:pt x="308" y="115"/>
                </a:cubicBezTo>
                <a:close/>
                <a:moveTo>
                  <a:pt x="317" y="117"/>
                </a:moveTo>
                <a:cubicBezTo>
                  <a:pt x="318" y="117"/>
                  <a:pt x="316" y="116"/>
                  <a:pt x="317" y="117"/>
                </a:cubicBezTo>
                <a:close/>
                <a:moveTo>
                  <a:pt x="318" y="115"/>
                </a:moveTo>
                <a:cubicBezTo>
                  <a:pt x="316" y="117"/>
                  <a:pt x="319" y="114"/>
                  <a:pt x="318" y="115"/>
                </a:cubicBezTo>
                <a:close/>
                <a:moveTo>
                  <a:pt x="321" y="114"/>
                </a:moveTo>
                <a:cubicBezTo>
                  <a:pt x="320" y="114"/>
                  <a:pt x="318" y="113"/>
                  <a:pt x="321" y="114"/>
                </a:cubicBezTo>
                <a:close/>
                <a:moveTo>
                  <a:pt x="326" y="114"/>
                </a:moveTo>
                <a:cubicBezTo>
                  <a:pt x="327" y="114"/>
                  <a:pt x="328" y="113"/>
                  <a:pt x="329" y="114"/>
                </a:cubicBezTo>
                <a:cubicBezTo>
                  <a:pt x="329" y="115"/>
                  <a:pt x="328" y="115"/>
                  <a:pt x="326" y="114"/>
                </a:cubicBezTo>
                <a:close/>
                <a:moveTo>
                  <a:pt x="334" y="116"/>
                </a:moveTo>
                <a:cubicBezTo>
                  <a:pt x="334" y="117"/>
                  <a:pt x="334" y="115"/>
                  <a:pt x="334" y="116"/>
                </a:cubicBezTo>
                <a:close/>
                <a:moveTo>
                  <a:pt x="335" y="114"/>
                </a:moveTo>
                <a:cubicBezTo>
                  <a:pt x="334" y="114"/>
                  <a:pt x="333" y="115"/>
                  <a:pt x="332" y="114"/>
                </a:cubicBezTo>
                <a:cubicBezTo>
                  <a:pt x="332" y="113"/>
                  <a:pt x="338" y="114"/>
                  <a:pt x="335" y="114"/>
                </a:cubicBezTo>
                <a:close/>
                <a:moveTo>
                  <a:pt x="341" y="116"/>
                </a:moveTo>
                <a:cubicBezTo>
                  <a:pt x="341" y="117"/>
                  <a:pt x="341" y="115"/>
                  <a:pt x="341" y="116"/>
                </a:cubicBezTo>
                <a:close/>
                <a:moveTo>
                  <a:pt x="357" y="114"/>
                </a:moveTo>
                <a:cubicBezTo>
                  <a:pt x="357" y="116"/>
                  <a:pt x="354" y="113"/>
                  <a:pt x="354" y="113"/>
                </a:cubicBezTo>
                <a:cubicBezTo>
                  <a:pt x="354" y="113"/>
                  <a:pt x="362" y="111"/>
                  <a:pt x="362" y="111"/>
                </a:cubicBezTo>
                <a:cubicBezTo>
                  <a:pt x="363" y="111"/>
                  <a:pt x="367" y="113"/>
                  <a:pt x="369" y="113"/>
                </a:cubicBezTo>
                <a:cubicBezTo>
                  <a:pt x="366" y="113"/>
                  <a:pt x="357" y="113"/>
                  <a:pt x="357" y="114"/>
                </a:cubicBezTo>
                <a:close/>
                <a:moveTo>
                  <a:pt x="356" y="110"/>
                </a:moveTo>
                <a:cubicBezTo>
                  <a:pt x="356" y="110"/>
                  <a:pt x="354" y="110"/>
                  <a:pt x="356" y="110"/>
                </a:cubicBezTo>
                <a:close/>
                <a:moveTo>
                  <a:pt x="370" y="111"/>
                </a:moveTo>
                <a:cubicBezTo>
                  <a:pt x="369" y="111"/>
                  <a:pt x="369" y="110"/>
                  <a:pt x="371" y="111"/>
                </a:cubicBezTo>
                <a:cubicBezTo>
                  <a:pt x="372" y="111"/>
                  <a:pt x="371" y="111"/>
                  <a:pt x="370" y="111"/>
                </a:cubicBezTo>
                <a:close/>
                <a:moveTo>
                  <a:pt x="372" y="112"/>
                </a:moveTo>
                <a:cubicBezTo>
                  <a:pt x="372" y="111"/>
                  <a:pt x="377" y="112"/>
                  <a:pt x="377" y="112"/>
                </a:cubicBezTo>
                <a:cubicBezTo>
                  <a:pt x="375" y="113"/>
                  <a:pt x="373" y="113"/>
                  <a:pt x="372" y="112"/>
                </a:cubicBezTo>
                <a:close/>
                <a:moveTo>
                  <a:pt x="377" y="112"/>
                </a:moveTo>
                <a:cubicBezTo>
                  <a:pt x="378" y="112"/>
                  <a:pt x="379" y="112"/>
                  <a:pt x="379" y="112"/>
                </a:cubicBezTo>
                <a:cubicBezTo>
                  <a:pt x="379" y="113"/>
                  <a:pt x="377" y="112"/>
                  <a:pt x="377" y="112"/>
                </a:cubicBezTo>
                <a:close/>
                <a:moveTo>
                  <a:pt x="380" y="112"/>
                </a:moveTo>
                <a:cubicBezTo>
                  <a:pt x="381" y="112"/>
                  <a:pt x="382" y="112"/>
                  <a:pt x="383" y="112"/>
                </a:cubicBezTo>
                <a:cubicBezTo>
                  <a:pt x="382" y="112"/>
                  <a:pt x="381" y="112"/>
                  <a:pt x="380" y="112"/>
                </a:cubicBezTo>
                <a:close/>
                <a:moveTo>
                  <a:pt x="386" y="112"/>
                </a:moveTo>
                <a:cubicBezTo>
                  <a:pt x="386" y="110"/>
                  <a:pt x="389" y="112"/>
                  <a:pt x="389" y="112"/>
                </a:cubicBezTo>
                <a:cubicBezTo>
                  <a:pt x="388" y="112"/>
                  <a:pt x="387" y="112"/>
                  <a:pt x="386" y="112"/>
                </a:cubicBezTo>
                <a:close/>
                <a:moveTo>
                  <a:pt x="402" y="111"/>
                </a:moveTo>
                <a:cubicBezTo>
                  <a:pt x="402" y="111"/>
                  <a:pt x="401" y="110"/>
                  <a:pt x="402" y="111"/>
                </a:cubicBezTo>
                <a:close/>
                <a:moveTo>
                  <a:pt x="401" y="109"/>
                </a:moveTo>
                <a:cubicBezTo>
                  <a:pt x="400" y="109"/>
                  <a:pt x="403" y="108"/>
                  <a:pt x="403" y="109"/>
                </a:cubicBezTo>
                <a:cubicBezTo>
                  <a:pt x="402" y="109"/>
                  <a:pt x="401" y="109"/>
                  <a:pt x="401" y="109"/>
                </a:cubicBezTo>
                <a:close/>
                <a:moveTo>
                  <a:pt x="407" y="114"/>
                </a:moveTo>
                <a:cubicBezTo>
                  <a:pt x="404" y="114"/>
                  <a:pt x="407" y="114"/>
                  <a:pt x="407" y="114"/>
                </a:cubicBezTo>
                <a:close/>
                <a:moveTo>
                  <a:pt x="407" y="111"/>
                </a:moveTo>
                <a:cubicBezTo>
                  <a:pt x="407" y="112"/>
                  <a:pt x="407" y="110"/>
                  <a:pt x="407" y="111"/>
                </a:cubicBezTo>
                <a:close/>
                <a:moveTo>
                  <a:pt x="417" y="107"/>
                </a:moveTo>
                <a:cubicBezTo>
                  <a:pt x="417" y="108"/>
                  <a:pt x="417" y="108"/>
                  <a:pt x="417" y="108"/>
                </a:cubicBezTo>
                <a:cubicBezTo>
                  <a:pt x="416" y="109"/>
                  <a:pt x="413" y="109"/>
                  <a:pt x="409" y="109"/>
                </a:cubicBezTo>
                <a:cubicBezTo>
                  <a:pt x="409" y="109"/>
                  <a:pt x="409" y="108"/>
                  <a:pt x="409" y="109"/>
                </a:cubicBezTo>
                <a:cubicBezTo>
                  <a:pt x="409" y="109"/>
                  <a:pt x="409" y="109"/>
                  <a:pt x="409" y="109"/>
                </a:cubicBezTo>
                <a:cubicBezTo>
                  <a:pt x="404" y="108"/>
                  <a:pt x="399" y="108"/>
                  <a:pt x="398" y="108"/>
                </a:cubicBezTo>
                <a:cubicBezTo>
                  <a:pt x="388" y="109"/>
                  <a:pt x="378" y="109"/>
                  <a:pt x="368" y="109"/>
                </a:cubicBezTo>
                <a:cubicBezTo>
                  <a:pt x="364" y="109"/>
                  <a:pt x="353" y="108"/>
                  <a:pt x="349" y="110"/>
                </a:cubicBezTo>
                <a:cubicBezTo>
                  <a:pt x="348" y="111"/>
                  <a:pt x="347" y="111"/>
                  <a:pt x="346" y="112"/>
                </a:cubicBezTo>
                <a:cubicBezTo>
                  <a:pt x="346" y="112"/>
                  <a:pt x="346" y="112"/>
                  <a:pt x="346" y="112"/>
                </a:cubicBezTo>
                <a:cubicBezTo>
                  <a:pt x="346" y="112"/>
                  <a:pt x="345" y="112"/>
                  <a:pt x="344" y="112"/>
                </a:cubicBezTo>
                <a:cubicBezTo>
                  <a:pt x="339" y="113"/>
                  <a:pt x="333" y="113"/>
                  <a:pt x="328" y="112"/>
                </a:cubicBezTo>
                <a:cubicBezTo>
                  <a:pt x="328" y="113"/>
                  <a:pt x="328" y="113"/>
                  <a:pt x="328" y="112"/>
                </a:cubicBezTo>
                <a:cubicBezTo>
                  <a:pt x="322" y="112"/>
                  <a:pt x="317" y="112"/>
                  <a:pt x="314" y="112"/>
                </a:cubicBezTo>
                <a:cubicBezTo>
                  <a:pt x="307" y="113"/>
                  <a:pt x="300" y="114"/>
                  <a:pt x="292" y="114"/>
                </a:cubicBezTo>
                <a:cubicBezTo>
                  <a:pt x="288" y="111"/>
                  <a:pt x="263" y="117"/>
                  <a:pt x="257" y="117"/>
                </a:cubicBezTo>
                <a:cubicBezTo>
                  <a:pt x="257" y="117"/>
                  <a:pt x="256" y="118"/>
                  <a:pt x="254" y="118"/>
                </a:cubicBezTo>
                <a:cubicBezTo>
                  <a:pt x="251" y="118"/>
                  <a:pt x="247" y="119"/>
                  <a:pt x="243" y="119"/>
                </a:cubicBezTo>
                <a:cubicBezTo>
                  <a:pt x="242" y="119"/>
                  <a:pt x="241" y="119"/>
                  <a:pt x="241" y="119"/>
                </a:cubicBezTo>
                <a:cubicBezTo>
                  <a:pt x="241" y="118"/>
                  <a:pt x="244" y="118"/>
                  <a:pt x="246" y="118"/>
                </a:cubicBezTo>
                <a:cubicBezTo>
                  <a:pt x="248" y="118"/>
                  <a:pt x="249" y="117"/>
                  <a:pt x="249" y="117"/>
                </a:cubicBezTo>
                <a:cubicBezTo>
                  <a:pt x="249" y="117"/>
                  <a:pt x="249" y="117"/>
                  <a:pt x="249" y="117"/>
                </a:cubicBezTo>
                <a:cubicBezTo>
                  <a:pt x="249" y="117"/>
                  <a:pt x="249" y="117"/>
                  <a:pt x="250" y="117"/>
                </a:cubicBezTo>
                <a:cubicBezTo>
                  <a:pt x="249" y="117"/>
                  <a:pt x="249" y="117"/>
                  <a:pt x="249" y="117"/>
                </a:cubicBezTo>
                <a:cubicBezTo>
                  <a:pt x="249" y="116"/>
                  <a:pt x="249" y="116"/>
                  <a:pt x="249" y="116"/>
                </a:cubicBezTo>
                <a:cubicBezTo>
                  <a:pt x="249" y="116"/>
                  <a:pt x="250" y="116"/>
                  <a:pt x="250" y="116"/>
                </a:cubicBezTo>
                <a:cubicBezTo>
                  <a:pt x="250" y="116"/>
                  <a:pt x="251" y="116"/>
                  <a:pt x="252" y="117"/>
                </a:cubicBezTo>
                <a:cubicBezTo>
                  <a:pt x="252" y="117"/>
                  <a:pt x="252" y="117"/>
                  <a:pt x="252" y="117"/>
                </a:cubicBezTo>
                <a:cubicBezTo>
                  <a:pt x="253" y="117"/>
                  <a:pt x="254" y="117"/>
                  <a:pt x="255" y="116"/>
                </a:cubicBezTo>
                <a:cubicBezTo>
                  <a:pt x="255" y="116"/>
                  <a:pt x="254" y="116"/>
                  <a:pt x="253" y="116"/>
                </a:cubicBezTo>
                <a:cubicBezTo>
                  <a:pt x="253" y="116"/>
                  <a:pt x="252" y="116"/>
                  <a:pt x="252" y="115"/>
                </a:cubicBezTo>
                <a:cubicBezTo>
                  <a:pt x="252" y="115"/>
                  <a:pt x="253" y="115"/>
                  <a:pt x="253" y="115"/>
                </a:cubicBezTo>
                <a:cubicBezTo>
                  <a:pt x="253" y="115"/>
                  <a:pt x="254" y="115"/>
                  <a:pt x="254" y="115"/>
                </a:cubicBezTo>
                <a:cubicBezTo>
                  <a:pt x="255" y="115"/>
                  <a:pt x="256" y="116"/>
                  <a:pt x="256" y="116"/>
                </a:cubicBezTo>
                <a:cubicBezTo>
                  <a:pt x="256" y="116"/>
                  <a:pt x="255" y="116"/>
                  <a:pt x="255" y="117"/>
                </a:cubicBezTo>
                <a:cubicBezTo>
                  <a:pt x="258" y="117"/>
                  <a:pt x="262" y="116"/>
                  <a:pt x="265" y="115"/>
                </a:cubicBezTo>
                <a:cubicBezTo>
                  <a:pt x="266" y="115"/>
                  <a:pt x="267" y="114"/>
                  <a:pt x="268" y="114"/>
                </a:cubicBezTo>
                <a:cubicBezTo>
                  <a:pt x="268" y="114"/>
                  <a:pt x="268" y="115"/>
                  <a:pt x="268" y="115"/>
                </a:cubicBezTo>
                <a:cubicBezTo>
                  <a:pt x="268" y="115"/>
                  <a:pt x="268" y="114"/>
                  <a:pt x="268" y="114"/>
                </a:cubicBezTo>
                <a:cubicBezTo>
                  <a:pt x="268" y="114"/>
                  <a:pt x="269" y="114"/>
                  <a:pt x="269" y="115"/>
                </a:cubicBezTo>
                <a:cubicBezTo>
                  <a:pt x="271" y="114"/>
                  <a:pt x="273" y="114"/>
                  <a:pt x="276" y="114"/>
                </a:cubicBezTo>
                <a:cubicBezTo>
                  <a:pt x="276" y="114"/>
                  <a:pt x="276" y="114"/>
                  <a:pt x="276" y="114"/>
                </a:cubicBezTo>
                <a:cubicBezTo>
                  <a:pt x="280" y="113"/>
                  <a:pt x="284" y="113"/>
                  <a:pt x="285" y="113"/>
                </a:cubicBezTo>
                <a:cubicBezTo>
                  <a:pt x="285" y="113"/>
                  <a:pt x="279" y="113"/>
                  <a:pt x="279" y="113"/>
                </a:cubicBezTo>
                <a:cubicBezTo>
                  <a:pt x="279" y="113"/>
                  <a:pt x="279" y="113"/>
                  <a:pt x="280" y="113"/>
                </a:cubicBezTo>
                <a:cubicBezTo>
                  <a:pt x="285" y="112"/>
                  <a:pt x="291" y="112"/>
                  <a:pt x="296" y="111"/>
                </a:cubicBezTo>
                <a:cubicBezTo>
                  <a:pt x="303" y="111"/>
                  <a:pt x="310" y="110"/>
                  <a:pt x="316" y="109"/>
                </a:cubicBezTo>
                <a:cubicBezTo>
                  <a:pt x="318" y="109"/>
                  <a:pt x="319" y="109"/>
                  <a:pt x="320" y="109"/>
                </a:cubicBezTo>
                <a:cubicBezTo>
                  <a:pt x="323" y="109"/>
                  <a:pt x="326" y="109"/>
                  <a:pt x="329" y="109"/>
                </a:cubicBezTo>
                <a:cubicBezTo>
                  <a:pt x="333" y="108"/>
                  <a:pt x="341" y="108"/>
                  <a:pt x="346" y="107"/>
                </a:cubicBezTo>
                <a:cubicBezTo>
                  <a:pt x="349" y="107"/>
                  <a:pt x="353" y="107"/>
                  <a:pt x="355" y="106"/>
                </a:cubicBezTo>
                <a:cubicBezTo>
                  <a:pt x="356" y="106"/>
                  <a:pt x="355" y="106"/>
                  <a:pt x="353" y="106"/>
                </a:cubicBezTo>
                <a:cubicBezTo>
                  <a:pt x="355" y="106"/>
                  <a:pt x="357" y="106"/>
                  <a:pt x="360" y="106"/>
                </a:cubicBezTo>
                <a:cubicBezTo>
                  <a:pt x="359" y="106"/>
                  <a:pt x="359" y="105"/>
                  <a:pt x="360" y="106"/>
                </a:cubicBezTo>
                <a:cubicBezTo>
                  <a:pt x="365" y="106"/>
                  <a:pt x="372" y="107"/>
                  <a:pt x="376" y="106"/>
                </a:cubicBezTo>
                <a:cubicBezTo>
                  <a:pt x="378" y="106"/>
                  <a:pt x="387" y="105"/>
                  <a:pt x="390" y="105"/>
                </a:cubicBezTo>
                <a:cubicBezTo>
                  <a:pt x="393" y="106"/>
                  <a:pt x="398" y="106"/>
                  <a:pt x="399" y="106"/>
                </a:cubicBezTo>
                <a:cubicBezTo>
                  <a:pt x="400" y="106"/>
                  <a:pt x="405" y="105"/>
                  <a:pt x="409" y="105"/>
                </a:cubicBezTo>
                <a:cubicBezTo>
                  <a:pt x="409" y="105"/>
                  <a:pt x="409" y="105"/>
                  <a:pt x="409" y="105"/>
                </a:cubicBezTo>
                <a:cubicBezTo>
                  <a:pt x="413" y="105"/>
                  <a:pt x="418" y="105"/>
                  <a:pt x="419" y="105"/>
                </a:cubicBezTo>
                <a:cubicBezTo>
                  <a:pt x="418" y="106"/>
                  <a:pt x="418" y="106"/>
                  <a:pt x="418" y="106"/>
                </a:cubicBezTo>
                <a:cubicBezTo>
                  <a:pt x="417" y="106"/>
                  <a:pt x="417" y="106"/>
                  <a:pt x="416" y="106"/>
                </a:cubicBezTo>
                <a:cubicBezTo>
                  <a:pt x="416" y="106"/>
                  <a:pt x="416" y="106"/>
                  <a:pt x="416" y="106"/>
                </a:cubicBezTo>
                <a:cubicBezTo>
                  <a:pt x="407" y="106"/>
                  <a:pt x="393" y="106"/>
                  <a:pt x="393" y="107"/>
                </a:cubicBezTo>
                <a:cubicBezTo>
                  <a:pt x="393" y="107"/>
                  <a:pt x="421" y="107"/>
                  <a:pt x="421" y="107"/>
                </a:cubicBezTo>
                <a:cubicBezTo>
                  <a:pt x="420" y="108"/>
                  <a:pt x="418" y="107"/>
                  <a:pt x="417" y="107"/>
                </a:cubicBezTo>
                <a:close/>
                <a:moveTo>
                  <a:pt x="246" y="107"/>
                </a:moveTo>
                <a:cubicBezTo>
                  <a:pt x="247" y="107"/>
                  <a:pt x="250" y="107"/>
                  <a:pt x="249" y="107"/>
                </a:cubicBezTo>
                <a:cubicBezTo>
                  <a:pt x="248" y="108"/>
                  <a:pt x="247" y="107"/>
                  <a:pt x="246" y="107"/>
                </a:cubicBezTo>
                <a:close/>
                <a:moveTo>
                  <a:pt x="245" y="116"/>
                </a:moveTo>
                <a:cubicBezTo>
                  <a:pt x="245" y="116"/>
                  <a:pt x="246" y="116"/>
                  <a:pt x="246" y="116"/>
                </a:cubicBezTo>
                <a:cubicBezTo>
                  <a:pt x="246" y="116"/>
                  <a:pt x="247" y="116"/>
                  <a:pt x="247" y="116"/>
                </a:cubicBezTo>
                <a:cubicBezTo>
                  <a:pt x="247" y="116"/>
                  <a:pt x="247" y="116"/>
                  <a:pt x="247" y="116"/>
                </a:cubicBezTo>
                <a:cubicBezTo>
                  <a:pt x="248" y="117"/>
                  <a:pt x="245" y="117"/>
                  <a:pt x="245" y="116"/>
                </a:cubicBezTo>
                <a:close/>
                <a:moveTo>
                  <a:pt x="246" y="108"/>
                </a:moveTo>
                <a:cubicBezTo>
                  <a:pt x="245" y="108"/>
                  <a:pt x="245" y="108"/>
                  <a:pt x="244" y="109"/>
                </a:cubicBezTo>
                <a:cubicBezTo>
                  <a:pt x="245" y="108"/>
                  <a:pt x="245" y="108"/>
                  <a:pt x="246" y="108"/>
                </a:cubicBezTo>
                <a:close/>
                <a:moveTo>
                  <a:pt x="260" y="116"/>
                </a:moveTo>
                <a:cubicBezTo>
                  <a:pt x="260" y="116"/>
                  <a:pt x="260" y="116"/>
                  <a:pt x="260" y="116"/>
                </a:cubicBezTo>
                <a:cubicBezTo>
                  <a:pt x="259" y="116"/>
                  <a:pt x="258" y="115"/>
                  <a:pt x="259" y="115"/>
                </a:cubicBezTo>
                <a:cubicBezTo>
                  <a:pt x="260" y="115"/>
                  <a:pt x="261" y="115"/>
                  <a:pt x="261" y="114"/>
                </a:cubicBezTo>
                <a:cubicBezTo>
                  <a:pt x="262" y="115"/>
                  <a:pt x="260" y="115"/>
                  <a:pt x="260" y="116"/>
                </a:cubicBezTo>
                <a:cubicBezTo>
                  <a:pt x="260" y="116"/>
                  <a:pt x="260" y="116"/>
                  <a:pt x="260" y="116"/>
                </a:cubicBezTo>
                <a:close/>
                <a:moveTo>
                  <a:pt x="312" y="109"/>
                </a:moveTo>
                <a:cubicBezTo>
                  <a:pt x="310" y="111"/>
                  <a:pt x="311" y="110"/>
                  <a:pt x="312" y="109"/>
                </a:cubicBezTo>
                <a:close/>
                <a:moveTo>
                  <a:pt x="330" y="103"/>
                </a:moveTo>
                <a:cubicBezTo>
                  <a:pt x="331" y="103"/>
                  <a:pt x="332" y="103"/>
                  <a:pt x="333" y="103"/>
                </a:cubicBezTo>
                <a:cubicBezTo>
                  <a:pt x="332" y="104"/>
                  <a:pt x="331" y="103"/>
                  <a:pt x="330" y="103"/>
                </a:cubicBezTo>
                <a:close/>
                <a:moveTo>
                  <a:pt x="332" y="104"/>
                </a:moveTo>
                <a:cubicBezTo>
                  <a:pt x="332" y="105"/>
                  <a:pt x="332" y="103"/>
                  <a:pt x="332" y="104"/>
                </a:cubicBezTo>
                <a:close/>
                <a:moveTo>
                  <a:pt x="341" y="102"/>
                </a:moveTo>
                <a:cubicBezTo>
                  <a:pt x="340" y="103"/>
                  <a:pt x="341" y="102"/>
                  <a:pt x="341" y="102"/>
                </a:cubicBezTo>
                <a:close/>
                <a:moveTo>
                  <a:pt x="342" y="103"/>
                </a:moveTo>
                <a:cubicBezTo>
                  <a:pt x="343" y="103"/>
                  <a:pt x="344" y="103"/>
                  <a:pt x="344" y="103"/>
                </a:cubicBezTo>
                <a:cubicBezTo>
                  <a:pt x="343" y="104"/>
                  <a:pt x="343" y="104"/>
                  <a:pt x="342" y="103"/>
                </a:cubicBezTo>
                <a:close/>
                <a:moveTo>
                  <a:pt x="352" y="102"/>
                </a:moveTo>
                <a:cubicBezTo>
                  <a:pt x="351" y="103"/>
                  <a:pt x="352" y="102"/>
                  <a:pt x="352" y="102"/>
                </a:cubicBezTo>
                <a:close/>
                <a:moveTo>
                  <a:pt x="353" y="106"/>
                </a:moveTo>
                <a:cubicBezTo>
                  <a:pt x="353" y="106"/>
                  <a:pt x="352" y="105"/>
                  <a:pt x="353" y="106"/>
                </a:cubicBezTo>
                <a:close/>
                <a:moveTo>
                  <a:pt x="354" y="103"/>
                </a:moveTo>
                <a:cubicBezTo>
                  <a:pt x="351" y="106"/>
                  <a:pt x="355" y="103"/>
                  <a:pt x="354" y="103"/>
                </a:cubicBezTo>
                <a:close/>
                <a:moveTo>
                  <a:pt x="355" y="103"/>
                </a:moveTo>
                <a:cubicBezTo>
                  <a:pt x="355" y="102"/>
                  <a:pt x="356" y="102"/>
                  <a:pt x="357" y="103"/>
                </a:cubicBezTo>
                <a:cubicBezTo>
                  <a:pt x="356" y="103"/>
                  <a:pt x="356" y="103"/>
                  <a:pt x="355" y="103"/>
                </a:cubicBezTo>
                <a:close/>
                <a:moveTo>
                  <a:pt x="360" y="104"/>
                </a:moveTo>
                <a:cubicBezTo>
                  <a:pt x="360" y="104"/>
                  <a:pt x="360" y="103"/>
                  <a:pt x="360" y="104"/>
                </a:cubicBezTo>
                <a:cubicBezTo>
                  <a:pt x="360" y="104"/>
                  <a:pt x="360" y="104"/>
                  <a:pt x="360" y="104"/>
                </a:cubicBezTo>
                <a:cubicBezTo>
                  <a:pt x="360" y="104"/>
                  <a:pt x="360" y="104"/>
                  <a:pt x="360" y="104"/>
                </a:cubicBezTo>
                <a:close/>
                <a:moveTo>
                  <a:pt x="363" y="102"/>
                </a:moveTo>
                <a:cubicBezTo>
                  <a:pt x="364" y="103"/>
                  <a:pt x="365" y="102"/>
                  <a:pt x="366" y="102"/>
                </a:cubicBezTo>
                <a:cubicBezTo>
                  <a:pt x="366" y="103"/>
                  <a:pt x="366" y="103"/>
                  <a:pt x="366" y="103"/>
                </a:cubicBezTo>
                <a:cubicBezTo>
                  <a:pt x="365" y="103"/>
                  <a:pt x="365" y="103"/>
                  <a:pt x="364" y="103"/>
                </a:cubicBezTo>
                <a:cubicBezTo>
                  <a:pt x="364" y="103"/>
                  <a:pt x="363" y="103"/>
                  <a:pt x="363" y="102"/>
                </a:cubicBezTo>
                <a:close/>
                <a:moveTo>
                  <a:pt x="369" y="103"/>
                </a:moveTo>
                <a:cubicBezTo>
                  <a:pt x="370" y="102"/>
                  <a:pt x="376" y="103"/>
                  <a:pt x="373" y="103"/>
                </a:cubicBezTo>
                <a:cubicBezTo>
                  <a:pt x="372" y="103"/>
                  <a:pt x="371" y="103"/>
                  <a:pt x="370" y="103"/>
                </a:cubicBezTo>
                <a:cubicBezTo>
                  <a:pt x="370" y="103"/>
                  <a:pt x="370" y="103"/>
                  <a:pt x="369" y="103"/>
                </a:cubicBezTo>
                <a:close/>
                <a:moveTo>
                  <a:pt x="399" y="102"/>
                </a:moveTo>
                <a:cubicBezTo>
                  <a:pt x="399" y="103"/>
                  <a:pt x="399" y="103"/>
                  <a:pt x="399" y="103"/>
                </a:cubicBezTo>
                <a:cubicBezTo>
                  <a:pt x="397" y="103"/>
                  <a:pt x="396" y="103"/>
                  <a:pt x="395" y="103"/>
                </a:cubicBezTo>
                <a:cubicBezTo>
                  <a:pt x="395" y="103"/>
                  <a:pt x="397" y="102"/>
                  <a:pt x="399" y="102"/>
                </a:cubicBezTo>
                <a:close/>
                <a:moveTo>
                  <a:pt x="414" y="103"/>
                </a:moveTo>
                <a:cubicBezTo>
                  <a:pt x="413" y="103"/>
                  <a:pt x="411" y="103"/>
                  <a:pt x="410" y="103"/>
                </a:cubicBezTo>
                <a:cubicBezTo>
                  <a:pt x="408" y="103"/>
                  <a:pt x="406" y="102"/>
                  <a:pt x="404" y="102"/>
                </a:cubicBezTo>
                <a:cubicBezTo>
                  <a:pt x="409" y="102"/>
                  <a:pt x="413" y="102"/>
                  <a:pt x="414" y="103"/>
                </a:cubicBezTo>
                <a:close/>
                <a:moveTo>
                  <a:pt x="414" y="101"/>
                </a:moveTo>
                <a:cubicBezTo>
                  <a:pt x="415" y="101"/>
                  <a:pt x="415" y="102"/>
                  <a:pt x="413" y="101"/>
                </a:cubicBezTo>
                <a:cubicBezTo>
                  <a:pt x="412" y="101"/>
                  <a:pt x="412" y="100"/>
                  <a:pt x="414" y="101"/>
                </a:cubicBezTo>
                <a:close/>
                <a:moveTo>
                  <a:pt x="415" y="102"/>
                </a:moveTo>
                <a:cubicBezTo>
                  <a:pt x="416" y="102"/>
                  <a:pt x="419" y="102"/>
                  <a:pt x="420" y="103"/>
                </a:cubicBezTo>
                <a:cubicBezTo>
                  <a:pt x="420" y="103"/>
                  <a:pt x="420" y="103"/>
                  <a:pt x="421" y="103"/>
                </a:cubicBezTo>
                <a:cubicBezTo>
                  <a:pt x="421" y="103"/>
                  <a:pt x="421" y="103"/>
                  <a:pt x="421" y="103"/>
                </a:cubicBezTo>
                <a:cubicBezTo>
                  <a:pt x="420" y="103"/>
                  <a:pt x="417" y="103"/>
                  <a:pt x="416" y="103"/>
                </a:cubicBezTo>
                <a:cubicBezTo>
                  <a:pt x="416" y="103"/>
                  <a:pt x="416" y="102"/>
                  <a:pt x="416" y="102"/>
                </a:cubicBezTo>
                <a:cubicBezTo>
                  <a:pt x="416" y="102"/>
                  <a:pt x="416" y="102"/>
                  <a:pt x="415" y="102"/>
                </a:cubicBezTo>
                <a:close/>
                <a:moveTo>
                  <a:pt x="412" y="106"/>
                </a:moveTo>
                <a:cubicBezTo>
                  <a:pt x="410" y="108"/>
                  <a:pt x="413" y="105"/>
                  <a:pt x="412" y="106"/>
                </a:cubicBezTo>
                <a:close/>
                <a:moveTo>
                  <a:pt x="427" y="103"/>
                </a:moveTo>
                <a:cubicBezTo>
                  <a:pt x="427" y="103"/>
                  <a:pt x="427" y="103"/>
                  <a:pt x="426" y="103"/>
                </a:cubicBezTo>
                <a:cubicBezTo>
                  <a:pt x="427" y="103"/>
                  <a:pt x="427" y="103"/>
                  <a:pt x="428" y="103"/>
                </a:cubicBezTo>
                <a:cubicBezTo>
                  <a:pt x="428" y="103"/>
                  <a:pt x="427" y="103"/>
                  <a:pt x="427" y="103"/>
                </a:cubicBezTo>
                <a:close/>
                <a:moveTo>
                  <a:pt x="432" y="103"/>
                </a:moveTo>
                <a:cubicBezTo>
                  <a:pt x="432" y="102"/>
                  <a:pt x="435" y="104"/>
                  <a:pt x="435" y="104"/>
                </a:cubicBezTo>
                <a:cubicBezTo>
                  <a:pt x="434" y="104"/>
                  <a:pt x="432" y="104"/>
                  <a:pt x="432" y="103"/>
                </a:cubicBezTo>
                <a:close/>
                <a:moveTo>
                  <a:pt x="441" y="101"/>
                </a:moveTo>
                <a:cubicBezTo>
                  <a:pt x="441" y="102"/>
                  <a:pt x="441" y="100"/>
                  <a:pt x="441" y="101"/>
                </a:cubicBezTo>
                <a:close/>
                <a:moveTo>
                  <a:pt x="442" y="104"/>
                </a:moveTo>
                <a:cubicBezTo>
                  <a:pt x="442" y="105"/>
                  <a:pt x="442" y="103"/>
                  <a:pt x="442" y="104"/>
                </a:cubicBezTo>
                <a:close/>
                <a:moveTo>
                  <a:pt x="450" y="103"/>
                </a:moveTo>
                <a:cubicBezTo>
                  <a:pt x="450" y="103"/>
                  <a:pt x="449" y="103"/>
                  <a:pt x="450" y="103"/>
                </a:cubicBezTo>
                <a:close/>
                <a:moveTo>
                  <a:pt x="448" y="101"/>
                </a:moveTo>
                <a:cubicBezTo>
                  <a:pt x="448" y="101"/>
                  <a:pt x="450" y="100"/>
                  <a:pt x="450" y="101"/>
                </a:cubicBezTo>
                <a:cubicBezTo>
                  <a:pt x="450" y="101"/>
                  <a:pt x="449" y="102"/>
                  <a:pt x="448" y="101"/>
                </a:cubicBezTo>
                <a:close/>
                <a:moveTo>
                  <a:pt x="455" y="106"/>
                </a:moveTo>
                <a:cubicBezTo>
                  <a:pt x="452" y="106"/>
                  <a:pt x="455" y="106"/>
                  <a:pt x="455" y="106"/>
                </a:cubicBezTo>
                <a:close/>
                <a:moveTo>
                  <a:pt x="455" y="103"/>
                </a:moveTo>
                <a:cubicBezTo>
                  <a:pt x="455" y="104"/>
                  <a:pt x="455" y="102"/>
                  <a:pt x="455" y="103"/>
                </a:cubicBezTo>
                <a:close/>
                <a:moveTo>
                  <a:pt x="460" y="99"/>
                </a:moveTo>
                <a:cubicBezTo>
                  <a:pt x="460" y="99"/>
                  <a:pt x="461" y="98"/>
                  <a:pt x="460" y="98"/>
                </a:cubicBezTo>
                <a:cubicBezTo>
                  <a:pt x="460" y="99"/>
                  <a:pt x="460" y="99"/>
                  <a:pt x="460" y="99"/>
                </a:cubicBezTo>
                <a:cubicBezTo>
                  <a:pt x="465" y="99"/>
                  <a:pt x="470" y="98"/>
                  <a:pt x="470" y="98"/>
                </a:cubicBezTo>
                <a:cubicBezTo>
                  <a:pt x="470" y="99"/>
                  <a:pt x="467" y="99"/>
                  <a:pt x="466" y="99"/>
                </a:cubicBezTo>
                <a:cubicBezTo>
                  <a:pt x="466" y="99"/>
                  <a:pt x="466" y="100"/>
                  <a:pt x="466" y="100"/>
                </a:cubicBezTo>
                <a:cubicBezTo>
                  <a:pt x="465" y="101"/>
                  <a:pt x="461" y="101"/>
                  <a:pt x="457" y="101"/>
                </a:cubicBezTo>
                <a:cubicBezTo>
                  <a:pt x="457" y="101"/>
                  <a:pt x="457" y="101"/>
                  <a:pt x="457" y="101"/>
                </a:cubicBezTo>
                <a:cubicBezTo>
                  <a:pt x="451" y="101"/>
                  <a:pt x="445" y="100"/>
                  <a:pt x="444" y="100"/>
                </a:cubicBezTo>
                <a:cubicBezTo>
                  <a:pt x="426" y="100"/>
                  <a:pt x="406" y="96"/>
                  <a:pt x="389" y="100"/>
                </a:cubicBezTo>
                <a:cubicBezTo>
                  <a:pt x="388" y="100"/>
                  <a:pt x="386" y="100"/>
                  <a:pt x="385" y="100"/>
                </a:cubicBezTo>
                <a:cubicBezTo>
                  <a:pt x="385" y="100"/>
                  <a:pt x="386" y="100"/>
                  <a:pt x="386" y="101"/>
                </a:cubicBezTo>
                <a:cubicBezTo>
                  <a:pt x="386" y="102"/>
                  <a:pt x="381" y="101"/>
                  <a:pt x="380" y="101"/>
                </a:cubicBezTo>
                <a:cubicBezTo>
                  <a:pt x="370" y="101"/>
                  <a:pt x="360" y="100"/>
                  <a:pt x="351" y="101"/>
                </a:cubicBezTo>
                <a:cubicBezTo>
                  <a:pt x="337" y="102"/>
                  <a:pt x="323" y="102"/>
                  <a:pt x="309" y="103"/>
                </a:cubicBezTo>
                <a:cubicBezTo>
                  <a:pt x="291" y="104"/>
                  <a:pt x="273" y="106"/>
                  <a:pt x="255" y="108"/>
                </a:cubicBezTo>
                <a:cubicBezTo>
                  <a:pt x="253" y="107"/>
                  <a:pt x="253" y="107"/>
                  <a:pt x="252" y="107"/>
                </a:cubicBezTo>
                <a:cubicBezTo>
                  <a:pt x="252" y="107"/>
                  <a:pt x="255" y="107"/>
                  <a:pt x="258" y="106"/>
                </a:cubicBezTo>
                <a:cubicBezTo>
                  <a:pt x="254" y="106"/>
                  <a:pt x="247" y="106"/>
                  <a:pt x="243" y="106"/>
                </a:cubicBezTo>
                <a:cubicBezTo>
                  <a:pt x="243" y="106"/>
                  <a:pt x="243" y="106"/>
                  <a:pt x="243" y="106"/>
                </a:cubicBezTo>
                <a:cubicBezTo>
                  <a:pt x="244" y="106"/>
                  <a:pt x="244" y="106"/>
                  <a:pt x="244" y="106"/>
                </a:cubicBezTo>
                <a:cubicBezTo>
                  <a:pt x="243" y="106"/>
                  <a:pt x="243" y="106"/>
                  <a:pt x="242" y="106"/>
                </a:cubicBezTo>
                <a:cubicBezTo>
                  <a:pt x="241" y="106"/>
                  <a:pt x="240" y="106"/>
                  <a:pt x="240" y="106"/>
                </a:cubicBezTo>
                <a:cubicBezTo>
                  <a:pt x="239" y="106"/>
                  <a:pt x="238" y="106"/>
                  <a:pt x="238" y="106"/>
                </a:cubicBezTo>
                <a:cubicBezTo>
                  <a:pt x="238" y="106"/>
                  <a:pt x="238" y="106"/>
                  <a:pt x="238" y="106"/>
                </a:cubicBezTo>
                <a:cubicBezTo>
                  <a:pt x="239" y="106"/>
                  <a:pt x="240" y="106"/>
                  <a:pt x="241" y="105"/>
                </a:cubicBezTo>
                <a:cubicBezTo>
                  <a:pt x="242" y="105"/>
                  <a:pt x="244" y="106"/>
                  <a:pt x="244" y="106"/>
                </a:cubicBezTo>
                <a:cubicBezTo>
                  <a:pt x="245" y="106"/>
                  <a:pt x="245" y="106"/>
                  <a:pt x="246" y="106"/>
                </a:cubicBezTo>
                <a:cubicBezTo>
                  <a:pt x="246" y="106"/>
                  <a:pt x="246" y="106"/>
                  <a:pt x="246" y="106"/>
                </a:cubicBezTo>
                <a:cubicBezTo>
                  <a:pt x="246" y="105"/>
                  <a:pt x="246" y="105"/>
                  <a:pt x="246" y="105"/>
                </a:cubicBezTo>
                <a:cubicBezTo>
                  <a:pt x="249" y="105"/>
                  <a:pt x="253" y="105"/>
                  <a:pt x="256" y="104"/>
                </a:cubicBezTo>
                <a:cubicBezTo>
                  <a:pt x="260" y="105"/>
                  <a:pt x="263" y="105"/>
                  <a:pt x="263" y="105"/>
                </a:cubicBezTo>
                <a:cubicBezTo>
                  <a:pt x="263" y="105"/>
                  <a:pt x="262" y="105"/>
                  <a:pt x="262" y="105"/>
                </a:cubicBezTo>
                <a:cubicBezTo>
                  <a:pt x="263" y="105"/>
                  <a:pt x="264" y="104"/>
                  <a:pt x="266" y="104"/>
                </a:cubicBezTo>
                <a:cubicBezTo>
                  <a:pt x="267" y="104"/>
                  <a:pt x="267" y="104"/>
                  <a:pt x="268" y="103"/>
                </a:cubicBezTo>
                <a:cubicBezTo>
                  <a:pt x="268" y="104"/>
                  <a:pt x="267" y="104"/>
                  <a:pt x="267" y="105"/>
                </a:cubicBezTo>
                <a:cubicBezTo>
                  <a:pt x="267" y="105"/>
                  <a:pt x="267" y="105"/>
                  <a:pt x="268" y="105"/>
                </a:cubicBezTo>
                <a:cubicBezTo>
                  <a:pt x="267" y="105"/>
                  <a:pt x="265" y="105"/>
                  <a:pt x="265" y="105"/>
                </a:cubicBezTo>
                <a:cubicBezTo>
                  <a:pt x="266" y="106"/>
                  <a:pt x="268" y="105"/>
                  <a:pt x="269" y="105"/>
                </a:cubicBezTo>
                <a:cubicBezTo>
                  <a:pt x="269" y="105"/>
                  <a:pt x="269" y="105"/>
                  <a:pt x="269" y="105"/>
                </a:cubicBezTo>
                <a:cubicBezTo>
                  <a:pt x="270" y="105"/>
                  <a:pt x="271" y="105"/>
                  <a:pt x="273" y="105"/>
                </a:cubicBezTo>
                <a:cubicBezTo>
                  <a:pt x="274" y="105"/>
                  <a:pt x="276" y="105"/>
                  <a:pt x="277" y="105"/>
                </a:cubicBezTo>
                <a:cubicBezTo>
                  <a:pt x="276" y="105"/>
                  <a:pt x="276" y="104"/>
                  <a:pt x="275" y="104"/>
                </a:cubicBezTo>
                <a:cubicBezTo>
                  <a:pt x="275" y="104"/>
                  <a:pt x="275" y="103"/>
                  <a:pt x="275" y="103"/>
                </a:cubicBezTo>
                <a:cubicBezTo>
                  <a:pt x="276" y="103"/>
                  <a:pt x="277" y="103"/>
                  <a:pt x="278" y="103"/>
                </a:cubicBezTo>
                <a:cubicBezTo>
                  <a:pt x="278" y="103"/>
                  <a:pt x="279" y="103"/>
                  <a:pt x="279" y="104"/>
                </a:cubicBezTo>
                <a:cubicBezTo>
                  <a:pt x="279" y="104"/>
                  <a:pt x="280" y="104"/>
                  <a:pt x="280" y="104"/>
                </a:cubicBezTo>
                <a:cubicBezTo>
                  <a:pt x="279" y="103"/>
                  <a:pt x="279" y="103"/>
                  <a:pt x="279" y="103"/>
                </a:cubicBezTo>
                <a:cubicBezTo>
                  <a:pt x="279" y="103"/>
                  <a:pt x="280" y="103"/>
                  <a:pt x="281" y="103"/>
                </a:cubicBezTo>
                <a:cubicBezTo>
                  <a:pt x="282" y="103"/>
                  <a:pt x="283" y="103"/>
                  <a:pt x="283" y="103"/>
                </a:cubicBezTo>
                <a:cubicBezTo>
                  <a:pt x="282" y="103"/>
                  <a:pt x="282" y="104"/>
                  <a:pt x="282" y="104"/>
                </a:cubicBezTo>
                <a:cubicBezTo>
                  <a:pt x="285" y="105"/>
                  <a:pt x="289" y="103"/>
                  <a:pt x="293" y="102"/>
                </a:cubicBezTo>
                <a:cubicBezTo>
                  <a:pt x="293" y="102"/>
                  <a:pt x="293" y="102"/>
                  <a:pt x="293" y="102"/>
                </a:cubicBezTo>
                <a:cubicBezTo>
                  <a:pt x="293" y="102"/>
                  <a:pt x="293" y="102"/>
                  <a:pt x="293" y="102"/>
                </a:cubicBezTo>
                <a:cubicBezTo>
                  <a:pt x="294" y="102"/>
                  <a:pt x="295" y="102"/>
                  <a:pt x="296" y="102"/>
                </a:cubicBezTo>
                <a:cubicBezTo>
                  <a:pt x="296" y="102"/>
                  <a:pt x="296" y="102"/>
                  <a:pt x="296" y="102"/>
                </a:cubicBezTo>
                <a:cubicBezTo>
                  <a:pt x="296" y="102"/>
                  <a:pt x="296" y="102"/>
                  <a:pt x="296" y="102"/>
                </a:cubicBezTo>
                <a:cubicBezTo>
                  <a:pt x="297" y="102"/>
                  <a:pt x="297" y="102"/>
                  <a:pt x="298" y="102"/>
                </a:cubicBezTo>
                <a:cubicBezTo>
                  <a:pt x="300" y="102"/>
                  <a:pt x="303" y="102"/>
                  <a:pt x="306" y="102"/>
                </a:cubicBezTo>
                <a:cubicBezTo>
                  <a:pt x="306" y="101"/>
                  <a:pt x="306" y="101"/>
                  <a:pt x="306" y="101"/>
                </a:cubicBezTo>
                <a:cubicBezTo>
                  <a:pt x="306" y="102"/>
                  <a:pt x="306" y="102"/>
                  <a:pt x="306" y="102"/>
                </a:cubicBezTo>
                <a:cubicBezTo>
                  <a:pt x="310" y="101"/>
                  <a:pt x="315" y="101"/>
                  <a:pt x="316" y="101"/>
                </a:cubicBezTo>
                <a:cubicBezTo>
                  <a:pt x="316" y="101"/>
                  <a:pt x="317" y="101"/>
                  <a:pt x="318" y="101"/>
                </a:cubicBezTo>
                <a:cubicBezTo>
                  <a:pt x="318" y="101"/>
                  <a:pt x="318" y="101"/>
                  <a:pt x="318" y="101"/>
                </a:cubicBezTo>
                <a:cubicBezTo>
                  <a:pt x="319" y="101"/>
                  <a:pt x="320" y="101"/>
                  <a:pt x="322" y="101"/>
                </a:cubicBezTo>
                <a:cubicBezTo>
                  <a:pt x="322" y="101"/>
                  <a:pt x="322" y="101"/>
                  <a:pt x="322" y="101"/>
                </a:cubicBezTo>
                <a:cubicBezTo>
                  <a:pt x="333" y="101"/>
                  <a:pt x="346" y="101"/>
                  <a:pt x="354" y="98"/>
                </a:cubicBezTo>
                <a:cubicBezTo>
                  <a:pt x="356" y="97"/>
                  <a:pt x="363" y="96"/>
                  <a:pt x="369" y="96"/>
                </a:cubicBezTo>
                <a:cubicBezTo>
                  <a:pt x="370" y="96"/>
                  <a:pt x="370" y="96"/>
                  <a:pt x="370" y="96"/>
                </a:cubicBezTo>
                <a:cubicBezTo>
                  <a:pt x="372" y="97"/>
                  <a:pt x="378" y="97"/>
                  <a:pt x="384" y="97"/>
                </a:cubicBezTo>
                <a:cubicBezTo>
                  <a:pt x="391" y="98"/>
                  <a:pt x="405" y="96"/>
                  <a:pt x="410" y="96"/>
                </a:cubicBezTo>
                <a:cubicBezTo>
                  <a:pt x="412" y="96"/>
                  <a:pt x="414" y="96"/>
                  <a:pt x="417" y="95"/>
                </a:cubicBezTo>
                <a:cubicBezTo>
                  <a:pt x="417" y="95"/>
                  <a:pt x="417" y="95"/>
                  <a:pt x="417" y="95"/>
                </a:cubicBezTo>
                <a:cubicBezTo>
                  <a:pt x="417" y="95"/>
                  <a:pt x="417" y="95"/>
                  <a:pt x="417" y="95"/>
                </a:cubicBezTo>
                <a:cubicBezTo>
                  <a:pt x="417" y="95"/>
                  <a:pt x="417" y="95"/>
                  <a:pt x="417" y="95"/>
                </a:cubicBezTo>
                <a:cubicBezTo>
                  <a:pt x="417" y="95"/>
                  <a:pt x="418" y="95"/>
                  <a:pt x="418" y="95"/>
                </a:cubicBezTo>
                <a:cubicBezTo>
                  <a:pt x="421" y="96"/>
                  <a:pt x="424" y="96"/>
                  <a:pt x="426" y="96"/>
                </a:cubicBezTo>
                <a:cubicBezTo>
                  <a:pt x="429" y="97"/>
                  <a:pt x="454" y="98"/>
                  <a:pt x="462" y="96"/>
                </a:cubicBezTo>
                <a:cubicBezTo>
                  <a:pt x="465" y="96"/>
                  <a:pt x="468" y="96"/>
                  <a:pt x="471" y="96"/>
                </a:cubicBezTo>
                <a:cubicBezTo>
                  <a:pt x="471" y="96"/>
                  <a:pt x="471" y="96"/>
                  <a:pt x="471" y="96"/>
                </a:cubicBezTo>
                <a:cubicBezTo>
                  <a:pt x="469" y="97"/>
                  <a:pt x="440" y="98"/>
                  <a:pt x="440" y="99"/>
                </a:cubicBezTo>
                <a:cubicBezTo>
                  <a:pt x="440" y="99"/>
                  <a:pt x="451" y="99"/>
                  <a:pt x="460" y="99"/>
                </a:cubicBezTo>
                <a:close/>
                <a:moveTo>
                  <a:pt x="471" y="92"/>
                </a:moveTo>
                <a:cubicBezTo>
                  <a:pt x="472" y="92"/>
                  <a:pt x="474" y="91"/>
                  <a:pt x="474" y="92"/>
                </a:cubicBezTo>
                <a:cubicBezTo>
                  <a:pt x="473" y="92"/>
                  <a:pt x="472" y="92"/>
                  <a:pt x="471" y="92"/>
                </a:cubicBezTo>
                <a:close/>
                <a:moveTo>
                  <a:pt x="479" y="92"/>
                </a:moveTo>
                <a:cubicBezTo>
                  <a:pt x="479" y="91"/>
                  <a:pt x="482" y="92"/>
                  <a:pt x="482" y="92"/>
                </a:cubicBezTo>
                <a:cubicBezTo>
                  <a:pt x="482" y="92"/>
                  <a:pt x="479" y="93"/>
                  <a:pt x="479" y="92"/>
                </a:cubicBezTo>
                <a:close/>
                <a:moveTo>
                  <a:pt x="488" y="89"/>
                </a:moveTo>
                <a:cubicBezTo>
                  <a:pt x="488" y="89"/>
                  <a:pt x="489" y="89"/>
                  <a:pt x="489" y="90"/>
                </a:cubicBezTo>
                <a:cubicBezTo>
                  <a:pt x="489" y="90"/>
                  <a:pt x="488" y="90"/>
                  <a:pt x="488" y="89"/>
                </a:cubicBezTo>
                <a:close/>
                <a:moveTo>
                  <a:pt x="500" y="92"/>
                </a:moveTo>
                <a:cubicBezTo>
                  <a:pt x="500" y="92"/>
                  <a:pt x="499" y="91"/>
                  <a:pt x="500" y="92"/>
                </a:cubicBezTo>
                <a:close/>
                <a:moveTo>
                  <a:pt x="498" y="90"/>
                </a:moveTo>
                <a:cubicBezTo>
                  <a:pt x="498" y="90"/>
                  <a:pt x="501" y="89"/>
                  <a:pt x="501" y="90"/>
                </a:cubicBezTo>
                <a:cubicBezTo>
                  <a:pt x="500" y="90"/>
                  <a:pt x="499" y="90"/>
                  <a:pt x="498" y="90"/>
                </a:cubicBezTo>
                <a:close/>
                <a:moveTo>
                  <a:pt x="507" y="95"/>
                </a:moveTo>
                <a:cubicBezTo>
                  <a:pt x="506" y="95"/>
                  <a:pt x="506" y="95"/>
                  <a:pt x="505" y="95"/>
                </a:cubicBezTo>
                <a:cubicBezTo>
                  <a:pt x="506" y="93"/>
                  <a:pt x="507" y="95"/>
                  <a:pt x="507" y="95"/>
                </a:cubicBezTo>
                <a:close/>
                <a:moveTo>
                  <a:pt x="417" y="97"/>
                </a:moveTo>
                <a:cubicBezTo>
                  <a:pt x="417" y="97"/>
                  <a:pt x="417" y="98"/>
                  <a:pt x="417" y="97"/>
                </a:cubicBezTo>
                <a:close/>
                <a:moveTo>
                  <a:pt x="234" y="129"/>
                </a:moveTo>
                <a:cubicBezTo>
                  <a:pt x="235" y="129"/>
                  <a:pt x="237" y="129"/>
                  <a:pt x="238" y="129"/>
                </a:cubicBezTo>
                <a:cubicBezTo>
                  <a:pt x="238" y="129"/>
                  <a:pt x="234" y="128"/>
                  <a:pt x="234" y="129"/>
                </a:cubicBezTo>
                <a:close/>
                <a:moveTo>
                  <a:pt x="239" y="128"/>
                </a:moveTo>
                <a:cubicBezTo>
                  <a:pt x="241" y="127"/>
                  <a:pt x="239" y="128"/>
                  <a:pt x="239" y="128"/>
                </a:cubicBezTo>
                <a:close/>
                <a:moveTo>
                  <a:pt x="457" y="101"/>
                </a:moveTo>
                <a:cubicBezTo>
                  <a:pt x="457" y="101"/>
                  <a:pt x="457" y="101"/>
                  <a:pt x="457" y="101"/>
                </a:cubicBezTo>
                <a:cubicBezTo>
                  <a:pt x="457" y="101"/>
                  <a:pt x="457" y="101"/>
                  <a:pt x="457" y="101"/>
                </a:cubicBezTo>
                <a:cubicBezTo>
                  <a:pt x="457" y="100"/>
                  <a:pt x="457" y="101"/>
                  <a:pt x="457" y="101"/>
                </a:cubicBezTo>
                <a:close/>
                <a:moveTo>
                  <a:pt x="277" y="104"/>
                </a:moveTo>
                <a:cubicBezTo>
                  <a:pt x="277" y="103"/>
                  <a:pt x="277" y="105"/>
                  <a:pt x="277" y="104"/>
                </a:cubicBezTo>
                <a:close/>
                <a:moveTo>
                  <a:pt x="256" y="106"/>
                </a:moveTo>
                <a:cubicBezTo>
                  <a:pt x="258" y="106"/>
                  <a:pt x="259" y="106"/>
                  <a:pt x="260" y="106"/>
                </a:cubicBezTo>
                <a:cubicBezTo>
                  <a:pt x="260" y="105"/>
                  <a:pt x="256" y="104"/>
                  <a:pt x="256" y="106"/>
                </a:cubicBezTo>
                <a:close/>
                <a:moveTo>
                  <a:pt x="189" y="135"/>
                </a:moveTo>
                <a:cubicBezTo>
                  <a:pt x="189" y="135"/>
                  <a:pt x="191" y="133"/>
                  <a:pt x="189" y="135"/>
                </a:cubicBezTo>
                <a:close/>
                <a:moveTo>
                  <a:pt x="65" y="126"/>
                </a:moveTo>
                <a:cubicBezTo>
                  <a:pt x="65" y="127"/>
                  <a:pt x="66" y="126"/>
                  <a:pt x="66" y="126"/>
                </a:cubicBezTo>
                <a:cubicBezTo>
                  <a:pt x="66" y="126"/>
                  <a:pt x="66" y="125"/>
                  <a:pt x="65" y="126"/>
                </a:cubicBezTo>
                <a:close/>
                <a:moveTo>
                  <a:pt x="66" y="126"/>
                </a:moveTo>
                <a:cubicBezTo>
                  <a:pt x="66" y="126"/>
                  <a:pt x="66" y="126"/>
                  <a:pt x="66" y="126"/>
                </a:cubicBezTo>
                <a:cubicBezTo>
                  <a:pt x="66" y="126"/>
                  <a:pt x="66" y="126"/>
                  <a:pt x="66" y="126"/>
                </a:cubicBezTo>
                <a:close/>
                <a:moveTo>
                  <a:pt x="79" y="125"/>
                </a:moveTo>
                <a:cubicBezTo>
                  <a:pt x="79" y="125"/>
                  <a:pt x="80" y="124"/>
                  <a:pt x="79" y="125"/>
                </a:cubicBezTo>
                <a:close/>
                <a:moveTo>
                  <a:pt x="384" y="100"/>
                </a:moveTo>
                <a:cubicBezTo>
                  <a:pt x="383" y="100"/>
                  <a:pt x="379" y="101"/>
                  <a:pt x="380" y="100"/>
                </a:cubicBezTo>
                <a:cubicBezTo>
                  <a:pt x="379" y="100"/>
                  <a:pt x="380" y="101"/>
                  <a:pt x="380" y="101"/>
                </a:cubicBezTo>
                <a:cubicBezTo>
                  <a:pt x="381" y="101"/>
                  <a:pt x="383" y="100"/>
                  <a:pt x="384" y="100"/>
                </a:cubicBezTo>
                <a:cubicBezTo>
                  <a:pt x="384" y="100"/>
                  <a:pt x="384" y="100"/>
                  <a:pt x="384" y="100"/>
                </a:cubicBezTo>
                <a:cubicBezTo>
                  <a:pt x="384" y="101"/>
                  <a:pt x="384" y="100"/>
                  <a:pt x="384" y="100"/>
                </a:cubicBezTo>
                <a:cubicBezTo>
                  <a:pt x="384" y="100"/>
                  <a:pt x="385" y="100"/>
                  <a:pt x="385" y="100"/>
                </a:cubicBezTo>
                <a:cubicBezTo>
                  <a:pt x="385" y="100"/>
                  <a:pt x="384" y="100"/>
                  <a:pt x="384" y="100"/>
                </a:cubicBezTo>
                <a:cubicBezTo>
                  <a:pt x="384" y="100"/>
                  <a:pt x="384" y="100"/>
                  <a:pt x="384" y="100"/>
                </a:cubicBezTo>
                <a:close/>
                <a:moveTo>
                  <a:pt x="229" y="130"/>
                </a:moveTo>
                <a:cubicBezTo>
                  <a:pt x="230" y="130"/>
                  <a:pt x="231" y="130"/>
                  <a:pt x="232" y="129"/>
                </a:cubicBezTo>
                <a:cubicBezTo>
                  <a:pt x="232" y="129"/>
                  <a:pt x="229" y="130"/>
                  <a:pt x="229" y="130"/>
                </a:cubicBezTo>
                <a:close/>
                <a:moveTo>
                  <a:pt x="199" y="134"/>
                </a:moveTo>
                <a:cubicBezTo>
                  <a:pt x="198" y="133"/>
                  <a:pt x="197" y="134"/>
                  <a:pt x="196" y="134"/>
                </a:cubicBezTo>
                <a:cubicBezTo>
                  <a:pt x="197" y="134"/>
                  <a:pt x="198" y="134"/>
                  <a:pt x="199" y="134"/>
                </a:cubicBezTo>
                <a:close/>
                <a:moveTo>
                  <a:pt x="194" y="134"/>
                </a:moveTo>
                <a:cubicBezTo>
                  <a:pt x="194" y="134"/>
                  <a:pt x="193" y="134"/>
                  <a:pt x="192" y="135"/>
                </a:cubicBezTo>
                <a:cubicBezTo>
                  <a:pt x="193" y="135"/>
                  <a:pt x="194" y="135"/>
                  <a:pt x="194" y="134"/>
                </a:cubicBez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10">
            <a:extLst>
              <a:ext uri="{FF2B5EF4-FFF2-40B4-BE49-F238E27FC236}">
                <a16:creationId xmlns="" xmlns:a16="http://schemas.microsoft.com/office/drawing/2014/main" id="{2FADC289-5F7E-449C-B24F-9DCFCF1A5021}"/>
              </a:ext>
            </a:extLst>
          </p:cNvPr>
          <p:cNvSpPr>
            <a:spLocks noEditPoints="1"/>
          </p:cNvSpPr>
          <p:nvPr/>
        </p:nvSpPr>
        <p:spPr bwMode="auto">
          <a:xfrm>
            <a:off x="5367581" y="3470888"/>
            <a:ext cx="3070627" cy="511337"/>
          </a:xfrm>
          <a:custGeom>
            <a:avLst/>
            <a:gdLst>
              <a:gd name="T0" fmla="*/ 407 w 537"/>
              <a:gd name="T1" fmla="*/ 118 h 161"/>
              <a:gd name="T2" fmla="*/ 388 w 537"/>
              <a:gd name="T3" fmla="*/ 66 h 161"/>
              <a:gd name="T4" fmla="*/ 407 w 537"/>
              <a:gd name="T5" fmla="*/ 65 h 161"/>
              <a:gd name="T6" fmla="*/ 429 w 537"/>
              <a:gd name="T7" fmla="*/ 31 h 161"/>
              <a:gd name="T8" fmla="*/ 143 w 537"/>
              <a:gd name="T9" fmla="*/ 70 h 161"/>
              <a:gd name="T10" fmla="*/ 404 w 537"/>
              <a:gd name="T11" fmla="*/ 23 h 161"/>
              <a:gd name="T12" fmla="*/ 406 w 537"/>
              <a:gd name="T13" fmla="*/ 6 h 161"/>
              <a:gd name="T14" fmla="*/ 499 w 537"/>
              <a:gd name="T15" fmla="*/ 99 h 161"/>
              <a:gd name="T16" fmla="*/ 404 w 537"/>
              <a:gd name="T17" fmla="*/ 25 h 161"/>
              <a:gd name="T18" fmla="*/ 276 w 537"/>
              <a:gd name="T19" fmla="*/ 61 h 161"/>
              <a:gd name="T20" fmla="*/ 177 w 537"/>
              <a:gd name="T21" fmla="*/ 39 h 161"/>
              <a:gd name="T22" fmla="*/ 524 w 537"/>
              <a:gd name="T23" fmla="*/ 100 h 161"/>
              <a:gd name="T24" fmla="*/ 360 w 537"/>
              <a:gd name="T25" fmla="*/ 87 h 161"/>
              <a:gd name="T26" fmla="*/ 328 w 537"/>
              <a:gd name="T27" fmla="*/ 112 h 161"/>
              <a:gd name="T28" fmla="*/ 320 w 537"/>
              <a:gd name="T29" fmla="*/ 18 h 161"/>
              <a:gd name="T30" fmla="*/ 394 w 537"/>
              <a:gd name="T31" fmla="*/ 8 h 161"/>
              <a:gd name="T32" fmla="*/ 536 w 537"/>
              <a:gd name="T33" fmla="*/ 87 h 161"/>
              <a:gd name="T34" fmla="*/ 297 w 537"/>
              <a:gd name="T35" fmla="*/ 91 h 161"/>
              <a:gd name="T36" fmla="*/ 475 w 537"/>
              <a:gd name="T37" fmla="*/ 71 h 161"/>
              <a:gd name="T38" fmla="*/ 386 w 537"/>
              <a:gd name="T39" fmla="*/ 66 h 161"/>
              <a:gd name="T40" fmla="*/ 178 w 537"/>
              <a:gd name="T41" fmla="*/ 73 h 161"/>
              <a:gd name="T42" fmla="*/ 252 w 537"/>
              <a:gd name="T43" fmla="*/ 58 h 161"/>
              <a:gd name="T44" fmla="*/ 431 w 537"/>
              <a:gd name="T45" fmla="*/ 37 h 161"/>
              <a:gd name="T46" fmla="*/ 194 w 537"/>
              <a:gd name="T47" fmla="*/ 40 h 161"/>
              <a:gd name="T48" fmla="*/ 405 w 537"/>
              <a:gd name="T49" fmla="*/ 21 h 161"/>
              <a:gd name="T50" fmla="*/ 290 w 537"/>
              <a:gd name="T51" fmla="*/ 11 h 161"/>
              <a:gd name="T52" fmla="*/ 20 w 537"/>
              <a:gd name="T53" fmla="*/ 51 h 161"/>
              <a:gd name="T54" fmla="*/ 23 w 537"/>
              <a:gd name="T55" fmla="*/ 110 h 161"/>
              <a:gd name="T56" fmla="*/ 94 w 537"/>
              <a:gd name="T57" fmla="*/ 155 h 161"/>
              <a:gd name="T58" fmla="*/ 348 w 537"/>
              <a:gd name="T59" fmla="*/ 116 h 161"/>
              <a:gd name="T60" fmla="*/ 444 w 537"/>
              <a:gd name="T61" fmla="*/ 68 h 161"/>
              <a:gd name="T62" fmla="*/ 337 w 537"/>
              <a:gd name="T63" fmla="*/ 70 h 161"/>
              <a:gd name="T64" fmla="*/ 249 w 537"/>
              <a:gd name="T65" fmla="*/ 71 h 161"/>
              <a:gd name="T66" fmla="*/ 290 w 537"/>
              <a:gd name="T67" fmla="*/ 51 h 161"/>
              <a:gd name="T68" fmla="*/ 344 w 537"/>
              <a:gd name="T69" fmla="*/ 47 h 161"/>
              <a:gd name="T70" fmla="*/ 387 w 537"/>
              <a:gd name="T71" fmla="*/ 39 h 161"/>
              <a:gd name="T72" fmla="*/ 131 w 537"/>
              <a:gd name="T73" fmla="*/ 60 h 161"/>
              <a:gd name="T74" fmla="*/ 202 w 537"/>
              <a:gd name="T75" fmla="*/ 45 h 161"/>
              <a:gd name="T76" fmla="*/ 406 w 537"/>
              <a:gd name="T77" fmla="*/ 14 h 161"/>
              <a:gd name="T78" fmla="*/ 283 w 537"/>
              <a:gd name="T79" fmla="*/ 23 h 161"/>
              <a:gd name="T80" fmla="*/ 380 w 537"/>
              <a:gd name="T81" fmla="*/ 18 h 161"/>
              <a:gd name="T82" fmla="*/ 296 w 537"/>
              <a:gd name="T83" fmla="*/ 13 h 161"/>
              <a:gd name="T84" fmla="*/ 154 w 537"/>
              <a:gd name="T85" fmla="*/ 32 h 161"/>
              <a:gd name="T86" fmla="*/ 27 w 537"/>
              <a:gd name="T87" fmla="*/ 37 h 161"/>
              <a:gd name="T88" fmla="*/ 38 w 537"/>
              <a:gd name="T89" fmla="*/ 85 h 161"/>
              <a:gd name="T90" fmla="*/ 91 w 537"/>
              <a:gd name="T91" fmla="*/ 153 h 161"/>
              <a:gd name="T92" fmla="*/ 233 w 537"/>
              <a:gd name="T93" fmla="*/ 82 h 161"/>
              <a:gd name="T94" fmla="*/ 161 w 537"/>
              <a:gd name="T95" fmla="*/ 88 h 161"/>
              <a:gd name="T96" fmla="*/ 46 w 537"/>
              <a:gd name="T97" fmla="*/ 122 h 161"/>
              <a:gd name="T98" fmla="*/ 71 w 537"/>
              <a:gd name="T99" fmla="*/ 104 h 161"/>
              <a:gd name="T100" fmla="*/ 103 w 537"/>
              <a:gd name="T101" fmla="*/ 117 h 161"/>
              <a:gd name="T102" fmla="*/ 430 w 537"/>
              <a:gd name="T103" fmla="*/ 96 h 161"/>
              <a:gd name="T104" fmla="*/ 372 w 537"/>
              <a:gd name="T105" fmla="*/ 95 h 161"/>
              <a:gd name="T106" fmla="*/ 225 w 537"/>
              <a:gd name="T107" fmla="*/ 108 h 161"/>
              <a:gd name="T108" fmla="*/ 219 w 537"/>
              <a:gd name="T109" fmla="*/ 120 h 161"/>
              <a:gd name="T110" fmla="*/ 318 w 537"/>
              <a:gd name="T111" fmla="*/ 115 h 161"/>
              <a:gd name="T112" fmla="*/ 409 w 537"/>
              <a:gd name="T113" fmla="*/ 109 h 161"/>
              <a:gd name="T114" fmla="*/ 329 w 537"/>
              <a:gd name="T115" fmla="*/ 109 h 161"/>
              <a:gd name="T116" fmla="*/ 342 w 537"/>
              <a:gd name="T117" fmla="*/ 103 h 161"/>
              <a:gd name="T118" fmla="*/ 427 w 537"/>
              <a:gd name="T119" fmla="*/ 103 h 161"/>
              <a:gd name="T120" fmla="*/ 246 w 537"/>
              <a:gd name="T121" fmla="*/ 105 h 161"/>
              <a:gd name="T122" fmla="*/ 418 w 537"/>
              <a:gd name="T123" fmla="*/ 95 h 161"/>
              <a:gd name="T124" fmla="*/ 66 w 537"/>
              <a:gd name="T125" fmla="*/ 126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7" h="161">
                <a:moveTo>
                  <a:pt x="271" y="11"/>
                </a:moveTo>
                <a:cubicBezTo>
                  <a:pt x="270" y="11"/>
                  <a:pt x="269" y="11"/>
                  <a:pt x="268" y="11"/>
                </a:cubicBezTo>
                <a:cubicBezTo>
                  <a:pt x="269" y="11"/>
                  <a:pt x="270" y="11"/>
                  <a:pt x="271" y="11"/>
                </a:cubicBezTo>
                <a:close/>
                <a:moveTo>
                  <a:pt x="286" y="9"/>
                </a:moveTo>
                <a:cubicBezTo>
                  <a:pt x="286" y="10"/>
                  <a:pt x="286" y="9"/>
                  <a:pt x="286" y="9"/>
                </a:cubicBezTo>
                <a:close/>
                <a:moveTo>
                  <a:pt x="8" y="36"/>
                </a:moveTo>
                <a:cubicBezTo>
                  <a:pt x="9" y="36"/>
                  <a:pt x="11" y="35"/>
                  <a:pt x="11" y="35"/>
                </a:cubicBezTo>
                <a:cubicBezTo>
                  <a:pt x="11" y="35"/>
                  <a:pt x="9" y="36"/>
                  <a:pt x="9" y="35"/>
                </a:cubicBezTo>
                <a:cubicBezTo>
                  <a:pt x="9" y="35"/>
                  <a:pt x="10" y="35"/>
                  <a:pt x="10" y="35"/>
                </a:cubicBezTo>
                <a:cubicBezTo>
                  <a:pt x="9" y="34"/>
                  <a:pt x="6" y="35"/>
                  <a:pt x="8" y="36"/>
                </a:cubicBezTo>
                <a:close/>
                <a:moveTo>
                  <a:pt x="4" y="72"/>
                </a:moveTo>
                <a:cubicBezTo>
                  <a:pt x="5" y="72"/>
                  <a:pt x="7" y="71"/>
                  <a:pt x="7" y="71"/>
                </a:cubicBezTo>
                <a:cubicBezTo>
                  <a:pt x="7" y="71"/>
                  <a:pt x="5" y="72"/>
                  <a:pt x="5" y="71"/>
                </a:cubicBezTo>
                <a:cubicBezTo>
                  <a:pt x="5" y="71"/>
                  <a:pt x="6" y="71"/>
                  <a:pt x="6" y="70"/>
                </a:cubicBezTo>
                <a:cubicBezTo>
                  <a:pt x="5" y="70"/>
                  <a:pt x="1" y="70"/>
                  <a:pt x="4" y="72"/>
                </a:cubicBezTo>
                <a:close/>
                <a:moveTo>
                  <a:pt x="25" y="34"/>
                </a:moveTo>
                <a:cubicBezTo>
                  <a:pt x="25" y="33"/>
                  <a:pt x="24" y="33"/>
                  <a:pt x="23" y="34"/>
                </a:cubicBezTo>
                <a:cubicBezTo>
                  <a:pt x="24" y="34"/>
                  <a:pt x="25" y="34"/>
                  <a:pt x="25" y="34"/>
                </a:cubicBezTo>
                <a:close/>
                <a:moveTo>
                  <a:pt x="366" y="115"/>
                </a:moveTo>
                <a:cubicBezTo>
                  <a:pt x="367" y="117"/>
                  <a:pt x="366" y="114"/>
                  <a:pt x="366" y="115"/>
                </a:cubicBezTo>
                <a:close/>
                <a:moveTo>
                  <a:pt x="271" y="9"/>
                </a:moveTo>
                <a:cubicBezTo>
                  <a:pt x="269" y="8"/>
                  <a:pt x="274" y="10"/>
                  <a:pt x="271" y="9"/>
                </a:cubicBezTo>
                <a:close/>
                <a:moveTo>
                  <a:pt x="51" y="31"/>
                </a:moveTo>
                <a:cubicBezTo>
                  <a:pt x="50" y="32"/>
                  <a:pt x="52" y="29"/>
                  <a:pt x="51" y="31"/>
                </a:cubicBezTo>
                <a:close/>
                <a:moveTo>
                  <a:pt x="28" y="33"/>
                </a:moveTo>
                <a:cubicBezTo>
                  <a:pt x="28" y="33"/>
                  <a:pt x="28" y="33"/>
                  <a:pt x="28" y="33"/>
                </a:cubicBezTo>
                <a:close/>
                <a:moveTo>
                  <a:pt x="449" y="111"/>
                </a:moveTo>
                <a:cubicBezTo>
                  <a:pt x="449" y="112"/>
                  <a:pt x="452" y="111"/>
                  <a:pt x="452" y="111"/>
                </a:cubicBezTo>
                <a:cubicBezTo>
                  <a:pt x="451" y="110"/>
                  <a:pt x="450" y="110"/>
                  <a:pt x="449" y="111"/>
                </a:cubicBezTo>
                <a:close/>
                <a:moveTo>
                  <a:pt x="269" y="9"/>
                </a:moveTo>
                <a:cubicBezTo>
                  <a:pt x="269" y="10"/>
                  <a:pt x="268" y="7"/>
                  <a:pt x="269" y="9"/>
                </a:cubicBezTo>
                <a:close/>
                <a:moveTo>
                  <a:pt x="311" y="124"/>
                </a:moveTo>
                <a:cubicBezTo>
                  <a:pt x="311" y="124"/>
                  <a:pt x="314" y="124"/>
                  <a:pt x="314" y="124"/>
                </a:cubicBezTo>
                <a:cubicBezTo>
                  <a:pt x="313" y="123"/>
                  <a:pt x="312" y="123"/>
                  <a:pt x="311" y="124"/>
                </a:cubicBezTo>
                <a:close/>
                <a:moveTo>
                  <a:pt x="401" y="118"/>
                </a:moveTo>
                <a:cubicBezTo>
                  <a:pt x="402" y="119"/>
                  <a:pt x="403" y="119"/>
                  <a:pt x="404" y="118"/>
                </a:cubicBezTo>
                <a:cubicBezTo>
                  <a:pt x="403" y="117"/>
                  <a:pt x="402" y="117"/>
                  <a:pt x="401" y="118"/>
                </a:cubicBezTo>
                <a:close/>
                <a:moveTo>
                  <a:pt x="327" y="122"/>
                </a:moveTo>
                <a:cubicBezTo>
                  <a:pt x="326" y="122"/>
                  <a:pt x="325" y="122"/>
                  <a:pt x="325" y="122"/>
                </a:cubicBezTo>
                <a:cubicBezTo>
                  <a:pt x="325" y="123"/>
                  <a:pt x="327" y="122"/>
                  <a:pt x="327" y="122"/>
                </a:cubicBezTo>
                <a:close/>
                <a:moveTo>
                  <a:pt x="317" y="122"/>
                </a:moveTo>
                <a:cubicBezTo>
                  <a:pt x="317" y="122"/>
                  <a:pt x="317" y="123"/>
                  <a:pt x="317" y="122"/>
                </a:cubicBezTo>
                <a:close/>
                <a:moveTo>
                  <a:pt x="325" y="117"/>
                </a:moveTo>
                <a:cubicBezTo>
                  <a:pt x="325" y="117"/>
                  <a:pt x="325" y="118"/>
                  <a:pt x="325" y="117"/>
                </a:cubicBezTo>
                <a:close/>
                <a:moveTo>
                  <a:pt x="406" y="118"/>
                </a:moveTo>
                <a:cubicBezTo>
                  <a:pt x="406" y="118"/>
                  <a:pt x="406" y="118"/>
                  <a:pt x="407" y="118"/>
                </a:cubicBezTo>
                <a:cubicBezTo>
                  <a:pt x="407" y="118"/>
                  <a:pt x="407" y="118"/>
                  <a:pt x="407" y="118"/>
                </a:cubicBezTo>
                <a:cubicBezTo>
                  <a:pt x="407" y="118"/>
                  <a:pt x="407" y="118"/>
                  <a:pt x="407" y="118"/>
                </a:cubicBezTo>
                <a:cubicBezTo>
                  <a:pt x="410" y="117"/>
                  <a:pt x="419" y="120"/>
                  <a:pt x="421" y="120"/>
                </a:cubicBezTo>
                <a:cubicBezTo>
                  <a:pt x="423" y="120"/>
                  <a:pt x="424" y="118"/>
                  <a:pt x="426" y="116"/>
                </a:cubicBezTo>
                <a:cubicBezTo>
                  <a:pt x="424" y="119"/>
                  <a:pt x="409" y="116"/>
                  <a:pt x="406" y="118"/>
                </a:cubicBezTo>
                <a:close/>
                <a:moveTo>
                  <a:pt x="285" y="126"/>
                </a:moveTo>
                <a:cubicBezTo>
                  <a:pt x="285" y="126"/>
                  <a:pt x="287" y="127"/>
                  <a:pt x="285" y="126"/>
                </a:cubicBezTo>
                <a:close/>
                <a:moveTo>
                  <a:pt x="278" y="127"/>
                </a:moveTo>
                <a:cubicBezTo>
                  <a:pt x="278" y="128"/>
                  <a:pt x="278" y="126"/>
                  <a:pt x="278" y="127"/>
                </a:cubicBezTo>
                <a:close/>
                <a:moveTo>
                  <a:pt x="270" y="128"/>
                </a:moveTo>
                <a:cubicBezTo>
                  <a:pt x="272" y="128"/>
                  <a:pt x="269" y="128"/>
                  <a:pt x="270" y="128"/>
                </a:cubicBezTo>
                <a:close/>
                <a:moveTo>
                  <a:pt x="267" y="129"/>
                </a:moveTo>
                <a:cubicBezTo>
                  <a:pt x="267" y="128"/>
                  <a:pt x="268" y="128"/>
                  <a:pt x="269" y="128"/>
                </a:cubicBezTo>
                <a:cubicBezTo>
                  <a:pt x="269" y="128"/>
                  <a:pt x="261" y="129"/>
                  <a:pt x="267" y="129"/>
                </a:cubicBezTo>
                <a:close/>
                <a:moveTo>
                  <a:pt x="271" y="127"/>
                </a:moveTo>
                <a:cubicBezTo>
                  <a:pt x="273" y="128"/>
                  <a:pt x="271" y="127"/>
                  <a:pt x="271" y="127"/>
                </a:cubicBezTo>
                <a:close/>
                <a:moveTo>
                  <a:pt x="268" y="127"/>
                </a:moveTo>
                <a:cubicBezTo>
                  <a:pt x="269" y="128"/>
                  <a:pt x="275" y="126"/>
                  <a:pt x="275" y="126"/>
                </a:cubicBezTo>
                <a:cubicBezTo>
                  <a:pt x="275" y="126"/>
                  <a:pt x="267" y="126"/>
                  <a:pt x="268" y="127"/>
                </a:cubicBezTo>
                <a:close/>
                <a:moveTo>
                  <a:pt x="354" y="6"/>
                </a:moveTo>
                <a:cubicBezTo>
                  <a:pt x="354" y="5"/>
                  <a:pt x="354" y="7"/>
                  <a:pt x="354" y="6"/>
                </a:cubicBezTo>
                <a:close/>
                <a:moveTo>
                  <a:pt x="309" y="6"/>
                </a:moveTo>
                <a:cubicBezTo>
                  <a:pt x="311" y="8"/>
                  <a:pt x="332" y="6"/>
                  <a:pt x="335" y="5"/>
                </a:cubicBezTo>
                <a:cubicBezTo>
                  <a:pt x="335" y="5"/>
                  <a:pt x="308" y="6"/>
                  <a:pt x="307" y="5"/>
                </a:cubicBezTo>
                <a:cubicBezTo>
                  <a:pt x="304" y="2"/>
                  <a:pt x="286" y="8"/>
                  <a:pt x="285" y="8"/>
                </a:cubicBezTo>
                <a:cubicBezTo>
                  <a:pt x="291" y="10"/>
                  <a:pt x="305" y="3"/>
                  <a:pt x="309" y="6"/>
                </a:cubicBezTo>
                <a:close/>
                <a:moveTo>
                  <a:pt x="452" y="77"/>
                </a:moveTo>
                <a:cubicBezTo>
                  <a:pt x="451" y="77"/>
                  <a:pt x="450" y="76"/>
                  <a:pt x="452" y="77"/>
                </a:cubicBezTo>
                <a:close/>
                <a:moveTo>
                  <a:pt x="450" y="77"/>
                </a:moveTo>
                <a:cubicBezTo>
                  <a:pt x="450" y="77"/>
                  <a:pt x="448" y="76"/>
                  <a:pt x="450" y="77"/>
                </a:cubicBezTo>
                <a:close/>
                <a:moveTo>
                  <a:pt x="443" y="85"/>
                </a:moveTo>
                <a:cubicBezTo>
                  <a:pt x="443" y="85"/>
                  <a:pt x="443" y="85"/>
                  <a:pt x="443" y="85"/>
                </a:cubicBezTo>
                <a:cubicBezTo>
                  <a:pt x="442" y="85"/>
                  <a:pt x="441" y="85"/>
                  <a:pt x="440" y="85"/>
                </a:cubicBezTo>
                <a:cubicBezTo>
                  <a:pt x="441" y="85"/>
                  <a:pt x="442" y="85"/>
                  <a:pt x="443" y="85"/>
                </a:cubicBezTo>
                <a:close/>
                <a:moveTo>
                  <a:pt x="408" y="67"/>
                </a:moveTo>
                <a:cubicBezTo>
                  <a:pt x="408" y="68"/>
                  <a:pt x="408" y="66"/>
                  <a:pt x="408" y="67"/>
                </a:cubicBezTo>
                <a:close/>
                <a:moveTo>
                  <a:pt x="424" y="62"/>
                </a:moveTo>
                <a:cubicBezTo>
                  <a:pt x="424" y="62"/>
                  <a:pt x="424" y="63"/>
                  <a:pt x="424" y="63"/>
                </a:cubicBezTo>
                <a:cubicBezTo>
                  <a:pt x="423" y="63"/>
                  <a:pt x="407" y="63"/>
                  <a:pt x="406" y="62"/>
                </a:cubicBezTo>
                <a:cubicBezTo>
                  <a:pt x="405" y="61"/>
                  <a:pt x="390" y="62"/>
                  <a:pt x="390" y="62"/>
                </a:cubicBezTo>
                <a:cubicBezTo>
                  <a:pt x="391" y="62"/>
                  <a:pt x="389" y="63"/>
                  <a:pt x="388" y="64"/>
                </a:cubicBezTo>
                <a:cubicBezTo>
                  <a:pt x="393" y="61"/>
                  <a:pt x="411" y="64"/>
                  <a:pt x="418" y="64"/>
                </a:cubicBezTo>
                <a:cubicBezTo>
                  <a:pt x="418" y="64"/>
                  <a:pt x="419" y="64"/>
                  <a:pt x="420" y="64"/>
                </a:cubicBezTo>
                <a:cubicBezTo>
                  <a:pt x="415" y="64"/>
                  <a:pt x="407" y="65"/>
                  <a:pt x="407" y="64"/>
                </a:cubicBezTo>
                <a:cubicBezTo>
                  <a:pt x="406" y="63"/>
                  <a:pt x="391" y="64"/>
                  <a:pt x="391" y="64"/>
                </a:cubicBezTo>
                <a:cubicBezTo>
                  <a:pt x="391" y="64"/>
                  <a:pt x="389" y="65"/>
                  <a:pt x="388" y="66"/>
                </a:cubicBezTo>
                <a:cubicBezTo>
                  <a:pt x="393" y="63"/>
                  <a:pt x="411" y="65"/>
                  <a:pt x="418" y="65"/>
                </a:cubicBezTo>
                <a:cubicBezTo>
                  <a:pt x="422" y="65"/>
                  <a:pt x="462" y="65"/>
                  <a:pt x="462" y="61"/>
                </a:cubicBezTo>
                <a:cubicBezTo>
                  <a:pt x="462" y="61"/>
                  <a:pt x="461" y="61"/>
                  <a:pt x="460" y="62"/>
                </a:cubicBezTo>
                <a:cubicBezTo>
                  <a:pt x="460" y="61"/>
                  <a:pt x="460" y="61"/>
                  <a:pt x="460" y="61"/>
                </a:cubicBezTo>
                <a:cubicBezTo>
                  <a:pt x="460" y="61"/>
                  <a:pt x="460" y="61"/>
                  <a:pt x="459" y="62"/>
                </a:cubicBezTo>
                <a:cubicBezTo>
                  <a:pt x="455" y="62"/>
                  <a:pt x="448" y="62"/>
                  <a:pt x="440" y="62"/>
                </a:cubicBezTo>
                <a:cubicBezTo>
                  <a:pt x="433" y="62"/>
                  <a:pt x="426" y="62"/>
                  <a:pt x="424" y="62"/>
                </a:cubicBezTo>
                <a:close/>
                <a:moveTo>
                  <a:pt x="459" y="62"/>
                </a:moveTo>
                <a:cubicBezTo>
                  <a:pt x="459" y="62"/>
                  <a:pt x="459" y="62"/>
                  <a:pt x="459" y="62"/>
                </a:cubicBezTo>
                <a:cubicBezTo>
                  <a:pt x="459" y="62"/>
                  <a:pt x="459" y="62"/>
                  <a:pt x="459" y="62"/>
                </a:cubicBezTo>
                <a:close/>
                <a:moveTo>
                  <a:pt x="459" y="62"/>
                </a:moveTo>
                <a:cubicBezTo>
                  <a:pt x="459" y="62"/>
                  <a:pt x="459" y="62"/>
                  <a:pt x="459" y="62"/>
                </a:cubicBezTo>
                <a:cubicBezTo>
                  <a:pt x="459" y="62"/>
                  <a:pt x="459" y="62"/>
                  <a:pt x="459" y="62"/>
                </a:cubicBezTo>
                <a:close/>
                <a:moveTo>
                  <a:pt x="445" y="78"/>
                </a:moveTo>
                <a:cubicBezTo>
                  <a:pt x="446" y="78"/>
                  <a:pt x="448" y="78"/>
                  <a:pt x="447" y="77"/>
                </a:cubicBezTo>
                <a:cubicBezTo>
                  <a:pt x="446" y="77"/>
                  <a:pt x="446" y="77"/>
                  <a:pt x="445" y="77"/>
                </a:cubicBezTo>
                <a:cubicBezTo>
                  <a:pt x="444" y="77"/>
                  <a:pt x="443" y="77"/>
                  <a:pt x="443" y="78"/>
                </a:cubicBezTo>
                <a:cubicBezTo>
                  <a:pt x="443" y="78"/>
                  <a:pt x="444" y="78"/>
                  <a:pt x="445" y="78"/>
                </a:cubicBezTo>
                <a:close/>
                <a:moveTo>
                  <a:pt x="454" y="78"/>
                </a:moveTo>
                <a:cubicBezTo>
                  <a:pt x="456" y="77"/>
                  <a:pt x="458" y="77"/>
                  <a:pt x="460" y="76"/>
                </a:cubicBezTo>
                <a:cubicBezTo>
                  <a:pt x="462" y="76"/>
                  <a:pt x="464" y="76"/>
                  <a:pt x="465" y="77"/>
                </a:cubicBezTo>
                <a:cubicBezTo>
                  <a:pt x="465" y="77"/>
                  <a:pt x="465" y="78"/>
                  <a:pt x="465" y="78"/>
                </a:cubicBezTo>
                <a:cubicBezTo>
                  <a:pt x="466" y="78"/>
                  <a:pt x="466" y="78"/>
                  <a:pt x="467" y="78"/>
                </a:cubicBezTo>
                <a:cubicBezTo>
                  <a:pt x="467" y="78"/>
                  <a:pt x="468" y="78"/>
                  <a:pt x="468" y="78"/>
                </a:cubicBezTo>
                <a:cubicBezTo>
                  <a:pt x="469" y="78"/>
                  <a:pt x="469" y="78"/>
                  <a:pt x="469" y="78"/>
                </a:cubicBezTo>
                <a:cubicBezTo>
                  <a:pt x="471" y="78"/>
                  <a:pt x="477" y="73"/>
                  <a:pt x="475" y="73"/>
                </a:cubicBezTo>
                <a:cubicBezTo>
                  <a:pt x="474" y="73"/>
                  <a:pt x="472" y="73"/>
                  <a:pt x="471" y="73"/>
                </a:cubicBezTo>
                <a:cubicBezTo>
                  <a:pt x="467" y="73"/>
                  <a:pt x="462" y="75"/>
                  <a:pt x="457" y="77"/>
                </a:cubicBezTo>
                <a:cubicBezTo>
                  <a:pt x="458" y="77"/>
                  <a:pt x="459" y="76"/>
                  <a:pt x="460" y="76"/>
                </a:cubicBezTo>
                <a:cubicBezTo>
                  <a:pt x="459" y="76"/>
                  <a:pt x="458" y="77"/>
                  <a:pt x="457" y="77"/>
                </a:cubicBezTo>
                <a:cubicBezTo>
                  <a:pt x="457" y="77"/>
                  <a:pt x="457" y="77"/>
                  <a:pt x="457" y="77"/>
                </a:cubicBezTo>
                <a:cubicBezTo>
                  <a:pt x="457" y="77"/>
                  <a:pt x="456" y="77"/>
                  <a:pt x="456" y="77"/>
                </a:cubicBezTo>
                <a:cubicBezTo>
                  <a:pt x="454" y="78"/>
                  <a:pt x="452" y="78"/>
                  <a:pt x="450" y="77"/>
                </a:cubicBezTo>
                <a:cubicBezTo>
                  <a:pt x="451" y="78"/>
                  <a:pt x="452" y="78"/>
                  <a:pt x="453" y="78"/>
                </a:cubicBezTo>
                <a:cubicBezTo>
                  <a:pt x="452" y="78"/>
                  <a:pt x="450" y="78"/>
                  <a:pt x="449" y="78"/>
                </a:cubicBezTo>
                <a:cubicBezTo>
                  <a:pt x="451" y="78"/>
                  <a:pt x="452" y="78"/>
                  <a:pt x="454" y="78"/>
                </a:cubicBezTo>
                <a:close/>
                <a:moveTo>
                  <a:pt x="454" y="111"/>
                </a:moveTo>
                <a:cubicBezTo>
                  <a:pt x="459" y="112"/>
                  <a:pt x="467" y="110"/>
                  <a:pt x="470" y="111"/>
                </a:cubicBezTo>
                <a:cubicBezTo>
                  <a:pt x="470" y="111"/>
                  <a:pt x="471" y="111"/>
                  <a:pt x="472" y="111"/>
                </a:cubicBezTo>
                <a:cubicBezTo>
                  <a:pt x="475" y="111"/>
                  <a:pt x="476" y="109"/>
                  <a:pt x="477" y="106"/>
                </a:cubicBezTo>
                <a:cubicBezTo>
                  <a:pt x="476" y="107"/>
                  <a:pt x="456" y="111"/>
                  <a:pt x="454" y="111"/>
                </a:cubicBezTo>
                <a:close/>
                <a:moveTo>
                  <a:pt x="478" y="88"/>
                </a:moveTo>
                <a:cubicBezTo>
                  <a:pt x="478" y="89"/>
                  <a:pt x="486" y="87"/>
                  <a:pt x="486" y="87"/>
                </a:cubicBezTo>
                <a:cubicBezTo>
                  <a:pt x="486" y="86"/>
                  <a:pt x="478" y="87"/>
                  <a:pt x="478" y="88"/>
                </a:cubicBezTo>
                <a:close/>
                <a:moveTo>
                  <a:pt x="407" y="65"/>
                </a:moveTo>
                <a:cubicBezTo>
                  <a:pt x="407" y="65"/>
                  <a:pt x="407" y="66"/>
                  <a:pt x="407" y="65"/>
                </a:cubicBezTo>
                <a:close/>
                <a:moveTo>
                  <a:pt x="479" y="84"/>
                </a:moveTo>
                <a:cubicBezTo>
                  <a:pt x="477" y="85"/>
                  <a:pt x="461" y="85"/>
                  <a:pt x="460" y="84"/>
                </a:cubicBezTo>
                <a:cubicBezTo>
                  <a:pt x="459" y="83"/>
                  <a:pt x="443" y="84"/>
                  <a:pt x="443" y="84"/>
                </a:cubicBezTo>
                <a:cubicBezTo>
                  <a:pt x="443" y="84"/>
                  <a:pt x="443" y="84"/>
                  <a:pt x="443" y="85"/>
                </a:cubicBezTo>
                <a:cubicBezTo>
                  <a:pt x="452" y="83"/>
                  <a:pt x="464" y="85"/>
                  <a:pt x="472" y="85"/>
                </a:cubicBezTo>
                <a:cubicBezTo>
                  <a:pt x="476" y="86"/>
                  <a:pt x="519" y="87"/>
                  <a:pt x="520" y="84"/>
                </a:cubicBezTo>
                <a:cubicBezTo>
                  <a:pt x="519" y="85"/>
                  <a:pt x="483" y="83"/>
                  <a:pt x="478" y="84"/>
                </a:cubicBezTo>
                <a:cubicBezTo>
                  <a:pt x="479" y="84"/>
                  <a:pt x="479" y="84"/>
                  <a:pt x="479" y="84"/>
                </a:cubicBezTo>
                <a:close/>
                <a:moveTo>
                  <a:pt x="406" y="24"/>
                </a:moveTo>
                <a:cubicBezTo>
                  <a:pt x="406" y="24"/>
                  <a:pt x="404" y="23"/>
                  <a:pt x="406" y="24"/>
                </a:cubicBezTo>
                <a:close/>
                <a:moveTo>
                  <a:pt x="368" y="6"/>
                </a:moveTo>
                <a:cubicBezTo>
                  <a:pt x="368" y="8"/>
                  <a:pt x="375" y="5"/>
                  <a:pt x="375" y="5"/>
                </a:cubicBezTo>
                <a:cubicBezTo>
                  <a:pt x="374" y="5"/>
                  <a:pt x="368" y="5"/>
                  <a:pt x="368" y="6"/>
                </a:cubicBezTo>
                <a:close/>
                <a:moveTo>
                  <a:pt x="363" y="4"/>
                </a:moveTo>
                <a:cubicBezTo>
                  <a:pt x="366" y="4"/>
                  <a:pt x="390" y="4"/>
                  <a:pt x="399" y="3"/>
                </a:cubicBezTo>
                <a:cubicBezTo>
                  <a:pt x="399" y="3"/>
                  <a:pt x="399" y="2"/>
                  <a:pt x="399" y="3"/>
                </a:cubicBezTo>
                <a:cubicBezTo>
                  <a:pt x="399" y="3"/>
                  <a:pt x="399" y="3"/>
                  <a:pt x="399" y="3"/>
                </a:cubicBezTo>
                <a:cubicBezTo>
                  <a:pt x="401" y="3"/>
                  <a:pt x="402" y="2"/>
                  <a:pt x="402" y="2"/>
                </a:cubicBezTo>
                <a:cubicBezTo>
                  <a:pt x="402" y="3"/>
                  <a:pt x="372" y="2"/>
                  <a:pt x="368" y="2"/>
                </a:cubicBezTo>
                <a:cubicBezTo>
                  <a:pt x="369" y="2"/>
                  <a:pt x="369" y="3"/>
                  <a:pt x="369" y="3"/>
                </a:cubicBezTo>
                <a:cubicBezTo>
                  <a:pt x="362" y="4"/>
                  <a:pt x="343" y="0"/>
                  <a:pt x="339" y="3"/>
                </a:cubicBezTo>
                <a:cubicBezTo>
                  <a:pt x="339" y="3"/>
                  <a:pt x="338" y="4"/>
                  <a:pt x="337" y="5"/>
                </a:cubicBezTo>
                <a:cubicBezTo>
                  <a:pt x="341" y="2"/>
                  <a:pt x="357" y="4"/>
                  <a:pt x="363" y="4"/>
                </a:cubicBezTo>
                <a:close/>
                <a:moveTo>
                  <a:pt x="381" y="3"/>
                </a:moveTo>
                <a:cubicBezTo>
                  <a:pt x="381" y="5"/>
                  <a:pt x="381" y="2"/>
                  <a:pt x="381" y="3"/>
                </a:cubicBezTo>
                <a:close/>
                <a:moveTo>
                  <a:pt x="420" y="55"/>
                </a:moveTo>
                <a:cubicBezTo>
                  <a:pt x="419" y="54"/>
                  <a:pt x="418" y="54"/>
                  <a:pt x="417" y="55"/>
                </a:cubicBezTo>
                <a:cubicBezTo>
                  <a:pt x="417" y="56"/>
                  <a:pt x="420" y="55"/>
                  <a:pt x="420" y="55"/>
                </a:cubicBezTo>
                <a:close/>
                <a:moveTo>
                  <a:pt x="314" y="5"/>
                </a:moveTo>
                <a:cubicBezTo>
                  <a:pt x="314" y="6"/>
                  <a:pt x="314" y="4"/>
                  <a:pt x="314" y="5"/>
                </a:cubicBezTo>
                <a:close/>
                <a:moveTo>
                  <a:pt x="318" y="5"/>
                </a:moveTo>
                <a:cubicBezTo>
                  <a:pt x="318" y="5"/>
                  <a:pt x="316" y="5"/>
                  <a:pt x="318" y="5"/>
                </a:cubicBezTo>
                <a:close/>
                <a:moveTo>
                  <a:pt x="411" y="34"/>
                </a:moveTo>
                <a:cubicBezTo>
                  <a:pt x="411" y="34"/>
                  <a:pt x="411" y="34"/>
                  <a:pt x="411" y="34"/>
                </a:cubicBezTo>
                <a:cubicBezTo>
                  <a:pt x="411" y="34"/>
                  <a:pt x="411" y="34"/>
                  <a:pt x="411" y="34"/>
                </a:cubicBezTo>
                <a:close/>
                <a:moveTo>
                  <a:pt x="427" y="32"/>
                </a:moveTo>
                <a:cubicBezTo>
                  <a:pt x="420" y="33"/>
                  <a:pt x="401" y="31"/>
                  <a:pt x="398" y="31"/>
                </a:cubicBezTo>
                <a:cubicBezTo>
                  <a:pt x="398" y="31"/>
                  <a:pt x="398" y="32"/>
                  <a:pt x="398" y="32"/>
                </a:cubicBezTo>
                <a:cubicBezTo>
                  <a:pt x="393" y="32"/>
                  <a:pt x="386" y="31"/>
                  <a:pt x="381" y="30"/>
                </a:cubicBezTo>
                <a:cubicBezTo>
                  <a:pt x="378" y="30"/>
                  <a:pt x="369" y="30"/>
                  <a:pt x="368" y="31"/>
                </a:cubicBezTo>
                <a:cubicBezTo>
                  <a:pt x="368" y="31"/>
                  <a:pt x="366" y="32"/>
                  <a:pt x="365" y="32"/>
                </a:cubicBezTo>
                <a:cubicBezTo>
                  <a:pt x="370" y="29"/>
                  <a:pt x="387" y="32"/>
                  <a:pt x="393" y="33"/>
                </a:cubicBezTo>
                <a:cubicBezTo>
                  <a:pt x="394" y="33"/>
                  <a:pt x="402" y="33"/>
                  <a:pt x="411" y="34"/>
                </a:cubicBezTo>
                <a:cubicBezTo>
                  <a:pt x="411" y="33"/>
                  <a:pt x="411" y="33"/>
                  <a:pt x="411" y="33"/>
                </a:cubicBezTo>
                <a:cubicBezTo>
                  <a:pt x="411" y="33"/>
                  <a:pt x="411" y="33"/>
                  <a:pt x="411" y="34"/>
                </a:cubicBezTo>
                <a:cubicBezTo>
                  <a:pt x="420" y="34"/>
                  <a:pt x="429" y="33"/>
                  <a:pt x="429" y="31"/>
                </a:cubicBezTo>
                <a:cubicBezTo>
                  <a:pt x="429" y="32"/>
                  <a:pt x="428" y="32"/>
                  <a:pt x="427" y="32"/>
                </a:cubicBezTo>
                <a:cubicBezTo>
                  <a:pt x="427" y="32"/>
                  <a:pt x="427" y="32"/>
                  <a:pt x="427" y="32"/>
                </a:cubicBezTo>
                <a:close/>
                <a:moveTo>
                  <a:pt x="398" y="35"/>
                </a:moveTo>
                <a:cubicBezTo>
                  <a:pt x="398" y="37"/>
                  <a:pt x="404" y="35"/>
                  <a:pt x="404" y="35"/>
                </a:cubicBezTo>
                <a:cubicBezTo>
                  <a:pt x="404" y="34"/>
                  <a:pt x="398" y="34"/>
                  <a:pt x="398" y="35"/>
                </a:cubicBezTo>
                <a:close/>
                <a:moveTo>
                  <a:pt x="419" y="25"/>
                </a:moveTo>
                <a:cubicBezTo>
                  <a:pt x="419" y="25"/>
                  <a:pt x="420" y="25"/>
                  <a:pt x="420" y="25"/>
                </a:cubicBezTo>
                <a:cubicBezTo>
                  <a:pt x="423" y="25"/>
                  <a:pt x="424" y="23"/>
                  <a:pt x="426" y="21"/>
                </a:cubicBezTo>
                <a:cubicBezTo>
                  <a:pt x="424" y="24"/>
                  <a:pt x="408" y="22"/>
                  <a:pt x="404" y="24"/>
                </a:cubicBezTo>
                <a:cubicBezTo>
                  <a:pt x="407" y="23"/>
                  <a:pt x="418" y="25"/>
                  <a:pt x="419" y="25"/>
                </a:cubicBezTo>
                <a:close/>
                <a:moveTo>
                  <a:pt x="383" y="34"/>
                </a:moveTo>
                <a:cubicBezTo>
                  <a:pt x="383" y="33"/>
                  <a:pt x="383" y="34"/>
                  <a:pt x="383" y="34"/>
                </a:cubicBezTo>
                <a:close/>
                <a:moveTo>
                  <a:pt x="324" y="117"/>
                </a:moveTo>
                <a:cubicBezTo>
                  <a:pt x="324" y="117"/>
                  <a:pt x="324" y="117"/>
                  <a:pt x="323" y="117"/>
                </a:cubicBezTo>
                <a:cubicBezTo>
                  <a:pt x="323" y="117"/>
                  <a:pt x="323" y="117"/>
                  <a:pt x="323" y="117"/>
                </a:cubicBezTo>
                <a:cubicBezTo>
                  <a:pt x="324" y="118"/>
                  <a:pt x="324" y="118"/>
                  <a:pt x="324" y="117"/>
                </a:cubicBezTo>
                <a:close/>
                <a:moveTo>
                  <a:pt x="455" y="110"/>
                </a:moveTo>
                <a:cubicBezTo>
                  <a:pt x="455" y="110"/>
                  <a:pt x="454" y="109"/>
                  <a:pt x="455" y="110"/>
                </a:cubicBezTo>
                <a:close/>
                <a:moveTo>
                  <a:pt x="454" y="66"/>
                </a:moveTo>
                <a:cubicBezTo>
                  <a:pt x="454" y="66"/>
                  <a:pt x="454" y="66"/>
                  <a:pt x="454" y="66"/>
                </a:cubicBezTo>
                <a:cubicBezTo>
                  <a:pt x="454" y="66"/>
                  <a:pt x="454" y="66"/>
                  <a:pt x="454" y="66"/>
                </a:cubicBezTo>
                <a:close/>
                <a:moveTo>
                  <a:pt x="219" y="73"/>
                </a:moveTo>
                <a:cubicBezTo>
                  <a:pt x="220" y="73"/>
                  <a:pt x="220" y="73"/>
                  <a:pt x="220" y="72"/>
                </a:cubicBezTo>
                <a:cubicBezTo>
                  <a:pt x="218" y="73"/>
                  <a:pt x="217" y="73"/>
                  <a:pt x="216" y="73"/>
                </a:cubicBezTo>
                <a:cubicBezTo>
                  <a:pt x="218" y="73"/>
                  <a:pt x="219" y="73"/>
                  <a:pt x="219" y="73"/>
                </a:cubicBezTo>
                <a:close/>
                <a:moveTo>
                  <a:pt x="299" y="93"/>
                </a:moveTo>
                <a:cubicBezTo>
                  <a:pt x="298" y="92"/>
                  <a:pt x="298" y="92"/>
                  <a:pt x="297" y="91"/>
                </a:cubicBezTo>
                <a:cubicBezTo>
                  <a:pt x="297" y="91"/>
                  <a:pt x="296" y="91"/>
                  <a:pt x="296" y="91"/>
                </a:cubicBezTo>
                <a:cubicBezTo>
                  <a:pt x="297" y="92"/>
                  <a:pt x="298" y="92"/>
                  <a:pt x="299" y="93"/>
                </a:cubicBezTo>
                <a:close/>
                <a:moveTo>
                  <a:pt x="297" y="89"/>
                </a:moveTo>
                <a:cubicBezTo>
                  <a:pt x="296" y="89"/>
                  <a:pt x="296" y="88"/>
                  <a:pt x="296" y="88"/>
                </a:cubicBezTo>
                <a:cubicBezTo>
                  <a:pt x="296" y="88"/>
                  <a:pt x="297" y="89"/>
                  <a:pt x="297" y="89"/>
                </a:cubicBezTo>
                <a:close/>
                <a:moveTo>
                  <a:pt x="232" y="72"/>
                </a:moveTo>
                <a:cubicBezTo>
                  <a:pt x="232" y="71"/>
                  <a:pt x="227" y="72"/>
                  <a:pt x="222" y="72"/>
                </a:cubicBezTo>
                <a:cubicBezTo>
                  <a:pt x="222" y="72"/>
                  <a:pt x="221" y="72"/>
                  <a:pt x="221" y="72"/>
                </a:cubicBezTo>
                <a:cubicBezTo>
                  <a:pt x="222" y="72"/>
                  <a:pt x="232" y="72"/>
                  <a:pt x="232" y="72"/>
                </a:cubicBezTo>
                <a:close/>
                <a:moveTo>
                  <a:pt x="423" y="55"/>
                </a:moveTo>
                <a:cubicBezTo>
                  <a:pt x="425" y="56"/>
                  <a:pt x="428" y="55"/>
                  <a:pt x="432" y="54"/>
                </a:cubicBezTo>
                <a:cubicBezTo>
                  <a:pt x="428" y="54"/>
                  <a:pt x="425" y="55"/>
                  <a:pt x="423" y="55"/>
                </a:cubicBezTo>
                <a:close/>
                <a:moveTo>
                  <a:pt x="352" y="52"/>
                </a:moveTo>
                <a:cubicBezTo>
                  <a:pt x="353" y="52"/>
                  <a:pt x="355" y="52"/>
                  <a:pt x="356" y="52"/>
                </a:cubicBezTo>
                <a:cubicBezTo>
                  <a:pt x="356" y="52"/>
                  <a:pt x="355" y="52"/>
                  <a:pt x="355" y="52"/>
                </a:cubicBezTo>
                <a:cubicBezTo>
                  <a:pt x="353" y="52"/>
                  <a:pt x="352" y="52"/>
                  <a:pt x="352" y="52"/>
                </a:cubicBezTo>
                <a:close/>
                <a:moveTo>
                  <a:pt x="143" y="70"/>
                </a:moveTo>
                <a:cubicBezTo>
                  <a:pt x="143" y="69"/>
                  <a:pt x="143" y="70"/>
                  <a:pt x="143" y="70"/>
                </a:cubicBezTo>
                <a:cubicBezTo>
                  <a:pt x="143" y="70"/>
                  <a:pt x="143" y="70"/>
                  <a:pt x="143" y="70"/>
                </a:cubicBezTo>
                <a:close/>
                <a:moveTo>
                  <a:pt x="257" y="70"/>
                </a:moveTo>
                <a:cubicBezTo>
                  <a:pt x="257" y="71"/>
                  <a:pt x="258" y="71"/>
                  <a:pt x="259" y="71"/>
                </a:cubicBezTo>
                <a:cubicBezTo>
                  <a:pt x="258" y="71"/>
                  <a:pt x="258" y="70"/>
                  <a:pt x="257" y="70"/>
                </a:cubicBezTo>
                <a:cubicBezTo>
                  <a:pt x="257" y="70"/>
                  <a:pt x="257" y="70"/>
                  <a:pt x="257" y="70"/>
                </a:cubicBezTo>
                <a:close/>
                <a:moveTo>
                  <a:pt x="270" y="94"/>
                </a:moveTo>
                <a:cubicBezTo>
                  <a:pt x="269" y="93"/>
                  <a:pt x="264" y="94"/>
                  <a:pt x="258" y="94"/>
                </a:cubicBezTo>
                <a:cubicBezTo>
                  <a:pt x="258" y="94"/>
                  <a:pt x="258" y="94"/>
                  <a:pt x="258" y="94"/>
                </a:cubicBezTo>
                <a:cubicBezTo>
                  <a:pt x="258" y="95"/>
                  <a:pt x="268" y="93"/>
                  <a:pt x="270" y="94"/>
                </a:cubicBezTo>
                <a:close/>
                <a:moveTo>
                  <a:pt x="287" y="70"/>
                </a:moveTo>
                <a:cubicBezTo>
                  <a:pt x="287" y="70"/>
                  <a:pt x="287" y="70"/>
                  <a:pt x="287" y="70"/>
                </a:cubicBezTo>
                <a:cubicBezTo>
                  <a:pt x="287" y="70"/>
                  <a:pt x="287" y="70"/>
                  <a:pt x="287" y="70"/>
                </a:cubicBezTo>
                <a:close/>
                <a:moveTo>
                  <a:pt x="278" y="70"/>
                </a:moveTo>
                <a:cubicBezTo>
                  <a:pt x="278" y="70"/>
                  <a:pt x="278" y="70"/>
                  <a:pt x="278" y="70"/>
                </a:cubicBezTo>
                <a:cubicBezTo>
                  <a:pt x="277" y="70"/>
                  <a:pt x="277" y="70"/>
                  <a:pt x="277" y="70"/>
                </a:cubicBezTo>
                <a:cubicBezTo>
                  <a:pt x="277" y="70"/>
                  <a:pt x="278" y="70"/>
                  <a:pt x="278" y="70"/>
                </a:cubicBezTo>
                <a:close/>
                <a:moveTo>
                  <a:pt x="188" y="101"/>
                </a:moveTo>
                <a:cubicBezTo>
                  <a:pt x="188" y="101"/>
                  <a:pt x="188" y="101"/>
                  <a:pt x="187" y="101"/>
                </a:cubicBezTo>
                <a:cubicBezTo>
                  <a:pt x="188" y="101"/>
                  <a:pt x="188" y="101"/>
                  <a:pt x="188" y="101"/>
                </a:cubicBezTo>
                <a:close/>
                <a:moveTo>
                  <a:pt x="447" y="48"/>
                </a:moveTo>
                <a:cubicBezTo>
                  <a:pt x="447" y="48"/>
                  <a:pt x="446" y="47"/>
                  <a:pt x="446" y="47"/>
                </a:cubicBezTo>
                <a:cubicBezTo>
                  <a:pt x="446" y="47"/>
                  <a:pt x="446" y="48"/>
                  <a:pt x="446" y="48"/>
                </a:cubicBezTo>
                <a:cubicBezTo>
                  <a:pt x="447" y="48"/>
                  <a:pt x="447" y="48"/>
                  <a:pt x="447" y="48"/>
                </a:cubicBezTo>
                <a:close/>
                <a:moveTo>
                  <a:pt x="448" y="49"/>
                </a:moveTo>
                <a:cubicBezTo>
                  <a:pt x="448" y="49"/>
                  <a:pt x="448" y="49"/>
                  <a:pt x="448" y="49"/>
                </a:cubicBezTo>
                <a:cubicBezTo>
                  <a:pt x="448" y="49"/>
                  <a:pt x="448" y="49"/>
                  <a:pt x="448" y="49"/>
                </a:cubicBezTo>
                <a:cubicBezTo>
                  <a:pt x="448" y="49"/>
                  <a:pt x="448" y="49"/>
                  <a:pt x="448" y="49"/>
                </a:cubicBezTo>
                <a:close/>
                <a:moveTo>
                  <a:pt x="446" y="42"/>
                </a:moveTo>
                <a:cubicBezTo>
                  <a:pt x="446" y="41"/>
                  <a:pt x="447" y="40"/>
                  <a:pt x="448" y="39"/>
                </a:cubicBezTo>
                <a:cubicBezTo>
                  <a:pt x="447" y="40"/>
                  <a:pt x="446" y="41"/>
                  <a:pt x="445" y="41"/>
                </a:cubicBezTo>
                <a:cubicBezTo>
                  <a:pt x="444" y="42"/>
                  <a:pt x="444" y="42"/>
                  <a:pt x="444" y="42"/>
                </a:cubicBezTo>
                <a:cubicBezTo>
                  <a:pt x="445" y="42"/>
                  <a:pt x="445" y="42"/>
                  <a:pt x="446" y="42"/>
                </a:cubicBezTo>
                <a:close/>
                <a:moveTo>
                  <a:pt x="448" y="49"/>
                </a:moveTo>
                <a:cubicBezTo>
                  <a:pt x="448" y="48"/>
                  <a:pt x="447" y="48"/>
                  <a:pt x="447" y="48"/>
                </a:cubicBezTo>
                <a:cubicBezTo>
                  <a:pt x="447" y="48"/>
                  <a:pt x="447" y="48"/>
                  <a:pt x="447" y="48"/>
                </a:cubicBezTo>
                <a:cubicBezTo>
                  <a:pt x="447" y="48"/>
                  <a:pt x="447" y="48"/>
                  <a:pt x="448" y="49"/>
                </a:cubicBezTo>
                <a:cubicBezTo>
                  <a:pt x="448" y="49"/>
                  <a:pt x="448" y="49"/>
                  <a:pt x="448" y="49"/>
                </a:cubicBezTo>
                <a:close/>
                <a:moveTo>
                  <a:pt x="255" y="95"/>
                </a:moveTo>
                <a:cubicBezTo>
                  <a:pt x="256" y="95"/>
                  <a:pt x="256" y="95"/>
                  <a:pt x="256" y="94"/>
                </a:cubicBezTo>
                <a:cubicBezTo>
                  <a:pt x="255" y="95"/>
                  <a:pt x="253" y="95"/>
                  <a:pt x="252" y="95"/>
                </a:cubicBezTo>
                <a:cubicBezTo>
                  <a:pt x="254" y="95"/>
                  <a:pt x="256" y="95"/>
                  <a:pt x="255" y="95"/>
                </a:cubicBezTo>
                <a:close/>
                <a:moveTo>
                  <a:pt x="404" y="23"/>
                </a:moveTo>
                <a:cubicBezTo>
                  <a:pt x="404" y="23"/>
                  <a:pt x="404" y="23"/>
                  <a:pt x="404" y="23"/>
                </a:cubicBezTo>
                <a:cubicBezTo>
                  <a:pt x="404" y="23"/>
                  <a:pt x="404" y="23"/>
                  <a:pt x="404" y="23"/>
                </a:cubicBezTo>
                <a:cubicBezTo>
                  <a:pt x="405" y="23"/>
                  <a:pt x="405" y="22"/>
                  <a:pt x="405" y="21"/>
                </a:cubicBezTo>
                <a:cubicBezTo>
                  <a:pt x="405" y="21"/>
                  <a:pt x="405" y="21"/>
                  <a:pt x="404" y="21"/>
                </a:cubicBezTo>
                <a:cubicBezTo>
                  <a:pt x="404" y="22"/>
                  <a:pt x="404" y="22"/>
                  <a:pt x="404" y="23"/>
                </a:cubicBezTo>
                <a:close/>
                <a:moveTo>
                  <a:pt x="404" y="25"/>
                </a:moveTo>
                <a:cubicBezTo>
                  <a:pt x="404" y="25"/>
                  <a:pt x="404" y="25"/>
                  <a:pt x="404" y="25"/>
                </a:cubicBezTo>
                <a:cubicBezTo>
                  <a:pt x="404" y="24"/>
                  <a:pt x="404" y="23"/>
                  <a:pt x="404" y="23"/>
                </a:cubicBezTo>
                <a:cubicBezTo>
                  <a:pt x="404" y="23"/>
                  <a:pt x="404" y="23"/>
                  <a:pt x="404" y="23"/>
                </a:cubicBezTo>
                <a:cubicBezTo>
                  <a:pt x="404" y="23"/>
                  <a:pt x="404" y="24"/>
                  <a:pt x="404" y="25"/>
                </a:cubicBezTo>
                <a:close/>
                <a:moveTo>
                  <a:pt x="417" y="90"/>
                </a:moveTo>
                <a:cubicBezTo>
                  <a:pt x="418" y="90"/>
                  <a:pt x="420" y="90"/>
                  <a:pt x="421" y="90"/>
                </a:cubicBezTo>
                <a:cubicBezTo>
                  <a:pt x="419" y="90"/>
                  <a:pt x="418" y="90"/>
                  <a:pt x="417" y="90"/>
                </a:cubicBezTo>
                <a:close/>
                <a:moveTo>
                  <a:pt x="406" y="6"/>
                </a:moveTo>
                <a:cubicBezTo>
                  <a:pt x="406" y="6"/>
                  <a:pt x="406" y="6"/>
                  <a:pt x="406" y="6"/>
                </a:cubicBezTo>
                <a:cubicBezTo>
                  <a:pt x="406" y="4"/>
                  <a:pt x="407" y="2"/>
                  <a:pt x="407" y="0"/>
                </a:cubicBezTo>
                <a:cubicBezTo>
                  <a:pt x="407" y="1"/>
                  <a:pt x="407" y="1"/>
                  <a:pt x="406" y="2"/>
                </a:cubicBezTo>
                <a:cubicBezTo>
                  <a:pt x="405" y="4"/>
                  <a:pt x="402" y="5"/>
                  <a:pt x="397" y="6"/>
                </a:cubicBezTo>
                <a:cubicBezTo>
                  <a:pt x="397" y="6"/>
                  <a:pt x="397" y="6"/>
                  <a:pt x="397" y="6"/>
                </a:cubicBezTo>
                <a:cubicBezTo>
                  <a:pt x="401" y="6"/>
                  <a:pt x="405" y="6"/>
                  <a:pt x="406" y="6"/>
                </a:cubicBezTo>
                <a:cubicBezTo>
                  <a:pt x="406" y="5"/>
                  <a:pt x="406" y="5"/>
                  <a:pt x="406" y="4"/>
                </a:cubicBezTo>
                <a:cubicBezTo>
                  <a:pt x="406" y="4"/>
                  <a:pt x="406" y="5"/>
                  <a:pt x="406" y="6"/>
                </a:cubicBezTo>
                <a:close/>
                <a:moveTo>
                  <a:pt x="448" y="49"/>
                </a:moveTo>
                <a:cubicBezTo>
                  <a:pt x="449" y="51"/>
                  <a:pt x="449" y="54"/>
                  <a:pt x="450" y="56"/>
                </a:cubicBezTo>
                <a:cubicBezTo>
                  <a:pt x="450" y="54"/>
                  <a:pt x="449" y="51"/>
                  <a:pt x="448" y="49"/>
                </a:cubicBezTo>
                <a:close/>
                <a:moveTo>
                  <a:pt x="449" y="56"/>
                </a:moveTo>
                <a:cubicBezTo>
                  <a:pt x="449" y="56"/>
                  <a:pt x="449" y="55"/>
                  <a:pt x="449" y="55"/>
                </a:cubicBezTo>
                <a:cubicBezTo>
                  <a:pt x="449" y="55"/>
                  <a:pt x="449" y="55"/>
                  <a:pt x="449" y="54"/>
                </a:cubicBezTo>
                <a:cubicBezTo>
                  <a:pt x="449" y="54"/>
                  <a:pt x="448" y="51"/>
                  <a:pt x="447" y="49"/>
                </a:cubicBezTo>
                <a:cubicBezTo>
                  <a:pt x="445" y="50"/>
                  <a:pt x="446" y="49"/>
                  <a:pt x="446" y="50"/>
                </a:cubicBezTo>
                <a:cubicBezTo>
                  <a:pt x="442" y="50"/>
                  <a:pt x="437" y="52"/>
                  <a:pt x="432" y="54"/>
                </a:cubicBezTo>
                <a:cubicBezTo>
                  <a:pt x="435" y="53"/>
                  <a:pt x="438" y="53"/>
                  <a:pt x="440" y="54"/>
                </a:cubicBezTo>
                <a:cubicBezTo>
                  <a:pt x="439" y="54"/>
                  <a:pt x="439" y="55"/>
                  <a:pt x="439" y="55"/>
                </a:cubicBezTo>
                <a:cubicBezTo>
                  <a:pt x="440" y="55"/>
                  <a:pt x="440" y="55"/>
                  <a:pt x="441" y="55"/>
                </a:cubicBezTo>
                <a:cubicBezTo>
                  <a:pt x="442" y="55"/>
                  <a:pt x="444" y="54"/>
                  <a:pt x="446" y="52"/>
                </a:cubicBezTo>
                <a:cubicBezTo>
                  <a:pt x="447" y="53"/>
                  <a:pt x="448" y="52"/>
                  <a:pt x="449" y="53"/>
                </a:cubicBezTo>
                <a:cubicBezTo>
                  <a:pt x="449" y="54"/>
                  <a:pt x="445" y="54"/>
                  <a:pt x="445" y="54"/>
                </a:cubicBezTo>
                <a:cubicBezTo>
                  <a:pt x="445" y="54"/>
                  <a:pt x="448" y="55"/>
                  <a:pt x="449" y="55"/>
                </a:cubicBezTo>
                <a:cubicBezTo>
                  <a:pt x="449" y="55"/>
                  <a:pt x="449" y="56"/>
                  <a:pt x="449" y="56"/>
                </a:cubicBezTo>
                <a:cubicBezTo>
                  <a:pt x="449" y="57"/>
                  <a:pt x="445" y="57"/>
                  <a:pt x="445" y="57"/>
                </a:cubicBezTo>
                <a:cubicBezTo>
                  <a:pt x="445" y="58"/>
                  <a:pt x="449" y="57"/>
                  <a:pt x="450" y="57"/>
                </a:cubicBezTo>
                <a:cubicBezTo>
                  <a:pt x="450" y="58"/>
                  <a:pt x="450" y="58"/>
                  <a:pt x="450" y="58"/>
                </a:cubicBezTo>
                <a:cubicBezTo>
                  <a:pt x="450" y="58"/>
                  <a:pt x="450" y="58"/>
                  <a:pt x="450" y="59"/>
                </a:cubicBezTo>
                <a:cubicBezTo>
                  <a:pt x="450" y="58"/>
                  <a:pt x="450" y="57"/>
                  <a:pt x="450" y="56"/>
                </a:cubicBezTo>
                <a:cubicBezTo>
                  <a:pt x="449" y="56"/>
                  <a:pt x="449" y="56"/>
                  <a:pt x="449" y="56"/>
                </a:cubicBezTo>
                <a:cubicBezTo>
                  <a:pt x="449" y="56"/>
                  <a:pt x="449" y="56"/>
                  <a:pt x="449" y="56"/>
                </a:cubicBezTo>
                <a:close/>
                <a:moveTo>
                  <a:pt x="406" y="7"/>
                </a:moveTo>
                <a:cubicBezTo>
                  <a:pt x="406" y="6"/>
                  <a:pt x="406" y="5"/>
                  <a:pt x="406" y="4"/>
                </a:cubicBezTo>
                <a:cubicBezTo>
                  <a:pt x="406" y="5"/>
                  <a:pt x="406" y="6"/>
                  <a:pt x="406" y="7"/>
                </a:cubicBezTo>
                <a:cubicBezTo>
                  <a:pt x="406" y="7"/>
                  <a:pt x="406" y="6"/>
                  <a:pt x="406" y="6"/>
                </a:cubicBezTo>
                <a:cubicBezTo>
                  <a:pt x="406" y="6"/>
                  <a:pt x="406" y="6"/>
                  <a:pt x="406" y="6"/>
                </a:cubicBezTo>
                <a:cubicBezTo>
                  <a:pt x="406" y="6"/>
                  <a:pt x="406" y="7"/>
                  <a:pt x="406" y="7"/>
                </a:cubicBezTo>
                <a:cubicBezTo>
                  <a:pt x="406" y="7"/>
                  <a:pt x="406" y="7"/>
                  <a:pt x="406" y="7"/>
                </a:cubicBezTo>
                <a:close/>
                <a:moveTo>
                  <a:pt x="448" y="49"/>
                </a:moveTo>
                <a:cubicBezTo>
                  <a:pt x="447" y="49"/>
                  <a:pt x="447" y="49"/>
                  <a:pt x="447" y="49"/>
                </a:cubicBezTo>
                <a:cubicBezTo>
                  <a:pt x="447" y="49"/>
                  <a:pt x="447" y="49"/>
                  <a:pt x="447" y="49"/>
                </a:cubicBezTo>
                <a:cubicBezTo>
                  <a:pt x="447" y="49"/>
                  <a:pt x="447" y="49"/>
                  <a:pt x="448" y="49"/>
                </a:cubicBezTo>
                <a:cubicBezTo>
                  <a:pt x="448" y="49"/>
                  <a:pt x="448" y="49"/>
                  <a:pt x="448" y="49"/>
                </a:cubicBezTo>
                <a:close/>
                <a:moveTo>
                  <a:pt x="376" y="77"/>
                </a:moveTo>
                <a:cubicBezTo>
                  <a:pt x="377" y="77"/>
                  <a:pt x="378" y="77"/>
                  <a:pt x="380" y="77"/>
                </a:cubicBezTo>
                <a:cubicBezTo>
                  <a:pt x="379" y="77"/>
                  <a:pt x="379" y="77"/>
                  <a:pt x="379" y="77"/>
                </a:cubicBezTo>
                <a:cubicBezTo>
                  <a:pt x="378" y="77"/>
                  <a:pt x="377" y="77"/>
                  <a:pt x="376" y="77"/>
                </a:cubicBezTo>
                <a:close/>
                <a:moveTo>
                  <a:pt x="321" y="10"/>
                </a:moveTo>
                <a:cubicBezTo>
                  <a:pt x="322" y="10"/>
                  <a:pt x="323" y="10"/>
                  <a:pt x="324" y="10"/>
                </a:cubicBezTo>
                <a:cubicBezTo>
                  <a:pt x="323" y="10"/>
                  <a:pt x="322" y="10"/>
                  <a:pt x="321" y="10"/>
                </a:cubicBezTo>
                <a:close/>
                <a:moveTo>
                  <a:pt x="186" y="19"/>
                </a:moveTo>
                <a:cubicBezTo>
                  <a:pt x="187" y="18"/>
                  <a:pt x="187" y="18"/>
                  <a:pt x="187" y="18"/>
                </a:cubicBezTo>
                <a:cubicBezTo>
                  <a:pt x="186" y="18"/>
                  <a:pt x="186" y="19"/>
                  <a:pt x="186" y="19"/>
                </a:cubicBezTo>
                <a:cubicBezTo>
                  <a:pt x="186" y="19"/>
                  <a:pt x="187" y="18"/>
                  <a:pt x="186" y="19"/>
                </a:cubicBezTo>
                <a:close/>
                <a:moveTo>
                  <a:pt x="220" y="15"/>
                </a:moveTo>
                <a:cubicBezTo>
                  <a:pt x="220" y="15"/>
                  <a:pt x="221" y="15"/>
                  <a:pt x="222" y="16"/>
                </a:cubicBezTo>
                <a:cubicBezTo>
                  <a:pt x="221" y="15"/>
                  <a:pt x="221" y="15"/>
                  <a:pt x="220" y="14"/>
                </a:cubicBezTo>
                <a:cubicBezTo>
                  <a:pt x="220" y="15"/>
                  <a:pt x="220" y="15"/>
                  <a:pt x="220" y="15"/>
                </a:cubicBezTo>
                <a:close/>
                <a:moveTo>
                  <a:pt x="198" y="17"/>
                </a:moveTo>
                <a:cubicBezTo>
                  <a:pt x="197" y="17"/>
                  <a:pt x="194" y="17"/>
                  <a:pt x="189" y="18"/>
                </a:cubicBezTo>
                <a:cubicBezTo>
                  <a:pt x="191" y="18"/>
                  <a:pt x="197" y="17"/>
                  <a:pt x="198" y="17"/>
                </a:cubicBezTo>
                <a:close/>
                <a:moveTo>
                  <a:pt x="397" y="6"/>
                </a:moveTo>
                <a:cubicBezTo>
                  <a:pt x="397" y="6"/>
                  <a:pt x="397" y="6"/>
                  <a:pt x="397" y="6"/>
                </a:cubicBezTo>
                <a:cubicBezTo>
                  <a:pt x="396" y="6"/>
                  <a:pt x="396" y="6"/>
                  <a:pt x="397" y="6"/>
                </a:cubicBezTo>
                <a:close/>
                <a:moveTo>
                  <a:pt x="376" y="6"/>
                </a:moveTo>
                <a:cubicBezTo>
                  <a:pt x="376" y="6"/>
                  <a:pt x="388" y="6"/>
                  <a:pt x="397" y="6"/>
                </a:cubicBezTo>
                <a:cubicBezTo>
                  <a:pt x="397" y="6"/>
                  <a:pt x="397" y="6"/>
                  <a:pt x="397" y="6"/>
                </a:cubicBezTo>
                <a:cubicBezTo>
                  <a:pt x="388" y="6"/>
                  <a:pt x="376" y="3"/>
                  <a:pt x="376" y="6"/>
                </a:cubicBezTo>
                <a:close/>
                <a:moveTo>
                  <a:pt x="235" y="14"/>
                </a:moveTo>
                <a:cubicBezTo>
                  <a:pt x="235" y="14"/>
                  <a:pt x="235" y="14"/>
                  <a:pt x="235" y="14"/>
                </a:cubicBezTo>
                <a:cubicBezTo>
                  <a:pt x="235" y="14"/>
                  <a:pt x="235" y="15"/>
                  <a:pt x="235" y="14"/>
                </a:cubicBezTo>
                <a:close/>
                <a:moveTo>
                  <a:pt x="57" y="141"/>
                </a:moveTo>
                <a:cubicBezTo>
                  <a:pt x="57" y="140"/>
                  <a:pt x="56" y="140"/>
                  <a:pt x="56" y="139"/>
                </a:cubicBezTo>
                <a:cubicBezTo>
                  <a:pt x="56" y="140"/>
                  <a:pt x="56" y="140"/>
                  <a:pt x="57" y="141"/>
                </a:cubicBezTo>
                <a:close/>
                <a:moveTo>
                  <a:pt x="226" y="131"/>
                </a:moveTo>
                <a:cubicBezTo>
                  <a:pt x="227" y="131"/>
                  <a:pt x="227" y="130"/>
                  <a:pt x="228" y="130"/>
                </a:cubicBezTo>
                <a:cubicBezTo>
                  <a:pt x="227" y="130"/>
                  <a:pt x="227" y="131"/>
                  <a:pt x="226" y="131"/>
                </a:cubicBezTo>
                <a:close/>
                <a:moveTo>
                  <a:pt x="448" y="48"/>
                </a:moveTo>
                <a:cubicBezTo>
                  <a:pt x="448" y="48"/>
                  <a:pt x="448" y="48"/>
                  <a:pt x="448" y="49"/>
                </a:cubicBezTo>
                <a:cubicBezTo>
                  <a:pt x="448" y="49"/>
                  <a:pt x="448" y="49"/>
                  <a:pt x="448" y="49"/>
                </a:cubicBezTo>
                <a:cubicBezTo>
                  <a:pt x="448" y="48"/>
                  <a:pt x="448" y="48"/>
                  <a:pt x="448" y="48"/>
                </a:cubicBezTo>
                <a:close/>
                <a:moveTo>
                  <a:pt x="499" y="99"/>
                </a:moveTo>
                <a:cubicBezTo>
                  <a:pt x="499" y="100"/>
                  <a:pt x="503" y="100"/>
                  <a:pt x="502" y="99"/>
                </a:cubicBezTo>
                <a:cubicBezTo>
                  <a:pt x="501" y="98"/>
                  <a:pt x="500" y="98"/>
                  <a:pt x="499" y="99"/>
                </a:cubicBezTo>
                <a:close/>
                <a:moveTo>
                  <a:pt x="51" y="129"/>
                </a:moveTo>
                <a:cubicBezTo>
                  <a:pt x="51" y="130"/>
                  <a:pt x="54" y="133"/>
                  <a:pt x="55" y="133"/>
                </a:cubicBezTo>
                <a:cubicBezTo>
                  <a:pt x="54" y="133"/>
                  <a:pt x="54" y="133"/>
                  <a:pt x="54" y="133"/>
                </a:cubicBezTo>
                <a:cubicBezTo>
                  <a:pt x="54" y="131"/>
                  <a:pt x="53" y="130"/>
                  <a:pt x="51" y="129"/>
                </a:cubicBezTo>
                <a:close/>
                <a:moveTo>
                  <a:pt x="239" y="14"/>
                </a:moveTo>
                <a:cubicBezTo>
                  <a:pt x="239" y="14"/>
                  <a:pt x="239" y="14"/>
                  <a:pt x="239" y="14"/>
                </a:cubicBezTo>
                <a:cubicBezTo>
                  <a:pt x="239" y="14"/>
                  <a:pt x="238" y="14"/>
                  <a:pt x="238" y="14"/>
                </a:cubicBezTo>
                <a:cubicBezTo>
                  <a:pt x="238" y="14"/>
                  <a:pt x="239" y="14"/>
                  <a:pt x="239" y="14"/>
                </a:cubicBezTo>
                <a:close/>
                <a:moveTo>
                  <a:pt x="397" y="5"/>
                </a:moveTo>
                <a:cubicBezTo>
                  <a:pt x="398" y="5"/>
                  <a:pt x="398" y="5"/>
                  <a:pt x="397" y="6"/>
                </a:cubicBezTo>
                <a:cubicBezTo>
                  <a:pt x="397" y="6"/>
                  <a:pt x="397" y="6"/>
                  <a:pt x="397" y="6"/>
                </a:cubicBezTo>
                <a:cubicBezTo>
                  <a:pt x="397" y="5"/>
                  <a:pt x="397" y="5"/>
                  <a:pt x="397" y="5"/>
                </a:cubicBezTo>
                <a:close/>
                <a:moveTo>
                  <a:pt x="412" y="9"/>
                </a:moveTo>
                <a:cubicBezTo>
                  <a:pt x="412" y="9"/>
                  <a:pt x="412" y="9"/>
                  <a:pt x="412" y="9"/>
                </a:cubicBezTo>
                <a:cubicBezTo>
                  <a:pt x="412" y="9"/>
                  <a:pt x="412" y="9"/>
                  <a:pt x="412" y="9"/>
                </a:cubicBezTo>
                <a:close/>
                <a:moveTo>
                  <a:pt x="425" y="36"/>
                </a:moveTo>
                <a:cubicBezTo>
                  <a:pt x="425" y="36"/>
                  <a:pt x="425" y="36"/>
                  <a:pt x="425" y="36"/>
                </a:cubicBezTo>
                <a:cubicBezTo>
                  <a:pt x="425" y="36"/>
                  <a:pt x="425" y="36"/>
                  <a:pt x="425" y="36"/>
                </a:cubicBezTo>
                <a:close/>
                <a:moveTo>
                  <a:pt x="226" y="43"/>
                </a:moveTo>
                <a:cubicBezTo>
                  <a:pt x="225" y="43"/>
                  <a:pt x="221" y="43"/>
                  <a:pt x="216" y="44"/>
                </a:cubicBezTo>
                <a:cubicBezTo>
                  <a:pt x="218" y="44"/>
                  <a:pt x="224" y="43"/>
                  <a:pt x="226" y="43"/>
                </a:cubicBezTo>
                <a:close/>
                <a:moveTo>
                  <a:pt x="214" y="44"/>
                </a:moveTo>
                <a:cubicBezTo>
                  <a:pt x="214" y="44"/>
                  <a:pt x="214" y="44"/>
                  <a:pt x="214" y="44"/>
                </a:cubicBezTo>
                <a:cubicBezTo>
                  <a:pt x="214" y="44"/>
                  <a:pt x="213" y="44"/>
                  <a:pt x="212" y="44"/>
                </a:cubicBezTo>
                <a:cubicBezTo>
                  <a:pt x="213" y="44"/>
                  <a:pt x="214" y="44"/>
                  <a:pt x="214" y="44"/>
                </a:cubicBezTo>
                <a:close/>
                <a:moveTo>
                  <a:pt x="409" y="36"/>
                </a:moveTo>
                <a:cubicBezTo>
                  <a:pt x="407" y="36"/>
                  <a:pt x="406" y="36"/>
                  <a:pt x="406" y="35"/>
                </a:cubicBezTo>
                <a:cubicBezTo>
                  <a:pt x="406" y="36"/>
                  <a:pt x="407" y="36"/>
                  <a:pt x="409" y="36"/>
                </a:cubicBezTo>
                <a:close/>
                <a:moveTo>
                  <a:pt x="446" y="39"/>
                </a:moveTo>
                <a:cubicBezTo>
                  <a:pt x="447" y="39"/>
                  <a:pt x="446" y="39"/>
                  <a:pt x="445" y="39"/>
                </a:cubicBezTo>
                <a:cubicBezTo>
                  <a:pt x="445" y="39"/>
                  <a:pt x="445" y="40"/>
                  <a:pt x="445" y="40"/>
                </a:cubicBezTo>
                <a:cubicBezTo>
                  <a:pt x="446" y="40"/>
                  <a:pt x="447" y="39"/>
                  <a:pt x="446" y="39"/>
                </a:cubicBezTo>
                <a:close/>
                <a:moveTo>
                  <a:pt x="247" y="41"/>
                </a:moveTo>
                <a:cubicBezTo>
                  <a:pt x="248" y="41"/>
                  <a:pt x="249" y="42"/>
                  <a:pt x="249" y="42"/>
                </a:cubicBezTo>
                <a:cubicBezTo>
                  <a:pt x="249" y="41"/>
                  <a:pt x="248" y="41"/>
                  <a:pt x="248" y="41"/>
                </a:cubicBezTo>
                <a:cubicBezTo>
                  <a:pt x="247" y="41"/>
                  <a:pt x="247" y="41"/>
                  <a:pt x="247" y="41"/>
                </a:cubicBezTo>
                <a:close/>
                <a:moveTo>
                  <a:pt x="345" y="22"/>
                </a:moveTo>
                <a:cubicBezTo>
                  <a:pt x="345" y="22"/>
                  <a:pt x="344" y="22"/>
                  <a:pt x="342" y="22"/>
                </a:cubicBezTo>
                <a:cubicBezTo>
                  <a:pt x="342" y="22"/>
                  <a:pt x="342" y="22"/>
                  <a:pt x="342" y="22"/>
                </a:cubicBezTo>
                <a:cubicBezTo>
                  <a:pt x="343" y="22"/>
                  <a:pt x="344" y="22"/>
                  <a:pt x="345" y="22"/>
                </a:cubicBezTo>
                <a:close/>
                <a:moveTo>
                  <a:pt x="262" y="41"/>
                </a:moveTo>
                <a:cubicBezTo>
                  <a:pt x="262" y="41"/>
                  <a:pt x="262" y="41"/>
                  <a:pt x="262" y="41"/>
                </a:cubicBezTo>
                <a:cubicBezTo>
                  <a:pt x="262" y="41"/>
                  <a:pt x="262" y="41"/>
                  <a:pt x="262" y="41"/>
                </a:cubicBezTo>
                <a:close/>
                <a:moveTo>
                  <a:pt x="404" y="25"/>
                </a:moveTo>
                <a:cubicBezTo>
                  <a:pt x="404" y="25"/>
                  <a:pt x="404" y="25"/>
                  <a:pt x="404" y="25"/>
                </a:cubicBezTo>
                <a:cubicBezTo>
                  <a:pt x="404" y="25"/>
                  <a:pt x="404" y="26"/>
                  <a:pt x="404" y="27"/>
                </a:cubicBezTo>
                <a:cubicBezTo>
                  <a:pt x="404" y="26"/>
                  <a:pt x="404" y="25"/>
                  <a:pt x="404" y="25"/>
                </a:cubicBezTo>
                <a:close/>
                <a:moveTo>
                  <a:pt x="316" y="23"/>
                </a:moveTo>
                <a:cubicBezTo>
                  <a:pt x="316" y="23"/>
                  <a:pt x="316" y="23"/>
                  <a:pt x="316" y="23"/>
                </a:cubicBezTo>
                <a:cubicBezTo>
                  <a:pt x="316" y="23"/>
                  <a:pt x="316" y="23"/>
                  <a:pt x="316" y="23"/>
                </a:cubicBezTo>
                <a:cubicBezTo>
                  <a:pt x="316" y="23"/>
                  <a:pt x="316" y="24"/>
                  <a:pt x="316" y="23"/>
                </a:cubicBezTo>
                <a:close/>
                <a:moveTo>
                  <a:pt x="210" y="35"/>
                </a:moveTo>
                <a:cubicBezTo>
                  <a:pt x="211" y="35"/>
                  <a:pt x="212" y="35"/>
                  <a:pt x="212" y="35"/>
                </a:cubicBezTo>
                <a:cubicBezTo>
                  <a:pt x="212" y="35"/>
                  <a:pt x="211" y="35"/>
                  <a:pt x="210" y="35"/>
                </a:cubicBezTo>
                <a:close/>
                <a:moveTo>
                  <a:pt x="267" y="40"/>
                </a:moveTo>
                <a:cubicBezTo>
                  <a:pt x="267" y="40"/>
                  <a:pt x="267" y="40"/>
                  <a:pt x="267" y="40"/>
                </a:cubicBezTo>
                <a:cubicBezTo>
                  <a:pt x="266" y="40"/>
                  <a:pt x="266" y="40"/>
                  <a:pt x="266" y="40"/>
                </a:cubicBezTo>
                <a:cubicBezTo>
                  <a:pt x="266" y="40"/>
                  <a:pt x="267" y="40"/>
                  <a:pt x="267" y="40"/>
                </a:cubicBezTo>
                <a:close/>
                <a:moveTo>
                  <a:pt x="238" y="83"/>
                </a:moveTo>
                <a:cubicBezTo>
                  <a:pt x="238" y="83"/>
                  <a:pt x="233" y="82"/>
                  <a:pt x="233" y="83"/>
                </a:cubicBezTo>
                <a:cubicBezTo>
                  <a:pt x="233" y="83"/>
                  <a:pt x="238" y="83"/>
                  <a:pt x="238" y="83"/>
                </a:cubicBezTo>
                <a:close/>
                <a:moveTo>
                  <a:pt x="367" y="64"/>
                </a:moveTo>
                <a:cubicBezTo>
                  <a:pt x="365" y="64"/>
                  <a:pt x="367" y="64"/>
                  <a:pt x="367" y="64"/>
                </a:cubicBezTo>
                <a:close/>
                <a:moveTo>
                  <a:pt x="246" y="42"/>
                </a:moveTo>
                <a:cubicBezTo>
                  <a:pt x="246" y="42"/>
                  <a:pt x="246" y="43"/>
                  <a:pt x="246" y="42"/>
                </a:cubicBezTo>
                <a:close/>
                <a:moveTo>
                  <a:pt x="315" y="58"/>
                </a:moveTo>
                <a:cubicBezTo>
                  <a:pt x="315" y="57"/>
                  <a:pt x="315" y="59"/>
                  <a:pt x="315" y="58"/>
                </a:cubicBezTo>
                <a:close/>
                <a:moveTo>
                  <a:pt x="315" y="66"/>
                </a:moveTo>
                <a:cubicBezTo>
                  <a:pt x="313" y="66"/>
                  <a:pt x="318" y="68"/>
                  <a:pt x="315" y="66"/>
                </a:cubicBezTo>
                <a:close/>
                <a:moveTo>
                  <a:pt x="363" y="64"/>
                </a:moveTo>
                <a:cubicBezTo>
                  <a:pt x="363" y="63"/>
                  <a:pt x="363" y="65"/>
                  <a:pt x="363" y="64"/>
                </a:cubicBezTo>
                <a:close/>
                <a:moveTo>
                  <a:pt x="227" y="44"/>
                </a:moveTo>
                <a:cubicBezTo>
                  <a:pt x="228" y="44"/>
                  <a:pt x="229" y="44"/>
                  <a:pt x="230" y="44"/>
                </a:cubicBezTo>
                <a:cubicBezTo>
                  <a:pt x="230" y="43"/>
                  <a:pt x="227" y="42"/>
                  <a:pt x="227" y="44"/>
                </a:cubicBezTo>
                <a:close/>
                <a:moveTo>
                  <a:pt x="424" y="54"/>
                </a:moveTo>
                <a:cubicBezTo>
                  <a:pt x="424" y="54"/>
                  <a:pt x="423" y="53"/>
                  <a:pt x="424" y="54"/>
                </a:cubicBezTo>
                <a:close/>
                <a:moveTo>
                  <a:pt x="375" y="52"/>
                </a:moveTo>
                <a:cubicBezTo>
                  <a:pt x="375" y="53"/>
                  <a:pt x="375" y="50"/>
                  <a:pt x="375" y="52"/>
                </a:cubicBezTo>
                <a:close/>
                <a:moveTo>
                  <a:pt x="326" y="57"/>
                </a:moveTo>
                <a:cubicBezTo>
                  <a:pt x="325" y="57"/>
                  <a:pt x="325" y="57"/>
                  <a:pt x="324" y="58"/>
                </a:cubicBezTo>
                <a:cubicBezTo>
                  <a:pt x="324" y="59"/>
                  <a:pt x="326" y="57"/>
                  <a:pt x="326" y="57"/>
                </a:cubicBezTo>
                <a:close/>
                <a:moveTo>
                  <a:pt x="272" y="56"/>
                </a:moveTo>
                <a:cubicBezTo>
                  <a:pt x="268" y="58"/>
                  <a:pt x="273" y="55"/>
                  <a:pt x="272" y="56"/>
                </a:cubicBezTo>
                <a:close/>
                <a:moveTo>
                  <a:pt x="314" y="68"/>
                </a:moveTo>
                <a:cubicBezTo>
                  <a:pt x="313" y="68"/>
                  <a:pt x="312" y="68"/>
                  <a:pt x="311" y="68"/>
                </a:cubicBezTo>
                <a:cubicBezTo>
                  <a:pt x="312" y="69"/>
                  <a:pt x="313" y="69"/>
                  <a:pt x="314" y="68"/>
                </a:cubicBezTo>
                <a:close/>
                <a:moveTo>
                  <a:pt x="263" y="61"/>
                </a:moveTo>
                <a:cubicBezTo>
                  <a:pt x="263" y="60"/>
                  <a:pt x="253" y="61"/>
                  <a:pt x="254" y="62"/>
                </a:cubicBezTo>
                <a:cubicBezTo>
                  <a:pt x="255" y="62"/>
                  <a:pt x="263" y="61"/>
                  <a:pt x="263" y="61"/>
                </a:cubicBezTo>
                <a:close/>
                <a:moveTo>
                  <a:pt x="276" y="61"/>
                </a:moveTo>
                <a:cubicBezTo>
                  <a:pt x="278" y="62"/>
                  <a:pt x="276" y="61"/>
                  <a:pt x="276" y="61"/>
                </a:cubicBezTo>
                <a:close/>
                <a:moveTo>
                  <a:pt x="267" y="61"/>
                </a:moveTo>
                <a:cubicBezTo>
                  <a:pt x="267" y="61"/>
                  <a:pt x="267" y="62"/>
                  <a:pt x="267" y="61"/>
                </a:cubicBezTo>
                <a:close/>
                <a:moveTo>
                  <a:pt x="312" y="66"/>
                </a:moveTo>
                <a:cubicBezTo>
                  <a:pt x="312" y="67"/>
                  <a:pt x="312" y="65"/>
                  <a:pt x="312" y="66"/>
                </a:cubicBezTo>
                <a:close/>
                <a:moveTo>
                  <a:pt x="308" y="59"/>
                </a:moveTo>
                <a:cubicBezTo>
                  <a:pt x="308" y="59"/>
                  <a:pt x="310" y="59"/>
                  <a:pt x="311" y="59"/>
                </a:cubicBezTo>
                <a:cubicBezTo>
                  <a:pt x="310" y="59"/>
                  <a:pt x="307" y="59"/>
                  <a:pt x="308" y="59"/>
                </a:cubicBezTo>
                <a:close/>
                <a:moveTo>
                  <a:pt x="307" y="54"/>
                </a:moveTo>
                <a:cubicBezTo>
                  <a:pt x="306" y="54"/>
                  <a:pt x="306" y="54"/>
                  <a:pt x="305" y="54"/>
                </a:cubicBezTo>
                <a:cubicBezTo>
                  <a:pt x="306" y="55"/>
                  <a:pt x="306" y="55"/>
                  <a:pt x="307" y="54"/>
                </a:cubicBezTo>
                <a:close/>
                <a:moveTo>
                  <a:pt x="297" y="35"/>
                </a:moveTo>
                <a:cubicBezTo>
                  <a:pt x="297" y="34"/>
                  <a:pt x="297" y="36"/>
                  <a:pt x="297" y="35"/>
                </a:cubicBezTo>
                <a:close/>
                <a:moveTo>
                  <a:pt x="263" y="32"/>
                </a:moveTo>
                <a:cubicBezTo>
                  <a:pt x="263" y="31"/>
                  <a:pt x="255" y="32"/>
                  <a:pt x="256" y="32"/>
                </a:cubicBezTo>
                <a:cubicBezTo>
                  <a:pt x="257" y="33"/>
                  <a:pt x="263" y="31"/>
                  <a:pt x="263" y="32"/>
                </a:cubicBezTo>
                <a:close/>
                <a:moveTo>
                  <a:pt x="260" y="33"/>
                </a:moveTo>
                <a:cubicBezTo>
                  <a:pt x="261" y="34"/>
                  <a:pt x="260" y="33"/>
                  <a:pt x="260" y="33"/>
                </a:cubicBezTo>
                <a:close/>
                <a:moveTo>
                  <a:pt x="258" y="33"/>
                </a:moveTo>
                <a:cubicBezTo>
                  <a:pt x="261" y="34"/>
                  <a:pt x="257" y="33"/>
                  <a:pt x="258" y="33"/>
                </a:cubicBezTo>
                <a:close/>
                <a:moveTo>
                  <a:pt x="253" y="34"/>
                </a:moveTo>
                <a:cubicBezTo>
                  <a:pt x="253" y="34"/>
                  <a:pt x="254" y="34"/>
                  <a:pt x="254" y="34"/>
                </a:cubicBezTo>
                <a:cubicBezTo>
                  <a:pt x="255" y="34"/>
                  <a:pt x="256" y="34"/>
                  <a:pt x="257" y="34"/>
                </a:cubicBezTo>
                <a:cubicBezTo>
                  <a:pt x="256" y="34"/>
                  <a:pt x="253" y="32"/>
                  <a:pt x="253" y="34"/>
                </a:cubicBezTo>
                <a:close/>
                <a:moveTo>
                  <a:pt x="286" y="38"/>
                </a:moveTo>
                <a:cubicBezTo>
                  <a:pt x="287" y="39"/>
                  <a:pt x="287" y="39"/>
                  <a:pt x="286" y="38"/>
                </a:cubicBezTo>
                <a:close/>
                <a:moveTo>
                  <a:pt x="275" y="32"/>
                </a:moveTo>
                <a:cubicBezTo>
                  <a:pt x="275" y="31"/>
                  <a:pt x="276" y="33"/>
                  <a:pt x="275" y="32"/>
                </a:cubicBezTo>
                <a:close/>
                <a:moveTo>
                  <a:pt x="299" y="38"/>
                </a:moveTo>
                <a:cubicBezTo>
                  <a:pt x="298" y="37"/>
                  <a:pt x="297" y="37"/>
                  <a:pt x="297" y="38"/>
                </a:cubicBezTo>
                <a:cubicBezTo>
                  <a:pt x="297" y="38"/>
                  <a:pt x="298" y="38"/>
                  <a:pt x="299" y="38"/>
                </a:cubicBezTo>
                <a:close/>
                <a:moveTo>
                  <a:pt x="259" y="62"/>
                </a:moveTo>
                <a:cubicBezTo>
                  <a:pt x="259" y="62"/>
                  <a:pt x="261" y="63"/>
                  <a:pt x="259" y="62"/>
                </a:cubicBezTo>
                <a:close/>
                <a:moveTo>
                  <a:pt x="267" y="32"/>
                </a:moveTo>
                <a:cubicBezTo>
                  <a:pt x="267" y="32"/>
                  <a:pt x="267" y="33"/>
                  <a:pt x="267" y="32"/>
                </a:cubicBezTo>
                <a:close/>
                <a:moveTo>
                  <a:pt x="225" y="33"/>
                </a:moveTo>
                <a:cubicBezTo>
                  <a:pt x="225" y="33"/>
                  <a:pt x="227" y="32"/>
                  <a:pt x="225" y="33"/>
                </a:cubicBezTo>
                <a:close/>
                <a:moveTo>
                  <a:pt x="171" y="39"/>
                </a:moveTo>
                <a:cubicBezTo>
                  <a:pt x="171" y="39"/>
                  <a:pt x="174" y="38"/>
                  <a:pt x="171" y="39"/>
                </a:cubicBezTo>
                <a:close/>
                <a:moveTo>
                  <a:pt x="243" y="34"/>
                </a:moveTo>
                <a:cubicBezTo>
                  <a:pt x="243" y="34"/>
                  <a:pt x="243" y="35"/>
                  <a:pt x="243" y="34"/>
                </a:cubicBezTo>
                <a:close/>
                <a:moveTo>
                  <a:pt x="290" y="38"/>
                </a:moveTo>
                <a:cubicBezTo>
                  <a:pt x="290" y="38"/>
                  <a:pt x="290" y="39"/>
                  <a:pt x="290" y="38"/>
                </a:cubicBezTo>
                <a:close/>
                <a:moveTo>
                  <a:pt x="177" y="39"/>
                </a:moveTo>
                <a:cubicBezTo>
                  <a:pt x="176" y="38"/>
                  <a:pt x="175" y="38"/>
                  <a:pt x="174" y="39"/>
                </a:cubicBezTo>
                <a:cubicBezTo>
                  <a:pt x="175" y="39"/>
                  <a:pt x="176" y="39"/>
                  <a:pt x="177" y="39"/>
                </a:cubicBezTo>
                <a:close/>
                <a:moveTo>
                  <a:pt x="219" y="34"/>
                </a:moveTo>
                <a:cubicBezTo>
                  <a:pt x="221" y="34"/>
                  <a:pt x="222" y="34"/>
                  <a:pt x="224" y="34"/>
                </a:cubicBezTo>
                <a:cubicBezTo>
                  <a:pt x="223" y="34"/>
                  <a:pt x="219" y="33"/>
                  <a:pt x="219" y="34"/>
                </a:cubicBezTo>
                <a:close/>
                <a:moveTo>
                  <a:pt x="214" y="35"/>
                </a:moveTo>
                <a:cubicBezTo>
                  <a:pt x="216" y="35"/>
                  <a:pt x="217" y="35"/>
                  <a:pt x="218" y="34"/>
                </a:cubicBezTo>
                <a:cubicBezTo>
                  <a:pt x="218" y="34"/>
                  <a:pt x="214" y="34"/>
                  <a:pt x="214" y="35"/>
                </a:cubicBezTo>
                <a:close/>
                <a:moveTo>
                  <a:pt x="181" y="38"/>
                </a:moveTo>
                <a:cubicBezTo>
                  <a:pt x="181" y="38"/>
                  <a:pt x="180" y="38"/>
                  <a:pt x="179" y="38"/>
                </a:cubicBezTo>
                <a:cubicBezTo>
                  <a:pt x="180" y="38"/>
                  <a:pt x="181" y="38"/>
                  <a:pt x="181" y="38"/>
                </a:cubicBezTo>
                <a:close/>
                <a:moveTo>
                  <a:pt x="170" y="66"/>
                </a:moveTo>
                <a:cubicBezTo>
                  <a:pt x="169" y="66"/>
                  <a:pt x="168" y="66"/>
                  <a:pt x="167" y="67"/>
                </a:cubicBezTo>
                <a:cubicBezTo>
                  <a:pt x="168" y="67"/>
                  <a:pt x="169" y="67"/>
                  <a:pt x="170" y="66"/>
                </a:cubicBezTo>
                <a:close/>
                <a:moveTo>
                  <a:pt x="286" y="89"/>
                </a:moveTo>
                <a:cubicBezTo>
                  <a:pt x="286" y="89"/>
                  <a:pt x="286" y="89"/>
                  <a:pt x="286" y="89"/>
                </a:cubicBezTo>
                <a:close/>
                <a:moveTo>
                  <a:pt x="237" y="92"/>
                </a:moveTo>
                <a:cubicBezTo>
                  <a:pt x="237" y="92"/>
                  <a:pt x="239" y="91"/>
                  <a:pt x="237" y="92"/>
                </a:cubicBezTo>
                <a:close/>
                <a:moveTo>
                  <a:pt x="328" y="80"/>
                </a:moveTo>
                <a:cubicBezTo>
                  <a:pt x="328" y="80"/>
                  <a:pt x="327" y="80"/>
                  <a:pt x="326" y="80"/>
                </a:cubicBezTo>
                <a:cubicBezTo>
                  <a:pt x="327" y="80"/>
                  <a:pt x="328" y="80"/>
                  <a:pt x="328" y="80"/>
                </a:cubicBezTo>
                <a:close/>
                <a:moveTo>
                  <a:pt x="273" y="90"/>
                </a:moveTo>
                <a:cubicBezTo>
                  <a:pt x="274" y="90"/>
                  <a:pt x="282" y="88"/>
                  <a:pt x="282" y="89"/>
                </a:cubicBezTo>
                <a:cubicBezTo>
                  <a:pt x="282" y="88"/>
                  <a:pt x="272" y="89"/>
                  <a:pt x="273" y="90"/>
                </a:cubicBezTo>
                <a:close/>
                <a:moveTo>
                  <a:pt x="356" y="87"/>
                </a:moveTo>
                <a:cubicBezTo>
                  <a:pt x="356" y="85"/>
                  <a:pt x="356" y="88"/>
                  <a:pt x="356" y="87"/>
                </a:cubicBezTo>
                <a:close/>
                <a:moveTo>
                  <a:pt x="330" y="81"/>
                </a:moveTo>
                <a:cubicBezTo>
                  <a:pt x="330" y="81"/>
                  <a:pt x="333" y="81"/>
                  <a:pt x="333" y="81"/>
                </a:cubicBezTo>
                <a:cubicBezTo>
                  <a:pt x="333" y="81"/>
                  <a:pt x="330" y="80"/>
                  <a:pt x="330" y="81"/>
                </a:cubicBezTo>
                <a:close/>
                <a:moveTo>
                  <a:pt x="349" y="83"/>
                </a:moveTo>
                <a:cubicBezTo>
                  <a:pt x="348" y="82"/>
                  <a:pt x="347" y="83"/>
                  <a:pt x="346" y="83"/>
                </a:cubicBezTo>
                <a:cubicBezTo>
                  <a:pt x="346" y="84"/>
                  <a:pt x="349" y="82"/>
                  <a:pt x="349" y="83"/>
                </a:cubicBezTo>
                <a:close/>
                <a:moveTo>
                  <a:pt x="336" y="83"/>
                </a:moveTo>
                <a:cubicBezTo>
                  <a:pt x="336" y="83"/>
                  <a:pt x="336" y="84"/>
                  <a:pt x="336" y="83"/>
                </a:cubicBezTo>
                <a:close/>
                <a:moveTo>
                  <a:pt x="329" y="85"/>
                </a:moveTo>
                <a:cubicBezTo>
                  <a:pt x="329" y="85"/>
                  <a:pt x="332" y="85"/>
                  <a:pt x="332" y="85"/>
                </a:cubicBezTo>
                <a:cubicBezTo>
                  <a:pt x="332" y="85"/>
                  <a:pt x="329" y="84"/>
                  <a:pt x="329" y="85"/>
                </a:cubicBezTo>
                <a:close/>
                <a:moveTo>
                  <a:pt x="271" y="94"/>
                </a:moveTo>
                <a:cubicBezTo>
                  <a:pt x="272" y="94"/>
                  <a:pt x="274" y="94"/>
                  <a:pt x="275" y="94"/>
                </a:cubicBezTo>
                <a:cubicBezTo>
                  <a:pt x="275" y="94"/>
                  <a:pt x="271" y="93"/>
                  <a:pt x="271" y="94"/>
                </a:cubicBezTo>
                <a:close/>
                <a:moveTo>
                  <a:pt x="505" y="99"/>
                </a:moveTo>
                <a:cubicBezTo>
                  <a:pt x="508" y="100"/>
                  <a:pt x="512" y="100"/>
                  <a:pt x="516" y="99"/>
                </a:cubicBezTo>
                <a:cubicBezTo>
                  <a:pt x="512" y="99"/>
                  <a:pt x="508" y="100"/>
                  <a:pt x="505" y="99"/>
                </a:cubicBezTo>
                <a:close/>
                <a:moveTo>
                  <a:pt x="230" y="93"/>
                </a:moveTo>
                <a:cubicBezTo>
                  <a:pt x="230" y="93"/>
                  <a:pt x="234" y="93"/>
                  <a:pt x="235" y="92"/>
                </a:cubicBezTo>
                <a:cubicBezTo>
                  <a:pt x="234" y="93"/>
                  <a:pt x="230" y="92"/>
                  <a:pt x="230" y="93"/>
                </a:cubicBezTo>
                <a:close/>
                <a:moveTo>
                  <a:pt x="516" y="99"/>
                </a:moveTo>
                <a:cubicBezTo>
                  <a:pt x="519" y="99"/>
                  <a:pt x="522" y="98"/>
                  <a:pt x="524" y="100"/>
                </a:cubicBezTo>
                <a:cubicBezTo>
                  <a:pt x="523" y="100"/>
                  <a:pt x="523" y="101"/>
                  <a:pt x="523" y="101"/>
                </a:cubicBezTo>
                <a:cubicBezTo>
                  <a:pt x="524" y="101"/>
                  <a:pt x="524" y="101"/>
                  <a:pt x="525" y="101"/>
                </a:cubicBezTo>
                <a:cubicBezTo>
                  <a:pt x="527" y="101"/>
                  <a:pt x="533" y="98"/>
                  <a:pt x="532" y="97"/>
                </a:cubicBezTo>
                <a:cubicBezTo>
                  <a:pt x="527" y="96"/>
                  <a:pt x="521" y="98"/>
                  <a:pt x="516" y="99"/>
                </a:cubicBezTo>
                <a:close/>
                <a:moveTo>
                  <a:pt x="507" y="99"/>
                </a:moveTo>
                <a:cubicBezTo>
                  <a:pt x="506" y="99"/>
                  <a:pt x="505" y="98"/>
                  <a:pt x="507" y="99"/>
                </a:cubicBezTo>
                <a:close/>
                <a:moveTo>
                  <a:pt x="295" y="93"/>
                </a:moveTo>
                <a:cubicBezTo>
                  <a:pt x="295" y="94"/>
                  <a:pt x="295" y="92"/>
                  <a:pt x="295" y="93"/>
                </a:cubicBezTo>
                <a:close/>
                <a:moveTo>
                  <a:pt x="349" y="90"/>
                </a:moveTo>
                <a:cubicBezTo>
                  <a:pt x="349" y="91"/>
                  <a:pt x="348" y="89"/>
                  <a:pt x="349" y="90"/>
                </a:cubicBezTo>
                <a:close/>
                <a:moveTo>
                  <a:pt x="343" y="89"/>
                </a:moveTo>
                <a:cubicBezTo>
                  <a:pt x="345" y="90"/>
                  <a:pt x="344" y="90"/>
                  <a:pt x="343" y="89"/>
                </a:cubicBezTo>
                <a:close/>
                <a:moveTo>
                  <a:pt x="400" y="75"/>
                </a:moveTo>
                <a:cubicBezTo>
                  <a:pt x="399" y="74"/>
                  <a:pt x="400" y="77"/>
                  <a:pt x="400" y="75"/>
                </a:cubicBezTo>
                <a:close/>
                <a:moveTo>
                  <a:pt x="304" y="69"/>
                </a:moveTo>
                <a:cubicBezTo>
                  <a:pt x="304" y="70"/>
                  <a:pt x="304" y="68"/>
                  <a:pt x="304" y="69"/>
                </a:cubicBezTo>
                <a:close/>
                <a:moveTo>
                  <a:pt x="300" y="36"/>
                </a:moveTo>
                <a:cubicBezTo>
                  <a:pt x="298" y="35"/>
                  <a:pt x="302" y="37"/>
                  <a:pt x="300" y="36"/>
                </a:cubicBezTo>
                <a:close/>
                <a:moveTo>
                  <a:pt x="159" y="67"/>
                </a:moveTo>
                <a:cubicBezTo>
                  <a:pt x="159" y="68"/>
                  <a:pt x="161" y="66"/>
                  <a:pt x="159" y="67"/>
                </a:cubicBezTo>
                <a:close/>
                <a:moveTo>
                  <a:pt x="208" y="63"/>
                </a:moveTo>
                <a:cubicBezTo>
                  <a:pt x="209" y="63"/>
                  <a:pt x="210" y="63"/>
                  <a:pt x="211" y="63"/>
                </a:cubicBezTo>
                <a:cubicBezTo>
                  <a:pt x="211" y="63"/>
                  <a:pt x="207" y="63"/>
                  <a:pt x="208" y="63"/>
                </a:cubicBezTo>
                <a:close/>
                <a:moveTo>
                  <a:pt x="165" y="67"/>
                </a:moveTo>
                <a:cubicBezTo>
                  <a:pt x="164" y="67"/>
                  <a:pt x="163" y="67"/>
                  <a:pt x="162" y="67"/>
                </a:cubicBezTo>
                <a:cubicBezTo>
                  <a:pt x="163" y="68"/>
                  <a:pt x="164" y="67"/>
                  <a:pt x="165" y="67"/>
                </a:cubicBezTo>
                <a:close/>
                <a:moveTo>
                  <a:pt x="251" y="63"/>
                </a:moveTo>
                <a:cubicBezTo>
                  <a:pt x="251" y="63"/>
                  <a:pt x="252" y="63"/>
                  <a:pt x="253" y="63"/>
                </a:cubicBezTo>
                <a:cubicBezTo>
                  <a:pt x="254" y="63"/>
                  <a:pt x="255" y="63"/>
                  <a:pt x="256" y="63"/>
                </a:cubicBezTo>
                <a:cubicBezTo>
                  <a:pt x="255" y="63"/>
                  <a:pt x="252" y="61"/>
                  <a:pt x="251" y="63"/>
                </a:cubicBezTo>
                <a:close/>
                <a:moveTo>
                  <a:pt x="213" y="63"/>
                </a:moveTo>
                <a:cubicBezTo>
                  <a:pt x="213" y="63"/>
                  <a:pt x="217" y="62"/>
                  <a:pt x="218" y="62"/>
                </a:cubicBezTo>
                <a:cubicBezTo>
                  <a:pt x="217" y="63"/>
                  <a:pt x="213" y="62"/>
                  <a:pt x="213" y="63"/>
                </a:cubicBezTo>
                <a:close/>
                <a:moveTo>
                  <a:pt x="220" y="62"/>
                </a:moveTo>
                <a:cubicBezTo>
                  <a:pt x="220" y="62"/>
                  <a:pt x="222" y="61"/>
                  <a:pt x="220" y="62"/>
                </a:cubicBezTo>
                <a:close/>
                <a:moveTo>
                  <a:pt x="379" y="88"/>
                </a:moveTo>
                <a:cubicBezTo>
                  <a:pt x="378" y="88"/>
                  <a:pt x="378" y="88"/>
                  <a:pt x="377" y="88"/>
                </a:cubicBezTo>
                <a:cubicBezTo>
                  <a:pt x="378" y="89"/>
                  <a:pt x="378" y="89"/>
                  <a:pt x="379" y="88"/>
                </a:cubicBezTo>
                <a:close/>
                <a:moveTo>
                  <a:pt x="359" y="89"/>
                </a:moveTo>
                <a:cubicBezTo>
                  <a:pt x="358" y="89"/>
                  <a:pt x="357" y="89"/>
                  <a:pt x="356" y="89"/>
                </a:cubicBezTo>
                <a:cubicBezTo>
                  <a:pt x="357" y="89"/>
                  <a:pt x="358" y="89"/>
                  <a:pt x="359" y="89"/>
                </a:cubicBezTo>
                <a:close/>
                <a:moveTo>
                  <a:pt x="257" y="63"/>
                </a:moveTo>
                <a:cubicBezTo>
                  <a:pt x="260" y="63"/>
                  <a:pt x="256" y="62"/>
                  <a:pt x="257" y="63"/>
                </a:cubicBezTo>
                <a:close/>
                <a:moveTo>
                  <a:pt x="360" y="87"/>
                </a:moveTo>
                <a:cubicBezTo>
                  <a:pt x="361" y="87"/>
                  <a:pt x="361" y="87"/>
                  <a:pt x="361" y="86"/>
                </a:cubicBezTo>
                <a:cubicBezTo>
                  <a:pt x="359" y="86"/>
                  <a:pt x="359" y="86"/>
                  <a:pt x="360" y="87"/>
                </a:cubicBezTo>
                <a:close/>
                <a:moveTo>
                  <a:pt x="407" y="86"/>
                </a:moveTo>
                <a:cubicBezTo>
                  <a:pt x="416" y="86"/>
                  <a:pt x="429" y="87"/>
                  <a:pt x="437" y="85"/>
                </a:cubicBezTo>
                <a:cubicBezTo>
                  <a:pt x="436" y="86"/>
                  <a:pt x="424" y="84"/>
                  <a:pt x="421" y="84"/>
                </a:cubicBezTo>
                <a:cubicBezTo>
                  <a:pt x="419" y="84"/>
                  <a:pt x="416" y="84"/>
                  <a:pt x="412" y="85"/>
                </a:cubicBezTo>
                <a:cubicBezTo>
                  <a:pt x="412" y="85"/>
                  <a:pt x="412" y="84"/>
                  <a:pt x="412" y="85"/>
                </a:cubicBezTo>
                <a:cubicBezTo>
                  <a:pt x="412" y="85"/>
                  <a:pt x="412" y="85"/>
                  <a:pt x="412" y="85"/>
                </a:cubicBezTo>
                <a:cubicBezTo>
                  <a:pt x="409" y="85"/>
                  <a:pt x="405" y="85"/>
                  <a:pt x="404" y="84"/>
                </a:cubicBezTo>
                <a:cubicBezTo>
                  <a:pt x="399" y="81"/>
                  <a:pt x="379" y="87"/>
                  <a:pt x="377" y="87"/>
                </a:cubicBezTo>
                <a:cubicBezTo>
                  <a:pt x="386" y="89"/>
                  <a:pt x="398" y="86"/>
                  <a:pt x="407" y="86"/>
                </a:cubicBezTo>
                <a:close/>
                <a:moveTo>
                  <a:pt x="417" y="85"/>
                </a:moveTo>
                <a:cubicBezTo>
                  <a:pt x="417" y="85"/>
                  <a:pt x="415" y="84"/>
                  <a:pt x="417" y="85"/>
                </a:cubicBezTo>
                <a:close/>
                <a:moveTo>
                  <a:pt x="255" y="72"/>
                </a:moveTo>
                <a:cubicBezTo>
                  <a:pt x="255" y="72"/>
                  <a:pt x="255" y="72"/>
                  <a:pt x="255" y="72"/>
                </a:cubicBezTo>
                <a:cubicBezTo>
                  <a:pt x="255" y="72"/>
                  <a:pt x="255" y="72"/>
                  <a:pt x="255" y="72"/>
                </a:cubicBezTo>
                <a:close/>
                <a:moveTo>
                  <a:pt x="300" y="69"/>
                </a:moveTo>
                <a:cubicBezTo>
                  <a:pt x="301" y="70"/>
                  <a:pt x="300" y="69"/>
                  <a:pt x="300" y="69"/>
                </a:cubicBezTo>
                <a:close/>
                <a:moveTo>
                  <a:pt x="233" y="73"/>
                </a:moveTo>
                <a:cubicBezTo>
                  <a:pt x="234" y="73"/>
                  <a:pt x="236" y="73"/>
                  <a:pt x="237" y="72"/>
                </a:cubicBezTo>
                <a:cubicBezTo>
                  <a:pt x="237" y="72"/>
                  <a:pt x="233" y="71"/>
                  <a:pt x="233" y="73"/>
                </a:cubicBezTo>
                <a:close/>
                <a:moveTo>
                  <a:pt x="331" y="68"/>
                </a:moveTo>
                <a:cubicBezTo>
                  <a:pt x="331" y="67"/>
                  <a:pt x="331" y="68"/>
                  <a:pt x="331" y="68"/>
                </a:cubicBezTo>
                <a:close/>
                <a:moveTo>
                  <a:pt x="40" y="88"/>
                </a:moveTo>
                <a:cubicBezTo>
                  <a:pt x="40" y="87"/>
                  <a:pt x="41" y="87"/>
                  <a:pt x="40" y="88"/>
                </a:cubicBezTo>
                <a:close/>
                <a:moveTo>
                  <a:pt x="311" y="110"/>
                </a:moveTo>
                <a:cubicBezTo>
                  <a:pt x="311" y="111"/>
                  <a:pt x="311" y="110"/>
                  <a:pt x="311" y="110"/>
                </a:cubicBezTo>
                <a:close/>
                <a:moveTo>
                  <a:pt x="251" y="117"/>
                </a:moveTo>
                <a:cubicBezTo>
                  <a:pt x="251" y="116"/>
                  <a:pt x="251" y="118"/>
                  <a:pt x="251" y="117"/>
                </a:cubicBezTo>
                <a:close/>
                <a:moveTo>
                  <a:pt x="286" y="112"/>
                </a:moveTo>
                <a:cubicBezTo>
                  <a:pt x="287" y="113"/>
                  <a:pt x="287" y="113"/>
                  <a:pt x="286" y="112"/>
                </a:cubicBezTo>
                <a:close/>
                <a:moveTo>
                  <a:pt x="296" y="112"/>
                </a:moveTo>
                <a:cubicBezTo>
                  <a:pt x="296" y="112"/>
                  <a:pt x="297" y="112"/>
                  <a:pt x="298" y="111"/>
                </a:cubicBezTo>
                <a:cubicBezTo>
                  <a:pt x="297" y="111"/>
                  <a:pt x="296" y="111"/>
                  <a:pt x="296" y="112"/>
                </a:cubicBezTo>
                <a:close/>
                <a:moveTo>
                  <a:pt x="303" y="29"/>
                </a:moveTo>
                <a:cubicBezTo>
                  <a:pt x="303" y="30"/>
                  <a:pt x="305" y="29"/>
                  <a:pt x="305" y="29"/>
                </a:cubicBezTo>
                <a:cubicBezTo>
                  <a:pt x="305" y="29"/>
                  <a:pt x="303" y="29"/>
                  <a:pt x="303" y="29"/>
                </a:cubicBezTo>
                <a:close/>
                <a:moveTo>
                  <a:pt x="269" y="115"/>
                </a:moveTo>
                <a:cubicBezTo>
                  <a:pt x="269" y="115"/>
                  <a:pt x="269" y="115"/>
                  <a:pt x="269" y="115"/>
                </a:cubicBezTo>
                <a:cubicBezTo>
                  <a:pt x="269" y="115"/>
                  <a:pt x="268" y="115"/>
                  <a:pt x="268" y="115"/>
                </a:cubicBezTo>
                <a:cubicBezTo>
                  <a:pt x="268" y="115"/>
                  <a:pt x="269" y="115"/>
                  <a:pt x="269" y="115"/>
                </a:cubicBezTo>
                <a:close/>
                <a:moveTo>
                  <a:pt x="341" y="111"/>
                </a:moveTo>
                <a:cubicBezTo>
                  <a:pt x="340" y="112"/>
                  <a:pt x="342" y="112"/>
                  <a:pt x="344" y="112"/>
                </a:cubicBezTo>
                <a:cubicBezTo>
                  <a:pt x="345" y="112"/>
                  <a:pt x="345" y="112"/>
                  <a:pt x="346" y="112"/>
                </a:cubicBezTo>
                <a:cubicBezTo>
                  <a:pt x="346" y="110"/>
                  <a:pt x="341" y="111"/>
                  <a:pt x="341" y="111"/>
                </a:cubicBezTo>
                <a:close/>
                <a:moveTo>
                  <a:pt x="328" y="112"/>
                </a:moveTo>
                <a:cubicBezTo>
                  <a:pt x="328" y="112"/>
                  <a:pt x="328" y="112"/>
                  <a:pt x="328" y="112"/>
                </a:cubicBezTo>
                <a:cubicBezTo>
                  <a:pt x="328" y="112"/>
                  <a:pt x="328" y="112"/>
                  <a:pt x="328" y="112"/>
                </a:cubicBezTo>
                <a:cubicBezTo>
                  <a:pt x="327" y="111"/>
                  <a:pt x="327" y="112"/>
                  <a:pt x="328" y="112"/>
                </a:cubicBezTo>
                <a:close/>
                <a:moveTo>
                  <a:pt x="255" y="105"/>
                </a:moveTo>
                <a:cubicBezTo>
                  <a:pt x="254" y="105"/>
                  <a:pt x="251" y="105"/>
                  <a:pt x="246" y="106"/>
                </a:cubicBezTo>
                <a:cubicBezTo>
                  <a:pt x="246" y="106"/>
                  <a:pt x="254" y="105"/>
                  <a:pt x="255" y="105"/>
                </a:cubicBezTo>
                <a:close/>
                <a:moveTo>
                  <a:pt x="279" y="104"/>
                </a:moveTo>
                <a:cubicBezTo>
                  <a:pt x="279" y="104"/>
                  <a:pt x="279" y="104"/>
                  <a:pt x="278" y="104"/>
                </a:cubicBezTo>
                <a:cubicBezTo>
                  <a:pt x="278" y="104"/>
                  <a:pt x="279" y="104"/>
                  <a:pt x="279" y="104"/>
                </a:cubicBezTo>
                <a:close/>
                <a:moveTo>
                  <a:pt x="298" y="102"/>
                </a:moveTo>
                <a:cubicBezTo>
                  <a:pt x="298" y="102"/>
                  <a:pt x="298" y="102"/>
                  <a:pt x="298" y="102"/>
                </a:cubicBezTo>
                <a:cubicBezTo>
                  <a:pt x="297" y="102"/>
                  <a:pt x="297" y="102"/>
                  <a:pt x="296" y="102"/>
                </a:cubicBezTo>
                <a:cubicBezTo>
                  <a:pt x="297" y="102"/>
                  <a:pt x="297" y="102"/>
                  <a:pt x="298" y="102"/>
                </a:cubicBezTo>
                <a:close/>
                <a:moveTo>
                  <a:pt x="362" y="106"/>
                </a:moveTo>
                <a:cubicBezTo>
                  <a:pt x="362" y="106"/>
                  <a:pt x="362" y="107"/>
                  <a:pt x="362" y="106"/>
                </a:cubicBezTo>
                <a:close/>
                <a:moveTo>
                  <a:pt x="360" y="106"/>
                </a:moveTo>
                <a:cubicBezTo>
                  <a:pt x="360" y="106"/>
                  <a:pt x="360" y="106"/>
                  <a:pt x="360" y="106"/>
                </a:cubicBezTo>
                <a:cubicBezTo>
                  <a:pt x="360" y="106"/>
                  <a:pt x="360" y="106"/>
                  <a:pt x="360" y="106"/>
                </a:cubicBezTo>
                <a:cubicBezTo>
                  <a:pt x="360" y="106"/>
                  <a:pt x="360" y="106"/>
                  <a:pt x="360" y="106"/>
                </a:cubicBezTo>
                <a:close/>
                <a:moveTo>
                  <a:pt x="293" y="102"/>
                </a:moveTo>
                <a:cubicBezTo>
                  <a:pt x="293" y="102"/>
                  <a:pt x="293" y="102"/>
                  <a:pt x="293" y="102"/>
                </a:cubicBezTo>
                <a:cubicBezTo>
                  <a:pt x="293" y="103"/>
                  <a:pt x="293" y="103"/>
                  <a:pt x="293" y="102"/>
                </a:cubicBezTo>
                <a:close/>
                <a:moveTo>
                  <a:pt x="306" y="102"/>
                </a:moveTo>
                <a:cubicBezTo>
                  <a:pt x="306" y="102"/>
                  <a:pt x="306" y="102"/>
                  <a:pt x="306" y="102"/>
                </a:cubicBezTo>
                <a:cubicBezTo>
                  <a:pt x="306" y="102"/>
                  <a:pt x="306" y="102"/>
                  <a:pt x="306" y="102"/>
                </a:cubicBezTo>
                <a:close/>
                <a:moveTo>
                  <a:pt x="373" y="107"/>
                </a:moveTo>
                <a:cubicBezTo>
                  <a:pt x="373" y="108"/>
                  <a:pt x="373" y="106"/>
                  <a:pt x="373" y="107"/>
                </a:cubicBezTo>
                <a:close/>
                <a:moveTo>
                  <a:pt x="386" y="107"/>
                </a:moveTo>
                <a:cubicBezTo>
                  <a:pt x="386" y="109"/>
                  <a:pt x="392" y="106"/>
                  <a:pt x="392" y="106"/>
                </a:cubicBezTo>
                <a:cubicBezTo>
                  <a:pt x="391" y="106"/>
                  <a:pt x="386" y="106"/>
                  <a:pt x="386" y="107"/>
                </a:cubicBezTo>
                <a:close/>
                <a:moveTo>
                  <a:pt x="383" y="43"/>
                </a:moveTo>
                <a:cubicBezTo>
                  <a:pt x="383" y="43"/>
                  <a:pt x="383" y="44"/>
                  <a:pt x="383" y="43"/>
                </a:cubicBezTo>
                <a:close/>
                <a:moveTo>
                  <a:pt x="407" y="14"/>
                </a:moveTo>
                <a:cubicBezTo>
                  <a:pt x="407" y="15"/>
                  <a:pt x="407" y="14"/>
                  <a:pt x="407" y="14"/>
                </a:cubicBezTo>
                <a:close/>
                <a:moveTo>
                  <a:pt x="299" y="16"/>
                </a:moveTo>
                <a:cubicBezTo>
                  <a:pt x="299" y="16"/>
                  <a:pt x="299" y="16"/>
                  <a:pt x="299" y="16"/>
                </a:cubicBezTo>
                <a:cubicBezTo>
                  <a:pt x="299" y="16"/>
                  <a:pt x="299" y="16"/>
                  <a:pt x="299" y="16"/>
                </a:cubicBezTo>
                <a:cubicBezTo>
                  <a:pt x="299" y="16"/>
                  <a:pt x="300" y="17"/>
                  <a:pt x="299" y="16"/>
                </a:cubicBezTo>
                <a:close/>
                <a:moveTo>
                  <a:pt x="337" y="17"/>
                </a:moveTo>
                <a:cubicBezTo>
                  <a:pt x="338" y="17"/>
                  <a:pt x="339" y="17"/>
                  <a:pt x="339" y="17"/>
                </a:cubicBezTo>
                <a:cubicBezTo>
                  <a:pt x="339" y="17"/>
                  <a:pt x="338" y="17"/>
                  <a:pt x="337" y="17"/>
                </a:cubicBezTo>
                <a:close/>
                <a:moveTo>
                  <a:pt x="326" y="15"/>
                </a:moveTo>
                <a:cubicBezTo>
                  <a:pt x="327" y="15"/>
                  <a:pt x="328" y="15"/>
                  <a:pt x="329" y="15"/>
                </a:cubicBezTo>
                <a:cubicBezTo>
                  <a:pt x="329" y="15"/>
                  <a:pt x="328" y="15"/>
                  <a:pt x="326" y="15"/>
                </a:cubicBezTo>
                <a:cubicBezTo>
                  <a:pt x="326" y="15"/>
                  <a:pt x="326" y="15"/>
                  <a:pt x="326" y="15"/>
                </a:cubicBezTo>
                <a:close/>
                <a:moveTo>
                  <a:pt x="320" y="18"/>
                </a:moveTo>
                <a:cubicBezTo>
                  <a:pt x="320" y="18"/>
                  <a:pt x="320" y="18"/>
                  <a:pt x="320" y="18"/>
                </a:cubicBezTo>
                <a:cubicBezTo>
                  <a:pt x="320" y="18"/>
                  <a:pt x="320" y="18"/>
                  <a:pt x="320" y="18"/>
                </a:cubicBezTo>
                <a:close/>
                <a:moveTo>
                  <a:pt x="330" y="44"/>
                </a:moveTo>
                <a:cubicBezTo>
                  <a:pt x="330" y="43"/>
                  <a:pt x="330" y="45"/>
                  <a:pt x="330" y="44"/>
                </a:cubicBezTo>
                <a:close/>
                <a:moveTo>
                  <a:pt x="388" y="105"/>
                </a:moveTo>
                <a:cubicBezTo>
                  <a:pt x="389" y="106"/>
                  <a:pt x="390" y="106"/>
                  <a:pt x="391" y="106"/>
                </a:cubicBezTo>
                <a:cubicBezTo>
                  <a:pt x="391" y="106"/>
                  <a:pt x="391" y="106"/>
                  <a:pt x="390" y="105"/>
                </a:cubicBezTo>
                <a:cubicBezTo>
                  <a:pt x="389" y="105"/>
                  <a:pt x="388" y="105"/>
                  <a:pt x="388" y="105"/>
                </a:cubicBezTo>
                <a:close/>
                <a:moveTo>
                  <a:pt x="375" y="42"/>
                </a:moveTo>
                <a:cubicBezTo>
                  <a:pt x="376" y="43"/>
                  <a:pt x="375" y="41"/>
                  <a:pt x="375" y="42"/>
                </a:cubicBezTo>
                <a:close/>
                <a:moveTo>
                  <a:pt x="258" y="106"/>
                </a:moveTo>
                <a:cubicBezTo>
                  <a:pt x="260" y="106"/>
                  <a:pt x="262" y="106"/>
                  <a:pt x="262" y="106"/>
                </a:cubicBezTo>
                <a:cubicBezTo>
                  <a:pt x="262" y="106"/>
                  <a:pt x="260" y="106"/>
                  <a:pt x="258" y="106"/>
                </a:cubicBezTo>
                <a:close/>
                <a:moveTo>
                  <a:pt x="214" y="84"/>
                </a:moveTo>
                <a:cubicBezTo>
                  <a:pt x="215" y="84"/>
                  <a:pt x="215" y="83"/>
                  <a:pt x="215" y="83"/>
                </a:cubicBezTo>
                <a:cubicBezTo>
                  <a:pt x="213" y="84"/>
                  <a:pt x="212" y="84"/>
                  <a:pt x="210" y="84"/>
                </a:cubicBezTo>
                <a:cubicBezTo>
                  <a:pt x="212" y="84"/>
                  <a:pt x="215" y="84"/>
                  <a:pt x="214" y="84"/>
                </a:cubicBezTo>
                <a:close/>
                <a:moveTo>
                  <a:pt x="428" y="95"/>
                </a:moveTo>
                <a:cubicBezTo>
                  <a:pt x="428" y="95"/>
                  <a:pt x="427" y="95"/>
                  <a:pt x="427" y="95"/>
                </a:cubicBezTo>
                <a:cubicBezTo>
                  <a:pt x="427" y="95"/>
                  <a:pt x="427" y="95"/>
                  <a:pt x="428" y="95"/>
                </a:cubicBezTo>
                <a:close/>
                <a:moveTo>
                  <a:pt x="409" y="105"/>
                </a:moveTo>
                <a:cubicBezTo>
                  <a:pt x="409" y="105"/>
                  <a:pt x="409" y="105"/>
                  <a:pt x="409" y="105"/>
                </a:cubicBezTo>
                <a:cubicBezTo>
                  <a:pt x="409" y="105"/>
                  <a:pt x="409" y="105"/>
                  <a:pt x="409" y="105"/>
                </a:cubicBezTo>
                <a:cubicBezTo>
                  <a:pt x="409" y="105"/>
                  <a:pt x="409" y="106"/>
                  <a:pt x="409" y="105"/>
                </a:cubicBezTo>
                <a:close/>
                <a:moveTo>
                  <a:pt x="231" y="83"/>
                </a:moveTo>
                <a:cubicBezTo>
                  <a:pt x="231" y="83"/>
                  <a:pt x="227" y="83"/>
                  <a:pt x="228" y="83"/>
                </a:cubicBezTo>
                <a:cubicBezTo>
                  <a:pt x="229" y="84"/>
                  <a:pt x="230" y="84"/>
                  <a:pt x="231" y="83"/>
                </a:cubicBezTo>
                <a:close/>
                <a:moveTo>
                  <a:pt x="347" y="14"/>
                </a:moveTo>
                <a:cubicBezTo>
                  <a:pt x="347" y="15"/>
                  <a:pt x="347" y="13"/>
                  <a:pt x="347" y="14"/>
                </a:cubicBezTo>
                <a:close/>
                <a:moveTo>
                  <a:pt x="240" y="83"/>
                </a:moveTo>
                <a:cubicBezTo>
                  <a:pt x="242" y="81"/>
                  <a:pt x="240" y="82"/>
                  <a:pt x="240" y="83"/>
                </a:cubicBezTo>
                <a:close/>
                <a:moveTo>
                  <a:pt x="301" y="16"/>
                </a:moveTo>
                <a:cubicBezTo>
                  <a:pt x="301" y="17"/>
                  <a:pt x="301" y="16"/>
                  <a:pt x="301" y="16"/>
                </a:cubicBezTo>
                <a:close/>
                <a:moveTo>
                  <a:pt x="222" y="84"/>
                </a:moveTo>
                <a:cubicBezTo>
                  <a:pt x="224" y="84"/>
                  <a:pt x="225" y="84"/>
                  <a:pt x="225" y="84"/>
                </a:cubicBezTo>
                <a:cubicBezTo>
                  <a:pt x="225" y="84"/>
                  <a:pt x="223" y="84"/>
                  <a:pt x="222" y="84"/>
                </a:cubicBezTo>
                <a:close/>
                <a:moveTo>
                  <a:pt x="290" y="112"/>
                </a:moveTo>
                <a:cubicBezTo>
                  <a:pt x="290" y="112"/>
                  <a:pt x="290" y="114"/>
                  <a:pt x="290" y="112"/>
                </a:cubicBezTo>
                <a:close/>
                <a:moveTo>
                  <a:pt x="219" y="16"/>
                </a:moveTo>
                <a:cubicBezTo>
                  <a:pt x="219" y="17"/>
                  <a:pt x="219" y="15"/>
                  <a:pt x="219" y="16"/>
                </a:cubicBezTo>
                <a:close/>
                <a:moveTo>
                  <a:pt x="258" y="12"/>
                </a:moveTo>
                <a:cubicBezTo>
                  <a:pt x="259" y="13"/>
                  <a:pt x="258" y="12"/>
                  <a:pt x="258" y="12"/>
                </a:cubicBezTo>
                <a:close/>
                <a:moveTo>
                  <a:pt x="262" y="12"/>
                </a:moveTo>
                <a:cubicBezTo>
                  <a:pt x="262" y="11"/>
                  <a:pt x="262" y="13"/>
                  <a:pt x="262" y="12"/>
                </a:cubicBezTo>
                <a:close/>
                <a:moveTo>
                  <a:pt x="199" y="18"/>
                </a:moveTo>
                <a:cubicBezTo>
                  <a:pt x="200" y="18"/>
                  <a:pt x="201" y="18"/>
                  <a:pt x="202" y="18"/>
                </a:cubicBezTo>
                <a:cubicBezTo>
                  <a:pt x="203" y="17"/>
                  <a:pt x="199" y="16"/>
                  <a:pt x="199" y="18"/>
                </a:cubicBezTo>
                <a:close/>
                <a:moveTo>
                  <a:pt x="394" y="8"/>
                </a:moveTo>
                <a:cubicBezTo>
                  <a:pt x="394" y="8"/>
                  <a:pt x="394" y="7"/>
                  <a:pt x="394" y="8"/>
                </a:cubicBezTo>
                <a:close/>
                <a:moveTo>
                  <a:pt x="25" y="70"/>
                </a:moveTo>
                <a:cubicBezTo>
                  <a:pt x="25" y="69"/>
                  <a:pt x="26" y="69"/>
                  <a:pt x="25" y="70"/>
                </a:cubicBezTo>
                <a:close/>
                <a:moveTo>
                  <a:pt x="406" y="6"/>
                </a:moveTo>
                <a:cubicBezTo>
                  <a:pt x="406" y="6"/>
                  <a:pt x="406" y="6"/>
                  <a:pt x="406" y="6"/>
                </a:cubicBezTo>
                <a:cubicBezTo>
                  <a:pt x="406" y="6"/>
                  <a:pt x="406" y="6"/>
                  <a:pt x="406" y="7"/>
                </a:cubicBezTo>
                <a:cubicBezTo>
                  <a:pt x="406" y="7"/>
                  <a:pt x="406" y="7"/>
                  <a:pt x="406" y="7"/>
                </a:cubicBezTo>
                <a:cubicBezTo>
                  <a:pt x="406" y="6"/>
                  <a:pt x="406" y="6"/>
                  <a:pt x="406" y="6"/>
                </a:cubicBezTo>
                <a:close/>
                <a:moveTo>
                  <a:pt x="20" y="70"/>
                </a:moveTo>
                <a:cubicBezTo>
                  <a:pt x="21" y="70"/>
                  <a:pt x="22" y="70"/>
                  <a:pt x="22" y="70"/>
                </a:cubicBezTo>
                <a:cubicBezTo>
                  <a:pt x="22" y="70"/>
                  <a:pt x="21" y="70"/>
                  <a:pt x="20" y="70"/>
                </a:cubicBezTo>
                <a:close/>
                <a:moveTo>
                  <a:pt x="309" y="28"/>
                </a:moveTo>
                <a:cubicBezTo>
                  <a:pt x="309" y="27"/>
                  <a:pt x="309" y="29"/>
                  <a:pt x="309" y="28"/>
                </a:cubicBezTo>
                <a:close/>
                <a:moveTo>
                  <a:pt x="338" y="34"/>
                </a:moveTo>
                <a:cubicBezTo>
                  <a:pt x="340" y="35"/>
                  <a:pt x="361" y="34"/>
                  <a:pt x="363" y="33"/>
                </a:cubicBezTo>
                <a:cubicBezTo>
                  <a:pt x="364" y="32"/>
                  <a:pt x="337" y="33"/>
                  <a:pt x="336" y="32"/>
                </a:cubicBezTo>
                <a:cubicBezTo>
                  <a:pt x="333" y="30"/>
                  <a:pt x="314" y="36"/>
                  <a:pt x="313" y="35"/>
                </a:cubicBezTo>
                <a:cubicBezTo>
                  <a:pt x="319" y="37"/>
                  <a:pt x="334" y="30"/>
                  <a:pt x="338" y="34"/>
                </a:cubicBezTo>
                <a:close/>
                <a:moveTo>
                  <a:pt x="347" y="32"/>
                </a:moveTo>
                <a:cubicBezTo>
                  <a:pt x="345" y="32"/>
                  <a:pt x="346" y="32"/>
                  <a:pt x="347" y="32"/>
                </a:cubicBezTo>
                <a:close/>
                <a:moveTo>
                  <a:pt x="343" y="32"/>
                </a:moveTo>
                <a:cubicBezTo>
                  <a:pt x="343" y="33"/>
                  <a:pt x="343" y="32"/>
                  <a:pt x="343" y="32"/>
                </a:cubicBezTo>
                <a:close/>
                <a:moveTo>
                  <a:pt x="10" y="111"/>
                </a:moveTo>
                <a:cubicBezTo>
                  <a:pt x="10" y="111"/>
                  <a:pt x="13" y="110"/>
                  <a:pt x="13" y="110"/>
                </a:cubicBezTo>
                <a:cubicBezTo>
                  <a:pt x="13" y="110"/>
                  <a:pt x="11" y="111"/>
                  <a:pt x="11" y="110"/>
                </a:cubicBezTo>
                <a:cubicBezTo>
                  <a:pt x="11" y="110"/>
                  <a:pt x="12" y="110"/>
                  <a:pt x="12" y="109"/>
                </a:cubicBezTo>
                <a:cubicBezTo>
                  <a:pt x="11" y="109"/>
                  <a:pt x="7" y="110"/>
                  <a:pt x="10" y="111"/>
                </a:cubicBezTo>
                <a:close/>
                <a:moveTo>
                  <a:pt x="362" y="21"/>
                </a:moveTo>
                <a:cubicBezTo>
                  <a:pt x="362" y="20"/>
                  <a:pt x="362" y="22"/>
                  <a:pt x="362" y="21"/>
                </a:cubicBezTo>
                <a:close/>
                <a:moveTo>
                  <a:pt x="318" y="23"/>
                </a:moveTo>
                <a:cubicBezTo>
                  <a:pt x="318" y="24"/>
                  <a:pt x="318" y="23"/>
                  <a:pt x="318" y="23"/>
                </a:cubicBezTo>
                <a:close/>
                <a:moveTo>
                  <a:pt x="314" y="37"/>
                </a:moveTo>
                <a:cubicBezTo>
                  <a:pt x="314" y="38"/>
                  <a:pt x="314" y="35"/>
                  <a:pt x="314" y="37"/>
                </a:cubicBezTo>
                <a:close/>
                <a:moveTo>
                  <a:pt x="319" y="27"/>
                </a:moveTo>
                <a:cubicBezTo>
                  <a:pt x="318" y="27"/>
                  <a:pt x="318" y="28"/>
                  <a:pt x="317" y="28"/>
                </a:cubicBezTo>
                <a:cubicBezTo>
                  <a:pt x="317" y="29"/>
                  <a:pt x="319" y="27"/>
                  <a:pt x="319" y="27"/>
                </a:cubicBezTo>
                <a:close/>
                <a:moveTo>
                  <a:pt x="201" y="134"/>
                </a:moveTo>
                <a:cubicBezTo>
                  <a:pt x="202" y="133"/>
                  <a:pt x="206" y="133"/>
                  <a:pt x="206" y="133"/>
                </a:cubicBezTo>
                <a:cubicBezTo>
                  <a:pt x="206" y="131"/>
                  <a:pt x="203" y="133"/>
                  <a:pt x="201" y="134"/>
                </a:cubicBezTo>
                <a:close/>
                <a:moveTo>
                  <a:pt x="432" y="99"/>
                </a:moveTo>
                <a:cubicBezTo>
                  <a:pt x="432" y="100"/>
                  <a:pt x="438" y="98"/>
                  <a:pt x="438" y="98"/>
                </a:cubicBezTo>
                <a:cubicBezTo>
                  <a:pt x="438" y="98"/>
                  <a:pt x="432" y="98"/>
                  <a:pt x="432" y="99"/>
                </a:cubicBezTo>
                <a:close/>
                <a:moveTo>
                  <a:pt x="537" y="94"/>
                </a:moveTo>
                <a:cubicBezTo>
                  <a:pt x="537" y="94"/>
                  <a:pt x="535" y="90"/>
                  <a:pt x="536" y="89"/>
                </a:cubicBezTo>
                <a:cubicBezTo>
                  <a:pt x="534" y="89"/>
                  <a:pt x="529" y="90"/>
                  <a:pt x="529" y="88"/>
                </a:cubicBezTo>
                <a:cubicBezTo>
                  <a:pt x="529" y="88"/>
                  <a:pt x="536" y="87"/>
                  <a:pt x="536" y="87"/>
                </a:cubicBezTo>
                <a:cubicBezTo>
                  <a:pt x="536" y="87"/>
                  <a:pt x="534" y="85"/>
                  <a:pt x="534" y="84"/>
                </a:cubicBezTo>
                <a:cubicBezTo>
                  <a:pt x="536" y="82"/>
                  <a:pt x="523" y="84"/>
                  <a:pt x="524" y="84"/>
                </a:cubicBezTo>
                <a:cubicBezTo>
                  <a:pt x="525" y="84"/>
                  <a:pt x="534" y="87"/>
                  <a:pt x="534" y="86"/>
                </a:cubicBezTo>
                <a:cubicBezTo>
                  <a:pt x="534" y="88"/>
                  <a:pt x="527" y="86"/>
                  <a:pt x="526" y="86"/>
                </a:cubicBezTo>
                <a:cubicBezTo>
                  <a:pt x="527" y="86"/>
                  <a:pt x="527" y="87"/>
                  <a:pt x="527" y="87"/>
                </a:cubicBezTo>
                <a:cubicBezTo>
                  <a:pt x="526" y="88"/>
                  <a:pt x="488" y="86"/>
                  <a:pt x="488" y="87"/>
                </a:cubicBezTo>
                <a:cubicBezTo>
                  <a:pt x="488" y="87"/>
                  <a:pt x="525" y="89"/>
                  <a:pt x="526" y="88"/>
                </a:cubicBezTo>
                <a:cubicBezTo>
                  <a:pt x="525" y="90"/>
                  <a:pt x="522" y="89"/>
                  <a:pt x="520" y="89"/>
                </a:cubicBezTo>
                <a:cubicBezTo>
                  <a:pt x="518" y="90"/>
                  <a:pt x="503" y="89"/>
                  <a:pt x="497" y="89"/>
                </a:cubicBezTo>
                <a:cubicBezTo>
                  <a:pt x="475" y="89"/>
                  <a:pt x="452" y="87"/>
                  <a:pt x="429" y="89"/>
                </a:cubicBezTo>
                <a:cubicBezTo>
                  <a:pt x="426" y="90"/>
                  <a:pt x="424" y="90"/>
                  <a:pt x="421" y="90"/>
                </a:cubicBezTo>
                <a:cubicBezTo>
                  <a:pt x="423" y="90"/>
                  <a:pt x="424" y="90"/>
                  <a:pt x="424" y="91"/>
                </a:cubicBezTo>
                <a:cubicBezTo>
                  <a:pt x="424" y="92"/>
                  <a:pt x="417" y="90"/>
                  <a:pt x="417" y="90"/>
                </a:cubicBezTo>
                <a:cubicBezTo>
                  <a:pt x="417" y="90"/>
                  <a:pt x="417" y="90"/>
                  <a:pt x="417" y="90"/>
                </a:cubicBezTo>
                <a:cubicBezTo>
                  <a:pt x="411" y="90"/>
                  <a:pt x="405" y="91"/>
                  <a:pt x="399" y="91"/>
                </a:cubicBezTo>
                <a:cubicBezTo>
                  <a:pt x="399" y="91"/>
                  <a:pt x="399" y="91"/>
                  <a:pt x="399" y="91"/>
                </a:cubicBezTo>
                <a:cubicBezTo>
                  <a:pt x="399" y="90"/>
                  <a:pt x="397" y="91"/>
                  <a:pt x="397" y="91"/>
                </a:cubicBezTo>
                <a:cubicBezTo>
                  <a:pt x="397" y="91"/>
                  <a:pt x="398" y="91"/>
                  <a:pt x="398" y="91"/>
                </a:cubicBezTo>
                <a:cubicBezTo>
                  <a:pt x="378" y="91"/>
                  <a:pt x="359" y="91"/>
                  <a:pt x="340" y="92"/>
                </a:cubicBezTo>
                <a:cubicBezTo>
                  <a:pt x="296" y="94"/>
                  <a:pt x="252" y="97"/>
                  <a:pt x="208" y="100"/>
                </a:cubicBezTo>
                <a:cubicBezTo>
                  <a:pt x="198" y="101"/>
                  <a:pt x="188" y="102"/>
                  <a:pt x="179" y="102"/>
                </a:cubicBezTo>
                <a:cubicBezTo>
                  <a:pt x="182" y="102"/>
                  <a:pt x="185" y="101"/>
                  <a:pt x="187" y="101"/>
                </a:cubicBezTo>
                <a:cubicBezTo>
                  <a:pt x="187" y="101"/>
                  <a:pt x="186" y="101"/>
                  <a:pt x="186" y="101"/>
                </a:cubicBezTo>
                <a:cubicBezTo>
                  <a:pt x="187" y="101"/>
                  <a:pt x="188" y="101"/>
                  <a:pt x="188" y="100"/>
                </a:cubicBezTo>
                <a:cubicBezTo>
                  <a:pt x="188" y="100"/>
                  <a:pt x="188" y="100"/>
                  <a:pt x="189" y="101"/>
                </a:cubicBezTo>
                <a:cubicBezTo>
                  <a:pt x="188" y="101"/>
                  <a:pt x="188" y="101"/>
                  <a:pt x="188" y="101"/>
                </a:cubicBezTo>
                <a:cubicBezTo>
                  <a:pt x="190" y="101"/>
                  <a:pt x="191" y="100"/>
                  <a:pt x="192" y="100"/>
                </a:cubicBezTo>
                <a:cubicBezTo>
                  <a:pt x="195" y="100"/>
                  <a:pt x="198" y="100"/>
                  <a:pt x="200" y="100"/>
                </a:cubicBezTo>
                <a:cubicBezTo>
                  <a:pt x="200" y="100"/>
                  <a:pt x="200" y="100"/>
                  <a:pt x="200" y="100"/>
                </a:cubicBezTo>
                <a:cubicBezTo>
                  <a:pt x="200" y="100"/>
                  <a:pt x="200" y="100"/>
                  <a:pt x="200" y="100"/>
                </a:cubicBezTo>
                <a:cubicBezTo>
                  <a:pt x="200" y="101"/>
                  <a:pt x="201" y="100"/>
                  <a:pt x="202" y="99"/>
                </a:cubicBezTo>
                <a:cubicBezTo>
                  <a:pt x="206" y="99"/>
                  <a:pt x="210" y="99"/>
                  <a:pt x="214" y="99"/>
                </a:cubicBezTo>
                <a:cubicBezTo>
                  <a:pt x="216" y="99"/>
                  <a:pt x="218" y="99"/>
                  <a:pt x="221" y="98"/>
                </a:cubicBezTo>
                <a:cubicBezTo>
                  <a:pt x="225" y="98"/>
                  <a:pt x="228" y="98"/>
                  <a:pt x="232" y="97"/>
                </a:cubicBezTo>
                <a:cubicBezTo>
                  <a:pt x="234" y="97"/>
                  <a:pt x="243" y="96"/>
                  <a:pt x="252" y="95"/>
                </a:cubicBezTo>
                <a:cubicBezTo>
                  <a:pt x="251" y="95"/>
                  <a:pt x="249" y="95"/>
                  <a:pt x="249" y="94"/>
                </a:cubicBezTo>
                <a:cubicBezTo>
                  <a:pt x="249" y="94"/>
                  <a:pt x="249" y="94"/>
                  <a:pt x="250" y="94"/>
                </a:cubicBezTo>
                <a:cubicBezTo>
                  <a:pt x="250" y="94"/>
                  <a:pt x="250" y="94"/>
                  <a:pt x="251" y="94"/>
                </a:cubicBezTo>
                <a:cubicBezTo>
                  <a:pt x="253" y="94"/>
                  <a:pt x="256" y="94"/>
                  <a:pt x="256" y="94"/>
                </a:cubicBezTo>
                <a:cubicBezTo>
                  <a:pt x="257" y="94"/>
                  <a:pt x="258" y="94"/>
                  <a:pt x="258" y="94"/>
                </a:cubicBezTo>
                <a:cubicBezTo>
                  <a:pt x="259" y="91"/>
                  <a:pt x="279" y="94"/>
                  <a:pt x="279" y="94"/>
                </a:cubicBezTo>
                <a:cubicBezTo>
                  <a:pt x="279" y="93"/>
                  <a:pt x="278" y="93"/>
                  <a:pt x="277" y="93"/>
                </a:cubicBezTo>
                <a:cubicBezTo>
                  <a:pt x="278" y="93"/>
                  <a:pt x="284" y="92"/>
                  <a:pt x="286" y="91"/>
                </a:cubicBezTo>
                <a:cubicBezTo>
                  <a:pt x="285" y="92"/>
                  <a:pt x="284" y="93"/>
                  <a:pt x="283" y="93"/>
                </a:cubicBezTo>
                <a:cubicBezTo>
                  <a:pt x="283" y="94"/>
                  <a:pt x="293" y="94"/>
                  <a:pt x="293" y="93"/>
                </a:cubicBezTo>
                <a:cubicBezTo>
                  <a:pt x="293" y="91"/>
                  <a:pt x="295" y="90"/>
                  <a:pt x="297" y="91"/>
                </a:cubicBezTo>
                <a:cubicBezTo>
                  <a:pt x="299" y="91"/>
                  <a:pt x="302" y="91"/>
                  <a:pt x="302" y="92"/>
                </a:cubicBezTo>
                <a:cubicBezTo>
                  <a:pt x="302" y="92"/>
                  <a:pt x="301" y="92"/>
                  <a:pt x="301" y="93"/>
                </a:cubicBezTo>
                <a:cubicBezTo>
                  <a:pt x="305" y="94"/>
                  <a:pt x="310" y="92"/>
                  <a:pt x="314" y="92"/>
                </a:cubicBezTo>
                <a:cubicBezTo>
                  <a:pt x="314" y="91"/>
                  <a:pt x="314" y="91"/>
                  <a:pt x="314" y="91"/>
                </a:cubicBezTo>
                <a:cubicBezTo>
                  <a:pt x="315" y="91"/>
                  <a:pt x="315" y="92"/>
                  <a:pt x="315" y="92"/>
                </a:cubicBezTo>
                <a:cubicBezTo>
                  <a:pt x="316" y="91"/>
                  <a:pt x="317" y="91"/>
                  <a:pt x="318" y="91"/>
                </a:cubicBezTo>
                <a:cubicBezTo>
                  <a:pt x="318" y="91"/>
                  <a:pt x="318" y="91"/>
                  <a:pt x="318" y="91"/>
                </a:cubicBezTo>
                <a:cubicBezTo>
                  <a:pt x="318" y="91"/>
                  <a:pt x="318" y="91"/>
                  <a:pt x="318" y="91"/>
                </a:cubicBezTo>
                <a:cubicBezTo>
                  <a:pt x="318" y="91"/>
                  <a:pt x="318" y="91"/>
                  <a:pt x="318" y="91"/>
                </a:cubicBezTo>
                <a:cubicBezTo>
                  <a:pt x="319" y="91"/>
                  <a:pt x="319" y="91"/>
                  <a:pt x="320" y="91"/>
                </a:cubicBezTo>
                <a:cubicBezTo>
                  <a:pt x="320" y="91"/>
                  <a:pt x="319" y="91"/>
                  <a:pt x="319" y="91"/>
                </a:cubicBezTo>
                <a:cubicBezTo>
                  <a:pt x="320" y="91"/>
                  <a:pt x="325" y="91"/>
                  <a:pt x="329" y="91"/>
                </a:cubicBezTo>
                <a:cubicBezTo>
                  <a:pt x="329" y="91"/>
                  <a:pt x="329" y="91"/>
                  <a:pt x="329" y="91"/>
                </a:cubicBezTo>
                <a:cubicBezTo>
                  <a:pt x="335" y="90"/>
                  <a:pt x="340" y="90"/>
                  <a:pt x="341" y="90"/>
                </a:cubicBezTo>
                <a:cubicBezTo>
                  <a:pt x="341" y="90"/>
                  <a:pt x="333" y="90"/>
                  <a:pt x="333" y="90"/>
                </a:cubicBezTo>
                <a:cubicBezTo>
                  <a:pt x="333" y="88"/>
                  <a:pt x="354" y="88"/>
                  <a:pt x="354" y="87"/>
                </a:cubicBezTo>
                <a:cubicBezTo>
                  <a:pt x="354" y="85"/>
                  <a:pt x="327" y="87"/>
                  <a:pt x="297" y="89"/>
                </a:cubicBezTo>
                <a:cubicBezTo>
                  <a:pt x="288" y="89"/>
                  <a:pt x="278" y="90"/>
                  <a:pt x="269" y="91"/>
                </a:cubicBezTo>
                <a:cubicBezTo>
                  <a:pt x="270" y="90"/>
                  <a:pt x="270" y="90"/>
                  <a:pt x="270" y="90"/>
                </a:cubicBezTo>
                <a:cubicBezTo>
                  <a:pt x="270" y="89"/>
                  <a:pt x="264" y="90"/>
                  <a:pt x="255" y="92"/>
                </a:cubicBezTo>
                <a:cubicBezTo>
                  <a:pt x="244" y="92"/>
                  <a:pt x="234" y="93"/>
                  <a:pt x="226" y="94"/>
                </a:cubicBezTo>
                <a:cubicBezTo>
                  <a:pt x="227" y="94"/>
                  <a:pt x="227" y="94"/>
                  <a:pt x="228" y="93"/>
                </a:cubicBezTo>
                <a:cubicBezTo>
                  <a:pt x="228" y="93"/>
                  <a:pt x="224" y="94"/>
                  <a:pt x="224" y="94"/>
                </a:cubicBezTo>
                <a:cubicBezTo>
                  <a:pt x="224" y="94"/>
                  <a:pt x="225" y="94"/>
                  <a:pt x="225" y="94"/>
                </a:cubicBezTo>
                <a:cubicBezTo>
                  <a:pt x="218" y="94"/>
                  <a:pt x="213" y="95"/>
                  <a:pt x="211" y="95"/>
                </a:cubicBezTo>
                <a:cubicBezTo>
                  <a:pt x="205" y="95"/>
                  <a:pt x="200" y="96"/>
                  <a:pt x="195" y="96"/>
                </a:cubicBezTo>
                <a:cubicBezTo>
                  <a:pt x="219" y="93"/>
                  <a:pt x="243" y="90"/>
                  <a:pt x="267" y="87"/>
                </a:cubicBezTo>
                <a:cubicBezTo>
                  <a:pt x="278" y="85"/>
                  <a:pt x="298" y="87"/>
                  <a:pt x="308" y="82"/>
                </a:cubicBezTo>
                <a:cubicBezTo>
                  <a:pt x="310" y="81"/>
                  <a:pt x="332" y="78"/>
                  <a:pt x="333" y="79"/>
                </a:cubicBezTo>
                <a:cubicBezTo>
                  <a:pt x="334" y="79"/>
                  <a:pt x="335" y="80"/>
                  <a:pt x="337" y="80"/>
                </a:cubicBezTo>
                <a:cubicBezTo>
                  <a:pt x="337" y="80"/>
                  <a:pt x="337" y="80"/>
                  <a:pt x="337" y="80"/>
                </a:cubicBezTo>
                <a:cubicBezTo>
                  <a:pt x="340" y="80"/>
                  <a:pt x="344" y="80"/>
                  <a:pt x="348" y="80"/>
                </a:cubicBezTo>
                <a:cubicBezTo>
                  <a:pt x="348" y="80"/>
                  <a:pt x="347" y="80"/>
                  <a:pt x="347" y="80"/>
                </a:cubicBezTo>
                <a:cubicBezTo>
                  <a:pt x="347" y="81"/>
                  <a:pt x="349" y="79"/>
                  <a:pt x="349" y="79"/>
                </a:cubicBezTo>
                <a:cubicBezTo>
                  <a:pt x="349" y="79"/>
                  <a:pt x="349" y="79"/>
                  <a:pt x="349" y="79"/>
                </a:cubicBezTo>
                <a:cubicBezTo>
                  <a:pt x="354" y="79"/>
                  <a:pt x="358" y="78"/>
                  <a:pt x="361" y="78"/>
                </a:cubicBezTo>
                <a:cubicBezTo>
                  <a:pt x="362" y="78"/>
                  <a:pt x="364" y="77"/>
                  <a:pt x="367" y="77"/>
                </a:cubicBezTo>
                <a:cubicBezTo>
                  <a:pt x="367" y="77"/>
                  <a:pt x="367" y="75"/>
                  <a:pt x="367" y="77"/>
                </a:cubicBezTo>
                <a:cubicBezTo>
                  <a:pt x="367" y="77"/>
                  <a:pt x="367" y="77"/>
                  <a:pt x="367" y="77"/>
                </a:cubicBezTo>
                <a:cubicBezTo>
                  <a:pt x="372" y="76"/>
                  <a:pt x="377" y="76"/>
                  <a:pt x="379" y="77"/>
                </a:cubicBezTo>
                <a:cubicBezTo>
                  <a:pt x="383" y="77"/>
                  <a:pt x="388" y="76"/>
                  <a:pt x="389" y="76"/>
                </a:cubicBezTo>
                <a:cubicBezTo>
                  <a:pt x="392" y="76"/>
                  <a:pt x="408" y="73"/>
                  <a:pt x="410" y="75"/>
                </a:cubicBezTo>
                <a:cubicBezTo>
                  <a:pt x="410" y="75"/>
                  <a:pt x="409" y="75"/>
                  <a:pt x="409" y="75"/>
                </a:cubicBezTo>
                <a:cubicBezTo>
                  <a:pt x="420" y="76"/>
                  <a:pt x="434" y="75"/>
                  <a:pt x="446" y="74"/>
                </a:cubicBezTo>
                <a:cubicBezTo>
                  <a:pt x="453" y="74"/>
                  <a:pt x="460" y="74"/>
                  <a:pt x="466" y="73"/>
                </a:cubicBezTo>
                <a:cubicBezTo>
                  <a:pt x="469" y="72"/>
                  <a:pt x="472" y="72"/>
                  <a:pt x="475" y="71"/>
                </a:cubicBezTo>
                <a:cubicBezTo>
                  <a:pt x="479" y="71"/>
                  <a:pt x="480" y="66"/>
                  <a:pt x="478" y="65"/>
                </a:cubicBezTo>
                <a:cubicBezTo>
                  <a:pt x="478" y="65"/>
                  <a:pt x="477" y="65"/>
                  <a:pt x="476" y="65"/>
                </a:cubicBezTo>
                <a:cubicBezTo>
                  <a:pt x="475" y="65"/>
                  <a:pt x="475" y="65"/>
                  <a:pt x="475" y="65"/>
                </a:cubicBezTo>
                <a:cubicBezTo>
                  <a:pt x="475" y="65"/>
                  <a:pt x="474" y="65"/>
                  <a:pt x="473" y="65"/>
                </a:cubicBezTo>
                <a:cubicBezTo>
                  <a:pt x="472" y="65"/>
                  <a:pt x="471" y="65"/>
                  <a:pt x="471" y="64"/>
                </a:cubicBezTo>
                <a:cubicBezTo>
                  <a:pt x="471" y="65"/>
                  <a:pt x="478" y="62"/>
                  <a:pt x="478" y="62"/>
                </a:cubicBezTo>
                <a:cubicBezTo>
                  <a:pt x="478" y="62"/>
                  <a:pt x="475" y="61"/>
                  <a:pt x="476" y="60"/>
                </a:cubicBezTo>
                <a:cubicBezTo>
                  <a:pt x="477" y="57"/>
                  <a:pt x="467" y="60"/>
                  <a:pt x="466" y="60"/>
                </a:cubicBezTo>
                <a:cubicBezTo>
                  <a:pt x="464" y="60"/>
                  <a:pt x="463" y="61"/>
                  <a:pt x="464" y="61"/>
                </a:cubicBezTo>
                <a:cubicBezTo>
                  <a:pt x="464" y="61"/>
                  <a:pt x="472" y="63"/>
                  <a:pt x="472" y="62"/>
                </a:cubicBezTo>
                <a:cubicBezTo>
                  <a:pt x="472" y="62"/>
                  <a:pt x="472" y="62"/>
                  <a:pt x="472" y="62"/>
                </a:cubicBezTo>
                <a:cubicBezTo>
                  <a:pt x="472" y="62"/>
                  <a:pt x="472" y="62"/>
                  <a:pt x="471" y="63"/>
                </a:cubicBezTo>
                <a:cubicBezTo>
                  <a:pt x="470" y="63"/>
                  <a:pt x="469" y="63"/>
                  <a:pt x="469" y="63"/>
                </a:cubicBezTo>
                <a:cubicBezTo>
                  <a:pt x="469" y="63"/>
                  <a:pt x="469" y="63"/>
                  <a:pt x="469" y="63"/>
                </a:cubicBezTo>
                <a:cubicBezTo>
                  <a:pt x="468" y="63"/>
                  <a:pt x="466" y="63"/>
                  <a:pt x="466" y="63"/>
                </a:cubicBezTo>
                <a:cubicBezTo>
                  <a:pt x="467" y="63"/>
                  <a:pt x="467" y="63"/>
                  <a:pt x="467" y="64"/>
                </a:cubicBezTo>
                <a:cubicBezTo>
                  <a:pt x="464" y="64"/>
                  <a:pt x="457" y="64"/>
                  <a:pt x="451" y="65"/>
                </a:cubicBezTo>
                <a:cubicBezTo>
                  <a:pt x="442" y="65"/>
                  <a:pt x="432" y="65"/>
                  <a:pt x="432" y="66"/>
                </a:cubicBezTo>
                <a:cubicBezTo>
                  <a:pt x="432" y="66"/>
                  <a:pt x="433" y="66"/>
                  <a:pt x="434" y="66"/>
                </a:cubicBezTo>
                <a:cubicBezTo>
                  <a:pt x="433" y="66"/>
                  <a:pt x="433" y="66"/>
                  <a:pt x="433" y="66"/>
                </a:cubicBezTo>
                <a:cubicBezTo>
                  <a:pt x="433" y="66"/>
                  <a:pt x="440" y="66"/>
                  <a:pt x="447" y="66"/>
                </a:cubicBezTo>
                <a:cubicBezTo>
                  <a:pt x="449" y="66"/>
                  <a:pt x="452" y="66"/>
                  <a:pt x="454" y="66"/>
                </a:cubicBezTo>
                <a:cubicBezTo>
                  <a:pt x="454" y="66"/>
                  <a:pt x="454" y="66"/>
                  <a:pt x="454" y="66"/>
                </a:cubicBezTo>
                <a:cubicBezTo>
                  <a:pt x="454" y="66"/>
                  <a:pt x="454" y="66"/>
                  <a:pt x="455" y="66"/>
                </a:cubicBezTo>
                <a:cubicBezTo>
                  <a:pt x="454" y="66"/>
                  <a:pt x="454" y="66"/>
                  <a:pt x="454" y="66"/>
                </a:cubicBezTo>
                <a:cubicBezTo>
                  <a:pt x="461" y="66"/>
                  <a:pt x="466" y="65"/>
                  <a:pt x="466" y="65"/>
                </a:cubicBezTo>
                <a:cubicBezTo>
                  <a:pt x="466" y="65"/>
                  <a:pt x="466" y="66"/>
                  <a:pt x="466" y="66"/>
                </a:cubicBezTo>
                <a:cubicBezTo>
                  <a:pt x="465" y="66"/>
                  <a:pt x="464" y="66"/>
                  <a:pt x="463" y="66"/>
                </a:cubicBezTo>
                <a:cubicBezTo>
                  <a:pt x="463" y="66"/>
                  <a:pt x="463" y="66"/>
                  <a:pt x="463" y="66"/>
                </a:cubicBezTo>
                <a:cubicBezTo>
                  <a:pt x="462" y="66"/>
                  <a:pt x="461" y="66"/>
                  <a:pt x="461" y="66"/>
                </a:cubicBezTo>
                <a:cubicBezTo>
                  <a:pt x="461" y="66"/>
                  <a:pt x="461" y="66"/>
                  <a:pt x="460" y="66"/>
                </a:cubicBezTo>
                <a:cubicBezTo>
                  <a:pt x="456" y="67"/>
                  <a:pt x="449" y="67"/>
                  <a:pt x="446" y="67"/>
                </a:cubicBezTo>
                <a:cubicBezTo>
                  <a:pt x="445" y="67"/>
                  <a:pt x="445" y="67"/>
                  <a:pt x="445" y="67"/>
                </a:cubicBezTo>
                <a:cubicBezTo>
                  <a:pt x="444" y="67"/>
                  <a:pt x="444" y="67"/>
                  <a:pt x="443" y="67"/>
                </a:cubicBezTo>
                <a:cubicBezTo>
                  <a:pt x="438" y="67"/>
                  <a:pt x="432" y="67"/>
                  <a:pt x="426" y="67"/>
                </a:cubicBezTo>
                <a:cubicBezTo>
                  <a:pt x="428" y="67"/>
                  <a:pt x="432" y="66"/>
                  <a:pt x="432" y="66"/>
                </a:cubicBezTo>
                <a:cubicBezTo>
                  <a:pt x="431" y="66"/>
                  <a:pt x="430" y="66"/>
                  <a:pt x="429" y="66"/>
                </a:cubicBezTo>
                <a:cubicBezTo>
                  <a:pt x="430" y="65"/>
                  <a:pt x="431" y="65"/>
                  <a:pt x="431" y="65"/>
                </a:cubicBezTo>
                <a:cubicBezTo>
                  <a:pt x="430" y="65"/>
                  <a:pt x="423" y="65"/>
                  <a:pt x="423" y="66"/>
                </a:cubicBezTo>
                <a:cubicBezTo>
                  <a:pt x="423" y="67"/>
                  <a:pt x="424" y="67"/>
                  <a:pt x="425" y="67"/>
                </a:cubicBezTo>
                <a:cubicBezTo>
                  <a:pt x="424" y="67"/>
                  <a:pt x="424" y="67"/>
                  <a:pt x="424" y="67"/>
                </a:cubicBezTo>
                <a:cubicBezTo>
                  <a:pt x="424" y="67"/>
                  <a:pt x="424" y="67"/>
                  <a:pt x="425" y="67"/>
                </a:cubicBezTo>
                <a:cubicBezTo>
                  <a:pt x="410" y="67"/>
                  <a:pt x="395" y="67"/>
                  <a:pt x="380" y="68"/>
                </a:cubicBezTo>
                <a:cubicBezTo>
                  <a:pt x="368" y="69"/>
                  <a:pt x="356" y="69"/>
                  <a:pt x="344" y="70"/>
                </a:cubicBezTo>
                <a:cubicBezTo>
                  <a:pt x="349" y="69"/>
                  <a:pt x="353" y="68"/>
                  <a:pt x="357" y="68"/>
                </a:cubicBezTo>
                <a:cubicBezTo>
                  <a:pt x="365" y="68"/>
                  <a:pt x="378" y="69"/>
                  <a:pt x="386" y="66"/>
                </a:cubicBezTo>
                <a:cubicBezTo>
                  <a:pt x="385" y="67"/>
                  <a:pt x="378" y="66"/>
                  <a:pt x="373" y="66"/>
                </a:cubicBezTo>
                <a:cubicBezTo>
                  <a:pt x="378" y="66"/>
                  <a:pt x="382" y="65"/>
                  <a:pt x="386" y="64"/>
                </a:cubicBezTo>
                <a:cubicBezTo>
                  <a:pt x="386" y="64"/>
                  <a:pt x="356" y="65"/>
                  <a:pt x="355" y="64"/>
                </a:cubicBezTo>
                <a:cubicBezTo>
                  <a:pt x="351" y="61"/>
                  <a:pt x="332" y="67"/>
                  <a:pt x="330" y="66"/>
                </a:cubicBezTo>
                <a:cubicBezTo>
                  <a:pt x="338" y="68"/>
                  <a:pt x="350" y="65"/>
                  <a:pt x="358" y="65"/>
                </a:cubicBezTo>
                <a:cubicBezTo>
                  <a:pt x="361" y="65"/>
                  <a:pt x="365" y="65"/>
                  <a:pt x="369" y="66"/>
                </a:cubicBezTo>
                <a:cubicBezTo>
                  <a:pt x="368" y="66"/>
                  <a:pt x="365" y="66"/>
                  <a:pt x="362" y="67"/>
                </a:cubicBezTo>
                <a:cubicBezTo>
                  <a:pt x="362" y="66"/>
                  <a:pt x="362" y="66"/>
                  <a:pt x="362" y="67"/>
                </a:cubicBezTo>
                <a:cubicBezTo>
                  <a:pt x="358" y="67"/>
                  <a:pt x="355" y="67"/>
                  <a:pt x="354" y="67"/>
                </a:cubicBezTo>
                <a:cubicBezTo>
                  <a:pt x="350" y="64"/>
                  <a:pt x="335" y="69"/>
                  <a:pt x="330" y="70"/>
                </a:cubicBezTo>
                <a:cubicBezTo>
                  <a:pt x="324" y="70"/>
                  <a:pt x="319" y="70"/>
                  <a:pt x="313" y="71"/>
                </a:cubicBezTo>
                <a:cubicBezTo>
                  <a:pt x="313" y="70"/>
                  <a:pt x="313" y="70"/>
                  <a:pt x="313" y="70"/>
                </a:cubicBezTo>
                <a:cubicBezTo>
                  <a:pt x="312" y="70"/>
                  <a:pt x="312" y="70"/>
                  <a:pt x="312" y="71"/>
                </a:cubicBezTo>
                <a:cubicBezTo>
                  <a:pt x="311" y="71"/>
                  <a:pt x="310" y="71"/>
                  <a:pt x="309" y="71"/>
                </a:cubicBezTo>
                <a:cubicBezTo>
                  <a:pt x="309" y="70"/>
                  <a:pt x="309" y="70"/>
                  <a:pt x="309" y="71"/>
                </a:cubicBezTo>
                <a:cubicBezTo>
                  <a:pt x="304" y="71"/>
                  <a:pt x="299" y="71"/>
                  <a:pt x="295" y="71"/>
                </a:cubicBezTo>
                <a:cubicBezTo>
                  <a:pt x="254" y="73"/>
                  <a:pt x="213" y="75"/>
                  <a:pt x="173" y="78"/>
                </a:cubicBezTo>
                <a:cubicBezTo>
                  <a:pt x="153" y="80"/>
                  <a:pt x="134" y="81"/>
                  <a:pt x="115" y="83"/>
                </a:cubicBezTo>
                <a:cubicBezTo>
                  <a:pt x="99" y="85"/>
                  <a:pt x="79" y="84"/>
                  <a:pt x="65" y="90"/>
                </a:cubicBezTo>
                <a:cubicBezTo>
                  <a:pt x="75" y="86"/>
                  <a:pt x="93" y="84"/>
                  <a:pt x="104" y="84"/>
                </a:cubicBezTo>
                <a:cubicBezTo>
                  <a:pt x="118" y="84"/>
                  <a:pt x="135" y="81"/>
                  <a:pt x="149" y="79"/>
                </a:cubicBezTo>
                <a:cubicBezTo>
                  <a:pt x="164" y="77"/>
                  <a:pt x="179" y="76"/>
                  <a:pt x="194" y="75"/>
                </a:cubicBezTo>
                <a:cubicBezTo>
                  <a:pt x="197" y="75"/>
                  <a:pt x="207" y="74"/>
                  <a:pt x="216" y="73"/>
                </a:cubicBezTo>
                <a:cubicBezTo>
                  <a:pt x="215" y="73"/>
                  <a:pt x="213" y="73"/>
                  <a:pt x="213" y="72"/>
                </a:cubicBezTo>
                <a:cubicBezTo>
                  <a:pt x="213" y="72"/>
                  <a:pt x="219" y="72"/>
                  <a:pt x="220" y="72"/>
                </a:cubicBezTo>
                <a:cubicBezTo>
                  <a:pt x="220" y="72"/>
                  <a:pt x="221" y="72"/>
                  <a:pt x="222" y="72"/>
                </a:cubicBezTo>
                <a:cubicBezTo>
                  <a:pt x="222" y="69"/>
                  <a:pt x="241" y="72"/>
                  <a:pt x="241" y="72"/>
                </a:cubicBezTo>
                <a:cubicBezTo>
                  <a:pt x="240" y="72"/>
                  <a:pt x="240" y="72"/>
                  <a:pt x="239" y="72"/>
                </a:cubicBezTo>
                <a:cubicBezTo>
                  <a:pt x="239" y="72"/>
                  <a:pt x="247" y="70"/>
                  <a:pt x="247" y="70"/>
                </a:cubicBezTo>
                <a:cubicBezTo>
                  <a:pt x="246" y="70"/>
                  <a:pt x="245" y="71"/>
                  <a:pt x="244" y="72"/>
                </a:cubicBezTo>
                <a:cubicBezTo>
                  <a:pt x="244" y="72"/>
                  <a:pt x="253" y="73"/>
                  <a:pt x="253" y="72"/>
                </a:cubicBezTo>
                <a:cubicBezTo>
                  <a:pt x="253" y="70"/>
                  <a:pt x="255" y="69"/>
                  <a:pt x="257" y="70"/>
                </a:cubicBezTo>
                <a:cubicBezTo>
                  <a:pt x="258" y="70"/>
                  <a:pt x="262" y="71"/>
                  <a:pt x="262" y="71"/>
                </a:cubicBezTo>
                <a:cubicBezTo>
                  <a:pt x="262" y="71"/>
                  <a:pt x="261" y="71"/>
                  <a:pt x="261" y="72"/>
                </a:cubicBezTo>
                <a:cubicBezTo>
                  <a:pt x="265" y="72"/>
                  <a:pt x="269" y="71"/>
                  <a:pt x="273" y="70"/>
                </a:cubicBezTo>
                <a:cubicBezTo>
                  <a:pt x="274" y="70"/>
                  <a:pt x="275" y="70"/>
                  <a:pt x="276" y="70"/>
                </a:cubicBezTo>
                <a:cubicBezTo>
                  <a:pt x="276" y="70"/>
                  <a:pt x="276" y="70"/>
                  <a:pt x="277" y="70"/>
                </a:cubicBezTo>
                <a:cubicBezTo>
                  <a:pt x="277" y="70"/>
                  <a:pt x="276" y="70"/>
                  <a:pt x="276" y="70"/>
                </a:cubicBezTo>
                <a:cubicBezTo>
                  <a:pt x="277" y="70"/>
                  <a:pt x="277" y="70"/>
                  <a:pt x="278" y="70"/>
                </a:cubicBezTo>
                <a:cubicBezTo>
                  <a:pt x="280" y="70"/>
                  <a:pt x="283" y="70"/>
                  <a:pt x="287" y="70"/>
                </a:cubicBezTo>
                <a:cubicBezTo>
                  <a:pt x="287" y="70"/>
                  <a:pt x="287" y="69"/>
                  <a:pt x="287" y="70"/>
                </a:cubicBezTo>
                <a:cubicBezTo>
                  <a:pt x="287" y="70"/>
                  <a:pt x="287" y="70"/>
                  <a:pt x="287" y="70"/>
                </a:cubicBezTo>
                <a:cubicBezTo>
                  <a:pt x="292" y="70"/>
                  <a:pt x="297" y="69"/>
                  <a:pt x="298" y="69"/>
                </a:cubicBezTo>
                <a:cubicBezTo>
                  <a:pt x="298" y="69"/>
                  <a:pt x="290" y="69"/>
                  <a:pt x="290" y="69"/>
                </a:cubicBezTo>
                <a:cubicBezTo>
                  <a:pt x="290" y="68"/>
                  <a:pt x="309" y="68"/>
                  <a:pt x="309" y="66"/>
                </a:cubicBezTo>
                <a:cubicBezTo>
                  <a:pt x="309" y="63"/>
                  <a:pt x="189" y="72"/>
                  <a:pt x="178" y="73"/>
                </a:cubicBezTo>
                <a:cubicBezTo>
                  <a:pt x="148" y="75"/>
                  <a:pt x="118" y="77"/>
                  <a:pt x="88" y="81"/>
                </a:cubicBezTo>
                <a:cubicBezTo>
                  <a:pt x="81" y="82"/>
                  <a:pt x="73" y="83"/>
                  <a:pt x="66" y="84"/>
                </a:cubicBezTo>
                <a:cubicBezTo>
                  <a:pt x="91" y="80"/>
                  <a:pt x="127" y="73"/>
                  <a:pt x="127" y="74"/>
                </a:cubicBezTo>
                <a:cubicBezTo>
                  <a:pt x="127" y="74"/>
                  <a:pt x="126" y="74"/>
                  <a:pt x="126" y="74"/>
                </a:cubicBezTo>
                <a:cubicBezTo>
                  <a:pt x="128" y="76"/>
                  <a:pt x="156" y="71"/>
                  <a:pt x="173" y="69"/>
                </a:cubicBezTo>
                <a:cubicBezTo>
                  <a:pt x="172" y="69"/>
                  <a:pt x="171" y="68"/>
                  <a:pt x="172" y="68"/>
                </a:cubicBezTo>
                <a:cubicBezTo>
                  <a:pt x="172" y="68"/>
                  <a:pt x="173" y="68"/>
                  <a:pt x="174" y="68"/>
                </a:cubicBezTo>
                <a:cubicBezTo>
                  <a:pt x="174" y="68"/>
                  <a:pt x="174" y="68"/>
                  <a:pt x="173" y="69"/>
                </a:cubicBezTo>
                <a:cubicBezTo>
                  <a:pt x="180" y="68"/>
                  <a:pt x="185" y="67"/>
                  <a:pt x="185" y="68"/>
                </a:cubicBezTo>
                <a:cubicBezTo>
                  <a:pt x="185" y="68"/>
                  <a:pt x="184" y="68"/>
                  <a:pt x="184" y="68"/>
                </a:cubicBezTo>
                <a:cubicBezTo>
                  <a:pt x="185" y="69"/>
                  <a:pt x="190" y="65"/>
                  <a:pt x="191" y="67"/>
                </a:cubicBezTo>
                <a:cubicBezTo>
                  <a:pt x="190" y="67"/>
                  <a:pt x="190" y="67"/>
                  <a:pt x="189" y="67"/>
                </a:cubicBezTo>
                <a:cubicBezTo>
                  <a:pt x="189" y="67"/>
                  <a:pt x="194" y="68"/>
                  <a:pt x="196" y="67"/>
                </a:cubicBezTo>
                <a:cubicBezTo>
                  <a:pt x="202" y="69"/>
                  <a:pt x="220" y="65"/>
                  <a:pt x="224" y="65"/>
                </a:cubicBezTo>
                <a:cubicBezTo>
                  <a:pt x="230" y="65"/>
                  <a:pt x="235" y="64"/>
                  <a:pt x="240" y="64"/>
                </a:cubicBezTo>
                <a:cubicBezTo>
                  <a:pt x="240" y="63"/>
                  <a:pt x="240" y="63"/>
                  <a:pt x="240" y="63"/>
                </a:cubicBezTo>
                <a:cubicBezTo>
                  <a:pt x="240" y="64"/>
                  <a:pt x="240" y="64"/>
                  <a:pt x="240" y="64"/>
                </a:cubicBezTo>
                <a:cubicBezTo>
                  <a:pt x="241" y="63"/>
                  <a:pt x="242" y="63"/>
                  <a:pt x="244" y="63"/>
                </a:cubicBezTo>
                <a:cubicBezTo>
                  <a:pt x="243" y="63"/>
                  <a:pt x="252" y="63"/>
                  <a:pt x="251" y="61"/>
                </a:cubicBezTo>
                <a:cubicBezTo>
                  <a:pt x="248" y="57"/>
                  <a:pt x="220" y="64"/>
                  <a:pt x="214" y="64"/>
                </a:cubicBezTo>
                <a:cubicBezTo>
                  <a:pt x="212" y="64"/>
                  <a:pt x="208" y="64"/>
                  <a:pt x="204" y="64"/>
                </a:cubicBezTo>
                <a:cubicBezTo>
                  <a:pt x="205" y="64"/>
                  <a:pt x="205" y="64"/>
                  <a:pt x="205" y="63"/>
                </a:cubicBezTo>
                <a:cubicBezTo>
                  <a:pt x="205" y="64"/>
                  <a:pt x="204" y="64"/>
                  <a:pt x="201" y="64"/>
                </a:cubicBezTo>
                <a:cubicBezTo>
                  <a:pt x="200" y="64"/>
                  <a:pt x="199" y="64"/>
                  <a:pt x="198" y="64"/>
                </a:cubicBezTo>
                <a:cubicBezTo>
                  <a:pt x="191" y="65"/>
                  <a:pt x="182" y="65"/>
                  <a:pt x="182" y="65"/>
                </a:cubicBezTo>
                <a:cubicBezTo>
                  <a:pt x="183" y="66"/>
                  <a:pt x="184" y="66"/>
                  <a:pt x="185" y="66"/>
                </a:cubicBezTo>
                <a:cubicBezTo>
                  <a:pt x="183" y="66"/>
                  <a:pt x="173" y="68"/>
                  <a:pt x="173" y="67"/>
                </a:cubicBezTo>
                <a:cubicBezTo>
                  <a:pt x="173" y="66"/>
                  <a:pt x="180" y="66"/>
                  <a:pt x="180" y="65"/>
                </a:cubicBezTo>
                <a:cubicBezTo>
                  <a:pt x="180" y="65"/>
                  <a:pt x="172" y="66"/>
                  <a:pt x="172" y="66"/>
                </a:cubicBezTo>
                <a:cubicBezTo>
                  <a:pt x="172" y="67"/>
                  <a:pt x="172" y="67"/>
                  <a:pt x="172" y="67"/>
                </a:cubicBezTo>
                <a:cubicBezTo>
                  <a:pt x="171" y="68"/>
                  <a:pt x="155" y="69"/>
                  <a:pt x="155" y="68"/>
                </a:cubicBezTo>
                <a:cubicBezTo>
                  <a:pt x="155" y="68"/>
                  <a:pt x="158" y="68"/>
                  <a:pt x="158" y="68"/>
                </a:cubicBezTo>
                <a:cubicBezTo>
                  <a:pt x="155" y="66"/>
                  <a:pt x="147" y="68"/>
                  <a:pt x="145" y="69"/>
                </a:cubicBezTo>
                <a:cubicBezTo>
                  <a:pt x="145" y="69"/>
                  <a:pt x="146" y="69"/>
                  <a:pt x="147" y="69"/>
                </a:cubicBezTo>
                <a:cubicBezTo>
                  <a:pt x="147" y="69"/>
                  <a:pt x="145" y="70"/>
                  <a:pt x="143" y="70"/>
                </a:cubicBezTo>
                <a:cubicBezTo>
                  <a:pt x="143" y="70"/>
                  <a:pt x="143" y="70"/>
                  <a:pt x="143" y="70"/>
                </a:cubicBezTo>
                <a:cubicBezTo>
                  <a:pt x="135" y="70"/>
                  <a:pt x="121" y="71"/>
                  <a:pt x="119" y="72"/>
                </a:cubicBezTo>
                <a:cubicBezTo>
                  <a:pt x="119" y="72"/>
                  <a:pt x="122" y="72"/>
                  <a:pt x="124" y="72"/>
                </a:cubicBezTo>
                <a:cubicBezTo>
                  <a:pt x="124" y="72"/>
                  <a:pt x="123" y="74"/>
                  <a:pt x="123" y="74"/>
                </a:cubicBezTo>
                <a:cubicBezTo>
                  <a:pt x="122" y="74"/>
                  <a:pt x="106" y="73"/>
                  <a:pt x="106" y="74"/>
                </a:cubicBezTo>
                <a:cubicBezTo>
                  <a:pt x="107" y="74"/>
                  <a:pt x="107" y="74"/>
                  <a:pt x="108" y="75"/>
                </a:cubicBezTo>
                <a:cubicBezTo>
                  <a:pt x="108" y="74"/>
                  <a:pt x="90" y="76"/>
                  <a:pt x="84" y="76"/>
                </a:cubicBezTo>
                <a:cubicBezTo>
                  <a:pt x="88" y="76"/>
                  <a:pt x="99" y="73"/>
                  <a:pt x="101" y="73"/>
                </a:cubicBezTo>
                <a:cubicBezTo>
                  <a:pt x="110" y="71"/>
                  <a:pt x="120" y="72"/>
                  <a:pt x="129" y="69"/>
                </a:cubicBezTo>
                <a:cubicBezTo>
                  <a:pt x="138" y="67"/>
                  <a:pt x="148" y="67"/>
                  <a:pt x="157" y="66"/>
                </a:cubicBezTo>
                <a:cubicBezTo>
                  <a:pt x="189" y="63"/>
                  <a:pt x="221" y="60"/>
                  <a:pt x="252" y="58"/>
                </a:cubicBezTo>
                <a:cubicBezTo>
                  <a:pt x="259" y="58"/>
                  <a:pt x="283" y="52"/>
                  <a:pt x="289" y="55"/>
                </a:cubicBezTo>
                <a:cubicBezTo>
                  <a:pt x="294" y="58"/>
                  <a:pt x="308" y="49"/>
                  <a:pt x="311" y="53"/>
                </a:cubicBezTo>
                <a:cubicBezTo>
                  <a:pt x="315" y="57"/>
                  <a:pt x="334" y="54"/>
                  <a:pt x="340" y="53"/>
                </a:cubicBezTo>
                <a:cubicBezTo>
                  <a:pt x="342" y="53"/>
                  <a:pt x="352" y="51"/>
                  <a:pt x="355" y="52"/>
                </a:cubicBezTo>
                <a:cubicBezTo>
                  <a:pt x="358" y="52"/>
                  <a:pt x="364" y="52"/>
                  <a:pt x="365" y="52"/>
                </a:cubicBezTo>
                <a:cubicBezTo>
                  <a:pt x="367" y="52"/>
                  <a:pt x="383" y="50"/>
                  <a:pt x="385" y="51"/>
                </a:cubicBezTo>
                <a:cubicBezTo>
                  <a:pt x="385" y="52"/>
                  <a:pt x="384" y="52"/>
                  <a:pt x="383" y="52"/>
                </a:cubicBezTo>
                <a:cubicBezTo>
                  <a:pt x="390" y="53"/>
                  <a:pt x="398" y="51"/>
                  <a:pt x="405" y="52"/>
                </a:cubicBezTo>
                <a:cubicBezTo>
                  <a:pt x="417" y="52"/>
                  <a:pt x="436" y="53"/>
                  <a:pt x="447" y="49"/>
                </a:cubicBezTo>
                <a:cubicBezTo>
                  <a:pt x="447" y="48"/>
                  <a:pt x="447" y="48"/>
                  <a:pt x="446" y="48"/>
                </a:cubicBezTo>
                <a:cubicBezTo>
                  <a:pt x="445" y="47"/>
                  <a:pt x="444" y="47"/>
                  <a:pt x="443" y="46"/>
                </a:cubicBezTo>
                <a:cubicBezTo>
                  <a:pt x="444" y="46"/>
                  <a:pt x="445" y="47"/>
                  <a:pt x="446" y="47"/>
                </a:cubicBezTo>
                <a:cubicBezTo>
                  <a:pt x="445" y="46"/>
                  <a:pt x="444" y="45"/>
                  <a:pt x="443" y="46"/>
                </a:cubicBezTo>
                <a:cubicBezTo>
                  <a:pt x="443" y="46"/>
                  <a:pt x="443" y="46"/>
                  <a:pt x="443" y="46"/>
                </a:cubicBezTo>
                <a:cubicBezTo>
                  <a:pt x="443" y="46"/>
                  <a:pt x="443" y="46"/>
                  <a:pt x="443" y="46"/>
                </a:cubicBezTo>
                <a:cubicBezTo>
                  <a:pt x="445" y="45"/>
                  <a:pt x="446" y="44"/>
                  <a:pt x="447" y="43"/>
                </a:cubicBezTo>
                <a:cubicBezTo>
                  <a:pt x="447" y="43"/>
                  <a:pt x="446" y="42"/>
                  <a:pt x="446" y="42"/>
                </a:cubicBezTo>
                <a:cubicBezTo>
                  <a:pt x="445" y="43"/>
                  <a:pt x="444" y="45"/>
                  <a:pt x="443" y="46"/>
                </a:cubicBezTo>
                <a:cubicBezTo>
                  <a:pt x="443" y="46"/>
                  <a:pt x="443" y="45"/>
                  <a:pt x="443" y="45"/>
                </a:cubicBezTo>
                <a:cubicBezTo>
                  <a:pt x="443" y="46"/>
                  <a:pt x="443" y="46"/>
                  <a:pt x="443" y="46"/>
                </a:cubicBezTo>
                <a:cubicBezTo>
                  <a:pt x="443" y="46"/>
                  <a:pt x="443" y="46"/>
                  <a:pt x="443" y="46"/>
                </a:cubicBezTo>
                <a:cubicBezTo>
                  <a:pt x="443" y="46"/>
                  <a:pt x="443" y="46"/>
                  <a:pt x="443" y="46"/>
                </a:cubicBezTo>
                <a:cubicBezTo>
                  <a:pt x="443" y="46"/>
                  <a:pt x="443" y="46"/>
                  <a:pt x="443" y="46"/>
                </a:cubicBezTo>
                <a:cubicBezTo>
                  <a:pt x="443" y="46"/>
                  <a:pt x="443" y="47"/>
                  <a:pt x="443" y="47"/>
                </a:cubicBezTo>
                <a:cubicBezTo>
                  <a:pt x="443" y="47"/>
                  <a:pt x="443" y="46"/>
                  <a:pt x="443" y="46"/>
                </a:cubicBezTo>
                <a:cubicBezTo>
                  <a:pt x="443" y="45"/>
                  <a:pt x="444" y="43"/>
                  <a:pt x="444" y="42"/>
                </a:cubicBezTo>
                <a:cubicBezTo>
                  <a:pt x="444" y="42"/>
                  <a:pt x="444" y="42"/>
                  <a:pt x="444" y="42"/>
                </a:cubicBezTo>
                <a:cubicBezTo>
                  <a:pt x="444" y="42"/>
                  <a:pt x="444" y="42"/>
                  <a:pt x="445" y="41"/>
                </a:cubicBezTo>
                <a:cubicBezTo>
                  <a:pt x="445" y="41"/>
                  <a:pt x="445" y="40"/>
                  <a:pt x="445" y="40"/>
                </a:cubicBezTo>
                <a:cubicBezTo>
                  <a:pt x="444" y="40"/>
                  <a:pt x="443" y="40"/>
                  <a:pt x="443" y="40"/>
                </a:cubicBezTo>
                <a:cubicBezTo>
                  <a:pt x="443" y="40"/>
                  <a:pt x="443" y="39"/>
                  <a:pt x="443" y="39"/>
                </a:cubicBezTo>
                <a:cubicBezTo>
                  <a:pt x="443" y="39"/>
                  <a:pt x="443" y="39"/>
                  <a:pt x="443" y="39"/>
                </a:cubicBezTo>
                <a:cubicBezTo>
                  <a:pt x="444" y="39"/>
                  <a:pt x="445" y="39"/>
                  <a:pt x="445" y="39"/>
                </a:cubicBezTo>
                <a:cubicBezTo>
                  <a:pt x="446" y="38"/>
                  <a:pt x="446" y="37"/>
                  <a:pt x="446" y="36"/>
                </a:cubicBezTo>
                <a:cubicBezTo>
                  <a:pt x="445" y="36"/>
                  <a:pt x="444" y="36"/>
                  <a:pt x="443" y="37"/>
                </a:cubicBezTo>
                <a:cubicBezTo>
                  <a:pt x="442" y="35"/>
                  <a:pt x="441" y="34"/>
                  <a:pt x="441" y="33"/>
                </a:cubicBezTo>
                <a:cubicBezTo>
                  <a:pt x="441" y="34"/>
                  <a:pt x="437" y="36"/>
                  <a:pt x="436" y="34"/>
                </a:cubicBezTo>
                <a:cubicBezTo>
                  <a:pt x="436" y="33"/>
                  <a:pt x="442" y="31"/>
                  <a:pt x="437" y="29"/>
                </a:cubicBezTo>
                <a:cubicBezTo>
                  <a:pt x="431" y="26"/>
                  <a:pt x="432" y="30"/>
                  <a:pt x="434" y="32"/>
                </a:cubicBezTo>
                <a:cubicBezTo>
                  <a:pt x="428" y="34"/>
                  <a:pt x="416" y="36"/>
                  <a:pt x="409" y="36"/>
                </a:cubicBezTo>
                <a:cubicBezTo>
                  <a:pt x="413" y="36"/>
                  <a:pt x="420" y="36"/>
                  <a:pt x="425" y="36"/>
                </a:cubicBezTo>
                <a:cubicBezTo>
                  <a:pt x="425" y="35"/>
                  <a:pt x="426" y="34"/>
                  <a:pt x="426" y="35"/>
                </a:cubicBezTo>
                <a:cubicBezTo>
                  <a:pt x="425" y="36"/>
                  <a:pt x="425" y="36"/>
                  <a:pt x="425" y="36"/>
                </a:cubicBezTo>
                <a:cubicBezTo>
                  <a:pt x="430" y="36"/>
                  <a:pt x="434" y="35"/>
                  <a:pt x="435" y="35"/>
                </a:cubicBezTo>
                <a:cubicBezTo>
                  <a:pt x="434" y="36"/>
                  <a:pt x="432" y="36"/>
                  <a:pt x="431" y="36"/>
                </a:cubicBezTo>
                <a:cubicBezTo>
                  <a:pt x="431" y="36"/>
                  <a:pt x="431" y="37"/>
                  <a:pt x="431" y="37"/>
                </a:cubicBezTo>
                <a:cubicBezTo>
                  <a:pt x="430" y="38"/>
                  <a:pt x="423" y="37"/>
                  <a:pt x="422" y="37"/>
                </a:cubicBezTo>
                <a:cubicBezTo>
                  <a:pt x="414" y="37"/>
                  <a:pt x="406" y="37"/>
                  <a:pt x="398" y="37"/>
                </a:cubicBezTo>
                <a:cubicBezTo>
                  <a:pt x="388" y="36"/>
                  <a:pt x="377" y="36"/>
                  <a:pt x="366" y="36"/>
                </a:cubicBezTo>
                <a:cubicBezTo>
                  <a:pt x="364" y="36"/>
                  <a:pt x="357" y="38"/>
                  <a:pt x="354" y="37"/>
                </a:cubicBezTo>
                <a:cubicBezTo>
                  <a:pt x="346" y="34"/>
                  <a:pt x="325" y="38"/>
                  <a:pt x="317" y="39"/>
                </a:cubicBezTo>
                <a:cubicBezTo>
                  <a:pt x="303" y="40"/>
                  <a:pt x="289" y="40"/>
                  <a:pt x="276" y="41"/>
                </a:cubicBezTo>
                <a:cubicBezTo>
                  <a:pt x="240" y="44"/>
                  <a:pt x="204" y="48"/>
                  <a:pt x="167" y="50"/>
                </a:cubicBezTo>
                <a:cubicBezTo>
                  <a:pt x="151" y="51"/>
                  <a:pt x="135" y="51"/>
                  <a:pt x="119" y="52"/>
                </a:cubicBezTo>
                <a:cubicBezTo>
                  <a:pt x="106" y="53"/>
                  <a:pt x="88" y="51"/>
                  <a:pt x="76" y="55"/>
                </a:cubicBezTo>
                <a:cubicBezTo>
                  <a:pt x="78" y="55"/>
                  <a:pt x="81" y="54"/>
                  <a:pt x="84" y="53"/>
                </a:cubicBezTo>
                <a:cubicBezTo>
                  <a:pt x="87" y="53"/>
                  <a:pt x="90" y="53"/>
                  <a:pt x="93" y="52"/>
                </a:cubicBezTo>
                <a:cubicBezTo>
                  <a:pt x="100" y="51"/>
                  <a:pt x="106" y="51"/>
                  <a:pt x="111" y="51"/>
                </a:cubicBezTo>
                <a:cubicBezTo>
                  <a:pt x="123" y="52"/>
                  <a:pt x="136" y="50"/>
                  <a:pt x="148" y="49"/>
                </a:cubicBezTo>
                <a:cubicBezTo>
                  <a:pt x="162" y="49"/>
                  <a:pt x="176" y="48"/>
                  <a:pt x="190" y="47"/>
                </a:cubicBezTo>
                <a:cubicBezTo>
                  <a:pt x="192" y="47"/>
                  <a:pt x="203" y="45"/>
                  <a:pt x="212" y="44"/>
                </a:cubicBezTo>
                <a:cubicBezTo>
                  <a:pt x="211" y="44"/>
                  <a:pt x="209" y="44"/>
                  <a:pt x="209" y="44"/>
                </a:cubicBezTo>
                <a:cubicBezTo>
                  <a:pt x="209" y="43"/>
                  <a:pt x="215" y="43"/>
                  <a:pt x="214" y="44"/>
                </a:cubicBezTo>
                <a:cubicBezTo>
                  <a:pt x="215" y="44"/>
                  <a:pt x="216" y="44"/>
                  <a:pt x="216" y="44"/>
                </a:cubicBezTo>
                <a:cubicBezTo>
                  <a:pt x="216" y="44"/>
                  <a:pt x="216" y="44"/>
                  <a:pt x="216" y="44"/>
                </a:cubicBezTo>
                <a:cubicBezTo>
                  <a:pt x="216" y="41"/>
                  <a:pt x="233" y="43"/>
                  <a:pt x="233" y="43"/>
                </a:cubicBezTo>
                <a:cubicBezTo>
                  <a:pt x="233" y="43"/>
                  <a:pt x="232" y="43"/>
                  <a:pt x="232" y="43"/>
                </a:cubicBezTo>
                <a:cubicBezTo>
                  <a:pt x="232" y="43"/>
                  <a:pt x="239" y="41"/>
                  <a:pt x="239" y="41"/>
                </a:cubicBezTo>
                <a:cubicBezTo>
                  <a:pt x="238" y="41"/>
                  <a:pt x="237" y="42"/>
                  <a:pt x="237" y="43"/>
                </a:cubicBezTo>
                <a:cubicBezTo>
                  <a:pt x="237" y="43"/>
                  <a:pt x="245" y="43"/>
                  <a:pt x="244" y="43"/>
                </a:cubicBezTo>
                <a:cubicBezTo>
                  <a:pt x="244" y="41"/>
                  <a:pt x="246" y="40"/>
                  <a:pt x="248" y="41"/>
                </a:cubicBezTo>
                <a:cubicBezTo>
                  <a:pt x="248" y="40"/>
                  <a:pt x="252" y="41"/>
                  <a:pt x="252" y="41"/>
                </a:cubicBezTo>
                <a:cubicBezTo>
                  <a:pt x="252" y="41"/>
                  <a:pt x="252" y="42"/>
                  <a:pt x="251" y="42"/>
                </a:cubicBezTo>
                <a:cubicBezTo>
                  <a:pt x="255" y="43"/>
                  <a:pt x="259" y="41"/>
                  <a:pt x="262" y="41"/>
                </a:cubicBezTo>
                <a:cubicBezTo>
                  <a:pt x="262" y="40"/>
                  <a:pt x="262" y="40"/>
                  <a:pt x="262" y="40"/>
                </a:cubicBezTo>
                <a:cubicBezTo>
                  <a:pt x="262" y="41"/>
                  <a:pt x="262" y="40"/>
                  <a:pt x="262" y="41"/>
                </a:cubicBezTo>
                <a:cubicBezTo>
                  <a:pt x="263" y="40"/>
                  <a:pt x="264" y="40"/>
                  <a:pt x="265" y="40"/>
                </a:cubicBezTo>
                <a:cubicBezTo>
                  <a:pt x="265" y="40"/>
                  <a:pt x="265" y="40"/>
                  <a:pt x="266" y="40"/>
                </a:cubicBezTo>
                <a:cubicBezTo>
                  <a:pt x="266" y="40"/>
                  <a:pt x="265" y="40"/>
                  <a:pt x="265" y="40"/>
                </a:cubicBezTo>
                <a:cubicBezTo>
                  <a:pt x="266" y="40"/>
                  <a:pt x="266" y="40"/>
                  <a:pt x="267" y="40"/>
                </a:cubicBezTo>
                <a:cubicBezTo>
                  <a:pt x="269" y="40"/>
                  <a:pt x="272" y="40"/>
                  <a:pt x="275" y="40"/>
                </a:cubicBezTo>
                <a:cubicBezTo>
                  <a:pt x="275" y="40"/>
                  <a:pt x="275" y="40"/>
                  <a:pt x="275" y="40"/>
                </a:cubicBezTo>
                <a:cubicBezTo>
                  <a:pt x="279" y="39"/>
                  <a:pt x="283" y="39"/>
                  <a:pt x="285" y="39"/>
                </a:cubicBezTo>
                <a:cubicBezTo>
                  <a:pt x="284" y="39"/>
                  <a:pt x="278" y="39"/>
                  <a:pt x="278" y="39"/>
                </a:cubicBezTo>
                <a:cubicBezTo>
                  <a:pt x="278" y="38"/>
                  <a:pt x="295" y="35"/>
                  <a:pt x="294" y="35"/>
                </a:cubicBezTo>
                <a:cubicBezTo>
                  <a:pt x="290" y="34"/>
                  <a:pt x="268" y="38"/>
                  <a:pt x="268" y="37"/>
                </a:cubicBezTo>
                <a:cubicBezTo>
                  <a:pt x="268" y="37"/>
                  <a:pt x="244" y="39"/>
                  <a:pt x="242" y="39"/>
                </a:cubicBezTo>
                <a:cubicBezTo>
                  <a:pt x="219" y="41"/>
                  <a:pt x="195" y="44"/>
                  <a:pt x="172" y="44"/>
                </a:cubicBezTo>
                <a:cubicBezTo>
                  <a:pt x="166" y="44"/>
                  <a:pt x="161" y="44"/>
                  <a:pt x="155" y="44"/>
                </a:cubicBezTo>
                <a:cubicBezTo>
                  <a:pt x="164" y="43"/>
                  <a:pt x="176" y="41"/>
                  <a:pt x="185" y="40"/>
                </a:cubicBezTo>
                <a:cubicBezTo>
                  <a:pt x="185" y="40"/>
                  <a:pt x="185" y="40"/>
                  <a:pt x="185" y="40"/>
                </a:cubicBezTo>
                <a:cubicBezTo>
                  <a:pt x="190" y="39"/>
                  <a:pt x="194" y="39"/>
                  <a:pt x="194" y="40"/>
                </a:cubicBezTo>
                <a:cubicBezTo>
                  <a:pt x="194" y="40"/>
                  <a:pt x="194" y="40"/>
                  <a:pt x="194" y="40"/>
                </a:cubicBezTo>
                <a:cubicBezTo>
                  <a:pt x="195" y="41"/>
                  <a:pt x="199" y="37"/>
                  <a:pt x="200" y="38"/>
                </a:cubicBezTo>
                <a:cubicBezTo>
                  <a:pt x="199" y="38"/>
                  <a:pt x="199" y="39"/>
                  <a:pt x="199" y="39"/>
                </a:cubicBezTo>
                <a:cubicBezTo>
                  <a:pt x="198" y="39"/>
                  <a:pt x="203" y="39"/>
                  <a:pt x="204" y="39"/>
                </a:cubicBezTo>
                <a:cubicBezTo>
                  <a:pt x="210" y="40"/>
                  <a:pt x="226" y="37"/>
                  <a:pt x="229" y="36"/>
                </a:cubicBezTo>
                <a:cubicBezTo>
                  <a:pt x="233" y="36"/>
                  <a:pt x="253" y="32"/>
                  <a:pt x="253" y="32"/>
                </a:cubicBezTo>
                <a:cubicBezTo>
                  <a:pt x="250" y="29"/>
                  <a:pt x="225" y="35"/>
                  <a:pt x="220" y="35"/>
                </a:cubicBezTo>
                <a:cubicBezTo>
                  <a:pt x="217" y="35"/>
                  <a:pt x="208" y="39"/>
                  <a:pt x="204" y="37"/>
                </a:cubicBezTo>
                <a:cubicBezTo>
                  <a:pt x="204" y="36"/>
                  <a:pt x="208" y="36"/>
                  <a:pt x="210" y="35"/>
                </a:cubicBezTo>
                <a:cubicBezTo>
                  <a:pt x="205" y="36"/>
                  <a:pt x="192" y="35"/>
                  <a:pt x="192" y="37"/>
                </a:cubicBezTo>
                <a:cubicBezTo>
                  <a:pt x="193" y="37"/>
                  <a:pt x="194" y="37"/>
                  <a:pt x="195" y="37"/>
                </a:cubicBezTo>
                <a:cubicBezTo>
                  <a:pt x="195" y="37"/>
                  <a:pt x="184" y="40"/>
                  <a:pt x="184" y="38"/>
                </a:cubicBezTo>
                <a:cubicBezTo>
                  <a:pt x="184" y="38"/>
                  <a:pt x="190" y="38"/>
                  <a:pt x="190" y="37"/>
                </a:cubicBezTo>
                <a:cubicBezTo>
                  <a:pt x="190" y="37"/>
                  <a:pt x="183" y="37"/>
                  <a:pt x="183" y="38"/>
                </a:cubicBezTo>
                <a:cubicBezTo>
                  <a:pt x="183" y="38"/>
                  <a:pt x="183" y="38"/>
                  <a:pt x="183" y="39"/>
                </a:cubicBezTo>
                <a:cubicBezTo>
                  <a:pt x="183" y="39"/>
                  <a:pt x="168" y="41"/>
                  <a:pt x="168" y="40"/>
                </a:cubicBezTo>
                <a:cubicBezTo>
                  <a:pt x="168" y="40"/>
                  <a:pt x="171" y="39"/>
                  <a:pt x="170" y="39"/>
                </a:cubicBezTo>
                <a:cubicBezTo>
                  <a:pt x="170" y="39"/>
                  <a:pt x="169" y="39"/>
                  <a:pt x="167" y="39"/>
                </a:cubicBezTo>
                <a:cubicBezTo>
                  <a:pt x="168" y="38"/>
                  <a:pt x="169" y="38"/>
                  <a:pt x="169" y="38"/>
                </a:cubicBezTo>
                <a:cubicBezTo>
                  <a:pt x="175" y="35"/>
                  <a:pt x="185" y="36"/>
                  <a:pt x="192" y="36"/>
                </a:cubicBezTo>
                <a:cubicBezTo>
                  <a:pt x="200" y="35"/>
                  <a:pt x="208" y="34"/>
                  <a:pt x="216" y="33"/>
                </a:cubicBezTo>
                <a:cubicBezTo>
                  <a:pt x="229" y="32"/>
                  <a:pt x="243" y="30"/>
                  <a:pt x="256" y="29"/>
                </a:cubicBezTo>
                <a:cubicBezTo>
                  <a:pt x="266" y="28"/>
                  <a:pt x="277" y="26"/>
                  <a:pt x="287" y="26"/>
                </a:cubicBezTo>
                <a:cubicBezTo>
                  <a:pt x="292" y="26"/>
                  <a:pt x="304" y="25"/>
                  <a:pt x="306" y="24"/>
                </a:cubicBezTo>
                <a:cubicBezTo>
                  <a:pt x="308" y="23"/>
                  <a:pt x="312" y="23"/>
                  <a:pt x="316" y="23"/>
                </a:cubicBezTo>
                <a:cubicBezTo>
                  <a:pt x="315" y="23"/>
                  <a:pt x="315" y="22"/>
                  <a:pt x="316" y="23"/>
                </a:cubicBezTo>
                <a:cubicBezTo>
                  <a:pt x="321" y="23"/>
                  <a:pt x="327" y="23"/>
                  <a:pt x="331" y="23"/>
                </a:cubicBezTo>
                <a:cubicBezTo>
                  <a:pt x="332" y="23"/>
                  <a:pt x="338" y="22"/>
                  <a:pt x="342" y="22"/>
                </a:cubicBezTo>
                <a:cubicBezTo>
                  <a:pt x="342" y="21"/>
                  <a:pt x="351" y="22"/>
                  <a:pt x="351" y="22"/>
                </a:cubicBezTo>
                <a:cubicBezTo>
                  <a:pt x="354" y="22"/>
                  <a:pt x="369" y="19"/>
                  <a:pt x="371" y="21"/>
                </a:cubicBezTo>
                <a:cubicBezTo>
                  <a:pt x="371" y="21"/>
                  <a:pt x="370" y="21"/>
                  <a:pt x="370" y="21"/>
                </a:cubicBezTo>
                <a:cubicBezTo>
                  <a:pt x="379" y="23"/>
                  <a:pt x="391" y="21"/>
                  <a:pt x="401" y="21"/>
                </a:cubicBezTo>
                <a:cubicBezTo>
                  <a:pt x="400" y="21"/>
                  <a:pt x="397" y="22"/>
                  <a:pt x="397" y="22"/>
                </a:cubicBezTo>
                <a:cubicBezTo>
                  <a:pt x="396" y="22"/>
                  <a:pt x="401" y="27"/>
                  <a:pt x="404" y="26"/>
                </a:cubicBezTo>
                <a:cubicBezTo>
                  <a:pt x="404" y="28"/>
                  <a:pt x="404" y="29"/>
                  <a:pt x="403" y="31"/>
                </a:cubicBezTo>
                <a:cubicBezTo>
                  <a:pt x="404" y="29"/>
                  <a:pt x="404" y="27"/>
                  <a:pt x="404" y="25"/>
                </a:cubicBezTo>
                <a:cubicBezTo>
                  <a:pt x="403" y="24"/>
                  <a:pt x="399" y="22"/>
                  <a:pt x="399" y="23"/>
                </a:cubicBezTo>
                <a:cubicBezTo>
                  <a:pt x="399" y="22"/>
                  <a:pt x="403" y="22"/>
                  <a:pt x="404" y="23"/>
                </a:cubicBezTo>
                <a:cubicBezTo>
                  <a:pt x="404" y="22"/>
                  <a:pt x="404" y="22"/>
                  <a:pt x="404" y="21"/>
                </a:cubicBezTo>
                <a:cubicBezTo>
                  <a:pt x="404" y="21"/>
                  <a:pt x="404" y="21"/>
                  <a:pt x="404" y="21"/>
                </a:cubicBezTo>
                <a:cubicBezTo>
                  <a:pt x="404" y="21"/>
                  <a:pt x="404" y="21"/>
                  <a:pt x="404" y="21"/>
                </a:cubicBezTo>
                <a:cubicBezTo>
                  <a:pt x="404" y="21"/>
                  <a:pt x="404" y="21"/>
                  <a:pt x="404" y="21"/>
                </a:cubicBezTo>
                <a:cubicBezTo>
                  <a:pt x="404" y="21"/>
                  <a:pt x="404" y="21"/>
                  <a:pt x="404" y="21"/>
                </a:cubicBezTo>
                <a:cubicBezTo>
                  <a:pt x="404" y="21"/>
                  <a:pt x="405" y="21"/>
                  <a:pt x="405" y="21"/>
                </a:cubicBezTo>
                <a:cubicBezTo>
                  <a:pt x="405" y="21"/>
                  <a:pt x="405" y="21"/>
                  <a:pt x="405" y="21"/>
                </a:cubicBezTo>
                <a:cubicBezTo>
                  <a:pt x="405" y="21"/>
                  <a:pt x="405" y="21"/>
                  <a:pt x="405" y="21"/>
                </a:cubicBezTo>
                <a:cubicBezTo>
                  <a:pt x="405" y="21"/>
                  <a:pt x="405" y="21"/>
                  <a:pt x="405" y="21"/>
                </a:cubicBezTo>
                <a:cubicBezTo>
                  <a:pt x="405" y="21"/>
                  <a:pt x="405" y="21"/>
                  <a:pt x="405" y="21"/>
                </a:cubicBezTo>
                <a:cubicBezTo>
                  <a:pt x="412" y="20"/>
                  <a:pt x="419" y="20"/>
                  <a:pt x="426" y="19"/>
                </a:cubicBezTo>
                <a:cubicBezTo>
                  <a:pt x="429" y="18"/>
                  <a:pt x="429" y="13"/>
                  <a:pt x="428" y="12"/>
                </a:cubicBezTo>
                <a:cubicBezTo>
                  <a:pt x="427" y="12"/>
                  <a:pt x="422" y="14"/>
                  <a:pt x="422" y="12"/>
                </a:cubicBezTo>
                <a:cubicBezTo>
                  <a:pt x="422" y="12"/>
                  <a:pt x="427" y="10"/>
                  <a:pt x="427" y="10"/>
                </a:cubicBezTo>
                <a:cubicBezTo>
                  <a:pt x="430" y="7"/>
                  <a:pt x="416" y="7"/>
                  <a:pt x="418" y="8"/>
                </a:cubicBezTo>
                <a:cubicBezTo>
                  <a:pt x="418" y="8"/>
                  <a:pt x="425" y="10"/>
                  <a:pt x="425" y="9"/>
                </a:cubicBezTo>
                <a:cubicBezTo>
                  <a:pt x="425" y="11"/>
                  <a:pt x="420" y="10"/>
                  <a:pt x="420" y="10"/>
                </a:cubicBezTo>
                <a:cubicBezTo>
                  <a:pt x="420" y="10"/>
                  <a:pt x="421" y="11"/>
                  <a:pt x="421" y="11"/>
                </a:cubicBezTo>
                <a:cubicBezTo>
                  <a:pt x="420" y="11"/>
                  <a:pt x="414" y="11"/>
                  <a:pt x="407" y="12"/>
                </a:cubicBezTo>
                <a:cubicBezTo>
                  <a:pt x="407" y="11"/>
                  <a:pt x="407" y="10"/>
                  <a:pt x="407" y="10"/>
                </a:cubicBezTo>
                <a:cubicBezTo>
                  <a:pt x="409" y="10"/>
                  <a:pt x="411" y="10"/>
                  <a:pt x="412" y="9"/>
                </a:cubicBezTo>
                <a:cubicBezTo>
                  <a:pt x="412" y="9"/>
                  <a:pt x="412" y="9"/>
                  <a:pt x="412" y="9"/>
                </a:cubicBezTo>
                <a:cubicBezTo>
                  <a:pt x="412" y="9"/>
                  <a:pt x="412" y="9"/>
                  <a:pt x="412" y="9"/>
                </a:cubicBezTo>
                <a:cubicBezTo>
                  <a:pt x="414" y="9"/>
                  <a:pt x="415" y="9"/>
                  <a:pt x="415" y="8"/>
                </a:cubicBezTo>
                <a:cubicBezTo>
                  <a:pt x="415" y="9"/>
                  <a:pt x="412" y="9"/>
                  <a:pt x="407" y="9"/>
                </a:cubicBezTo>
                <a:cubicBezTo>
                  <a:pt x="407" y="9"/>
                  <a:pt x="407" y="9"/>
                  <a:pt x="407" y="9"/>
                </a:cubicBezTo>
                <a:cubicBezTo>
                  <a:pt x="407" y="8"/>
                  <a:pt x="407" y="8"/>
                  <a:pt x="408" y="7"/>
                </a:cubicBezTo>
                <a:cubicBezTo>
                  <a:pt x="407" y="8"/>
                  <a:pt x="407" y="8"/>
                  <a:pt x="407" y="9"/>
                </a:cubicBezTo>
                <a:cubicBezTo>
                  <a:pt x="407" y="8"/>
                  <a:pt x="407" y="8"/>
                  <a:pt x="407" y="8"/>
                </a:cubicBezTo>
                <a:cubicBezTo>
                  <a:pt x="407" y="8"/>
                  <a:pt x="407" y="8"/>
                  <a:pt x="406" y="8"/>
                </a:cubicBezTo>
                <a:cubicBezTo>
                  <a:pt x="406" y="7"/>
                  <a:pt x="406" y="6"/>
                  <a:pt x="406" y="6"/>
                </a:cubicBezTo>
                <a:cubicBezTo>
                  <a:pt x="406" y="6"/>
                  <a:pt x="406" y="7"/>
                  <a:pt x="406" y="8"/>
                </a:cubicBezTo>
                <a:cubicBezTo>
                  <a:pt x="406" y="8"/>
                  <a:pt x="406" y="8"/>
                  <a:pt x="406" y="8"/>
                </a:cubicBezTo>
                <a:cubicBezTo>
                  <a:pt x="406" y="8"/>
                  <a:pt x="406" y="7"/>
                  <a:pt x="406" y="7"/>
                </a:cubicBezTo>
                <a:cubicBezTo>
                  <a:pt x="406" y="7"/>
                  <a:pt x="406" y="8"/>
                  <a:pt x="406" y="8"/>
                </a:cubicBezTo>
                <a:cubicBezTo>
                  <a:pt x="406" y="8"/>
                  <a:pt x="406" y="8"/>
                  <a:pt x="406" y="8"/>
                </a:cubicBezTo>
                <a:cubicBezTo>
                  <a:pt x="406" y="8"/>
                  <a:pt x="406" y="7"/>
                  <a:pt x="406" y="7"/>
                </a:cubicBezTo>
                <a:cubicBezTo>
                  <a:pt x="406" y="7"/>
                  <a:pt x="406" y="7"/>
                  <a:pt x="406" y="7"/>
                </a:cubicBezTo>
                <a:cubicBezTo>
                  <a:pt x="406" y="7"/>
                  <a:pt x="406" y="7"/>
                  <a:pt x="406" y="8"/>
                </a:cubicBezTo>
                <a:cubicBezTo>
                  <a:pt x="406" y="8"/>
                  <a:pt x="406" y="8"/>
                  <a:pt x="406" y="8"/>
                </a:cubicBezTo>
                <a:cubicBezTo>
                  <a:pt x="406" y="7"/>
                  <a:pt x="406" y="7"/>
                  <a:pt x="406" y="7"/>
                </a:cubicBezTo>
                <a:cubicBezTo>
                  <a:pt x="405" y="6"/>
                  <a:pt x="404" y="7"/>
                  <a:pt x="403" y="7"/>
                </a:cubicBezTo>
                <a:cubicBezTo>
                  <a:pt x="403" y="7"/>
                  <a:pt x="403" y="7"/>
                  <a:pt x="403" y="8"/>
                </a:cubicBezTo>
                <a:cubicBezTo>
                  <a:pt x="401" y="9"/>
                  <a:pt x="385" y="7"/>
                  <a:pt x="382" y="7"/>
                </a:cubicBezTo>
                <a:cubicBezTo>
                  <a:pt x="372" y="7"/>
                  <a:pt x="363" y="8"/>
                  <a:pt x="353" y="8"/>
                </a:cubicBezTo>
                <a:cubicBezTo>
                  <a:pt x="347" y="8"/>
                  <a:pt x="333" y="6"/>
                  <a:pt x="327" y="9"/>
                </a:cubicBezTo>
                <a:cubicBezTo>
                  <a:pt x="326" y="10"/>
                  <a:pt x="325" y="10"/>
                  <a:pt x="324" y="10"/>
                </a:cubicBezTo>
                <a:cubicBezTo>
                  <a:pt x="324" y="10"/>
                  <a:pt x="324" y="10"/>
                  <a:pt x="324" y="10"/>
                </a:cubicBezTo>
                <a:cubicBezTo>
                  <a:pt x="324" y="11"/>
                  <a:pt x="318" y="11"/>
                  <a:pt x="318" y="10"/>
                </a:cubicBezTo>
                <a:cubicBezTo>
                  <a:pt x="318" y="10"/>
                  <a:pt x="320" y="10"/>
                  <a:pt x="321" y="10"/>
                </a:cubicBezTo>
                <a:cubicBezTo>
                  <a:pt x="318" y="10"/>
                  <a:pt x="315" y="9"/>
                  <a:pt x="312" y="10"/>
                </a:cubicBezTo>
                <a:cubicBezTo>
                  <a:pt x="310" y="11"/>
                  <a:pt x="307" y="11"/>
                  <a:pt x="304" y="11"/>
                </a:cubicBezTo>
                <a:cubicBezTo>
                  <a:pt x="304" y="11"/>
                  <a:pt x="304" y="11"/>
                  <a:pt x="304" y="11"/>
                </a:cubicBezTo>
                <a:cubicBezTo>
                  <a:pt x="299" y="11"/>
                  <a:pt x="294" y="11"/>
                  <a:pt x="290" y="11"/>
                </a:cubicBezTo>
                <a:cubicBezTo>
                  <a:pt x="277" y="13"/>
                  <a:pt x="263" y="13"/>
                  <a:pt x="250" y="15"/>
                </a:cubicBezTo>
                <a:cubicBezTo>
                  <a:pt x="213" y="18"/>
                  <a:pt x="177" y="22"/>
                  <a:pt x="140" y="26"/>
                </a:cubicBezTo>
                <a:cubicBezTo>
                  <a:pt x="124" y="28"/>
                  <a:pt x="108" y="29"/>
                  <a:pt x="93" y="32"/>
                </a:cubicBezTo>
                <a:cubicBezTo>
                  <a:pt x="82" y="33"/>
                  <a:pt x="68" y="33"/>
                  <a:pt x="57" y="35"/>
                </a:cubicBezTo>
                <a:cubicBezTo>
                  <a:pt x="66" y="33"/>
                  <a:pt x="77" y="32"/>
                  <a:pt x="84" y="32"/>
                </a:cubicBezTo>
                <a:cubicBezTo>
                  <a:pt x="96" y="32"/>
                  <a:pt x="109" y="28"/>
                  <a:pt x="121" y="27"/>
                </a:cubicBezTo>
                <a:cubicBezTo>
                  <a:pt x="135" y="26"/>
                  <a:pt x="149" y="23"/>
                  <a:pt x="163" y="22"/>
                </a:cubicBezTo>
                <a:cubicBezTo>
                  <a:pt x="165" y="22"/>
                  <a:pt x="176" y="20"/>
                  <a:pt x="186" y="19"/>
                </a:cubicBezTo>
                <a:cubicBezTo>
                  <a:pt x="184" y="19"/>
                  <a:pt x="181" y="19"/>
                  <a:pt x="181" y="18"/>
                </a:cubicBezTo>
                <a:cubicBezTo>
                  <a:pt x="181" y="17"/>
                  <a:pt x="188" y="18"/>
                  <a:pt x="187" y="18"/>
                </a:cubicBezTo>
                <a:cubicBezTo>
                  <a:pt x="188" y="18"/>
                  <a:pt x="188" y="18"/>
                  <a:pt x="189" y="18"/>
                </a:cubicBezTo>
                <a:cubicBezTo>
                  <a:pt x="189" y="18"/>
                  <a:pt x="189" y="18"/>
                  <a:pt x="189" y="18"/>
                </a:cubicBezTo>
                <a:cubicBezTo>
                  <a:pt x="189" y="15"/>
                  <a:pt x="206" y="17"/>
                  <a:pt x="206" y="17"/>
                </a:cubicBezTo>
                <a:cubicBezTo>
                  <a:pt x="205" y="17"/>
                  <a:pt x="205" y="17"/>
                  <a:pt x="204" y="17"/>
                </a:cubicBezTo>
                <a:cubicBezTo>
                  <a:pt x="204" y="17"/>
                  <a:pt x="211" y="15"/>
                  <a:pt x="211" y="15"/>
                </a:cubicBezTo>
                <a:cubicBezTo>
                  <a:pt x="211" y="15"/>
                  <a:pt x="210" y="16"/>
                  <a:pt x="209" y="17"/>
                </a:cubicBezTo>
                <a:cubicBezTo>
                  <a:pt x="209" y="17"/>
                  <a:pt x="217" y="17"/>
                  <a:pt x="217" y="17"/>
                </a:cubicBezTo>
                <a:cubicBezTo>
                  <a:pt x="217" y="15"/>
                  <a:pt x="218" y="14"/>
                  <a:pt x="220" y="14"/>
                </a:cubicBezTo>
                <a:cubicBezTo>
                  <a:pt x="221" y="14"/>
                  <a:pt x="225" y="15"/>
                  <a:pt x="225" y="15"/>
                </a:cubicBezTo>
                <a:cubicBezTo>
                  <a:pt x="224" y="15"/>
                  <a:pt x="224" y="16"/>
                  <a:pt x="224" y="16"/>
                </a:cubicBezTo>
                <a:cubicBezTo>
                  <a:pt x="227" y="17"/>
                  <a:pt x="231" y="15"/>
                  <a:pt x="235" y="14"/>
                </a:cubicBezTo>
                <a:cubicBezTo>
                  <a:pt x="235" y="14"/>
                  <a:pt x="234" y="14"/>
                  <a:pt x="235" y="14"/>
                </a:cubicBezTo>
                <a:cubicBezTo>
                  <a:pt x="235" y="14"/>
                  <a:pt x="235" y="14"/>
                  <a:pt x="235" y="14"/>
                </a:cubicBezTo>
                <a:cubicBezTo>
                  <a:pt x="235" y="14"/>
                  <a:pt x="236" y="14"/>
                  <a:pt x="237" y="14"/>
                </a:cubicBezTo>
                <a:cubicBezTo>
                  <a:pt x="237" y="14"/>
                  <a:pt x="238" y="14"/>
                  <a:pt x="238" y="14"/>
                </a:cubicBezTo>
                <a:cubicBezTo>
                  <a:pt x="238" y="14"/>
                  <a:pt x="238" y="14"/>
                  <a:pt x="237" y="14"/>
                </a:cubicBezTo>
                <a:cubicBezTo>
                  <a:pt x="238" y="14"/>
                  <a:pt x="239" y="14"/>
                  <a:pt x="239" y="14"/>
                </a:cubicBezTo>
                <a:cubicBezTo>
                  <a:pt x="241" y="14"/>
                  <a:pt x="244" y="14"/>
                  <a:pt x="247" y="13"/>
                </a:cubicBezTo>
                <a:cubicBezTo>
                  <a:pt x="247" y="13"/>
                  <a:pt x="247" y="13"/>
                  <a:pt x="247" y="13"/>
                </a:cubicBezTo>
                <a:cubicBezTo>
                  <a:pt x="251" y="13"/>
                  <a:pt x="255" y="12"/>
                  <a:pt x="256" y="12"/>
                </a:cubicBezTo>
                <a:cubicBezTo>
                  <a:pt x="256" y="12"/>
                  <a:pt x="250" y="13"/>
                  <a:pt x="250" y="12"/>
                </a:cubicBezTo>
                <a:cubicBezTo>
                  <a:pt x="250" y="12"/>
                  <a:pt x="267" y="8"/>
                  <a:pt x="266" y="8"/>
                </a:cubicBezTo>
                <a:cubicBezTo>
                  <a:pt x="258" y="7"/>
                  <a:pt x="249" y="10"/>
                  <a:pt x="241" y="11"/>
                </a:cubicBezTo>
                <a:cubicBezTo>
                  <a:pt x="233" y="12"/>
                  <a:pt x="224" y="11"/>
                  <a:pt x="216" y="13"/>
                </a:cubicBezTo>
                <a:cubicBezTo>
                  <a:pt x="194" y="17"/>
                  <a:pt x="170" y="19"/>
                  <a:pt x="147" y="20"/>
                </a:cubicBezTo>
                <a:cubicBezTo>
                  <a:pt x="121" y="21"/>
                  <a:pt x="95" y="27"/>
                  <a:pt x="69" y="29"/>
                </a:cubicBezTo>
                <a:cubicBezTo>
                  <a:pt x="66" y="30"/>
                  <a:pt x="47" y="33"/>
                  <a:pt x="47" y="32"/>
                </a:cubicBezTo>
                <a:cubicBezTo>
                  <a:pt x="47" y="31"/>
                  <a:pt x="35" y="32"/>
                  <a:pt x="34" y="33"/>
                </a:cubicBezTo>
                <a:cubicBezTo>
                  <a:pt x="31" y="34"/>
                  <a:pt x="13" y="37"/>
                  <a:pt x="12" y="36"/>
                </a:cubicBezTo>
                <a:cubicBezTo>
                  <a:pt x="14" y="38"/>
                  <a:pt x="29" y="40"/>
                  <a:pt x="39" y="40"/>
                </a:cubicBezTo>
                <a:cubicBezTo>
                  <a:pt x="39" y="40"/>
                  <a:pt x="39" y="40"/>
                  <a:pt x="39" y="40"/>
                </a:cubicBezTo>
                <a:cubicBezTo>
                  <a:pt x="31" y="41"/>
                  <a:pt x="21" y="40"/>
                  <a:pt x="17" y="40"/>
                </a:cubicBezTo>
                <a:cubicBezTo>
                  <a:pt x="12" y="41"/>
                  <a:pt x="14" y="43"/>
                  <a:pt x="10" y="44"/>
                </a:cubicBezTo>
                <a:cubicBezTo>
                  <a:pt x="5" y="44"/>
                  <a:pt x="10" y="47"/>
                  <a:pt x="9" y="49"/>
                </a:cubicBezTo>
                <a:cubicBezTo>
                  <a:pt x="8" y="49"/>
                  <a:pt x="8" y="49"/>
                  <a:pt x="7" y="50"/>
                </a:cubicBezTo>
                <a:cubicBezTo>
                  <a:pt x="9" y="51"/>
                  <a:pt x="16" y="51"/>
                  <a:pt x="20" y="51"/>
                </a:cubicBezTo>
                <a:cubicBezTo>
                  <a:pt x="16" y="51"/>
                  <a:pt x="10" y="52"/>
                  <a:pt x="12" y="53"/>
                </a:cubicBezTo>
                <a:cubicBezTo>
                  <a:pt x="15" y="54"/>
                  <a:pt x="26" y="54"/>
                  <a:pt x="34" y="53"/>
                </a:cubicBezTo>
                <a:cubicBezTo>
                  <a:pt x="35" y="53"/>
                  <a:pt x="36" y="54"/>
                  <a:pt x="37" y="54"/>
                </a:cubicBezTo>
                <a:cubicBezTo>
                  <a:pt x="36" y="54"/>
                  <a:pt x="35" y="53"/>
                  <a:pt x="34" y="54"/>
                </a:cubicBezTo>
                <a:cubicBezTo>
                  <a:pt x="33" y="54"/>
                  <a:pt x="33" y="54"/>
                  <a:pt x="33" y="55"/>
                </a:cubicBezTo>
                <a:cubicBezTo>
                  <a:pt x="32" y="55"/>
                  <a:pt x="32" y="55"/>
                  <a:pt x="33" y="56"/>
                </a:cubicBezTo>
                <a:cubicBezTo>
                  <a:pt x="34" y="56"/>
                  <a:pt x="34" y="56"/>
                  <a:pt x="35" y="56"/>
                </a:cubicBezTo>
                <a:cubicBezTo>
                  <a:pt x="36" y="56"/>
                  <a:pt x="37" y="56"/>
                  <a:pt x="38" y="56"/>
                </a:cubicBezTo>
                <a:cubicBezTo>
                  <a:pt x="42" y="58"/>
                  <a:pt x="70" y="59"/>
                  <a:pt x="74" y="56"/>
                </a:cubicBezTo>
                <a:cubicBezTo>
                  <a:pt x="70" y="60"/>
                  <a:pt x="49" y="59"/>
                  <a:pt x="42" y="60"/>
                </a:cubicBezTo>
                <a:cubicBezTo>
                  <a:pt x="37" y="61"/>
                  <a:pt x="40" y="63"/>
                  <a:pt x="36" y="63"/>
                </a:cubicBezTo>
                <a:cubicBezTo>
                  <a:pt x="32" y="64"/>
                  <a:pt x="35" y="66"/>
                  <a:pt x="35" y="68"/>
                </a:cubicBezTo>
                <a:cubicBezTo>
                  <a:pt x="35" y="68"/>
                  <a:pt x="34" y="68"/>
                  <a:pt x="33" y="68"/>
                </a:cubicBezTo>
                <a:cubicBezTo>
                  <a:pt x="28" y="69"/>
                  <a:pt x="23" y="71"/>
                  <a:pt x="17" y="71"/>
                </a:cubicBezTo>
                <a:cubicBezTo>
                  <a:pt x="16" y="71"/>
                  <a:pt x="6" y="71"/>
                  <a:pt x="8" y="73"/>
                </a:cubicBezTo>
                <a:cubicBezTo>
                  <a:pt x="12" y="76"/>
                  <a:pt x="41" y="77"/>
                  <a:pt x="47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1" y="77"/>
                  <a:pt x="20" y="76"/>
                  <a:pt x="13" y="77"/>
                </a:cubicBezTo>
                <a:cubicBezTo>
                  <a:pt x="7" y="77"/>
                  <a:pt x="10" y="79"/>
                  <a:pt x="5" y="79"/>
                </a:cubicBezTo>
                <a:cubicBezTo>
                  <a:pt x="0" y="80"/>
                  <a:pt x="5" y="83"/>
                  <a:pt x="4" y="84"/>
                </a:cubicBezTo>
                <a:cubicBezTo>
                  <a:pt x="3" y="85"/>
                  <a:pt x="2" y="85"/>
                  <a:pt x="2" y="86"/>
                </a:cubicBezTo>
                <a:cubicBezTo>
                  <a:pt x="4" y="86"/>
                  <a:pt x="8" y="86"/>
                  <a:pt x="12" y="87"/>
                </a:cubicBezTo>
                <a:cubicBezTo>
                  <a:pt x="10" y="87"/>
                  <a:pt x="8" y="87"/>
                  <a:pt x="6" y="87"/>
                </a:cubicBezTo>
                <a:cubicBezTo>
                  <a:pt x="6" y="88"/>
                  <a:pt x="6" y="88"/>
                  <a:pt x="7" y="89"/>
                </a:cubicBezTo>
                <a:cubicBezTo>
                  <a:pt x="8" y="90"/>
                  <a:pt x="13" y="90"/>
                  <a:pt x="17" y="90"/>
                </a:cubicBezTo>
                <a:cubicBezTo>
                  <a:pt x="18" y="90"/>
                  <a:pt x="18" y="90"/>
                  <a:pt x="18" y="90"/>
                </a:cubicBezTo>
                <a:cubicBezTo>
                  <a:pt x="19" y="91"/>
                  <a:pt x="21" y="90"/>
                  <a:pt x="21" y="90"/>
                </a:cubicBezTo>
                <a:cubicBezTo>
                  <a:pt x="30" y="89"/>
                  <a:pt x="39" y="88"/>
                  <a:pt x="42" y="86"/>
                </a:cubicBezTo>
                <a:cubicBezTo>
                  <a:pt x="42" y="86"/>
                  <a:pt x="39" y="85"/>
                  <a:pt x="40" y="85"/>
                </a:cubicBezTo>
                <a:cubicBezTo>
                  <a:pt x="41" y="85"/>
                  <a:pt x="43" y="85"/>
                  <a:pt x="44" y="85"/>
                </a:cubicBezTo>
                <a:cubicBezTo>
                  <a:pt x="44" y="85"/>
                  <a:pt x="43" y="86"/>
                  <a:pt x="43" y="86"/>
                </a:cubicBezTo>
                <a:cubicBezTo>
                  <a:pt x="44" y="86"/>
                  <a:pt x="46" y="86"/>
                  <a:pt x="48" y="86"/>
                </a:cubicBezTo>
                <a:cubicBezTo>
                  <a:pt x="42" y="87"/>
                  <a:pt x="37" y="89"/>
                  <a:pt x="32" y="89"/>
                </a:cubicBezTo>
                <a:cubicBezTo>
                  <a:pt x="31" y="89"/>
                  <a:pt x="21" y="90"/>
                  <a:pt x="23" y="91"/>
                </a:cubicBezTo>
                <a:cubicBezTo>
                  <a:pt x="27" y="94"/>
                  <a:pt x="58" y="95"/>
                  <a:pt x="63" y="90"/>
                </a:cubicBezTo>
                <a:cubicBezTo>
                  <a:pt x="58" y="95"/>
                  <a:pt x="35" y="94"/>
                  <a:pt x="28" y="95"/>
                </a:cubicBezTo>
                <a:cubicBezTo>
                  <a:pt x="22" y="95"/>
                  <a:pt x="25" y="98"/>
                  <a:pt x="20" y="98"/>
                </a:cubicBezTo>
                <a:cubicBezTo>
                  <a:pt x="15" y="99"/>
                  <a:pt x="20" y="101"/>
                  <a:pt x="19" y="103"/>
                </a:cubicBezTo>
                <a:cubicBezTo>
                  <a:pt x="19" y="104"/>
                  <a:pt x="18" y="104"/>
                  <a:pt x="17" y="104"/>
                </a:cubicBezTo>
                <a:cubicBezTo>
                  <a:pt x="20" y="105"/>
                  <a:pt x="26" y="106"/>
                  <a:pt x="31" y="105"/>
                </a:cubicBezTo>
                <a:cubicBezTo>
                  <a:pt x="26" y="106"/>
                  <a:pt x="21" y="107"/>
                  <a:pt x="22" y="107"/>
                </a:cubicBezTo>
                <a:cubicBezTo>
                  <a:pt x="23" y="108"/>
                  <a:pt x="25" y="108"/>
                  <a:pt x="27" y="108"/>
                </a:cubicBezTo>
                <a:cubicBezTo>
                  <a:pt x="27" y="108"/>
                  <a:pt x="27" y="108"/>
                  <a:pt x="27" y="108"/>
                </a:cubicBezTo>
                <a:cubicBezTo>
                  <a:pt x="27" y="108"/>
                  <a:pt x="28" y="108"/>
                  <a:pt x="29" y="108"/>
                </a:cubicBezTo>
                <a:cubicBezTo>
                  <a:pt x="29" y="108"/>
                  <a:pt x="30" y="108"/>
                  <a:pt x="30" y="108"/>
                </a:cubicBezTo>
                <a:cubicBezTo>
                  <a:pt x="28" y="109"/>
                  <a:pt x="26" y="109"/>
                  <a:pt x="23" y="110"/>
                </a:cubicBezTo>
                <a:cubicBezTo>
                  <a:pt x="23" y="110"/>
                  <a:pt x="12" y="110"/>
                  <a:pt x="14" y="111"/>
                </a:cubicBezTo>
                <a:cubicBezTo>
                  <a:pt x="17" y="113"/>
                  <a:pt x="30" y="114"/>
                  <a:pt x="41" y="113"/>
                </a:cubicBezTo>
                <a:cubicBezTo>
                  <a:pt x="41" y="113"/>
                  <a:pt x="40" y="113"/>
                  <a:pt x="38" y="113"/>
                </a:cubicBezTo>
                <a:cubicBezTo>
                  <a:pt x="36" y="113"/>
                  <a:pt x="36" y="114"/>
                  <a:pt x="36" y="114"/>
                </a:cubicBezTo>
                <a:cubicBezTo>
                  <a:pt x="29" y="115"/>
                  <a:pt x="23" y="115"/>
                  <a:pt x="20" y="115"/>
                </a:cubicBezTo>
                <a:cubicBezTo>
                  <a:pt x="14" y="116"/>
                  <a:pt x="17" y="118"/>
                  <a:pt x="12" y="118"/>
                </a:cubicBezTo>
                <a:cubicBezTo>
                  <a:pt x="6" y="119"/>
                  <a:pt x="11" y="121"/>
                  <a:pt x="10" y="123"/>
                </a:cubicBezTo>
                <a:cubicBezTo>
                  <a:pt x="10" y="124"/>
                  <a:pt x="9" y="124"/>
                  <a:pt x="8" y="125"/>
                </a:cubicBezTo>
                <a:cubicBezTo>
                  <a:pt x="10" y="125"/>
                  <a:pt x="12" y="125"/>
                  <a:pt x="15" y="126"/>
                </a:cubicBezTo>
                <a:cubicBezTo>
                  <a:pt x="14" y="126"/>
                  <a:pt x="13" y="126"/>
                  <a:pt x="13" y="126"/>
                </a:cubicBezTo>
                <a:cubicBezTo>
                  <a:pt x="12" y="127"/>
                  <a:pt x="13" y="127"/>
                  <a:pt x="14" y="128"/>
                </a:cubicBezTo>
                <a:cubicBezTo>
                  <a:pt x="21" y="129"/>
                  <a:pt x="38" y="127"/>
                  <a:pt x="47" y="125"/>
                </a:cubicBezTo>
                <a:cubicBezTo>
                  <a:pt x="57" y="126"/>
                  <a:pt x="73" y="126"/>
                  <a:pt x="78" y="123"/>
                </a:cubicBezTo>
                <a:cubicBezTo>
                  <a:pt x="78" y="123"/>
                  <a:pt x="77" y="123"/>
                  <a:pt x="76" y="122"/>
                </a:cubicBezTo>
                <a:cubicBezTo>
                  <a:pt x="75" y="121"/>
                  <a:pt x="81" y="123"/>
                  <a:pt x="81" y="122"/>
                </a:cubicBezTo>
                <a:cubicBezTo>
                  <a:pt x="80" y="123"/>
                  <a:pt x="80" y="123"/>
                  <a:pt x="80" y="123"/>
                </a:cubicBezTo>
                <a:cubicBezTo>
                  <a:pt x="81" y="123"/>
                  <a:pt x="83" y="123"/>
                  <a:pt x="86" y="123"/>
                </a:cubicBezTo>
                <a:cubicBezTo>
                  <a:pt x="83" y="124"/>
                  <a:pt x="80" y="125"/>
                  <a:pt x="76" y="126"/>
                </a:cubicBezTo>
                <a:cubicBezTo>
                  <a:pt x="77" y="126"/>
                  <a:pt x="77" y="126"/>
                  <a:pt x="77" y="125"/>
                </a:cubicBezTo>
                <a:cubicBezTo>
                  <a:pt x="76" y="125"/>
                  <a:pt x="76" y="125"/>
                  <a:pt x="75" y="126"/>
                </a:cubicBezTo>
                <a:cubicBezTo>
                  <a:pt x="75" y="126"/>
                  <a:pt x="76" y="126"/>
                  <a:pt x="76" y="126"/>
                </a:cubicBezTo>
                <a:cubicBezTo>
                  <a:pt x="71" y="127"/>
                  <a:pt x="66" y="128"/>
                  <a:pt x="66" y="127"/>
                </a:cubicBezTo>
                <a:cubicBezTo>
                  <a:pt x="66" y="133"/>
                  <a:pt x="97" y="130"/>
                  <a:pt x="101" y="127"/>
                </a:cubicBezTo>
                <a:cubicBezTo>
                  <a:pt x="97" y="131"/>
                  <a:pt x="75" y="133"/>
                  <a:pt x="69" y="132"/>
                </a:cubicBezTo>
                <a:cubicBezTo>
                  <a:pt x="67" y="132"/>
                  <a:pt x="62" y="134"/>
                  <a:pt x="63" y="134"/>
                </a:cubicBezTo>
                <a:cubicBezTo>
                  <a:pt x="59" y="132"/>
                  <a:pt x="57" y="127"/>
                  <a:pt x="54" y="131"/>
                </a:cubicBezTo>
                <a:cubicBezTo>
                  <a:pt x="54" y="131"/>
                  <a:pt x="54" y="132"/>
                  <a:pt x="54" y="133"/>
                </a:cubicBezTo>
                <a:cubicBezTo>
                  <a:pt x="56" y="136"/>
                  <a:pt x="58" y="139"/>
                  <a:pt x="62" y="141"/>
                </a:cubicBezTo>
                <a:cubicBezTo>
                  <a:pt x="62" y="141"/>
                  <a:pt x="62" y="141"/>
                  <a:pt x="62" y="141"/>
                </a:cubicBezTo>
                <a:cubicBezTo>
                  <a:pt x="62" y="141"/>
                  <a:pt x="63" y="141"/>
                  <a:pt x="63" y="141"/>
                </a:cubicBezTo>
                <a:cubicBezTo>
                  <a:pt x="63" y="141"/>
                  <a:pt x="63" y="141"/>
                  <a:pt x="64" y="141"/>
                </a:cubicBezTo>
                <a:cubicBezTo>
                  <a:pt x="65" y="141"/>
                  <a:pt x="66" y="142"/>
                  <a:pt x="67" y="142"/>
                </a:cubicBezTo>
                <a:cubicBezTo>
                  <a:pt x="66" y="142"/>
                  <a:pt x="66" y="142"/>
                  <a:pt x="66" y="142"/>
                </a:cubicBezTo>
                <a:cubicBezTo>
                  <a:pt x="66" y="142"/>
                  <a:pt x="66" y="142"/>
                  <a:pt x="66" y="143"/>
                </a:cubicBezTo>
                <a:cubicBezTo>
                  <a:pt x="62" y="142"/>
                  <a:pt x="59" y="142"/>
                  <a:pt x="57" y="141"/>
                </a:cubicBezTo>
                <a:cubicBezTo>
                  <a:pt x="57" y="141"/>
                  <a:pt x="57" y="141"/>
                  <a:pt x="58" y="142"/>
                </a:cubicBezTo>
                <a:cubicBezTo>
                  <a:pt x="63" y="146"/>
                  <a:pt x="70" y="146"/>
                  <a:pt x="77" y="144"/>
                </a:cubicBezTo>
                <a:cubicBezTo>
                  <a:pt x="85" y="145"/>
                  <a:pt x="95" y="143"/>
                  <a:pt x="98" y="141"/>
                </a:cubicBezTo>
                <a:cubicBezTo>
                  <a:pt x="94" y="146"/>
                  <a:pt x="73" y="145"/>
                  <a:pt x="67" y="146"/>
                </a:cubicBezTo>
                <a:cubicBezTo>
                  <a:pt x="64" y="147"/>
                  <a:pt x="68" y="149"/>
                  <a:pt x="63" y="149"/>
                </a:cubicBezTo>
                <a:cubicBezTo>
                  <a:pt x="58" y="149"/>
                  <a:pt x="62" y="152"/>
                  <a:pt x="61" y="154"/>
                </a:cubicBezTo>
                <a:cubicBezTo>
                  <a:pt x="60" y="154"/>
                  <a:pt x="60" y="154"/>
                  <a:pt x="59" y="155"/>
                </a:cubicBezTo>
                <a:cubicBezTo>
                  <a:pt x="63" y="156"/>
                  <a:pt x="74" y="157"/>
                  <a:pt x="78" y="156"/>
                </a:cubicBezTo>
                <a:cubicBezTo>
                  <a:pt x="74" y="158"/>
                  <a:pt x="68" y="156"/>
                  <a:pt x="63" y="157"/>
                </a:cubicBezTo>
                <a:cubicBezTo>
                  <a:pt x="63" y="157"/>
                  <a:pt x="63" y="158"/>
                  <a:pt x="64" y="158"/>
                </a:cubicBezTo>
                <a:cubicBezTo>
                  <a:pt x="69" y="161"/>
                  <a:pt x="89" y="158"/>
                  <a:pt x="94" y="155"/>
                </a:cubicBezTo>
                <a:cubicBezTo>
                  <a:pt x="93" y="154"/>
                  <a:pt x="93" y="154"/>
                  <a:pt x="93" y="153"/>
                </a:cubicBezTo>
                <a:cubicBezTo>
                  <a:pt x="94" y="152"/>
                  <a:pt x="106" y="152"/>
                  <a:pt x="109" y="152"/>
                </a:cubicBezTo>
                <a:cubicBezTo>
                  <a:pt x="116" y="150"/>
                  <a:pt x="122" y="149"/>
                  <a:pt x="128" y="148"/>
                </a:cubicBezTo>
                <a:cubicBezTo>
                  <a:pt x="129" y="148"/>
                  <a:pt x="163" y="141"/>
                  <a:pt x="163" y="141"/>
                </a:cubicBezTo>
                <a:cubicBezTo>
                  <a:pt x="163" y="141"/>
                  <a:pt x="163" y="141"/>
                  <a:pt x="163" y="142"/>
                </a:cubicBezTo>
                <a:cubicBezTo>
                  <a:pt x="164" y="143"/>
                  <a:pt x="188" y="138"/>
                  <a:pt x="202" y="136"/>
                </a:cubicBezTo>
                <a:cubicBezTo>
                  <a:pt x="202" y="136"/>
                  <a:pt x="202" y="135"/>
                  <a:pt x="202" y="136"/>
                </a:cubicBezTo>
                <a:cubicBezTo>
                  <a:pt x="202" y="136"/>
                  <a:pt x="202" y="136"/>
                  <a:pt x="202" y="136"/>
                </a:cubicBezTo>
                <a:cubicBezTo>
                  <a:pt x="207" y="135"/>
                  <a:pt x="211" y="135"/>
                  <a:pt x="211" y="135"/>
                </a:cubicBezTo>
                <a:cubicBezTo>
                  <a:pt x="211" y="135"/>
                  <a:pt x="210" y="135"/>
                  <a:pt x="210" y="136"/>
                </a:cubicBezTo>
                <a:cubicBezTo>
                  <a:pt x="211" y="137"/>
                  <a:pt x="215" y="132"/>
                  <a:pt x="216" y="134"/>
                </a:cubicBezTo>
                <a:cubicBezTo>
                  <a:pt x="215" y="134"/>
                  <a:pt x="215" y="134"/>
                  <a:pt x="215" y="135"/>
                </a:cubicBezTo>
                <a:cubicBezTo>
                  <a:pt x="215" y="135"/>
                  <a:pt x="219" y="135"/>
                  <a:pt x="220" y="134"/>
                </a:cubicBezTo>
                <a:cubicBezTo>
                  <a:pt x="226" y="135"/>
                  <a:pt x="242" y="132"/>
                  <a:pt x="245" y="131"/>
                </a:cubicBezTo>
                <a:cubicBezTo>
                  <a:pt x="249" y="131"/>
                  <a:pt x="252" y="130"/>
                  <a:pt x="256" y="129"/>
                </a:cubicBezTo>
                <a:cubicBezTo>
                  <a:pt x="256" y="130"/>
                  <a:pt x="256" y="130"/>
                  <a:pt x="256" y="129"/>
                </a:cubicBezTo>
                <a:cubicBezTo>
                  <a:pt x="257" y="129"/>
                  <a:pt x="258" y="129"/>
                  <a:pt x="259" y="129"/>
                </a:cubicBezTo>
                <a:cubicBezTo>
                  <a:pt x="259" y="129"/>
                  <a:pt x="266" y="127"/>
                  <a:pt x="265" y="127"/>
                </a:cubicBezTo>
                <a:cubicBezTo>
                  <a:pt x="258" y="124"/>
                  <a:pt x="242" y="129"/>
                  <a:pt x="233" y="131"/>
                </a:cubicBezTo>
                <a:cubicBezTo>
                  <a:pt x="232" y="131"/>
                  <a:pt x="223" y="134"/>
                  <a:pt x="220" y="132"/>
                </a:cubicBezTo>
                <a:cubicBezTo>
                  <a:pt x="220" y="132"/>
                  <a:pt x="223" y="131"/>
                  <a:pt x="226" y="131"/>
                </a:cubicBezTo>
                <a:cubicBezTo>
                  <a:pt x="221" y="131"/>
                  <a:pt x="208" y="131"/>
                  <a:pt x="209" y="132"/>
                </a:cubicBezTo>
                <a:cubicBezTo>
                  <a:pt x="209" y="133"/>
                  <a:pt x="210" y="133"/>
                  <a:pt x="211" y="133"/>
                </a:cubicBezTo>
                <a:cubicBezTo>
                  <a:pt x="211" y="133"/>
                  <a:pt x="201" y="135"/>
                  <a:pt x="201" y="134"/>
                </a:cubicBezTo>
                <a:cubicBezTo>
                  <a:pt x="201" y="134"/>
                  <a:pt x="201" y="134"/>
                  <a:pt x="201" y="134"/>
                </a:cubicBezTo>
                <a:cubicBezTo>
                  <a:pt x="201" y="134"/>
                  <a:pt x="200" y="135"/>
                  <a:pt x="200" y="135"/>
                </a:cubicBezTo>
                <a:cubicBezTo>
                  <a:pt x="198" y="135"/>
                  <a:pt x="187" y="137"/>
                  <a:pt x="187" y="136"/>
                </a:cubicBezTo>
                <a:cubicBezTo>
                  <a:pt x="187" y="136"/>
                  <a:pt x="189" y="135"/>
                  <a:pt x="188" y="135"/>
                </a:cubicBezTo>
                <a:cubicBezTo>
                  <a:pt x="187" y="134"/>
                  <a:pt x="179" y="135"/>
                  <a:pt x="178" y="136"/>
                </a:cubicBezTo>
                <a:cubicBezTo>
                  <a:pt x="178" y="137"/>
                  <a:pt x="179" y="137"/>
                  <a:pt x="180" y="137"/>
                </a:cubicBezTo>
                <a:cubicBezTo>
                  <a:pt x="180" y="137"/>
                  <a:pt x="159" y="138"/>
                  <a:pt x="156" y="139"/>
                </a:cubicBezTo>
                <a:cubicBezTo>
                  <a:pt x="156" y="139"/>
                  <a:pt x="160" y="139"/>
                  <a:pt x="161" y="139"/>
                </a:cubicBezTo>
                <a:cubicBezTo>
                  <a:pt x="160" y="140"/>
                  <a:pt x="160" y="141"/>
                  <a:pt x="160" y="141"/>
                </a:cubicBezTo>
                <a:cubicBezTo>
                  <a:pt x="159" y="141"/>
                  <a:pt x="146" y="140"/>
                  <a:pt x="146" y="141"/>
                </a:cubicBezTo>
                <a:cubicBezTo>
                  <a:pt x="147" y="142"/>
                  <a:pt x="147" y="142"/>
                  <a:pt x="147" y="142"/>
                </a:cubicBezTo>
                <a:cubicBezTo>
                  <a:pt x="146" y="142"/>
                  <a:pt x="142" y="142"/>
                  <a:pt x="137" y="143"/>
                </a:cubicBezTo>
                <a:cubicBezTo>
                  <a:pt x="147" y="141"/>
                  <a:pt x="160" y="138"/>
                  <a:pt x="163" y="137"/>
                </a:cubicBezTo>
                <a:cubicBezTo>
                  <a:pt x="172" y="136"/>
                  <a:pt x="180" y="135"/>
                  <a:pt x="188" y="134"/>
                </a:cubicBezTo>
                <a:cubicBezTo>
                  <a:pt x="215" y="130"/>
                  <a:pt x="242" y="126"/>
                  <a:pt x="268" y="124"/>
                </a:cubicBezTo>
                <a:cubicBezTo>
                  <a:pt x="278" y="123"/>
                  <a:pt x="287" y="121"/>
                  <a:pt x="297" y="120"/>
                </a:cubicBezTo>
                <a:cubicBezTo>
                  <a:pt x="301" y="120"/>
                  <a:pt x="312" y="119"/>
                  <a:pt x="314" y="118"/>
                </a:cubicBezTo>
                <a:cubicBezTo>
                  <a:pt x="316" y="117"/>
                  <a:pt x="320" y="117"/>
                  <a:pt x="323" y="117"/>
                </a:cubicBezTo>
                <a:cubicBezTo>
                  <a:pt x="323" y="117"/>
                  <a:pt x="323" y="117"/>
                  <a:pt x="323" y="117"/>
                </a:cubicBezTo>
                <a:cubicBezTo>
                  <a:pt x="328" y="117"/>
                  <a:pt x="334" y="118"/>
                  <a:pt x="338" y="117"/>
                </a:cubicBezTo>
                <a:cubicBezTo>
                  <a:pt x="339" y="117"/>
                  <a:pt x="350" y="116"/>
                  <a:pt x="351" y="116"/>
                </a:cubicBezTo>
                <a:cubicBezTo>
                  <a:pt x="350" y="116"/>
                  <a:pt x="349" y="116"/>
                  <a:pt x="348" y="116"/>
                </a:cubicBezTo>
                <a:cubicBezTo>
                  <a:pt x="352" y="120"/>
                  <a:pt x="371" y="112"/>
                  <a:pt x="375" y="115"/>
                </a:cubicBezTo>
                <a:cubicBezTo>
                  <a:pt x="375" y="115"/>
                  <a:pt x="374" y="116"/>
                  <a:pt x="374" y="116"/>
                </a:cubicBezTo>
                <a:cubicBezTo>
                  <a:pt x="383" y="117"/>
                  <a:pt x="396" y="115"/>
                  <a:pt x="406" y="115"/>
                </a:cubicBezTo>
                <a:cubicBezTo>
                  <a:pt x="413" y="115"/>
                  <a:pt x="419" y="114"/>
                  <a:pt x="426" y="114"/>
                </a:cubicBezTo>
                <a:cubicBezTo>
                  <a:pt x="429" y="114"/>
                  <a:pt x="430" y="108"/>
                  <a:pt x="429" y="108"/>
                </a:cubicBezTo>
                <a:cubicBezTo>
                  <a:pt x="428" y="107"/>
                  <a:pt x="424" y="108"/>
                  <a:pt x="423" y="107"/>
                </a:cubicBezTo>
                <a:cubicBezTo>
                  <a:pt x="431" y="108"/>
                  <a:pt x="440" y="107"/>
                  <a:pt x="447" y="107"/>
                </a:cubicBezTo>
                <a:cubicBezTo>
                  <a:pt x="457" y="107"/>
                  <a:pt x="468" y="107"/>
                  <a:pt x="478" y="104"/>
                </a:cubicBezTo>
                <a:cubicBezTo>
                  <a:pt x="480" y="103"/>
                  <a:pt x="479" y="98"/>
                  <a:pt x="478" y="97"/>
                </a:cubicBezTo>
                <a:cubicBezTo>
                  <a:pt x="478" y="97"/>
                  <a:pt x="473" y="99"/>
                  <a:pt x="472" y="97"/>
                </a:cubicBezTo>
                <a:cubicBezTo>
                  <a:pt x="472" y="98"/>
                  <a:pt x="473" y="97"/>
                  <a:pt x="475" y="96"/>
                </a:cubicBezTo>
                <a:cubicBezTo>
                  <a:pt x="484" y="96"/>
                  <a:pt x="494" y="96"/>
                  <a:pt x="503" y="96"/>
                </a:cubicBezTo>
                <a:cubicBezTo>
                  <a:pt x="512" y="96"/>
                  <a:pt x="521" y="96"/>
                  <a:pt x="531" y="96"/>
                </a:cubicBezTo>
                <a:cubicBezTo>
                  <a:pt x="532" y="96"/>
                  <a:pt x="536" y="96"/>
                  <a:pt x="537" y="94"/>
                </a:cubicBezTo>
                <a:close/>
                <a:moveTo>
                  <a:pt x="514" y="87"/>
                </a:moveTo>
                <a:cubicBezTo>
                  <a:pt x="510" y="90"/>
                  <a:pt x="515" y="86"/>
                  <a:pt x="514" y="87"/>
                </a:cubicBezTo>
                <a:close/>
                <a:moveTo>
                  <a:pt x="312" y="91"/>
                </a:moveTo>
                <a:cubicBezTo>
                  <a:pt x="312" y="92"/>
                  <a:pt x="312" y="90"/>
                  <a:pt x="312" y="91"/>
                </a:cubicBezTo>
                <a:close/>
                <a:moveTo>
                  <a:pt x="308" y="92"/>
                </a:moveTo>
                <a:cubicBezTo>
                  <a:pt x="307" y="92"/>
                  <a:pt x="307" y="92"/>
                  <a:pt x="306" y="92"/>
                </a:cubicBezTo>
                <a:cubicBezTo>
                  <a:pt x="307" y="88"/>
                  <a:pt x="310" y="94"/>
                  <a:pt x="308" y="92"/>
                </a:cubicBezTo>
                <a:close/>
                <a:moveTo>
                  <a:pt x="305" y="91"/>
                </a:moveTo>
                <a:cubicBezTo>
                  <a:pt x="305" y="93"/>
                  <a:pt x="303" y="92"/>
                  <a:pt x="303" y="91"/>
                </a:cubicBezTo>
                <a:cubicBezTo>
                  <a:pt x="304" y="91"/>
                  <a:pt x="304" y="91"/>
                  <a:pt x="305" y="91"/>
                </a:cubicBezTo>
                <a:close/>
                <a:moveTo>
                  <a:pt x="288" y="92"/>
                </a:moveTo>
                <a:cubicBezTo>
                  <a:pt x="291" y="90"/>
                  <a:pt x="290" y="92"/>
                  <a:pt x="290" y="92"/>
                </a:cubicBezTo>
                <a:cubicBezTo>
                  <a:pt x="291" y="93"/>
                  <a:pt x="287" y="93"/>
                  <a:pt x="288" y="92"/>
                </a:cubicBezTo>
                <a:close/>
                <a:moveTo>
                  <a:pt x="241" y="95"/>
                </a:moveTo>
                <a:cubicBezTo>
                  <a:pt x="239" y="96"/>
                  <a:pt x="237" y="96"/>
                  <a:pt x="235" y="96"/>
                </a:cubicBezTo>
                <a:cubicBezTo>
                  <a:pt x="234" y="96"/>
                  <a:pt x="232" y="97"/>
                  <a:pt x="230" y="97"/>
                </a:cubicBezTo>
                <a:cubicBezTo>
                  <a:pt x="233" y="97"/>
                  <a:pt x="239" y="95"/>
                  <a:pt x="241" y="95"/>
                </a:cubicBezTo>
                <a:close/>
                <a:moveTo>
                  <a:pt x="216" y="96"/>
                </a:moveTo>
                <a:cubicBezTo>
                  <a:pt x="216" y="96"/>
                  <a:pt x="217" y="96"/>
                  <a:pt x="218" y="96"/>
                </a:cubicBezTo>
                <a:cubicBezTo>
                  <a:pt x="218" y="96"/>
                  <a:pt x="218" y="97"/>
                  <a:pt x="218" y="97"/>
                </a:cubicBezTo>
                <a:cubicBezTo>
                  <a:pt x="217" y="97"/>
                  <a:pt x="216" y="97"/>
                  <a:pt x="216" y="97"/>
                </a:cubicBezTo>
                <a:cubicBezTo>
                  <a:pt x="216" y="97"/>
                  <a:pt x="216" y="97"/>
                  <a:pt x="216" y="96"/>
                </a:cubicBezTo>
                <a:close/>
                <a:moveTo>
                  <a:pt x="475" y="61"/>
                </a:moveTo>
                <a:cubicBezTo>
                  <a:pt x="475" y="61"/>
                  <a:pt x="475" y="61"/>
                  <a:pt x="475" y="61"/>
                </a:cubicBezTo>
                <a:cubicBezTo>
                  <a:pt x="475" y="62"/>
                  <a:pt x="475" y="62"/>
                  <a:pt x="475" y="62"/>
                </a:cubicBezTo>
                <a:cubicBezTo>
                  <a:pt x="475" y="62"/>
                  <a:pt x="475" y="62"/>
                  <a:pt x="475" y="61"/>
                </a:cubicBezTo>
                <a:close/>
                <a:moveTo>
                  <a:pt x="469" y="65"/>
                </a:moveTo>
                <a:cubicBezTo>
                  <a:pt x="469" y="65"/>
                  <a:pt x="469" y="65"/>
                  <a:pt x="469" y="65"/>
                </a:cubicBezTo>
                <a:cubicBezTo>
                  <a:pt x="469" y="65"/>
                  <a:pt x="469" y="65"/>
                  <a:pt x="469" y="65"/>
                </a:cubicBezTo>
                <a:cubicBezTo>
                  <a:pt x="469" y="65"/>
                  <a:pt x="469" y="65"/>
                  <a:pt x="469" y="65"/>
                </a:cubicBezTo>
                <a:close/>
                <a:moveTo>
                  <a:pt x="444" y="68"/>
                </a:moveTo>
                <a:cubicBezTo>
                  <a:pt x="444" y="68"/>
                  <a:pt x="444" y="68"/>
                  <a:pt x="444" y="68"/>
                </a:cubicBezTo>
                <a:cubicBezTo>
                  <a:pt x="444" y="68"/>
                  <a:pt x="444" y="68"/>
                  <a:pt x="443" y="68"/>
                </a:cubicBezTo>
                <a:cubicBezTo>
                  <a:pt x="443" y="68"/>
                  <a:pt x="444" y="68"/>
                  <a:pt x="444" y="68"/>
                </a:cubicBezTo>
                <a:close/>
                <a:moveTo>
                  <a:pt x="434" y="68"/>
                </a:moveTo>
                <a:cubicBezTo>
                  <a:pt x="434" y="68"/>
                  <a:pt x="434" y="68"/>
                  <a:pt x="434" y="68"/>
                </a:cubicBezTo>
                <a:cubicBezTo>
                  <a:pt x="433" y="68"/>
                  <a:pt x="433" y="68"/>
                  <a:pt x="433" y="68"/>
                </a:cubicBezTo>
                <a:cubicBezTo>
                  <a:pt x="433" y="68"/>
                  <a:pt x="433" y="68"/>
                  <a:pt x="433" y="68"/>
                </a:cubicBezTo>
                <a:cubicBezTo>
                  <a:pt x="433" y="68"/>
                  <a:pt x="433" y="68"/>
                  <a:pt x="434" y="68"/>
                </a:cubicBezTo>
                <a:close/>
                <a:moveTo>
                  <a:pt x="427" y="71"/>
                </a:moveTo>
                <a:cubicBezTo>
                  <a:pt x="426" y="71"/>
                  <a:pt x="426" y="71"/>
                  <a:pt x="425" y="71"/>
                </a:cubicBezTo>
                <a:cubicBezTo>
                  <a:pt x="425" y="71"/>
                  <a:pt x="426" y="71"/>
                  <a:pt x="427" y="71"/>
                </a:cubicBezTo>
                <a:close/>
                <a:moveTo>
                  <a:pt x="404" y="71"/>
                </a:moveTo>
                <a:cubicBezTo>
                  <a:pt x="404" y="71"/>
                  <a:pt x="404" y="71"/>
                  <a:pt x="404" y="71"/>
                </a:cubicBezTo>
                <a:cubicBezTo>
                  <a:pt x="404" y="71"/>
                  <a:pt x="404" y="71"/>
                  <a:pt x="404" y="71"/>
                </a:cubicBezTo>
                <a:cubicBezTo>
                  <a:pt x="404" y="71"/>
                  <a:pt x="404" y="71"/>
                  <a:pt x="404" y="71"/>
                </a:cubicBezTo>
                <a:close/>
                <a:moveTo>
                  <a:pt x="404" y="69"/>
                </a:moveTo>
                <a:cubicBezTo>
                  <a:pt x="404" y="69"/>
                  <a:pt x="404" y="69"/>
                  <a:pt x="404" y="69"/>
                </a:cubicBezTo>
                <a:cubicBezTo>
                  <a:pt x="404" y="69"/>
                  <a:pt x="403" y="69"/>
                  <a:pt x="402" y="69"/>
                </a:cubicBezTo>
                <a:cubicBezTo>
                  <a:pt x="402" y="69"/>
                  <a:pt x="402" y="69"/>
                  <a:pt x="402" y="69"/>
                </a:cubicBezTo>
                <a:lnTo>
                  <a:pt x="404" y="69"/>
                </a:lnTo>
                <a:close/>
                <a:moveTo>
                  <a:pt x="374" y="70"/>
                </a:moveTo>
                <a:cubicBezTo>
                  <a:pt x="374" y="71"/>
                  <a:pt x="367" y="69"/>
                  <a:pt x="367" y="69"/>
                </a:cubicBezTo>
                <a:cubicBezTo>
                  <a:pt x="367" y="69"/>
                  <a:pt x="374" y="68"/>
                  <a:pt x="374" y="70"/>
                </a:cubicBezTo>
                <a:close/>
                <a:moveTo>
                  <a:pt x="358" y="77"/>
                </a:moveTo>
                <a:cubicBezTo>
                  <a:pt x="359" y="78"/>
                  <a:pt x="358" y="75"/>
                  <a:pt x="358" y="77"/>
                </a:cubicBezTo>
                <a:close/>
                <a:moveTo>
                  <a:pt x="361" y="72"/>
                </a:moveTo>
                <a:cubicBezTo>
                  <a:pt x="359" y="72"/>
                  <a:pt x="357" y="72"/>
                  <a:pt x="356" y="72"/>
                </a:cubicBezTo>
                <a:cubicBezTo>
                  <a:pt x="357" y="71"/>
                  <a:pt x="360" y="71"/>
                  <a:pt x="361" y="72"/>
                </a:cubicBezTo>
                <a:close/>
                <a:moveTo>
                  <a:pt x="352" y="71"/>
                </a:moveTo>
                <a:cubicBezTo>
                  <a:pt x="352" y="73"/>
                  <a:pt x="351" y="73"/>
                  <a:pt x="349" y="71"/>
                </a:cubicBezTo>
                <a:cubicBezTo>
                  <a:pt x="350" y="72"/>
                  <a:pt x="351" y="71"/>
                  <a:pt x="352" y="71"/>
                </a:cubicBezTo>
                <a:close/>
                <a:moveTo>
                  <a:pt x="347" y="78"/>
                </a:moveTo>
                <a:cubicBezTo>
                  <a:pt x="347" y="79"/>
                  <a:pt x="347" y="78"/>
                  <a:pt x="347" y="78"/>
                </a:cubicBezTo>
                <a:close/>
                <a:moveTo>
                  <a:pt x="345" y="73"/>
                </a:moveTo>
                <a:cubicBezTo>
                  <a:pt x="345" y="73"/>
                  <a:pt x="345" y="73"/>
                  <a:pt x="345" y="73"/>
                </a:cubicBezTo>
                <a:cubicBezTo>
                  <a:pt x="345" y="73"/>
                  <a:pt x="345" y="73"/>
                  <a:pt x="345" y="73"/>
                </a:cubicBezTo>
                <a:close/>
                <a:moveTo>
                  <a:pt x="345" y="78"/>
                </a:moveTo>
                <a:cubicBezTo>
                  <a:pt x="345" y="79"/>
                  <a:pt x="343" y="77"/>
                  <a:pt x="345" y="78"/>
                </a:cubicBezTo>
                <a:close/>
                <a:moveTo>
                  <a:pt x="342" y="72"/>
                </a:moveTo>
                <a:cubicBezTo>
                  <a:pt x="342" y="72"/>
                  <a:pt x="341" y="72"/>
                  <a:pt x="341" y="72"/>
                </a:cubicBezTo>
                <a:cubicBezTo>
                  <a:pt x="341" y="71"/>
                  <a:pt x="342" y="71"/>
                  <a:pt x="342" y="72"/>
                </a:cubicBezTo>
                <a:close/>
                <a:moveTo>
                  <a:pt x="339" y="72"/>
                </a:moveTo>
                <a:cubicBezTo>
                  <a:pt x="339" y="72"/>
                  <a:pt x="338" y="72"/>
                  <a:pt x="337" y="72"/>
                </a:cubicBezTo>
                <a:cubicBezTo>
                  <a:pt x="337" y="72"/>
                  <a:pt x="340" y="72"/>
                  <a:pt x="339" y="72"/>
                </a:cubicBezTo>
                <a:close/>
                <a:moveTo>
                  <a:pt x="337" y="70"/>
                </a:moveTo>
                <a:cubicBezTo>
                  <a:pt x="337" y="70"/>
                  <a:pt x="337" y="70"/>
                  <a:pt x="337" y="70"/>
                </a:cubicBezTo>
                <a:cubicBezTo>
                  <a:pt x="336" y="71"/>
                  <a:pt x="337" y="71"/>
                  <a:pt x="337" y="70"/>
                </a:cubicBezTo>
                <a:close/>
                <a:moveTo>
                  <a:pt x="337" y="78"/>
                </a:moveTo>
                <a:cubicBezTo>
                  <a:pt x="337" y="78"/>
                  <a:pt x="336" y="77"/>
                  <a:pt x="337" y="78"/>
                </a:cubicBezTo>
                <a:close/>
                <a:moveTo>
                  <a:pt x="313" y="78"/>
                </a:moveTo>
                <a:cubicBezTo>
                  <a:pt x="313" y="78"/>
                  <a:pt x="313" y="77"/>
                  <a:pt x="313" y="78"/>
                </a:cubicBezTo>
                <a:close/>
                <a:moveTo>
                  <a:pt x="315" y="73"/>
                </a:moveTo>
                <a:cubicBezTo>
                  <a:pt x="315" y="74"/>
                  <a:pt x="315" y="72"/>
                  <a:pt x="315" y="73"/>
                </a:cubicBezTo>
                <a:close/>
                <a:moveTo>
                  <a:pt x="317" y="76"/>
                </a:moveTo>
                <a:cubicBezTo>
                  <a:pt x="317" y="76"/>
                  <a:pt x="316" y="76"/>
                  <a:pt x="316" y="76"/>
                </a:cubicBezTo>
                <a:cubicBezTo>
                  <a:pt x="316" y="76"/>
                  <a:pt x="317" y="76"/>
                  <a:pt x="318" y="76"/>
                </a:cubicBezTo>
                <a:cubicBezTo>
                  <a:pt x="318" y="76"/>
                  <a:pt x="318" y="76"/>
                  <a:pt x="317" y="76"/>
                </a:cubicBezTo>
                <a:close/>
                <a:moveTo>
                  <a:pt x="329" y="72"/>
                </a:moveTo>
                <a:cubicBezTo>
                  <a:pt x="328" y="73"/>
                  <a:pt x="327" y="73"/>
                  <a:pt x="326" y="72"/>
                </a:cubicBezTo>
                <a:cubicBezTo>
                  <a:pt x="327" y="72"/>
                  <a:pt x="328" y="72"/>
                  <a:pt x="329" y="72"/>
                </a:cubicBezTo>
                <a:close/>
                <a:moveTo>
                  <a:pt x="326" y="71"/>
                </a:moveTo>
                <a:cubicBezTo>
                  <a:pt x="324" y="72"/>
                  <a:pt x="325" y="71"/>
                  <a:pt x="326" y="71"/>
                </a:cubicBezTo>
                <a:close/>
                <a:moveTo>
                  <a:pt x="327" y="76"/>
                </a:moveTo>
                <a:cubicBezTo>
                  <a:pt x="326" y="77"/>
                  <a:pt x="326" y="77"/>
                  <a:pt x="325" y="76"/>
                </a:cubicBezTo>
                <a:cubicBezTo>
                  <a:pt x="326" y="76"/>
                  <a:pt x="326" y="76"/>
                  <a:pt x="327" y="76"/>
                </a:cubicBezTo>
                <a:close/>
                <a:moveTo>
                  <a:pt x="324" y="75"/>
                </a:moveTo>
                <a:cubicBezTo>
                  <a:pt x="324" y="75"/>
                  <a:pt x="324" y="75"/>
                  <a:pt x="324" y="75"/>
                </a:cubicBezTo>
                <a:cubicBezTo>
                  <a:pt x="323" y="76"/>
                  <a:pt x="323" y="75"/>
                  <a:pt x="324" y="75"/>
                </a:cubicBezTo>
                <a:close/>
                <a:moveTo>
                  <a:pt x="319" y="71"/>
                </a:moveTo>
                <a:cubicBezTo>
                  <a:pt x="319" y="71"/>
                  <a:pt x="318" y="71"/>
                  <a:pt x="317" y="72"/>
                </a:cubicBezTo>
                <a:cubicBezTo>
                  <a:pt x="317" y="71"/>
                  <a:pt x="320" y="71"/>
                  <a:pt x="319" y="71"/>
                </a:cubicBezTo>
                <a:close/>
                <a:moveTo>
                  <a:pt x="317" y="72"/>
                </a:moveTo>
                <a:cubicBezTo>
                  <a:pt x="315" y="72"/>
                  <a:pt x="314" y="72"/>
                  <a:pt x="313" y="72"/>
                </a:cubicBezTo>
                <a:cubicBezTo>
                  <a:pt x="314" y="71"/>
                  <a:pt x="315" y="71"/>
                  <a:pt x="317" y="72"/>
                </a:cubicBezTo>
                <a:close/>
                <a:moveTo>
                  <a:pt x="315" y="76"/>
                </a:moveTo>
                <a:cubicBezTo>
                  <a:pt x="315" y="76"/>
                  <a:pt x="315" y="76"/>
                  <a:pt x="315" y="76"/>
                </a:cubicBezTo>
                <a:cubicBezTo>
                  <a:pt x="314" y="77"/>
                  <a:pt x="313" y="77"/>
                  <a:pt x="312" y="76"/>
                </a:cubicBezTo>
                <a:cubicBezTo>
                  <a:pt x="313" y="76"/>
                  <a:pt x="314" y="76"/>
                  <a:pt x="315" y="76"/>
                </a:cubicBezTo>
                <a:close/>
                <a:moveTo>
                  <a:pt x="309" y="81"/>
                </a:moveTo>
                <a:cubicBezTo>
                  <a:pt x="309" y="82"/>
                  <a:pt x="309" y="80"/>
                  <a:pt x="309" y="81"/>
                </a:cubicBezTo>
                <a:close/>
                <a:moveTo>
                  <a:pt x="308" y="75"/>
                </a:moveTo>
                <a:cubicBezTo>
                  <a:pt x="308" y="75"/>
                  <a:pt x="308" y="74"/>
                  <a:pt x="308" y="75"/>
                </a:cubicBezTo>
                <a:close/>
                <a:moveTo>
                  <a:pt x="306" y="80"/>
                </a:moveTo>
                <a:cubicBezTo>
                  <a:pt x="306" y="80"/>
                  <a:pt x="306" y="79"/>
                  <a:pt x="306" y="80"/>
                </a:cubicBezTo>
                <a:close/>
                <a:moveTo>
                  <a:pt x="267" y="71"/>
                </a:moveTo>
                <a:cubicBezTo>
                  <a:pt x="267" y="71"/>
                  <a:pt x="266" y="71"/>
                  <a:pt x="266" y="70"/>
                </a:cubicBezTo>
                <a:cubicBezTo>
                  <a:pt x="266" y="67"/>
                  <a:pt x="269" y="73"/>
                  <a:pt x="267" y="71"/>
                </a:cubicBezTo>
                <a:close/>
                <a:moveTo>
                  <a:pt x="264" y="70"/>
                </a:moveTo>
                <a:cubicBezTo>
                  <a:pt x="264" y="72"/>
                  <a:pt x="262" y="70"/>
                  <a:pt x="263" y="70"/>
                </a:cubicBezTo>
                <a:cubicBezTo>
                  <a:pt x="263" y="70"/>
                  <a:pt x="264" y="70"/>
                  <a:pt x="264" y="70"/>
                </a:cubicBezTo>
                <a:close/>
                <a:moveTo>
                  <a:pt x="249" y="71"/>
                </a:moveTo>
                <a:cubicBezTo>
                  <a:pt x="251" y="69"/>
                  <a:pt x="251" y="71"/>
                  <a:pt x="251" y="71"/>
                </a:cubicBezTo>
                <a:cubicBezTo>
                  <a:pt x="252" y="72"/>
                  <a:pt x="248" y="71"/>
                  <a:pt x="249" y="71"/>
                </a:cubicBezTo>
                <a:close/>
                <a:moveTo>
                  <a:pt x="206" y="73"/>
                </a:moveTo>
                <a:cubicBezTo>
                  <a:pt x="204" y="74"/>
                  <a:pt x="202" y="74"/>
                  <a:pt x="200" y="74"/>
                </a:cubicBezTo>
                <a:cubicBezTo>
                  <a:pt x="199" y="74"/>
                  <a:pt x="196" y="75"/>
                  <a:pt x="195" y="74"/>
                </a:cubicBezTo>
                <a:cubicBezTo>
                  <a:pt x="196" y="75"/>
                  <a:pt x="203" y="73"/>
                  <a:pt x="206" y="73"/>
                </a:cubicBezTo>
                <a:close/>
                <a:moveTo>
                  <a:pt x="184" y="74"/>
                </a:moveTo>
                <a:cubicBezTo>
                  <a:pt x="184" y="75"/>
                  <a:pt x="183" y="75"/>
                  <a:pt x="183" y="75"/>
                </a:cubicBezTo>
                <a:cubicBezTo>
                  <a:pt x="183" y="74"/>
                  <a:pt x="184" y="74"/>
                  <a:pt x="184" y="74"/>
                </a:cubicBezTo>
                <a:close/>
                <a:moveTo>
                  <a:pt x="178" y="75"/>
                </a:moveTo>
                <a:cubicBezTo>
                  <a:pt x="178" y="76"/>
                  <a:pt x="178" y="74"/>
                  <a:pt x="178" y="75"/>
                </a:cubicBezTo>
                <a:close/>
                <a:moveTo>
                  <a:pt x="164" y="76"/>
                </a:moveTo>
                <a:cubicBezTo>
                  <a:pt x="164" y="77"/>
                  <a:pt x="163" y="77"/>
                  <a:pt x="162" y="77"/>
                </a:cubicBezTo>
                <a:cubicBezTo>
                  <a:pt x="163" y="76"/>
                  <a:pt x="164" y="76"/>
                  <a:pt x="164" y="76"/>
                </a:cubicBezTo>
                <a:close/>
                <a:moveTo>
                  <a:pt x="237" y="63"/>
                </a:moveTo>
                <a:cubicBezTo>
                  <a:pt x="237" y="63"/>
                  <a:pt x="236" y="62"/>
                  <a:pt x="237" y="63"/>
                </a:cubicBezTo>
                <a:close/>
                <a:moveTo>
                  <a:pt x="231" y="63"/>
                </a:moveTo>
                <a:cubicBezTo>
                  <a:pt x="232" y="64"/>
                  <a:pt x="232" y="64"/>
                  <a:pt x="231" y="63"/>
                </a:cubicBezTo>
                <a:cubicBezTo>
                  <a:pt x="229" y="63"/>
                  <a:pt x="229" y="63"/>
                  <a:pt x="231" y="63"/>
                </a:cubicBezTo>
                <a:close/>
                <a:moveTo>
                  <a:pt x="193" y="65"/>
                </a:moveTo>
                <a:cubicBezTo>
                  <a:pt x="193" y="66"/>
                  <a:pt x="191" y="65"/>
                  <a:pt x="190" y="65"/>
                </a:cubicBezTo>
                <a:cubicBezTo>
                  <a:pt x="192" y="65"/>
                  <a:pt x="195" y="65"/>
                  <a:pt x="193" y="65"/>
                </a:cubicBezTo>
                <a:close/>
                <a:moveTo>
                  <a:pt x="167" y="69"/>
                </a:moveTo>
                <a:cubicBezTo>
                  <a:pt x="167" y="69"/>
                  <a:pt x="165" y="68"/>
                  <a:pt x="167" y="69"/>
                </a:cubicBezTo>
                <a:close/>
                <a:moveTo>
                  <a:pt x="153" y="69"/>
                </a:moveTo>
                <a:cubicBezTo>
                  <a:pt x="153" y="69"/>
                  <a:pt x="152" y="69"/>
                  <a:pt x="151" y="69"/>
                </a:cubicBezTo>
                <a:cubicBezTo>
                  <a:pt x="152" y="68"/>
                  <a:pt x="153" y="68"/>
                  <a:pt x="153" y="69"/>
                </a:cubicBezTo>
                <a:close/>
                <a:moveTo>
                  <a:pt x="149" y="69"/>
                </a:moveTo>
                <a:cubicBezTo>
                  <a:pt x="150" y="69"/>
                  <a:pt x="147" y="68"/>
                  <a:pt x="149" y="69"/>
                </a:cubicBezTo>
                <a:close/>
                <a:moveTo>
                  <a:pt x="148" y="72"/>
                </a:moveTo>
                <a:cubicBezTo>
                  <a:pt x="148" y="73"/>
                  <a:pt x="148" y="71"/>
                  <a:pt x="148" y="72"/>
                </a:cubicBezTo>
                <a:close/>
                <a:moveTo>
                  <a:pt x="139" y="70"/>
                </a:moveTo>
                <a:cubicBezTo>
                  <a:pt x="139" y="71"/>
                  <a:pt x="138" y="71"/>
                  <a:pt x="138" y="70"/>
                </a:cubicBezTo>
                <a:cubicBezTo>
                  <a:pt x="138" y="70"/>
                  <a:pt x="139" y="70"/>
                  <a:pt x="139" y="70"/>
                </a:cubicBezTo>
                <a:close/>
                <a:moveTo>
                  <a:pt x="134" y="71"/>
                </a:moveTo>
                <a:cubicBezTo>
                  <a:pt x="135" y="71"/>
                  <a:pt x="135" y="71"/>
                  <a:pt x="135" y="72"/>
                </a:cubicBezTo>
                <a:cubicBezTo>
                  <a:pt x="134" y="72"/>
                  <a:pt x="134" y="72"/>
                  <a:pt x="133" y="72"/>
                </a:cubicBezTo>
                <a:cubicBezTo>
                  <a:pt x="133" y="72"/>
                  <a:pt x="134" y="71"/>
                  <a:pt x="134" y="71"/>
                </a:cubicBezTo>
                <a:close/>
                <a:moveTo>
                  <a:pt x="130" y="72"/>
                </a:moveTo>
                <a:cubicBezTo>
                  <a:pt x="130" y="72"/>
                  <a:pt x="128" y="72"/>
                  <a:pt x="128" y="71"/>
                </a:cubicBezTo>
                <a:cubicBezTo>
                  <a:pt x="127" y="71"/>
                  <a:pt x="130" y="71"/>
                  <a:pt x="130" y="72"/>
                </a:cubicBezTo>
                <a:close/>
                <a:moveTo>
                  <a:pt x="148" y="60"/>
                </a:moveTo>
                <a:cubicBezTo>
                  <a:pt x="148" y="60"/>
                  <a:pt x="148" y="60"/>
                  <a:pt x="148" y="60"/>
                </a:cubicBezTo>
                <a:cubicBezTo>
                  <a:pt x="148" y="60"/>
                  <a:pt x="148" y="60"/>
                  <a:pt x="148" y="60"/>
                </a:cubicBezTo>
                <a:close/>
                <a:moveTo>
                  <a:pt x="289" y="54"/>
                </a:moveTo>
                <a:cubicBezTo>
                  <a:pt x="289" y="55"/>
                  <a:pt x="289" y="53"/>
                  <a:pt x="289" y="54"/>
                </a:cubicBezTo>
                <a:close/>
                <a:moveTo>
                  <a:pt x="290" y="51"/>
                </a:moveTo>
                <a:cubicBezTo>
                  <a:pt x="290" y="53"/>
                  <a:pt x="290" y="49"/>
                  <a:pt x="290" y="51"/>
                </a:cubicBezTo>
                <a:close/>
                <a:moveTo>
                  <a:pt x="291" y="50"/>
                </a:moveTo>
                <a:cubicBezTo>
                  <a:pt x="292" y="50"/>
                  <a:pt x="293" y="50"/>
                  <a:pt x="294" y="50"/>
                </a:cubicBezTo>
                <a:cubicBezTo>
                  <a:pt x="293" y="50"/>
                  <a:pt x="292" y="50"/>
                  <a:pt x="291" y="50"/>
                </a:cubicBezTo>
                <a:close/>
                <a:moveTo>
                  <a:pt x="297" y="50"/>
                </a:moveTo>
                <a:cubicBezTo>
                  <a:pt x="296" y="50"/>
                  <a:pt x="296" y="50"/>
                  <a:pt x="295" y="50"/>
                </a:cubicBezTo>
                <a:cubicBezTo>
                  <a:pt x="294" y="49"/>
                  <a:pt x="298" y="49"/>
                  <a:pt x="297" y="50"/>
                </a:cubicBezTo>
                <a:close/>
                <a:moveTo>
                  <a:pt x="298" y="52"/>
                </a:moveTo>
                <a:cubicBezTo>
                  <a:pt x="298" y="54"/>
                  <a:pt x="298" y="51"/>
                  <a:pt x="298" y="52"/>
                </a:cubicBezTo>
                <a:close/>
                <a:moveTo>
                  <a:pt x="303" y="52"/>
                </a:moveTo>
                <a:cubicBezTo>
                  <a:pt x="303" y="54"/>
                  <a:pt x="303" y="51"/>
                  <a:pt x="303" y="52"/>
                </a:cubicBezTo>
                <a:close/>
                <a:moveTo>
                  <a:pt x="303" y="49"/>
                </a:moveTo>
                <a:cubicBezTo>
                  <a:pt x="302" y="50"/>
                  <a:pt x="303" y="49"/>
                  <a:pt x="303" y="49"/>
                </a:cubicBezTo>
                <a:close/>
                <a:moveTo>
                  <a:pt x="304" y="50"/>
                </a:moveTo>
                <a:cubicBezTo>
                  <a:pt x="305" y="50"/>
                  <a:pt x="305" y="50"/>
                  <a:pt x="306" y="50"/>
                </a:cubicBezTo>
                <a:cubicBezTo>
                  <a:pt x="305" y="51"/>
                  <a:pt x="304" y="51"/>
                  <a:pt x="304" y="50"/>
                </a:cubicBezTo>
                <a:close/>
                <a:moveTo>
                  <a:pt x="314" y="49"/>
                </a:moveTo>
                <a:cubicBezTo>
                  <a:pt x="313" y="50"/>
                  <a:pt x="314" y="49"/>
                  <a:pt x="314" y="49"/>
                </a:cubicBezTo>
                <a:close/>
                <a:moveTo>
                  <a:pt x="315" y="53"/>
                </a:moveTo>
                <a:cubicBezTo>
                  <a:pt x="315" y="53"/>
                  <a:pt x="314" y="52"/>
                  <a:pt x="315" y="53"/>
                </a:cubicBezTo>
                <a:close/>
                <a:moveTo>
                  <a:pt x="316" y="50"/>
                </a:moveTo>
                <a:cubicBezTo>
                  <a:pt x="315" y="50"/>
                  <a:pt x="315" y="50"/>
                  <a:pt x="315" y="50"/>
                </a:cubicBezTo>
                <a:cubicBezTo>
                  <a:pt x="314" y="50"/>
                  <a:pt x="315" y="50"/>
                  <a:pt x="315" y="50"/>
                </a:cubicBezTo>
                <a:cubicBezTo>
                  <a:pt x="316" y="50"/>
                  <a:pt x="316" y="50"/>
                  <a:pt x="316" y="50"/>
                </a:cubicBezTo>
                <a:cubicBezTo>
                  <a:pt x="316" y="50"/>
                  <a:pt x="317" y="50"/>
                  <a:pt x="316" y="50"/>
                </a:cubicBezTo>
                <a:close/>
                <a:moveTo>
                  <a:pt x="318" y="50"/>
                </a:moveTo>
                <a:cubicBezTo>
                  <a:pt x="318" y="49"/>
                  <a:pt x="319" y="49"/>
                  <a:pt x="320" y="50"/>
                </a:cubicBezTo>
                <a:cubicBezTo>
                  <a:pt x="319" y="50"/>
                  <a:pt x="318" y="50"/>
                  <a:pt x="318" y="50"/>
                </a:cubicBezTo>
                <a:close/>
                <a:moveTo>
                  <a:pt x="323" y="53"/>
                </a:moveTo>
                <a:cubicBezTo>
                  <a:pt x="323" y="54"/>
                  <a:pt x="321" y="51"/>
                  <a:pt x="323" y="53"/>
                </a:cubicBezTo>
                <a:close/>
                <a:moveTo>
                  <a:pt x="322" y="51"/>
                </a:moveTo>
                <a:cubicBezTo>
                  <a:pt x="322" y="51"/>
                  <a:pt x="322" y="51"/>
                  <a:pt x="322" y="51"/>
                </a:cubicBezTo>
                <a:cubicBezTo>
                  <a:pt x="322" y="51"/>
                  <a:pt x="322" y="51"/>
                  <a:pt x="322" y="51"/>
                </a:cubicBezTo>
                <a:cubicBezTo>
                  <a:pt x="322" y="51"/>
                  <a:pt x="322" y="51"/>
                  <a:pt x="322" y="51"/>
                </a:cubicBezTo>
                <a:close/>
                <a:moveTo>
                  <a:pt x="325" y="53"/>
                </a:moveTo>
                <a:cubicBezTo>
                  <a:pt x="325" y="54"/>
                  <a:pt x="325" y="53"/>
                  <a:pt x="325" y="53"/>
                </a:cubicBezTo>
                <a:close/>
                <a:moveTo>
                  <a:pt x="326" y="49"/>
                </a:moveTo>
                <a:cubicBezTo>
                  <a:pt x="327" y="50"/>
                  <a:pt x="328" y="49"/>
                  <a:pt x="329" y="49"/>
                </a:cubicBezTo>
                <a:cubicBezTo>
                  <a:pt x="329" y="51"/>
                  <a:pt x="328" y="51"/>
                  <a:pt x="326" y="49"/>
                </a:cubicBezTo>
                <a:close/>
                <a:moveTo>
                  <a:pt x="328" y="48"/>
                </a:moveTo>
                <a:cubicBezTo>
                  <a:pt x="328" y="49"/>
                  <a:pt x="327" y="47"/>
                  <a:pt x="328" y="48"/>
                </a:cubicBezTo>
                <a:close/>
                <a:moveTo>
                  <a:pt x="336" y="50"/>
                </a:moveTo>
                <a:cubicBezTo>
                  <a:pt x="335" y="50"/>
                  <a:pt x="334" y="50"/>
                  <a:pt x="332" y="50"/>
                </a:cubicBezTo>
                <a:cubicBezTo>
                  <a:pt x="334" y="48"/>
                  <a:pt x="340" y="50"/>
                  <a:pt x="336" y="50"/>
                </a:cubicBezTo>
                <a:close/>
                <a:moveTo>
                  <a:pt x="344" y="47"/>
                </a:moveTo>
                <a:cubicBezTo>
                  <a:pt x="343" y="47"/>
                  <a:pt x="350" y="46"/>
                  <a:pt x="350" y="47"/>
                </a:cubicBezTo>
                <a:cubicBezTo>
                  <a:pt x="350" y="49"/>
                  <a:pt x="343" y="47"/>
                  <a:pt x="344" y="47"/>
                </a:cubicBezTo>
                <a:close/>
                <a:moveTo>
                  <a:pt x="364" y="50"/>
                </a:moveTo>
                <a:cubicBezTo>
                  <a:pt x="364" y="51"/>
                  <a:pt x="361" y="50"/>
                  <a:pt x="360" y="50"/>
                </a:cubicBezTo>
                <a:cubicBezTo>
                  <a:pt x="358" y="49"/>
                  <a:pt x="380" y="49"/>
                  <a:pt x="380" y="49"/>
                </a:cubicBezTo>
                <a:cubicBezTo>
                  <a:pt x="378" y="50"/>
                  <a:pt x="364" y="48"/>
                  <a:pt x="364" y="50"/>
                </a:cubicBezTo>
                <a:close/>
                <a:moveTo>
                  <a:pt x="378" y="47"/>
                </a:moveTo>
                <a:cubicBezTo>
                  <a:pt x="379" y="47"/>
                  <a:pt x="379" y="47"/>
                  <a:pt x="380" y="47"/>
                </a:cubicBezTo>
                <a:cubicBezTo>
                  <a:pt x="382" y="48"/>
                  <a:pt x="378" y="47"/>
                  <a:pt x="378" y="47"/>
                </a:cubicBezTo>
                <a:close/>
                <a:moveTo>
                  <a:pt x="381" y="48"/>
                </a:moveTo>
                <a:cubicBezTo>
                  <a:pt x="381" y="47"/>
                  <a:pt x="387" y="49"/>
                  <a:pt x="387" y="48"/>
                </a:cubicBezTo>
                <a:cubicBezTo>
                  <a:pt x="386" y="49"/>
                  <a:pt x="381" y="49"/>
                  <a:pt x="381" y="48"/>
                </a:cubicBezTo>
                <a:close/>
                <a:moveTo>
                  <a:pt x="388" y="48"/>
                </a:moveTo>
                <a:cubicBezTo>
                  <a:pt x="389" y="48"/>
                  <a:pt x="390" y="48"/>
                  <a:pt x="390" y="49"/>
                </a:cubicBezTo>
                <a:cubicBezTo>
                  <a:pt x="390" y="49"/>
                  <a:pt x="388" y="49"/>
                  <a:pt x="388" y="48"/>
                </a:cubicBezTo>
                <a:close/>
                <a:moveTo>
                  <a:pt x="392" y="49"/>
                </a:moveTo>
                <a:cubicBezTo>
                  <a:pt x="393" y="48"/>
                  <a:pt x="395" y="48"/>
                  <a:pt x="395" y="48"/>
                </a:cubicBezTo>
                <a:cubicBezTo>
                  <a:pt x="394" y="48"/>
                  <a:pt x="393" y="49"/>
                  <a:pt x="392" y="49"/>
                </a:cubicBezTo>
                <a:close/>
                <a:moveTo>
                  <a:pt x="399" y="48"/>
                </a:moveTo>
                <a:cubicBezTo>
                  <a:pt x="399" y="47"/>
                  <a:pt x="402" y="48"/>
                  <a:pt x="402" y="48"/>
                </a:cubicBezTo>
                <a:cubicBezTo>
                  <a:pt x="401" y="49"/>
                  <a:pt x="399" y="49"/>
                  <a:pt x="399" y="48"/>
                </a:cubicBezTo>
                <a:close/>
                <a:moveTo>
                  <a:pt x="418" y="48"/>
                </a:moveTo>
                <a:cubicBezTo>
                  <a:pt x="418" y="47"/>
                  <a:pt x="417" y="47"/>
                  <a:pt x="418" y="48"/>
                </a:cubicBezTo>
                <a:close/>
                <a:moveTo>
                  <a:pt x="416" y="46"/>
                </a:moveTo>
                <a:cubicBezTo>
                  <a:pt x="416" y="46"/>
                  <a:pt x="419" y="45"/>
                  <a:pt x="419" y="45"/>
                </a:cubicBezTo>
                <a:cubicBezTo>
                  <a:pt x="418" y="46"/>
                  <a:pt x="417" y="46"/>
                  <a:pt x="416" y="46"/>
                </a:cubicBezTo>
                <a:close/>
                <a:moveTo>
                  <a:pt x="424" y="50"/>
                </a:moveTo>
                <a:cubicBezTo>
                  <a:pt x="421" y="50"/>
                  <a:pt x="424" y="50"/>
                  <a:pt x="424" y="50"/>
                </a:cubicBezTo>
                <a:close/>
                <a:moveTo>
                  <a:pt x="424" y="47"/>
                </a:moveTo>
                <a:cubicBezTo>
                  <a:pt x="424" y="47"/>
                  <a:pt x="424" y="47"/>
                  <a:pt x="424" y="47"/>
                </a:cubicBezTo>
                <a:cubicBezTo>
                  <a:pt x="424" y="47"/>
                  <a:pt x="424" y="47"/>
                  <a:pt x="424" y="47"/>
                </a:cubicBezTo>
                <a:close/>
                <a:moveTo>
                  <a:pt x="416" y="38"/>
                </a:moveTo>
                <a:cubicBezTo>
                  <a:pt x="415" y="38"/>
                  <a:pt x="415" y="38"/>
                  <a:pt x="414" y="38"/>
                </a:cubicBezTo>
                <a:cubicBezTo>
                  <a:pt x="414" y="38"/>
                  <a:pt x="416" y="37"/>
                  <a:pt x="416" y="38"/>
                </a:cubicBezTo>
                <a:close/>
                <a:moveTo>
                  <a:pt x="400" y="40"/>
                </a:moveTo>
                <a:cubicBezTo>
                  <a:pt x="399" y="40"/>
                  <a:pt x="399" y="40"/>
                  <a:pt x="399" y="40"/>
                </a:cubicBezTo>
                <a:cubicBezTo>
                  <a:pt x="399" y="40"/>
                  <a:pt x="399" y="40"/>
                  <a:pt x="399" y="40"/>
                </a:cubicBezTo>
                <a:cubicBezTo>
                  <a:pt x="398" y="40"/>
                  <a:pt x="398" y="40"/>
                  <a:pt x="398" y="40"/>
                </a:cubicBezTo>
                <a:cubicBezTo>
                  <a:pt x="398" y="39"/>
                  <a:pt x="399" y="39"/>
                  <a:pt x="400" y="40"/>
                </a:cubicBezTo>
                <a:close/>
                <a:moveTo>
                  <a:pt x="394" y="39"/>
                </a:moveTo>
                <a:cubicBezTo>
                  <a:pt x="393" y="40"/>
                  <a:pt x="392" y="40"/>
                  <a:pt x="391" y="40"/>
                </a:cubicBezTo>
                <a:cubicBezTo>
                  <a:pt x="392" y="39"/>
                  <a:pt x="393" y="39"/>
                  <a:pt x="394" y="39"/>
                </a:cubicBezTo>
                <a:close/>
                <a:moveTo>
                  <a:pt x="388" y="39"/>
                </a:moveTo>
                <a:cubicBezTo>
                  <a:pt x="389" y="39"/>
                  <a:pt x="389" y="39"/>
                  <a:pt x="390" y="40"/>
                </a:cubicBezTo>
                <a:cubicBezTo>
                  <a:pt x="390" y="40"/>
                  <a:pt x="387" y="39"/>
                  <a:pt x="388" y="39"/>
                </a:cubicBezTo>
                <a:close/>
                <a:moveTo>
                  <a:pt x="387" y="39"/>
                </a:moveTo>
                <a:cubicBezTo>
                  <a:pt x="386" y="39"/>
                  <a:pt x="382" y="40"/>
                  <a:pt x="382" y="39"/>
                </a:cubicBezTo>
                <a:cubicBezTo>
                  <a:pt x="382" y="38"/>
                  <a:pt x="387" y="39"/>
                  <a:pt x="387" y="39"/>
                </a:cubicBezTo>
                <a:close/>
                <a:moveTo>
                  <a:pt x="380" y="37"/>
                </a:moveTo>
                <a:cubicBezTo>
                  <a:pt x="381" y="38"/>
                  <a:pt x="381" y="38"/>
                  <a:pt x="380" y="38"/>
                </a:cubicBezTo>
                <a:cubicBezTo>
                  <a:pt x="378" y="37"/>
                  <a:pt x="378" y="37"/>
                  <a:pt x="380" y="37"/>
                </a:cubicBezTo>
                <a:close/>
                <a:moveTo>
                  <a:pt x="380" y="39"/>
                </a:moveTo>
                <a:cubicBezTo>
                  <a:pt x="379" y="40"/>
                  <a:pt x="365" y="39"/>
                  <a:pt x="365" y="40"/>
                </a:cubicBezTo>
                <a:cubicBezTo>
                  <a:pt x="365" y="41"/>
                  <a:pt x="363" y="41"/>
                  <a:pt x="362" y="40"/>
                </a:cubicBezTo>
                <a:cubicBezTo>
                  <a:pt x="360" y="39"/>
                  <a:pt x="381" y="39"/>
                  <a:pt x="380" y="39"/>
                </a:cubicBezTo>
                <a:close/>
                <a:moveTo>
                  <a:pt x="353" y="38"/>
                </a:moveTo>
                <a:cubicBezTo>
                  <a:pt x="353" y="39"/>
                  <a:pt x="346" y="38"/>
                  <a:pt x="347" y="38"/>
                </a:cubicBezTo>
                <a:cubicBezTo>
                  <a:pt x="347" y="38"/>
                  <a:pt x="353" y="37"/>
                  <a:pt x="353" y="38"/>
                </a:cubicBezTo>
                <a:close/>
                <a:moveTo>
                  <a:pt x="340" y="40"/>
                </a:moveTo>
                <a:cubicBezTo>
                  <a:pt x="339" y="41"/>
                  <a:pt x="338" y="41"/>
                  <a:pt x="336" y="41"/>
                </a:cubicBezTo>
                <a:cubicBezTo>
                  <a:pt x="337" y="39"/>
                  <a:pt x="344" y="40"/>
                  <a:pt x="340" y="40"/>
                </a:cubicBezTo>
                <a:close/>
                <a:moveTo>
                  <a:pt x="332" y="39"/>
                </a:moveTo>
                <a:cubicBezTo>
                  <a:pt x="332" y="40"/>
                  <a:pt x="332" y="37"/>
                  <a:pt x="332" y="39"/>
                </a:cubicBezTo>
                <a:close/>
                <a:moveTo>
                  <a:pt x="333" y="40"/>
                </a:moveTo>
                <a:cubicBezTo>
                  <a:pt x="333" y="41"/>
                  <a:pt x="333" y="41"/>
                  <a:pt x="331" y="40"/>
                </a:cubicBezTo>
                <a:cubicBezTo>
                  <a:pt x="331" y="40"/>
                  <a:pt x="332" y="39"/>
                  <a:pt x="333" y="40"/>
                </a:cubicBezTo>
                <a:close/>
                <a:moveTo>
                  <a:pt x="325" y="40"/>
                </a:moveTo>
                <a:cubicBezTo>
                  <a:pt x="324" y="41"/>
                  <a:pt x="324" y="41"/>
                  <a:pt x="323" y="40"/>
                </a:cubicBezTo>
                <a:cubicBezTo>
                  <a:pt x="323" y="40"/>
                  <a:pt x="324" y="40"/>
                  <a:pt x="325" y="40"/>
                </a:cubicBezTo>
                <a:close/>
                <a:moveTo>
                  <a:pt x="322" y="41"/>
                </a:moveTo>
                <a:cubicBezTo>
                  <a:pt x="321" y="41"/>
                  <a:pt x="321" y="42"/>
                  <a:pt x="321" y="42"/>
                </a:cubicBezTo>
                <a:cubicBezTo>
                  <a:pt x="321" y="42"/>
                  <a:pt x="321" y="42"/>
                  <a:pt x="321" y="42"/>
                </a:cubicBezTo>
                <a:cubicBezTo>
                  <a:pt x="321" y="41"/>
                  <a:pt x="322" y="41"/>
                  <a:pt x="322" y="41"/>
                </a:cubicBezTo>
                <a:close/>
                <a:moveTo>
                  <a:pt x="320" y="39"/>
                </a:moveTo>
                <a:cubicBezTo>
                  <a:pt x="319" y="40"/>
                  <a:pt x="320" y="39"/>
                  <a:pt x="320" y="39"/>
                </a:cubicBezTo>
                <a:close/>
                <a:moveTo>
                  <a:pt x="312" y="41"/>
                </a:moveTo>
                <a:cubicBezTo>
                  <a:pt x="311" y="42"/>
                  <a:pt x="311" y="42"/>
                  <a:pt x="310" y="41"/>
                </a:cubicBezTo>
                <a:cubicBezTo>
                  <a:pt x="311" y="41"/>
                  <a:pt x="312" y="41"/>
                  <a:pt x="312" y="41"/>
                </a:cubicBezTo>
                <a:close/>
                <a:moveTo>
                  <a:pt x="309" y="40"/>
                </a:moveTo>
                <a:cubicBezTo>
                  <a:pt x="308" y="41"/>
                  <a:pt x="309" y="40"/>
                  <a:pt x="309" y="40"/>
                </a:cubicBezTo>
                <a:close/>
                <a:moveTo>
                  <a:pt x="309" y="43"/>
                </a:moveTo>
                <a:cubicBezTo>
                  <a:pt x="309" y="44"/>
                  <a:pt x="309" y="41"/>
                  <a:pt x="309" y="43"/>
                </a:cubicBezTo>
                <a:close/>
                <a:moveTo>
                  <a:pt x="301" y="41"/>
                </a:moveTo>
                <a:cubicBezTo>
                  <a:pt x="300" y="41"/>
                  <a:pt x="299" y="41"/>
                  <a:pt x="298" y="41"/>
                </a:cubicBezTo>
                <a:cubicBezTo>
                  <a:pt x="299" y="40"/>
                  <a:pt x="300" y="40"/>
                  <a:pt x="301" y="41"/>
                </a:cubicBezTo>
                <a:close/>
                <a:moveTo>
                  <a:pt x="298" y="42"/>
                </a:moveTo>
                <a:cubicBezTo>
                  <a:pt x="298" y="44"/>
                  <a:pt x="297" y="40"/>
                  <a:pt x="298" y="42"/>
                </a:cubicBezTo>
                <a:close/>
                <a:moveTo>
                  <a:pt x="296" y="45"/>
                </a:moveTo>
                <a:cubicBezTo>
                  <a:pt x="296" y="46"/>
                  <a:pt x="296" y="44"/>
                  <a:pt x="296" y="45"/>
                </a:cubicBezTo>
                <a:close/>
                <a:moveTo>
                  <a:pt x="294" y="44"/>
                </a:moveTo>
                <a:cubicBezTo>
                  <a:pt x="294" y="45"/>
                  <a:pt x="294" y="43"/>
                  <a:pt x="294" y="44"/>
                </a:cubicBezTo>
                <a:close/>
                <a:moveTo>
                  <a:pt x="281" y="47"/>
                </a:moveTo>
                <a:cubicBezTo>
                  <a:pt x="278" y="49"/>
                  <a:pt x="281" y="47"/>
                  <a:pt x="281" y="47"/>
                </a:cubicBezTo>
                <a:close/>
                <a:moveTo>
                  <a:pt x="131" y="60"/>
                </a:moveTo>
                <a:cubicBezTo>
                  <a:pt x="141" y="59"/>
                  <a:pt x="152" y="58"/>
                  <a:pt x="163" y="57"/>
                </a:cubicBezTo>
                <a:cubicBezTo>
                  <a:pt x="167" y="57"/>
                  <a:pt x="172" y="57"/>
                  <a:pt x="176" y="57"/>
                </a:cubicBezTo>
                <a:cubicBezTo>
                  <a:pt x="206" y="55"/>
                  <a:pt x="235" y="51"/>
                  <a:pt x="265" y="49"/>
                </a:cubicBezTo>
                <a:cubicBezTo>
                  <a:pt x="276" y="49"/>
                  <a:pt x="287" y="47"/>
                  <a:pt x="298" y="46"/>
                </a:cubicBezTo>
                <a:cubicBezTo>
                  <a:pt x="300" y="46"/>
                  <a:pt x="304" y="46"/>
                  <a:pt x="308" y="46"/>
                </a:cubicBezTo>
                <a:cubicBezTo>
                  <a:pt x="311" y="46"/>
                  <a:pt x="313" y="45"/>
                  <a:pt x="315" y="45"/>
                </a:cubicBezTo>
                <a:cubicBezTo>
                  <a:pt x="319" y="45"/>
                  <a:pt x="323" y="44"/>
                  <a:pt x="327" y="44"/>
                </a:cubicBezTo>
                <a:cubicBezTo>
                  <a:pt x="328" y="44"/>
                  <a:pt x="328" y="44"/>
                  <a:pt x="328" y="44"/>
                </a:cubicBezTo>
                <a:cubicBezTo>
                  <a:pt x="327" y="44"/>
                  <a:pt x="327" y="44"/>
                  <a:pt x="327" y="44"/>
                </a:cubicBezTo>
                <a:cubicBezTo>
                  <a:pt x="328" y="44"/>
                  <a:pt x="328" y="44"/>
                  <a:pt x="329" y="44"/>
                </a:cubicBezTo>
                <a:cubicBezTo>
                  <a:pt x="334" y="44"/>
                  <a:pt x="339" y="44"/>
                  <a:pt x="343" y="44"/>
                </a:cubicBezTo>
                <a:cubicBezTo>
                  <a:pt x="343" y="44"/>
                  <a:pt x="344" y="44"/>
                  <a:pt x="344" y="44"/>
                </a:cubicBezTo>
                <a:cubicBezTo>
                  <a:pt x="350" y="44"/>
                  <a:pt x="356" y="44"/>
                  <a:pt x="360" y="43"/>
                </a:cubicBezTo>
                <a:cubicBezTo>
                  <a:pt x="362" y="43"/>
                  <a:pt x="364" y="43"/>
                  <a:pt x="364" y="43"/>
                </a:cubicBezTo>
                <a:cubicBezTo>
                  <a:pt x="367" y="43"/>
                  <a:pt x="383" y="40"/>
                  <a:pt x="385" y="42"/>
                </a:cubicBezTo>
                <a:cubicBezTo>
                  <a:pt x="384" y="42"/>
                  <a:pt x="384" y="42"/>
                  <a:pt x="383" y="42"/>
                </a:cubicBezTo>
                <a:cubicBezTo>
                  <a:pt x="388" y="43"/>
                  <a:pt x="393" y="43"/>
                  <a:pt x="399" y="44"/>
                </a:cubicBezTo>
                <a:cubicBezTo>
                  <a:pt x="399" y="44"/>
                  <a:pt x="398" y="44"/>
                  <a:pt x="398" y="44"/>
                </a:cubicBezTo>
                <a:cubicBezTo>
                  <a:pt x="398" y="45"/>
                  <a:pt x="400" y="44"/>
                  <a:pt x="402" y="44"/>
                </a:cubicBezTo>
                <a:cubicBezTo>
                  <a:pt x="407" y="44"/>
                  <a:pt x="412" y="44"/>
                  <a:pt x="417" y="44"/>
                </a:cubicBezTo>
                <a:cubicBezTo>
                  <a:pt x="419" y="44"/>
                  <a:pt x="429" y="44"/>
                  <a:pt x="436" y="43"/>
                </a:cubicBezTo>
                <a:cubicBezTo>
                  <a:pt x="439" y="43"/>
                  <a:pt x="440" y="42"/>
                  <a:pt x="440" y="42"/>
                </a:cubicBezTo>
                <a:cubicBezTo>
                  <a:pt x="440" y="43"/>
                  <a:pt x="437" y="43"/>
                  <a:pt x="435" y="43"/>
                </a:cubicBezTo>
                <a:cubicBezTo>
                  <a:pt x="434" y="44"/>
                  <a:pt x="423" y="44"/>
                  <a:pt x="418" y="44"/>
                </a:cubicBezTo>
                <a:cubicBezTo>
                  <a:pt x="397" y="45"/>
                  <a:pt x="377" y="45"/>
                  <a:pt x="356" y="46"/>
                </a:cubicBezTo>
                <a:cubicBezTo>
                  <a:pt x="328" y="48"/>
                  <a:pt x="300" y="48"/>
                  <a:pt x="273" y="50"/>
                </a:cubicBezTo>
                <a:cubicBezTo>
                  <a:pt x="239" y="52"/>
                  <a:pt x="206" y="54"/>
                  <a:pt x="172" y="57"/>
                </a:cubicBezTo>
                <a:cubicBezTo>
                  <a:pt x="170" y="57"/>
                  <a:pt x="168" y="58"/>
                  <a:pt x="166" y="58"/>
                </a:cubicBezTo>
                <a:cubicBezTo>
                  <a:pt x="162" y="58"/>
                  <a:pt x="158" y="59"/>
                  <a:pt x="154" y="59"/>
                </a:cubicBezTo>
                <a:cubicBezTo>
                  <a:pt x="148" y="59"/>
                  <a:pt x="141" y="59"/>
                  <a:pt x="140" y="60"/>
                </a:cubicBezTo>
                <a:cubicBezTo>
                  <a:pt x="139" y="60"/>
                  <a:pt x="143" y="60"/>
                  <a:pt x="145" y="60"/>
                </a:cubicBezTo>
                <a:cubicBezTo>
                  <a:pt x="142" y="60"/>
                  <a:pt x="139" y="61"/>
                  <a:pt x="136" y="61"/>
                </a:cubicBezTo>
                <a:cubicBezTo>
                  <a:pt x="134" y="61"/>
                  <a:pt x="132" y="61"/>
                  <a:pt x="130" y="60"/>
                </a:cubicBezTo>
                <a:cubicBezTo>
                  <a:pt x="130" y="60"/>
                  <a:pt x="131" y="60"/>
                  <a:pt x="131" y="60"/>
                </a:cubicBezTo>
                <a:close/>
                <a:moveTo>
                  <a:pt x="128" y="61"/>
                </a:moveTo>
                <a:cubicBezTo>
                  <a:pt x="129" y="61"/>
                  <a:pt x="129" y="61"/>
                  <a:pt x="129" y="62"/>
                </a:cubicBezTo>
                <a:cubicBezTo>
                  <a:pt x="129" y="62"/>
                  <a:pt x="127" y="61"/>
                  <a:pt x="124" y="61"/>
                </a:cubicBezTo>
                <a:cubicBezTo>
                  <a:pt x="126" y="61"/>
                  <a:pt x="127" y="61"/>
                  <a:pt x="128" y="61"/>
                </a:cubicBezTo>
                <a:close/>
                <a:moveTo>
                  <a:pt x="257" y="41"/>
                </a:moveTo>
                <a:cubicBezTo>
                  <a:pt x="256" y="39"/>
                  <a:pt x="257" y="41"/>
                  <a:pt x="257" y="41"/>
                </a:cubicBezTo>
                <a:close/>
                <a:moveTo>
                  <a:pt x="254" y="41"/>
                </a:moveTo>
                <a:cubicBezTo>
                  <a:pt x="255" y="43"/>
                  <a:pt x="254" y="39"/>
                  <a:pt x="254" y="41"/>
                </a:cubicBezTo>
                <a:close/>
                <a:moveTo>
                  <a:pt x="240" y="41"/>
                </a:moveTo>
                <a:cubicBezTo>
                  <a:pt x="243" y="40"/>
                  <a:pt x="242" y="41"/>
                  <a:pt x="243" y="42"/>
                </a:cubicBezTo>
                <a:cubicBezTo>
                  <a:pt x="243" y="43"/>
                  <a:pt x="240" y="42"/>
                  <a:pt x="240" y="41"/>
                </a:cubicBezTo>
                <a:close/>
                <a:moveTo>
                  <a:pt x="202" y="45"/>
                </a:moveTo>
                <a:cubicBezTo>
                  <a:pt x="200" y="45"/>
                  <a:pt x="199" y="45"/>
                  <a:pt x="197" y="46"/>
                </a:cubicBezTo>
                <a:cubicBezTo>
                  <a:pt x="197" y="46"/>
                  <a:pt x="193" y="46"/>
                  <a:pt x="192" y="46"/>
                </a:cubicBezTo>
                <a:cubicBezTo>
                  <a:pt x="193" y="46"/>
                  <a:pt x="200" y="45"/>
                  <a:pt x="202" y="45"/>
                </a:cubicBezTo>
                <a:close/>
                <a:moveTo>
                  <a:pt x="183" y="45"/>
                </a:moveTo>
                <a:cubicBezTo>
                  <a:pt x="183" y="48"/>
                  <a:pt x="183" y="45"/>
                  <a:pt x="183" y="45"/>
                </a:cubicBezTo>
                <a:close/>
                <a:moveTo>
                  <a:pt x="177" y="46"/>
                </a:moveTo>
                <a:cubicBezTo>
                  <a:pt x="177" y="47"/>
                  <a:pt x="177" y="45"/>
                  <a:pt x="177" y="46"/>
                </a:cubicBezTo>
                <a:close/>
                <a:moveTo>
                  <a:pt x="165" y="47"/>
                </a:moveTo>
                <a:cubicBezTo>
                  <a:pt x="165" y="48"/>
                  <a:pt x="164" y="48"/>
                  <a:pt x="163" y="48"/>
                </a:cubicBezTo>
                <a:cubicBezTo>
                  <a:pt x="164" y="47"/>
                  <a:pt x="165" y="47"/>
                  <a:pt x="165" y="47"/>
                </a:cubicBezTo>
                <a:close/>
                <a:moveTo>
                  <a:pt x="238" y="34"/>
                </a:moveTo>
                <a:cubicBezTo>
                  <a:pt x="238" y="35"/>
                  <a:pt x="238" y="33"/>
                  <a:pt x="238" y="34"/>
                </a:cubicBezTo>
                <a:close/>
                <a:moveTo>
                  <a:pt x="222" y="36"/>
                </a:moveTo>
                <a:cubicBezTo>
                  <a:pt x="222" y="38"/>
                  <a:pt x="222" y="36"/>
                  <a:pt x="222" y="36"/>
                </a:cubicBezTo>
                <a:close/>
                <a:moveTo>
                  <a:pt x="202" y="37"/>
                </a:moveTo>
                <a:cubicBezTo>
                  <a:pt x="201" y="37"/>
                  <a:pt x="199" y="37"/>
                  <a:pt x="199" y="37"/>
                </a:cubicBezTo>
                <a:cubicBezTo>
                  <a:pt x="199" y="37"/>
                  <a:pt x="203" y="36"/>
                  <a:pt x="202" y="37"/>
                </a:cubicBezTo>
                <a:close/>
                <a:moveTo>
                  <a:pt x="179" y="40"/>
                </a:moveTo>
                <a:cubicBezTo>
                  <a:pt x="179" y="40"/>
                  <a:pt x="177" y="39"/>
                  <a:pt x="179" y="40"/>
                </a:cubicBezTo>
                <a:close/>
                <a:moveTo>
                  <a:pt x="407" y="9"/>
                </a:moveTo>
                <a:cubicBezTo>
                  <a:pt x="407" y="9"/>
                  <a:pt x="407" y="9"/>
                  <a:pt x="407" y="9"/>
                </a:cubicBezTo>
                <a:cubicBezTo>
                  <a:pt x="407" y="9"/>
                  <a:pt x="407" y="9"/>
                  <a:pt x="407" y="9"/>
                </a:cubicBezTo>
                <a:cubicBezTo>
                  <a:pt x="407" y="9"/>
                  <a:pt x="407" y="9"/>
                  <a:pt x="407" y="9"/>
                </a:cubicBezTo>
                <a:close/>
                <a:moveTo>
                  <a:pt x="418" y="16"/>
                </a:moveTo>
                <a:cubicBezTo>
                  <a:pt x="417" y="16"/>
                  <a:pt x="415" y="16"/>
                  <a:pt x="418" y="16"/>
                </a:cubicBezTo>
                <a:close/>
                <a:moveTo>
                  <a:pt x="415" y="11"/>
                </a:moveTo>
                <a:cubicBezTo>
                  <a:pt x="415" y="12"/>
                  <a:pt x="415" y="11"/>
                  <a:pt x="415" y="11"/>
                </a:cubicBezTo>
                <a:close/>
                <a:moveTo>
                  <a:pt x="411" y="12"/>
                </a:moveTo>
                <a:cubicBezTo>
                  <a:pt x="408" y="14"/>
                  <a:pt x="411" y="11"/>
                  <a:pt x="411" y="12"/>
                </a:cubicBezTo>
                <a:close/>
                <a:moveTo>
                  <a:pt x="407" y="13"/>
                </a:moveTo>
                <a:cubicBezTo>
                  <a:pt x="414" y="13"/>
                  <a:pt x="420" y="13"/>
                  <a:pt x="420" y="12"/>
                </a:cubicBezTo>
                <a:cubicBezTo>
                  <a:pt x="419" y="13"/>
                  <a:pt x="417" y="13"/>
                  <a:pt x="416" y="13"/>
                </a:cubicBezTo>
                <a:cubicBezTo>
                  <a:pt x="416" y="13"/>
                  <a:pt x="416" y="14"/>
                  <a:pt x="416" y="14"/>
                </a:cubicBezTo>
                <a:cubicBezTo>
                  <a:pt x="415" y="15"/>
                  <a:pt x="411" y="15"/>
                  <a:pt x="407" y="15"/>
                </a:cubicBezTo>
                <a:cubicBezTo>
                  <a:pt x="407" y="14"/>
                  <a:pt x="407" y="13"/>
                  <a:pt x="407" y="13"/>
                </a:cubicBezTo>
                <a:close/>
                <a:moveTo>
                  <a:pt x="406" y="14"/>
                </a:moveTo>
                <a:cubicBezTo>
                  <a:pt x="406" y="14"/>
                  <a:pt x="406" y="14"/>
                  <a:pt x="406" y="14"/>
                </a:cubicBezTo>
                <a:cubicBezTo>
                  <a:pt x="406" y="14"/>
                  <a:pt x="406" y="14"/>
                  <a:pt x="406" y="14"/>
                </a:cubicBezTo>
                <a:cubicBezTo>
                  <a:pt x="406" y="13"/>
                  <a:pt x="406" y="13"/>
                  <a:pt x="406" y="13"/>
                </a:cubicBezTo>
                <a:cubicBezTo>
                  <a:pt x="406" y="13"/>
                  <a:pt x="406" y="13"/>
                  <a:pt x="407" y="13"/>
                </a:cubicBezTo>
                <a:cubicBezTo>
                  <a:pt x="406" y="15"/>
                  <a:pt x="406" y="15"/>
                  <a:pt x="406" y="15"/>
                </a:cubicBezTo>
                <a:cubicBezTo>
                  <a:pt x="406" y="15"/>
                  <a:pt x="406" y="15"/>
                  <a:pt x="406" y="15"/>
                </a:cubicBezTo>
                <a:cubicBezTo>
                  <a:pt x="406" y="14"/>
                  <a:pt x="406" y="14"/>
                  <a:pt x="406" y="14"/>
                </a:cubicBezTo>
                <a:close/>
                <a:moveTo>
                  <a:pt x="406" y="13"/>
                </a:moveTo>
                <a:cubicBezTo>
                  <a:pt x="406" y="13"/>
                  <a:pt x="406" y="13"/>
                  <a:pt x="406" y="13"/>
                </a:cubicBezTo>
                <a:cubicBezTo>
                  <a:pt x="406" y="13"/>
                  <a:pt x="406" y="13"/>
                  <a:pt x="406" y="14"/>
                </a:cubicBezTo>
                <a:cubicBezTo>
                  <a:pt x="405" y="14"/>
                  <a:pt x="405" y="14"/>
                  <a:pt x="405" y="14"/>
                </a:cubicBezTo>
                <a:cubicBezTo>
                  <a:pt x="406" y="13"/>
                  <a:pt x="406" y="13"/>
                  <a:pt x="406" y="13"/>
                </a:cubicBezTo>
                <a:close/>
                <a:moveTo>
                  <a:pt x="405" y="14"/>
                </a:moveTo>
                <a:cubicBezTo>
                  <a:pt x="406" y="14"/>
                  <a:pt x="406" y="14"/>
                  <a:pt x="406" y="14"/>
                </a:cubicBezTo>
                <a:cubicBezTo>
                  <a:pt x="406" y="14"/>
                  <a:pt x="406" y="14"/>
                  <a:pt x="405" y="14"/>
                </a:cubicBezTo>
                <a:cubicBezTo>
                  <a:pt x="405" y="14"/>
                  <a:pt x="405" y="14"/>
                  <a:pt x="405" y="14"/>
                </a:cubicBezTo>
                <a:cubicBezTo>
                  <a:pt x="405" y="14"/>
                  <a:pt x="405" y="14"/>
                  <a:pt x="405" y="14"/>
                </a:cubicBezTo>
                <a:close/>
                <a:moveTo>
                  <a:pt x="405" y="13"/>
                </a:moveTo>
                <a:cubicBezTo>
                  <a:pt x="405" y="13"/>
                  <a:pt x="405" y="13"/>
                  <a:pt x="405" y="13"/>
                </a:cubicBezTo>
                <a:cubicBezTo>
                  <a:pt x="405" y="13"/>
                  <a:pt x="405" y="13"/>
                  <a:pt x="405" y="14"/>
                </a:cubicBezTo>
                <a:cubicBezTo>
                  <a:pt x="405" y="14"/>
                  <a:pt x="405" y="14"/>
                  <a:pt x="405" y="14"/>
                </a:cubicBezTo>
                <a:cubicBezTo>
                  <a:pt x="405" y="13"/>
                  <a:pt x="405" y="13"/>
                  <a:pt x="405" y="13"/>
                </a:cubicBezTo>
                <a:close/>
                <a:moveTo>
                  <a:pt x="405" y="14"/>
                </a:moveTo>
                <a:cubicBezTo>
                  <a:pt x="405" y="14"/>
                  <a:pt x="405" y="14"/>
                  <a:pt x="405" y="14"/>
                </a:cubicBezTo>
                <a:cubicBezTo>
                  <a:pt x="405" y="14"/>
                  <a:pt x="405" y="14"/>
                  <a:pt x="405" y="14"/>
                </a:cubicBezTo>
                <a:cubicBezTo>
                  <a:pt x="405" y="14"/>
                  <a:pt x="405" y="14"/>
                  <a:pt x="405" y="14"/>
                </a:cubicBezTo>
                <a:cubicBezTo>
                  <a:pt x="405" y="14"/>
                  <a:pt x="405" y="14"/>
                  <a:pt x="405" y="14"/>
                </a:cubicBezTo>
                <a:close/>
                <a:moveTo>
                  <a:pt x="392" y="15"/>
                </a:moveTo>
                <a:cubicBezTo>
                  <a:pt x="392" y="16"/>
                  <a:pt x="392" y="14"/>
                  <a:pt x="392" y="15"/>
                </a:cubicBezTo>
                <a:close/>
                <a:moveTo>
                  <a:pt x="387" y="8"/>
                </a:moveTo>
                <a:cubicBezTo>
                  <a:pt x="386" y="8"/>
                  <a:pt x="386" y="8"/>
                  <a:pt x="385" y="8"/>
                </a:cubicBezTo>
                <a:cubicBezTo>
                  <a:pt x="385" y="8"/>
                  <a:pt x="387" y="7"/>
                  <a:pt x="387" y="8"/>
                </a:cubicBezTo>
                <a:close/>
                <a:moveTo>
                  <a:pt x="386" y="18"/>
                </a:moveTo>
                <a:cubicBezTo>
                  <a:pt x="386" y="18"/>
                  <a:pt x="386" y="18"/>
                  <a:pt x="386" y="18"/>
                </a:cubicBezTo>
                <a:cubicBezTo>
                  <a:pt x="385" y="18"/>
                  <a:pt x="383" y="18"/>
                  <a:pt x="383" y="18"/>
                </a:cubicBezTo>
                <a:cubicBezTo>
                  <a:pt x="383" y="16"/>
                  <a:pt x="385" y="17"/>
                  <a:pt x="386" y="18"/>
                </a:cubicBezTo>
                <a:close/>
                <a:moveTo>
                  <a:pt x="143" y="45"/>
                </a:moveTo>
                <a:cubicBezTo>
                  <a:pt x="140" y="45"/>
                  <a:pt x="138" y="45"/>
                  <a:pt x="136" y="45"/>
                </a:cubicBezTo>
                <a:cubicBezTo>
                  <a:pt x="140" y="44"/>
                  <a:pt x="143" y="44"/>
                  <a:pt x="143" y="44"/>
                </a:cubicBezTo>
                <a:cubicBezTo>
                  <a:pt x="143" y="44"/>
                  <a:pt x="143" y="45"/>
                  <a:pt x="143" y="45"/>
                </a:cubicBezTo>
                <a:close/>
                <a:moveTo>
                  <a:pt x="144" y="42"/>
                </a:moveTo>
                <a:cubicBezTo>
                  <a:pt x="143" y="42"/>
                  <a:pt x="146" y="42"/>
                  <a:pt x="146" y="43"/>
                </a:cubicBezTo>
                <a:cubicBezTo>
                  <a:pt x="146" y="43"/>
                  <a:pt x="144" y="43"/>
                  <a:pt x="144" y="42"/>
                </a:cubicBezTo>
                <a:close/>
                <a:moveTo>
                  <a:pt x="149" y="42"/>
                </a:moveTo>
                <a:cubicBezTo>
                  <a:pt x="150" y="42"/>
                  <a:pt x="150" y="42"/>
                  <a:pt x="150" y="43"/>
                </a:cubicBezTo>
                <a:cubicBezTo>
                  <a:pt x="149" y="46"/>
                  <a:pt x="148" y="42"/>
                  <a:pt x="149" y="42"/>
                </a:cubicBezTo>
                <a:close/>
                <a:moveTo>
                  <a:pt x="162" y="43"/>
                </a:moveTo>
                <a:cubicBezTo>
                  <a:pt x="162" y="44"/>
                  <a:pt x="162" y="42"/>
                  <a:pt x="162" y="43"/>
                </a:cubicBezTo>
                <a:close/>
                <a:moveTo>
                  <a:pt x="163" y="40"/>
                </a:moveTo>
                <a:cubicBezTo>
                  <a:pt x="164" y="41"/>
                  <a:pt x="161" y="39"/>
                  <a:pt x="163" y="40"/>
                </a:cubicBezTo>
                <a:close/>
                <a:moveTo>
                  <a:pt x="165" y="40"/>
                </a:moveTo>
                <a:cubicBezTo>
                  <a:pt x="165" y="40"/>
                  <a:pt x="166" y="40"/>
                  <a:pt x="167" y="40"/>
                </a:cubicBezTo>
                <a:cubicBezTo>
                  <a:pt x="166" y="40"/>
                  <a:pt x="165" y="40"/>
                  <a:pt x="165" y="40"/>
                </a:cubicBezTo>
                <a:close/>
                <a:moveTo>
                  <a:pt x="271" y="27"/>
                </a:moveTo>
                <a:cubicBezTo>
                  <a:pt x="269" y="28"/>
                  <a:pt x="271" y="27"/>
                  <a:pt x="271" y="27"/>
                </a:cubicBezTo>
                <a:close/>
                <a:moveTo>
                  <a:pt x="283" y="23"/>
                </a:moveTo>
                <a:cubicBezTo>
                  <a:pt x="283" y="24"/>
                  <a:pt x="283" y="22"/>
                  <a:pt x="283" y="23"/>
                </a:cubicBezTo>
                <a:close/>
                <a:moveTo>
                  <a:pt x="290" y="22"/>
                </a:moveTo>
                <a:cubicBezTo>
                  <a:pt x="290" y="22"/>
                  <a:pt x="290" y="21"/>
                  <a:pt x="290" y="22"/>
                </a:cubicBezTo>
                <a:close/>
                <a:moveTo>
                  <a:pt x="288" y="20"/>
                </a:moveTo>
                <a:cubicBezTo>
                  <a:pt x="289" y="20"/>
                  <a:pt x="290" y="20"/>
                  <a:pt x="291" y="20"/>
                </a:cubicBezTo>
                <a:cubicBezTo>
                  <a:pt x="290" y="21"/>
                  <a:pt x="289" y="21"/>
                  <a:pt x="288" y="20"/>
                </a:cubicBezTo>
                <a:close/>
                <a:moveTo>
                  <a:pt x="294" y="22"/>
                </a:moveTo>
                <a:cubicBezTo>
                  <a:pt x="294" y="24"/>
                  <a:pt x="294" y="21"/>
                  <a:pt x="294" y="22"/>
                </a:cubicBezTo>
                <a:close/>
                <a:moveTo>
                  <a:pt x="299" y="19"/>
                </a:moveTo>
                <a:cubicBezTo>
                  <a:pt x="298" y="20"/>
                  <a:pt x="298" y="19"/>
                  <a:pt x="299" y="19"/>
                </a:cubicBezTo>
                <a:close/>
                <a:moveTo>
                  <a:pt x="299" y="21"/>
                </a:moveTo>
                <a:cubicBezTo>
                  <a:pt x="300" y="20"/>
                  <a:pt x="301" y="20"/>
                  <a:pt x="301" y="21"/>
                </a:cubicBezTo>
                <a:cubicBezTo>
                  <a:pt x="300" y="21"/>
                  <a:pt x="300" y="21"/>
                  <a:pt x="299" y="21"/>
                </a:cubicBezTo>
                <a:close/>
                <a:moveTo>
                  <a:pt x="309" y="19"/>
                </a:moveTo>
                <a:cubicBezTo>
                  <a:pt x="308" y="20"/>
                  <a:pt x="309" y="19"/>
                  <a:pt x="309" y="19"/>
                </a:cubicBezTo>
                <a:close/>
                <a:moveTo>
                  <a:pt x="309" y="23"/>
                </a:moveTo>
                <a:cubicBezTo>
                  <a:pt x="309" y="23"/>
                  <a:pt x="308" y="22"/>
                  <a:pt x="309" y="23"/>
                </a:cubicBezTo>
                <a:close/>
                <a:moveTo>
                  <a:pt x="310" y="20"/>
                </a:moveTo>
                <a:cubicBezTo>
                  <a:pt x="308" y="23"/>
                  <a:pt x="311" y="20"/>
                  <a:pt x="310" y="20"/>
                </a:cubicBezTo>
                <a:close/>
                <a:moveTo>
                  <a:pt x="313" y="20"/>
                </a:moveTo>
                <a:cubicBezTo>
                  <a:pt x="312" y="20"/>
                  <a:pt x="310" y="19"/>
                  <a:pt x="313" y="20"/>
                </a:cubicBezTo>
                <a:close/>
                <a:moveTo>
                  <a:pt x="316" y="21"/>
                </a:moveTo>
                <a:cubicBezTo>
                  <a:pt x="316" y="22"/>
                  <a:pt x="316" y="20"/>
                  <a:pt x="316" y="21"/>
                </a:cubicBezTo>
                <a:close/>
                <a:moveTo>
                  <a:pt x="319" y="19"/>
                </a:moveTo>
                <a:cubicBezTo>
                  <a:pt x="319" y="20"/>
                  <a:pt x="321" y="19"/>
                  <a:pt x="321" y="19"/>
                </a:cubicBezTo>
                <a:cubicBezTo>
                  <a:pt x="322" y="21"/>
                  <a:pt x="321" y="21"/>
                  <a:pt x="319" y="19"/>
                </a:cubicBezTo>
                <a:close/>
                <a:moveTo>
                  <a:pt x="328" y="20"/>
                </a:moveTo>
                <a:cubicBezTo>
                  <a:pt x="327" y="20"/>
                  <a:pt x="326" y="20"/>
                  <a:pt x="325" y="20"/>
                </a:cubicBezTo>
                <a:cubicBezTo>
                  <a:pt x="325" y="18"/>
                  <a:pt x="331" y="20"/>
                  <a:pt x="328" y="20"/>
                </a:cubicBezTo>
                <a:close/>
                <a:moveTo>
                  <a:pt x="335" y="22"/>
                </a:moveTo>
                <a:cubicBezTo>
                  <a:pt x="335" y="23"/>
                  <a:pt x="335" y="21"/>
                  <a:pt x="335" y="22"/>
                </a:cubicBezTo>
                <a:close/>
                <a:moveTo>
                  <a:pt x="352" y="19"/>
                </a:moveTo>
                <a:cubicBezTo>
                  <a:pt x="352" y="21"/>
                  <a:pt x="350" y="20"/>
                  <a:pt x="349" y="20"/>
                </a:cubicBezTo>
                <a:cubicBezTo>
                  <a:pt x="348" y="19"/>
                  <a:pt x="357" y="17"/>
                  <a:pt x="357" y="17"/>
                </a:cubicBezTo>
                <a:cubicBezTo>
                  <a:pt x="359" y="17"/>
                  <a:pt x="363" y="19"/>
                  <a:pt x="365" y="19"/>
                </a:cubicBezTo>
                <a:cubicBezTo>
                  <a:pt x="362" y="19"/>
                  <a:pt x="352" y="18"/>
                  <a:pt x="352" y="19"/>
                </a:cubicBezTo>
                <a:close/>
                <a:moveTo>
                  <a:pt x="350" y="16"/>
                </a:moveTo>
                <a:cubicBezTo>
                  <a:pt x="350" y="16"/>
                  <a:pt x="350" y="16"/>
                  <a:pt x="351" y="16"/>
                </a:cubicBezTo>
                <a:cubicBezTo>
                  <a:pt x="351" y="16"/>
                  <a:pt x="350" y="16"/>
                  <a:pt x="350" y="16"/>
                </a:cubicBezTo>
                <a:close/>
                <a:moveTo>
                  <a:pt x="378" y="12"/>
                </a:moveTo>
                <a:cubicBezTo>
                  <a:pt x="378" y="13"/>
                  <a:pt x="378" y="12"/>
                  <a:pt x="378" y="12"/>
                </a:cubicBezTo>
                <a:close/>
                <a:moveTo>
                  <a:pt x="378" y="8"/>
                </a:moveTo>
                <a:cubicBezTo>
                  <a:pt x="378" y="9"/>
                  <a:pt x="378" y="7"/>
                  <a:pt x="378" y="8"/>
                </a:cubicBezTo>
                <a:close/>
                <a:moveTo>
                  <a:pt x="380" y="18"/>
                </a:moveTo>
                <a:cubicBezTo>
                  <a:pt x="379" y="18"/>
                  <a:pt x="378" y="18"/>
                  <a:pt x="377" y="18"/>
                </a:cubicBezTo>
                <a:cubicBezTo>
                  <a:pt x="378" y="18"/>
                  <a:pt x="379" y="17"/>
                  <a:pt x="380" y="18"/>
                </a:cubicBezTo>
                <a:close/>
                <a:moveTo>
                  <a:pt x="374" y="18"/>
                </a:moveTo>
                <a:cubicBezTo>
                  <a:pt x="374" y="18"/>
                  <a:pt x="375" y="18"/>
                  <a:pt x="376" y="18"/>
                </a:cubicBezTo>
                <a:cubicBezTo>
                  <a:pt x="376" y="19"/>
                  <a:pt x="373" y="18"/>
                  <a:pt x="374" y="18"/>
                </a:cubicBezTo>
                <a:close/>
                <a:moveTo>
                  <a:pt x="369" y="11"/>
                </a:moveTo>
                <a:cubicBezTo>
                  <a:pt x="370" y="11"/>
                  <a:pt x="371" y="11"/>
                  <a:pt x="371" y="11"/>
                </a:cubicBezTo>
                <a:cubicBezTo>
                  <a:pt x="371" y="11"/>
                  <a:pt x="372" y="11"/>
                  <a:pt x="372" y="11"/>
                </a:cubicBezTo>
                <a:cubicBezTo>
                  <a:pt x="371" y="11"/>
                  <a:pt x="369" y="12"/>
                  <a:pt x="369" y="11"/>
                </a:cubicBezTo>
                <a:cubicBezTo>
                  <a:pt x="369" y="11"/>
                  <a:pt x="369" y="11"/>
                  <a:pt x="369" y="11"/>
                </a:cubicBezTo>
                <a:close/>
                <a:moveTo>
                  <a:pt x="373" y="18"/>
                </a:moveTo>
                <a:cubicBezTo>
                  <a:pt x="372" y="18"/>
                  <a:pt x="368" y="19"/>
                  <a:pt x="368" y="18"/>
                </a:cubicBezTo>
                <a:cubicBezTo>
                  <a:pt x="368" y="17"/>
                  <a:pt x="373" y="18"/>
                  <a:pt x="373" y="18"/>
                </a:cubicBezTo>
                <a:close/>
                <a:moveTo>
                  <a:pt x="366" y="16"/>
                </a:moveTo>
                <a:cubicBezTo>
                  <a:pt x="367" y="17"/>
                  <a:pt x="367" y="17"/>
                  <a:pt x="366" y="17"/>
                </a:cubicBezTo>
                <a:cubicBezTo>
                  <a:pt x="364" y="16"/>
                  <a:pt x="364" y="16"/>
                  <a:pt x="366" y="16"/>
                </a:cubicBezTo>
                <a:close/>
                <a:moveTo>
                  <a:pt x="365" y="11"/>
                </a:moveTo>
                <a:cubicBezTo>
                  <a:pt x="364" y="11"/>
                  <a:pt x="363" y="11"/>
                  <a:pt x="362" y="11"/>
                </a:cubicBezTo>
                <a:cubicBezTo>
                  <a:pt x="363" y="11"/>
                  <a:pt x="364" y="11"/>
                  <a:pt x="365" y="11"/>
                </a:cubicBezTo>
                <a:close/>
                <a:moveTo>
                  <a:pt x="359" y="11"/>
                </a:moveTo>
                <a:cubicBezTo>
                  <a:pt x="360" y="11"/>
                  <a:pt x="360" y="11"/>
                  <a:pt x="361" y="11"/>
                </a:cubicBezTo>
                <a:cubicBezTo>
                  <a:pt x="361" y="12"/>
                  <a:pt x="358" y="11"/>
                  <a:pt x="359" y="11"/>
                </a:cubicBezTo>
                <a:close/>
                <a:moveTo>
                  <a:pt x="358" y="11"/>
                </a:moveTo>
                <a:cubicBezTo>
                  <a:pt x="358" y="11"/>
                  <a:pt x="354" y="12"/>
                  <a:pt x="353" y="11"/>
                </a:cubicBezTo>
                <a:cubicBezTo>
                  <a:pt x="354" y="11"/>
                  <a:pt x="355" y="11"/>
                  <a:pt x="356" y="11"/>
                </a:cubicBezTo>
                <a:cubicBezTo>
                  <a:pt x="357" y="11"/>
                  <a:pt x="358" y="11"/>
                  <a:pt x="358" y="11"/>
                </a:cubicBezTo>
                <a:close/>
                <a:moveTo>
                  <a:pt x="354" y="11"/>
                </a:moveTo>
                <a:cubicBezTo>
                  <a:pt x="354" y="11"/>
                  <a:pt x="353" y="11"/>
                  <a:pt x="353" y="11"/>
                </a:cubicBezTo>
                <a:cubicBezTo>
                  <a:pt x="353" y="11"/>
                  <a:pt x="353" y="11"/>
                  <a:pt x="353" y="11"/>
                </a:cubicBezTo>
                <a:cubicBezTo>
                  <a:pt x="353" y="11"/>
                  <a:pt x="353" y="11"/>
                  <a:pt x="354" y="11"/>
                </a:cubicBezTo>
                <a:close/>
                <a:moveTo>
                  <a:pt x="351" y="9"/>
                </a:moveTo>
                <a:cubicBezTo>
                  <a:pt x="352" y="10"/>
                  <a:pt x="352" y="10"/>
                  <a:pt x="351" y="10"/>
                </a:cubicBezTo>
                <a:cubicBezTo>
                  <a:pt x="349" y="9"/>
                  <a:pt x="349" y="9"/>
                  <a:pt x="351" y="9"/>
                </a:cubicBezTo>
                <a:close/>
                <a:moveTo>
                  <a:pt x="351" y="11"/>
                </a:moveTo>
                <a:cubicBezTo>
                  <a:pt x="351" y="12"/>
                  <a:pt x="349" y="12"/>
                  <a:pt x="347" y="12"/>
                </a:cubicBezTo>
                <a:cubicBezTo>
                  <a:pt x="346" y="12"/>
                  <a:pt x="345" y="12"/>
                  <a:pt x="344" y="11"/>
                </a:cubicBezTo>
                <a:cubicBezTo>
                  <a:pt x="348" y="11"/>
                  <a:pt x="352" y="11"/>
                  <a:pt x="351" y="11"/>
                </a:cubicBezTo>
                <a:close/>
                <a:moveTo>
                  <a:pt x="319" y="15"/>
                </a:moveTo>
                <a:cubicBezTo>
                  <a:pt x="319" y="16"/>
                  <a:pt x="319" y="14"/>
                  <a:pt x="319" y="15"/>
                </a:cubicBezTo>
                <a:close/>
                <a:moveTo>
                  <a:pt x="313" y="13"/>
                </a:moveTo>
                <a:cubicBezTo>
                  <a:pt x="312" y="13"/>
                  <a:pt x="312" y="13"/>
                  <a:pt x="312" y="13"/>
                </a:cubicBezTo>
                <a:cubicBezTo>
                  <a:pt x="312" y="13"/>
                  <a:pt x="312" y="13"/>
                  <a:pt x="312" y="13"/>
                </a:cubicBezTo>
                <a:cubicBezTo>
                  <a:pt x="310" y="13"/>
                  <a:pt x="309" y="13"/>
                  <a:pt x="308" y="13"/>
                </a:cubicBezTo>
                <a:cubicBezTo>
                  <a:pt x="309" y="12"/>
                  <a:pt x="313" y="12"/>
                  <a:pt x="313" y="13"/>
                </a:cubicBezTo>
                <a:close/>
                <a:moveTo>
                  <a:pt x="305" y="13"/>
                </a:moveTo>
                <a:cubicBezTo>
                  <a:pt x="305" y="14"/>
                  <a:pt x="304" y="14"/>
                  <a:pt x="302" y="13"/>
                </a:cubicBezTo>
                <a:cubicBezTo>
                  <a:pt x="303" y="13"/>
                  <a:pt x="304" y="12"/>
                  <a:pt x="305" y="13"/>
                </a:cubicBezTo>
                <a:close/>
                <a:moveTo>
                  <a:pt x="296" y="13"/>
                </a:moveTo>
                <a:cubicBezTo>
                  <a:pt x="296" y="14"/>
                  <a:pt x="295" y="14"/>
                  <a:pt x="295" y="13"/>
                </a:cubicBezTo>
                <a:cubicBezTo>
                  <a:pt x="295" y="13"/>
                  <a:pt x="296" y="13"/>
                  <a:pt x="296" y="13"/>
                </a:cubicBezTo>
                <a:close/>
                <a:moveTo>
                  <a:pt x="294" y="14"/>
                </a:moveTo>
                <a:cubicBezTo>
                  <a:pt x="291" y="16"/>
                  <a:pt x="294" y="13"/>
                  <a:pt x="294" y="14"/>
                </a:cubicBezTo>
                <a:close/>
                <a:moveTo>
                  <a:pt x="292" y="16"/>
                </a:moveTo>
                <a:cubicBezTo>
                  <a:pt x="293" y="16"/>
                  <a:pt x="291" y="15"/>
                  <a:pt x="292" y="16"/>
                </a:cubicBezTo>
                <a:close/>
                <a:moveTo>
                  <a:pt x="284" y="14"/>
                </a:moveTo>
                <a:cubicBezTo>
                  <a:pt x="284" y="14"/>
                  <a:pt x="284" y="14"/>
                  <a:pt x="283" y="15"/>
                </a:cubicBezTo>
                <a:cubicBezTo>
                  <a:pt x="283" y="15"/>
                  <a:pt x="283" y="14"/>
                  <a:pt x="282" y="14"/>
                </a:cubicBezTo>
                <a:cubicBezTo>
                  <a:pt x="282" y="14"/>
                  <a:pt x="282" y="14"/>
                  <a:pt x="282" y="14"/>
                </a:cubicBezTo>
                <a:cubicBezTo>
                  <a:pt x="283" y="14"/>
                  <a:pt x="283" y="14"/>
                  <a:pt x="284" y="14"/>
                </a:cubicBezTo>
                <a:close/>
                <a:moveTo>
                  <a:pt x="281" y="13"/>
                </a:moveTo>
                <a:cubicBezTo>
                  <a:pt x="280" y="14"/>
                  <a:pt x="281" y="13"/>
                  <a:pt x="281" y="13"/>
                </a:cubicBezTo>
                <a:close/>
                <a:moveTo>
                  <a:pt x="273" y="14"/>
                </a:moveTo>
                <a:cubicBezTo>
                  <a:pt x="273" y="14"/>
                  <a:pt x="273" y="14"/>
                  <a:pt x="272" y="14"/>
                </a:cubicBezTo>
                <a:cubicBezTo>
                  <a:pt x="272" y="14"/>
                  <a:pt x="272" y="14"/>
                  <a:pt x="271" y="14"/>
                </a:cubicBezTo>
                <a:cubicBezTo>
                  <a:pt x="271" y="14"/>
                  <a:pt x="271" y="14"/>
                  <a:pt x="270" y="14"/>
                </a:cubicBezTo>
                <a:cubicBezTo>
                  <a:pt x="271" y="14"/>
                  <a:pt x="272" y="14"/>
                  <a:pt x="273" y="14"/>
                </a:cubicBezTo>
                <a:close/>
                <a:moveTo>
                  <a:pt x="253" y="21"/>
                </a:moveTo>
                <a:cubicBezTo>
                  <a:pt x="251" y="22"/>
                  <a:pt x="253" y="21"/>
                  <a:pt x="253" y="21"/>
                </a:cubicBezTo>
                <a:close/>
                <a:moveTo>
                  <a:pt x="238" y="23"/>
                </a:moveTo>
                <a:cubicBezTo>
                  <a:pt x="248" y="22"/>
                  <a:pt x="259" y="20"/>
                  <a:pt x="270" y="20"/>
                </a:cubicBezTo>
                <a:cubicBezTo>
                  <a:pt x="275" y="19"/>
                  <a:pt x="286" y="18"/>
                  <a:pt x="289" y="17"/>
                </a:cubicBezTo>
                <a:cubicBezTo>
                  <a:pt x="291" y="16"/>
                  <a:pt x="295" y="16"/>
                  <a:pt x="299" y="16"/>
                </a:cubicBezTo>
                <a:cubicBezTo>
                  <a:pt x="299" y="16"/>
                  <a:pt x="299" y="16"/>
                  <a:pt x="299" y="16"/>
                </a:cubicBezTo>
                <a:cubicBezTo>
                  <a:pt x="300" y="16"/>
                  <a:pt x="302" y="16"/>
                  <a:pt x="303" y="16"/>
                </a:cubicBezTo>
                <a:cubicBezTo>
                  <a:pt x="303" y="16"/>
                  <a:pt x="303" y="16"/>
                  <a:pt x="303" y="16"/>
                </a:cubicBezTo>
                <a:cubicBezTo>
                  <a:pt x="307" y="16"/>
                  <a:pt x="312" y="17"/>
                  <a:pt x="315" y="16"/>
                </a:cubicBezTo>
                <a:cubicBezTo>
                  <a:pt x="316" y="16"/>
                  <a:pt x="323" y="15"/>
                  <a:pt x="326" y="15"/>
                </a:cubicBezTo>
                <a:cubicBezTo>
                  <a:pt x="328" y="15"/>
                  <a:pt x="335" y="15"/>
                  <a:pt x="335" y="15"/>
                </a:cubicBezTo>
                <a:cubicBezTo>
                  <a:pt x="338" y="15"/>
                  <a:pt x="354" y="12"/>
                  <a:pt x="356" y="14"/>
                </a:cubicBezTo>
                <a:cubicBezTo>
                  <a:pt x="356" y="14"/>
                  <a:pt x="355" y="14"/>
                  <a:pt x="355" y="15"/>
                </a:cubicBezTo>
                <a:cubicBezTo>
                  <a:pt x="355" y="15"/>
                  <a:pt x="356" y="15"/>
                  <a:pt x="357" y="15"/>
                </a:cubicBezTo>
                <a:cubicBezTo>
                  <a:pt x="352" y="15"/>
                  <a:pt x="346" y="14"/>
                  <a:pt x="343" y="16"/>
                </a:cubicBezTo>
                <a:cubicBezTo>
                  <a:pt x="342" y="17"/>
                  <a:pt x="341" y="17"/>
                  <a:pt x="339" y="17"/>
                </a:cubicBezTo>
                <a:cubicBezTo>
                  <a:pt x="340" y="17"/>
                  <a:pt x="340" y="17"/>
                  <a:pt x="340" y="17"/>
                </a:cubicBezTo>
                <a:cubicBezTo>
                  <a:pt x="340" y="18"/>
                  <a:pt x="334" y="17"/>
                  <a:pt x="334" y="17"/>
                </a:cubicBezTo>
                <a:cubicBezTo>
                  <a:pt x="334" y="17"/>
                  <a:pt x="336" y="17"/>
                  <a:pt x="337" y="17"/>
                </a:cubicBezTo>
                <a:cubicBezTo>
                  <a:pt x="334" y="17"/>
                  <a:pt x="331" y="16"/>
                  <a:pt x="328" y="17"/>
                </a:cubicBezTo>
                <a:cubicBezTo>
                  <a:pt x="326" y="18"/>
                  <a:pt x="323" y="18"/>
                  <a:pt x="320" y="18"/>
                </a:cubicBezTo>
                <a:cubicBezTo>
                  <a:pt x="320" y="18"/>
                  <a:pt x="320" y="18"/>
                  <a:pt x="320" y="18"/>
                </a:cubicBezTo>
                <a:cubicBezTo>
                  <a:pt x="320" y="19"/>
                  <a:pt x="320" y="18"/>
                  <a:pt x="320" y="18"/>
                </a:cubicBezTo>
                <a:cubicBezTo>
                  <a:pt x="316" y="18"/>
                  <a:pt x="311" y="18"/>
                  <a:pt x="307" y="18"/>
                </a:cubicBezTo>
                <a:cubicBezTo>
                  <a:pt x="294" y="19"/>
                  <a:pt x="281" y="20"/>
                  <a:pt x="268" y="21"/>
                </a:cubicBezTo>
                <a:cubicBezTo>
                  <a:pt x="234" y="23"/>
                  <a:pt x="200" y="27"/>
                  <a:pt x="166" y="31"/>
                </a:cubicBezTo>
                <a:cubicBezTo>
                  <a:pt x="162" y="31"/>
                  <a:pt x="158" y="31"/>
                  <a:pt x="154" y="32"/>
                </a:cubicBezTo>
                <a:cubicBezTo>
                  <a:pt x="181" y="28"/>
                  <a:pt x="210" y="25"/>
                  <a:pt x="238" y="23"/>
                </a:cubicBezTo>
                <a:close/>
                <a:moveTo>
                  <a:pt x="137" y="33"/>
                </a:moveTo>
                <a:cubicBezTo>
                  <a:pt x="134" y="34"/>
                  <a:pt x="132" y="34"/>
                  <a:pt x="129" y="34"/>
                </a:cubicBezTo>
                <a:cubicBezTo>
                  <a:pt x="132" y="34"/>
                  <a:pt x="134" y="34"/>
                  <a:pt x="137" y="33"/>
                </a:cubicBezTo>
                <a:close/>
                <a:moveTo>
                  <a:pt x="143" y="40"/>
                </a:moveTo>
                <a:cubicBezTo>
                  <a:pt x="148" y="40"/>
                  <a:pt x="154" y="40"/>
                  <a:pt x="160" y="40"/>
                </a:cubicBezTo>
                <a:cubicBezTo>
                  <a:pt x="159" y="40"/>
                  <a:pt x="159" y="40"/>
                  <a:pt x="159" y="40"/>
                </a:cubicBezTo>
                <a:cubicBezTo>
                  <a:pt x="160" y="40"/>
                  <a:pt x="160" y="41"/>
                  <a:pt x="161" y="41"/>
                </a:cubicBezTo>
                <a:cubicBezTo>
                  <a:pt x="161" y="41"/>
                  <a:pt x="159" y="41"/>
                  <a:pt x="157" y="41"/>
                </a:cubicBezTo>
                <a:cubicBezTo>
                  <a:pt x="151" y="41"/>
                  <a:pt x="138" y="42"/>
                  <a:pt x="136" y="42"/>
                </a:cubicBezTo>
                <a:cubicBezTo>
                  <a:pt x="136" y="42"/>
                  <a:pt x="139" y="42"/>
                  <a:pt x="141" y="43"/>
                </a:cubicBezTo>
                <a:cubicBezTo>
                  <a:pt x="140" y="43"/>
                  <a:pt x="139" y="44"/>
                  <a:pt x="140" y="44"/>
                </a:cubicBezTo>
                <a:cubicBezTo>
                  <a:pt x="139" y="45"/>
                  <a:pt x="125" y="43"/>
                  <a:pt x="125" y="44"/>
                </a:cubicBezTo>
                <a:cubicBezTo>
                  <a:pt x="125" y="44"/>
                  <a:pt x="126" y="44"/>
                  <a:pt x="126" y="45"/>
                </a:cubicBezTo>
                <a:cubicBezTo>
                  <a:pt x="125" y="45"/>
                  <a:pt x="120" y="45"/>
                  <a:pt x="116" y="45"/>
                </a:cubicBezTo>
                <a:cubicBezTo>
                  <a:pt x="126" y="44"/>
                  <a:pt x="140" y="41"/>
                  <a:pt x="143" y="40"/>
                </a:cubicBezTo>
                <a:close/>
                <a:moveTo>
                  <a:pt x="104" y="47"/>
                </a:moveTo>
                <a:cubicBezTo>
                  <a:pt x="104" y="47"/>
                  <a:pt x="103" y="47"/>
                  <a:pt x="102" y="47"/>
                </a:cubicBezTo>
                <a:cubicBezTo>
                  <a:pt x="102" y="47"/>
                  <a:pt x="106" y="46"/>
                  <a:pt x="104" y="47"/>
                </a:cubicBezTo>
                <a:close/>
                <a:moveTo>
                  <a:pt x="101" y="46"/>
                </a:moveTo>
                <a:cubicBezTo>
                  <a:pt x="100" y="46"/>
                  <a:pt x="97" y="47"/>
                  <a:pt x="95" y="47"/>
                </a:cubicBezTo>
                <a:cubicBezTo>
                  <a:pt x="95" y="47"/>
                  <a:pt x="103" y="45"/>
                  <a:pt x="101" y="46"/>
                </a:cubicBezTo>
                <a:close/>
                <a:moveTo>
                  <a:pt x="90" y="47"/>
                </a:moveTo>
                <a:cubicBezTo>
                  <a:pt x="90" y="48"/>
                  <a:pt x="89" y="48"/>
                  <a:pt x="88" y="47"/>
                </a:cubicBezTo>
                <a:cubicBezTo>
                  <a:pt x="89" y="47"/>
                  <a:pt x="90" y="47"/>
                  <a:pt x="90" y="47"/>
                </a:cubicBezTo>
                <a:close/>
                <a:moveTo>
                  <a:pt x="229" y="15"/>
                </a:moveTo>
                <a:cubicBezTo>
                  <a:pt x="228" y="13"/>
                  <a:pt x="229" y="15"/>
                  <a:pt x="229" y="15"/>
                </a:cubicBezTo>
                <a:close/>
                <a:moveTo>
                  <a:pt x="213" y="15"/>
                </a:moveTo>
                <a:cubicBezTo>
                  <a:pt x="215" y="14"/>
                  <a:pt x="214" y="15"/>
                  <a:pt x="215" y="16"/>
                </a:cubicBezTo>
                <a:cubicBezTo>
                  <a:pt x="216" y="17"/>
                  <a:pt x="212" y="16"/>
                  <a:pt x="213" y="15"/>
                </a:cubicBezTo>
                <a:close/>
                <a:moveTo>
                  <a:pt x="175" y="19"/>
                </a:moveTo>
                <a:cubicBezTo>
                  <a:pt x="173" y="20"/>
                  <a:pt x="172" y="20"/>
                  <a:pt x="170" y="20"/>
                </a:cubicBezTo>
                <a:cubicBezTo>
                  <a:pt x="169" y="20"/>
                  <a:pt x="166" y="21"/>
                  <a:pt x="165" y="21"/>
                </a:cubicBezTo>
                <a:cubicBezTo>
                  <a:pt x="166" y="21"/>
                  <a:pt x="173" y="19"/>
                  <a:pt x="175" y="19"/>
                </a:cubicBezTo>
                <a:close/>
                <a:moveTo>
                  <a:pt x="156" y="21"/>
                </a:moveTo>
                <a:cubicBezTo>
                  <a:pt x="156" y="23"/>
                  <a:pt x="156" y="20"/>
                  <a:pt x="156" y="21"/>
                </a:cubicBezTo>
                <a:close/>
                <a:moveTo>
                  <a:pt x="150" y="22"/>
                </a:moveTo>
                <a:cubicBezTo>
                  <a:pt x="150" y="23"/>
                  <a:pt x="150" y="21"/>
                  <a:pt x="150" y="22"/>
                </a:cubicBezTo>
                <a:close/>
                <a:moveTo>
                  <a:pt x="138" y="23"/>
                </a:moveTo>
                <a:cubicBezTo>
                  <a:pt x="137" y="24"/>
                  <a:pt x="137" y="24"/>
                  <a:pt x="136" y="24"/>
                </a:cubicBezTo>
                <a:cubicBezTo>
                  <a:pt x="137" y="24"/>
                  <a:pt x="137" y="23"/>
                  <a:pt x="138" y="23"/>
                </a:cubicBezTo>
                <a:close/>
                <a:moveTo>
                  <a:pt x="17" y="37"/>
                </a:moveTo>
                <a:cubicBezTo>
                  <a:pt x="19" y="37"/>
                  <a:pt x="19" y="37"/>
                  <a:pt x="19" y="37"/>
                </a:cubicBezTo>
                <a:cubicBezTo>
                  <a:pt x="19" y="39"/>
                  <a:pt x="16" y="37"/>
                  <a:pt x="17" y="37"/>
                </a:cubicBezTo>
                <a:close/>
                <a:moveTo>
                  <a:pt x="30" y="37"/>
                </a:moveTo>
                <a:cubicBezTo>
                  <a:pt x="29" y="37"/>
                  <a:pt x="28" y="37"/>
                  <a:pt x="27" y="37"/>
                </a:cubicBezTo>
                <a:cubicBezTo>
                  <a:pt x="26" y="36"/>
                  <a:pt x="31" y="36"/>
                  <a:pt x="30" y="37"/>
                </a:cubicBezTo>
                <a:close/>
                <a:moveTo>
                  <a:pt x="27" y="50"/>
                </a:moveTo>
                <a:cubicBezTo>
                  <a:pt x="28" y="50"/>
                  <a:pt x="29" y="50"/>
                  <a:pt x="30" y="50"/>
                </a:cubicBezTo>
                <a:cubicBezTo>
                  <a:pt x="29" y="51"/>
                  <a:pt x="27" y="50"/>
                  <a:pt x="27" y="50"/>
                </a:cubicBezTo>
                <a:close/>
                <a:moveTo>
                  <a:pt x="32" y="50"/>
                </a:moveTo>
                <a:cubicBezTo>
                  <a:pt x="32" y="50"/>
                  <a:pt x="31" y="50"/>
                  <a:pt x="31" y="50"/>
                </a:cubicBezTo>
                <a:cubicBezTo>
                  <a:pt x="31" y="50"/>
                  <a:pt x="32" y="49"/>
                  <a:pt x="32" y="49"/>
                </a:cubicBezTo>
                <a:cubicBezTo>
                  <a:pt x="32" y="49"/>
                  <a:pt x="32" y="50"/>
                  <a:pt x="32" y="50"/>
                </a:cubicBezTo>
                <a:close/>
                <a:moveTo>
                  <a:pt x="34" y="55"/>
                </a:moveTo>
                <a:cubicBezTo>
                  <a:pt x="34" y="55"/>
                  <a:pt x="34" y="55"/>
                  <a:pt x="34" y="55"/>
                </a:cubicBezTo>
                <a:cubicBezTo>
                  <a:pt x="34" y="55"/>
                  <a:pt x="34" y="55"/>
                  <a:pt x="34" y="55"/>
                </a:cubicBezTo>
                <a:cubicBezTo>
                  <a:pt x="34" y="55"/>
                  <a:pt x="35" y="55"/>
                  <a:pt x="35" y="55"/>
                </a:cubicBezTo>
                <a:cubicBezTo>
                  <a:pt x="34" y="55"/>
                  <a:pt x="34" y="55"/>
                  <a:pt x="34" y="55"/>
                </a:cubicBezTo>
                <a:close/>
                <a:moveTo>
                  <a:pt x="45" y="32"/>
                </a:moveTo>
                <a:cubicBezTo>
                  <a:pt x="45" y="33"/>
                  <a:pt x="45" y="31"/>
                  <a:pt x="45" y="32"/>
                </a:cubicBezTo>
                <a:close/>
                <a:moveTo>
                  <a:pt x="44" y="55"/>
                </a:moveTo>
                <a:cubicBezTo>
                  <a:pt x="43" y="55"/>
                  <a:pt x="42" y="55"/>
                  <a:pt x="42" y="55"/>
                </a:cubicBezTo>
                <a:cubicBezTo>
                  <a:pt x="43" y="55"/>
                  <a:pt x="43" y="55"/>
                  <a:pt x="44" y="55"/>
                </a:cubicBezTo>
                <a:cubicBezTo>
                  <a:pt x="44" y="55"/>
                  <a:pt x="44" y="55"/>
                  <a:pt x="44" y="55"/>
                </a:cubicBezTo>
                <a:close/>
                <a:moveTo>
                  <a:pt x="40" y="40"/>
                </a:moveTo>
                <a:cubicBezTo>
                  <a:pt x="39" y="40"/>
                  <a:pt x="39" y="40"/>
                  <a:pt x="39" y="40"/>
                </a:cubicBezTo>
                <a:cubicBezTo>
                  <a:pt x="42" y="39"/>
                  <a:pt x="46" y="39"/>
                  <a:pt x="47" y="38"/>
                </a:cubicBezTo>
                <a:cubicBezTo>
                  <a:pt x="46" y="39"/>
                  <a:pt x="43" y="40"/>
                  <a:pt x="40" y="40"/>
                </a:cubicBezTo>
                <a:close/>
                <a:moveTo>
                  <a:pt x="65" y="44"/>
                </a:moveTo>
                <a:cubicBezTo>
                  <a:pt x="65" y="44"/>
                  <a:pt x="65" y="44"/>
                  <a:pt x="64" y="44"/>
                </a:cubicBezTo>
                <a:cubicBezTo>
                  <a:pt x="65" y="43"/>
                  <a:pt x="66" y="43"/>
                  <a:pt x="67" y="44"/>
                </a:cubicBezTo>
                <a:cubicBezTo>
                  <a:pt x="66" y="44"/>
                  <a:pt x="66" y="44"/>
                  <a:pt x="65" y="44"/>
                </a:cubicBezTo>
                <a:close/>
                <a:moveTo>
                  <a:pt x="12" y="73"/>
                </a:moveTo>
                <a:cubicBezTo>
                  <a:pt x="13" y="73"/>
                  <a:pt x="16" y="73"/>
                  <a:pt x="16" y="74"/>
                </a:cubicBezTo>
                <a:cubicBezTo>
                  <a:pt x="16" y="75"/>
                  <a:pt x="12" y="73"/>
                  <a:pt x="12" y="73"/>
                </a:cubicBezTo>
                <a:close/>
                <a:moveTo>
                  <a:pt x="27" y="73"/>
                </a:moveTo>
                <a:cubicBezTo>
                  <a:pt x="27" y="73"/>
                  <a:pt x="24" y="73"/>
                  <a:pt x="24" y="73"/>
                </a:cubicBezTo>
                <a:cubicBezTo>
                  <a:pt x="24" y="72"/>
                  <a:pt x="29" y="72"/>
                  <a:pt x="27" y="73"/>
                </a:cubicBezTo>
                <a:close/>
                <a:moveTo>
                  <a:pt x="20" y="90"/>
                </a:moveTo>
                <a:cubicBezTo>
                  <a:pt x="20" y="90"/>
                  <a:pt x="20" y="90"/>
                  <a:pt x="21" y="90"/>
                </a:cubicBezTo>
                <a:cubicBezTo>
                  <a:pt x="20" y="90"/>
                  <a:pt x="20" y="90"/>
                  <a:pt x="20" y="90"/>
                </a:cubicBezTo>
                <a:close/>
                <a:moveTo>
                  <a:pt x="25" y="86"/>
                </a:moveTo>
                <a:cubicBezTo>
                  <a:pt x="26" y="86"/>
                  <a:pt x="27" y="86"/>
                  <a:pt x="28" y="86"/>
                </a:cubicBezTo>
                <a:cubicBezTo>
                  <a:pt x="27" y="87"/>
                  <a:pt x="25" y="86"/>
                  <a:pt x="25" y="86"/>
                </a:cubicBezTo>
                <a:close/>
                <a:moveTo>
                  <a:pt x="29" y="86"/>
                </a:moveTo>
                <a:cubicBezTo>
                  <a:pt x="29" y="86"/>
                  <a:pt x="32" y="84"/>
                  <a:pt x="32" y="85"/>
                </a:cubicBezTo>
                <a:cubicBezTo>
                  <a:pt x="31" y="86"/>
                  <a:pt x="30" y="86"/>
                  <a:pt x="29" y="86"/>
                </a:cubicBezTo>
                <a:close/>
                <a:moveTo>
                  <a:pt x="38" y="85"/>
                </a:moveTo>
                <a:cubicBezTo>
                  <a:pt x="37" y="85"/>
                  <a:pt x="35" y="86"/>
                  <a:pt x="33" y="85"/>
                </a:cubicBezTo>
                <a:cubicBezTo>
                  <a:pt x="35" y="86"/>
                  <a:pt x="39" y="84"/>
                  <a:pt x="41" y="84"/>
                </a:cubicBezTo>
                <a:cubicBezTo>
                  <a:pt x="42" y="84"/>
                  <a:pt x="38" y="85"/>
                  <a:pt x="38" y="85"/>
                </a:cubicBezTo>
                <a:close/>
                <a:moveTo>
                  <a:pt x="27" y="91"/>
                </a:moveTo>
                <a:cubicBezTo>
                  <a:pt x="28" y="91"/>
                  <a:pt x="31" y="91"/>
                  <a:pt x="31" y="92"/>
                </a:cubicBezTo>
                <a:cubicBezTo>
                  <a:pt x="31" y="93"/>
                  <a:pt x="27" y="91"/>
                  <a:pt x="27" y="91"/>
                </a:cubicBezTo>
                <a:close/>
                <a:moveTo>
                  <a:pt x="43" y="91"/>
                </a:moveTo>
                <a:cubicBezTo>
                  <a:pt x="42" y="91"/>
                  <a:pt x="39" y="91"/>
                  <a:pt x="39" y="91"/>
                </a:cubicBezTo>
                <a:cubicBezTo>
                  <a:pt x="39" y="90"/>
                  <a:pt x="44" y="90"/>
                  <a:pt x="43" y="91"/>
                </a:cubicBezTo>
                <a:close/>
                <a:moveTo>
                  <a:pt x="47" y="81"/>
                </a:moveTo>
                <a:cubicBezTo>
                  <a:pt x="47" y="81"/>
                  <a:pt x="48" y="81"/>
                  <a:pt x="49" y="81"/>
                </a:cubicBezTo>
                <a:cubicBezTo>
                  <a:pt x="48" y="81"/>
                  <a:pt x="47" y="81"/>
                  <a:pt x="47" y="81"/>
                </a:cubicBezTo>
                <a:close/>
                <a:moveTo>
                  <a:pt x="59" y="85"/>
                </a:moveTo>
                <a:cubicBezTo>
                  <a:pt x="59" y="86"/>
                  <a:pt x="59" y="84"/>
                  <a:pt x="59" y="85"/>
                </a:cubicBezTo>
                <a:close/>
                <a:moveTo>
                  <a:pt x="19" y="112"/>
                </a:moveTo>
                <a:cubicBezTo>
                  <a:pt x="19" y="111"/>
                  <a:pt x="22" y="111"/>
                  <a:pt x="22" y="112"/>
                </a:cubicBezTo>
                <a:cubicBezTo>
                  <a:pt x="22" y="113"/>
                  <a:pt x="19" y="112"/>
                  <a:pt x="19" y="112"/>
                </a:cubicBezTo>
                <a:close/>
                <a:moveTo>
                  <a:pt x="32" y="124"/>
                </a:moveTo>
                <a:cubicBezTo>
                  <a:pt x="33" y="124"/>
                  <a:pt x="34" y="124"/>
                  <a:pt x="35" y="124"/>
                </a:cubicBezTo>
                <a:cubicBezTo>
                  <a:pt x="35" y="125"/>
                  <a:pt x="32" y="124"/>
                  <a:pt x="32" y="124"/>
                </a:cubicBezTo>
                <a:close/>
                <a:moveTo>
                  <a:pt x="37" y="124"/>
                </a:moveTo>
                <a:cubicBezTo>
                  <a:pt x="37" y="124"/>
                  <a:pt x="38" y="123"/>
                  <a:pt x="39" y="123"/>
                </a:cubicBezTo>
                <a:cubicBezTo>
                  <a:pt x="39" y="123"/>
                  <a:pt x="39" y="123"/>
                  <a:pt x="39" y="123"/>
                </a:cubicBezTo>
                <a:cubicBezTo>
                  <a:pt x="39" y="123"/>
                  <a:pt x="40" y="123"/>
                  <a:pt x="40" y="123"/>
                </a:cubicBezTo>
                <a:cubicBezTo>
                  <a:pt x="39" y="123"/>
                  <a:pt x="38" y="123"/>
                  <a:pt x="37" y="124"/>
                </a:cubicBezTo>
                <a:close/>
                <a:moveTo>
                  <a:pt x="69" y="129"/>
                </a:moveTo>
                <a:cubicBezTo>
                  <a:pt x="70" y="129"/>
                  <a:pt x="71" y="129"/>
                  <a:pt x="71" y="129"/>
                </a:cubicBezTo>
                <a:cubicBezTo>
                  <a:pt x="71" y="131"/>
                  <a:pt x="68" y="129"/>
                  <a:pt x="69" y="129"/>
                </a:cubicBezTo>
                <a:close/>
                <a:moveTo>
                  <a:pt x="82" y="128"/>
                </a:moveTo>
                <a:cubicBezTo>
                  <a:pt x="81" y="128"/>
                  <a:pt x="80" y="129"/>
                  <a:pt x="79" y="128"/>
                </a:cubicBezTo>
                <a:cubicBezTo>
                  <a:pt x="78" y="128"/>
                  <a:pt x="83" y="127"/>
                  <a:pt x="82" y="128"/>
                </a:cubicBezTo>
                <a:close/>
                <a:moveTo>
                  <a:pt x="70" y="143"/>
                </a:moveTo>
                <a:cubicBezTo>
                  <a:pt x="70" y="143"/>
                  <a:pt x="70" y="143"/>
                  <a:pt x="70" y="143"/>
                </a:cubicBezTo>
                <a:cubicBezTo>
                  <a:pt x="70" y="143"/>
                  <a:pt x="70" y="143"/>
                  <a:pt x="70" y="143"/>
                </a:cubicBezTo>
                <a:cubicBezTo>
                  <a:pt x="70" y="143"/>
                  <a:pt x="70" y="143"/>
                  <a:pt x="70" y="143"/>
                </a:cubicBezTo>
                <a:close/>
                <a:moveTo>
                  <a:pt x="81" y="141"/>
                </a:moveTo>
                <a:cubicBezTo>
                  <a:pt x="81" y="141"/>
                  <a:pt x="81" y="141"/>
                  <a:pt x="81" y="141"/>
                </a:cubicBezTo>
                <a:cubicBezTo>
                  <a:pt x="81" y="141"/>
                  <a:pt x="81" y="141"/>
                  <a:pt x="81" y="142"/>
                </a:cubicBezTo>
                <a:cubicBezTo>
                  <a:pt x="81" y="141"/>
                  <a:pt x="81" y="141"/>
                  <a:pt x="81" y="141"/>
                </a:cubicBezTo>
                <a:close/>
                <a:moveTo>
                  <a:pt x="80" y="155"/>
                </a:moveTo>
                <a:cubicBezTo>
                  <a:pt x="81" y="155"/>
                  <a:pt x="82" y="155"/>
                  <a:pt x="83" y="155"/>
                </a:cubicBezTo>
                <a:cubicBezTo>
                  <a:pt x="82" y="156"/>
                  <a:pt x="80" y="155"/>
                  <a:pt x="80" y="155"/>
                </a:cubicBezTo>
                <a:close/>
                <a:moveTo>
                  <a:pt x="84" y="155"/>
                </a:moveTo>
                <a:cubicBezTo>
                  <a:pt x="83" y="155"/>
                  <a:pt x="86" y="153"/>
                  <a:pt x="86" y="154"/>
                </a:cubicBezTo>
                <a:cubicBezTo>
                  <a:pt x="85" y="154"/>
                  <a:pt x="84" y="155"/>
                  <a:pt x="84" y="155"/>
                </a:cubicBezTo>
                <a:close/>
                <a:moveTo>
                  <a:pt x="91" y="153"/>
                </a:moveTo>
                <a:cubicBezTo>
                  <a:pt x="94" y="153"/>
                  <a:pt x="85" y="154"/>
                  <a:pt x="87" y="154"/>
                </a:cubicBezTo>
                <a:cubicBezTo>
                  <a:pt x="89" y="153"/>
                  <a:pt x="92" y="152"/>
                  <a:pt x="94" y="152"/>
                </a:cubicBezTo>
                <a:cubicBezTo>
                  <a:pt x="94" y="153"/>
                  <a:pt x="93" y="153"/>
                  <a:pt x="91" y="153"/>
                </a:cubicBezTo>
                <a:close/>
                <a:moveTo>
                  <a:pt x="97" y="149"/>
                </a:moveTo>
                <a:cubicBezTo>
                  <a:pt x="98" y="149"/>
                  <a:pt x="99" y="149"/>
                  <a:pt x="99" y="149"/>
                </a:cubicBezTo>
                <a:cubicBezTo>
                  <a:pt x="99" y="149"/>
                  <a:pt x="98" y="150"/>
                  <a:pt x="97" y="149"/>
                </a:cubicBezTo>
                <a:close/>
                <a:moveTo>
                  <a:pt x="99" y="140"/>
                </a:moveTo>
                <a:cubicBezTo>
                  <a:pt x="99" y="140"/>
                  <a:pt x="100" y="140"/>
                  <a:pt x="100" y="140"/>
                </a:cubicBezTo>
                <a:cubicBezTo>
                  <a:pt x="100" y="140"/>
                  <a:pt x="100" y="140"/>
                  <a:pt x="100" y="140"/>
                </a:cubicBezTo>
                <a:cubicBezTo>
                  <a:pt x="100" y="140"/>
                  <a:pt x="99" y="140"/>
                  <a:pt x="99" y="140"/>
                </a:cubicBezTo>
                <a:close/>
                <a:moveTo>
                  <a:pt x="251" y="129"/>
                </a:moveTo>
                <a:cubicBezTo>
                  <a:pt x="251" y="129"/>
                  <a:pt x="251" y="129"/>
                  <a:pt x="251" y="129"/>
                </a:cubicBezTo>
                <a:cubicBezTo>
                  <a:pt x="251" y="129"/>
                  <a:pt x="251" y="129"/>
                  <a:pt x="251" y="129"/>
                </a:cubicBezTo>
                <a:cubicBezTo>
                  <a:pt x="251" y="129"/>
                  <a:pt x="251" y="129"/>
                  <a:pt x="251" y="129"/>
                </a:cubicBezTo>
                <a:close/>
                <a:moveTo>
                  <a:pt x="249" y="129"/>
                </a:moveTo>
                <a:cubicBezTo>
                  <a:pt x="251" y="130"/>
                  <a:pt x="245" y="128"/>
                  <a:pt x="249" y="129"/>
                </a:cubicBezTo>
                <a:close/>
                <a:moveTo>
                  <a:pt x="237" y="131"/>
                </a:moveTo>
                <a:cubicBezTo>
                  <a:pt x="236" y="133"/>
                  <a:pt x="237" y="131"/>
                  <a:pt x="237" y="131"/>
                </a:cubicBezTo>
                <a:close/>
                <a:moveTo>
                  <a:pt x="218" y="132"/>
                </a:moveTo>
                <a:cubicBezTo>
                  <a:pt x="217" y="133"/>
                  <a:pt x="215" y="132"/>
                  <a:pt x="215" y="132"/>
                </a:cubicBezTo>
                <a:cubicBezTo>
                  <a:pt x="215" y="132"/>
                  <a:pt x="219" y="132"/>
                  <a:pt x="218" y="132"/>
                </a:cubicBezTo>
                <a:close/>
                <a:moveTo>
                  <a:pt x="185" y="136"/>
                </a:moveTo>
                <a:cubicBezTo>
                  <a:pt x="185" y="137"/>
                  <a:pt x="185" y="135"/>
                  <a:pt x="185" y="136"/>
                </a:cubicBezTo>
                <a:close/>
                <a:moveTo>
                  <a:pt x="182" y="136"/>
                </a:moveTo>
                <a:cubicBezTo>
                  <a:pt x="182" y="137"/>
                  <a:pt x="180" y="135"/>
                  <a:pt x="182" y="136"/>
                </a:cubicBezTo>
                <a:close/>
                <a:moveTo>
                  <a:pt x="169" y="138"/>
                </a:moveTo>
                <a:cubicBezTo>
                  <a:pt x="170" y="138"/>
                  <a:pt x="170" y="139"/>
                  <a:pt x="170" y="139"/>
                </a:cubicBezTo>
                <a:cubicBezTo>
                  <a:pt x="169" y="142"/>
                  <a:pt x="168" y="139"/>
                  <a:pt x="169" y="138"/>
                </a:cubicBezTo>
                <a:close/>
                <a:moveTo>
                  <a:pt x="166" y="139"/>
                </a:moveTo>
                <a:cubicBezTo>
                  <a:pt x="165" y="140"/>
                  <a:pt x="164" y="139"/>
                  <a:pt x="164" y="139"/>
                </a:cubicBezTo>
                <a:cubicBezTo>
                  <a:pt x="165" y="139"/>
                  <a:pt x="165" y="139"/>
                  <a:pt x="166" y="139"/>
                </a:cubicBezTo>
                <a:close/>
                <a:moveTo>
                  <a:pt x="182" y="101"/>
                </a:moveTo>
                <a:cubicBezTo>
                  <a:pt x="182" y="101"/>
                  <a:pt x="182" y="101"/>
                  <a:pt x="182" y="101"/>
                </a:cubicBezTo>
                <a:cubicBezTo>
                  <a:pt x="182" y="101"/>
                  <a:pt x="182" y="101"/>
                  <a:pt x="182" y="101"/>
                </a:cubicBezTo>
                <a:cubicBezTo>
                  <a:pt x="182" y="101"/>
                  <a:pt x="182" y="101"/>
                  <a:pt x="182" y="101"/>
                </a:cubicBezTo>
                <a:close/>
                <a:moveTo>
                  <a:pt x="213" y="85"/>
                </a:moveTo>
                <a:cubicBezTo>
                  <a:pt x="212" y="86"/>
                  <a:pt x="211" y="85"/>
                  <a:pt x="210" y="85"/>
                </a:cubicBezTo>
                <a:cubicBezTo>
                  <a:pt x="211" y="85"/>
                  <a:pt x="214" y="85"/>
                  <a:pt x="213" y="85"/>
                </a:cubicBezTo>
                <a:close/>
                <a:moveTo>
                  <a:pt x="215" y="83"/>
                </a:moveTo>
                <a:cubicBezTo>
                  <a:pt x="216" y="83"/>
                  <a:pt x="216" y="83"/>
                  <a:pt x="217" y="83"/>
                </a:cubicBezTo>
                <a:cubicBezTo>
                  <a:pt x="217" y="83"/>
                  <a:pt x="217" y="83"/>
                  <a:pt x="217" y="83"/>
                </a:cubicBezTo>
                <a:cubicBezTo>
                  <a:pt x="218" y="83"/>
                  <a:pt x="219" y="83"/>
                  <a:pt x="220" y="82"/>
                </a:cubicBezTo>
                <a:cubicBezTo>
                  <a:pt x="219" y="83"/>
                  <a:pt x="218" y="83"/>
                  <a:pt x="217" y="83"/>
                </a:cubicBezTo>
                <a:cubicBezTo>
                  <a:pt x="217" y="83"/>
                  <a:pt x="217" y="83"/>
                  <a:pt x="217" y="83"/>
                </a:cubicBezTo>
                <a:cubicBezTo>
                  <a:pt x="217" y="83"/>
                  <a:pt x="228" y="82"/>
                  <a:pt x="228" y="82"/>
                </a:cubicBezTo>
                <a:cubicBezTo>
                  <a:pt x="228" y="82"/>
                  <a:pt x="228" y="82"/>
                  <a:pt x="228" y="82"/>
                </a:cubicBezTo>
                <a:cubicBezTo>
                  <a:pt x="229" y="82"/>
                  <a:pt x="229" y="82"/>
                  <a:pt x="230" y="82"/>
                </a:cubicBezTo>
                <a:cubicBezTo>
                  <a:pt x="229" y="82"/>
                  <a:pt x="229" y="82"/>
                  <a:pt x="229" y="83"/>
                </a:cubicBezTo>
                <a:cubicBezTo>
                  <a:pt x="230" y="83"/>
                  <a:pt x="232" y="83"/>
                  <a:pt x="233" y="82"/>
                </a:cubicBezTo>
                <a:cubicBezTo>
                  <a:pt x="233" y="82"/>
                  <a:pt x="232" y="82"/>
                  <a:pt x="232" y="82"/>
                </a:cubicBezTo>
                <a:cubicBezTo>
                  <a:pt x="235" y="82"/>
                  <a:pt x="238" y="81"/>
                  <a:pt x="241" y="81"/>
                </a:cubicBezTo>
                <a:cubicBezTo>
                  <a:pt x="242" y="82"/>
                  <a:pt x="247" y="81"/>
                  <a:pt x="249" y="81"/>
                </a:cubicBezTo>
                <a:cubicBezTo>
                  <a:pt x="256" y="80"/>
                  <a:pt x="263" y="80"/>
                  <a:pt x="269" y="80"/>
                </a:cubicBezTo>
                <a:cubicBezTo>
                  <a:pt x="252" y="81"/>
                  <a:pt x="235" y="84"/>
                  <a:pt x="218" y="86"/>
                </a:cubicBezTo>
                <a:cubicBezTo>
                  <a:pt x="217" y="86"/>
                  <a:pt x="216" y="85"/>
                  <a:pt x="216" y="85"/>
                </a:cubicBezTo>
                <a:cubicBezTo>
                  <a:pt x="215" y="85"/>
                  <a:pt x="219" y="85"/>
                  <a:pt x="222" y="84"/>
                </a:cubicBezTo>
                <a:cubicBezTo>
                  <a:pt x="219" y="84"/>
                  <a:pt x="214" y="84"/>
                  <a:pt x="210" y="84"/>
                </a:cubicBezTo>
                <a:cubicBezTo>
                  <a:pt x="210" y="84"/>
                  <a:pt x="210" y="84"/>
                  <a:pt x="210" y="84"/>
                </a:cubicBezTo>
                <a:cubicBezTo>
                  <a:pt x="209" y="84"/>
                  <a:pt x="209" y="84"/>
                  <a:pt x="209" y="84"/>
                </a:cubicBezTo>
                <a:cubicBezTo>
                  <a:pt x="208" y="83"/>
                  <a:pt x="214" y="83"/>
                  <a:pt x="215" y="83"/>
                </a:cubicBezTo>
                <a:close/>
                <a:moveTo>
                  <a:pt x="210" y="87"/>
                </a:moveTo>
                <a:cubicBezTo>
                  <a:pt x="210" y="87"/>
                  <a:pt x="210" y="87"/>
                  <a:pt x="210" y="87"/>
                </a:cubicBezTo>
                <a:cubicBezTo>
                  <a:pt x="209" y="87"/>
                  <a:pt x="208" y="87"/>
                  <a:pt x="207" y="87"/>
                </a:cubicBezTo>
                <a:cubicBezTo>
                  <a:pt x="209" y="86"/>
                  <a:pt x="210" y="86"/>
                  <a:pt x="210" y="87"/>
                </a:cubicBezTo>
                <a:close/>
                <a:moveTo>
                  <a:pt x="204" y="86"/>
                </a:moveTo>
                <a:cubicBezTo>
                  <a:pt x="203" y="86"/>
                  <a:pt x="201" y="86"/>
                  <a:pt x="199" y="86"/>
                </a:cubicBezTo>
                <a:cubicBezTo>
                  <a:pt x="200" y="86"/>
                  <a:pt x="202" y="86"/>
                  <a:pt x="203" y="85"/>
                </a:cubicBezTo>
                <a:cubicBezTo>
                  <a:pt x="203" y="86"/>
                  <a:pt x="204" y="86"/>
                  <a:pt x="204" y="86"/>
                </a:cubicBezTo>
                <a:close/>
                <a:moveTo>
                  <a:pt x="198" y="85"/>
                </a:moveTo>
                <a:cubicBezTo>
                  <a:pt x="198" y="85"/>
                  <a:pt x="199" y="85"/>
                  <a:pt x="199" y="85"/>
                </a:cubicBezTo>
                <a:cubicBezTo>
                  <a:pt x="200" y="85"/>
                  <a:pt x="200" y="85"/>
                  <a:pt x="201" y="85"/>
                </a:cubicBezTo>
                <a:cubicBezTo>
                  <a:pt x="199" y="86"/>
                  <a:pt x="197" y="86"/>
                  <a:pt x="195" y="86"/>
                </a:cubicBezTo>
                <a:cubicBezTo>
                  <a:pt x="195" y="86"/>
                  <a:pt x="194" y="86"/>
                  <a:pt x="193" y="87"/>
                </a:cubicBezTo>
                <a:cubicBezTo>
                  <a:pt x="193" y="87"/>
                  <a:pt x="193" y="87"/>
                  <a:pt x="193" y="87"/>
                </a:cubicBezTo>
                <a:cubicBezTo>
                  <a:pt x="195" y="86"/>
                  <a:pt x="197" y="86"/>
                  <a:pt x="198" y="85"/>
                </a:cubicBezTo>
                <a:close/>
                <a:moveTo>
                  <a:pt x="192" y="88"/>
                </a:moveTo>
                <a:cubicBezTo>
                  <a:pt x="192" y="88"/>
                  <a:pt x="192" y="88"/>
                  <a:pt x="193" y="88"/>
                </a:cubicBezTo>
                <a:cubicBezTo>
                  <a:pt x="193" y="89"/>
                  <a:pt x="191" y="88"/>
                  <a:pt x="191" y="88"/>
                </a:cubicBezTo>
                <a:cubicBezTo>
                  <a:pt x="191" y="88"/>
                  <a:pt x="191" y="88"/>
                  <a:pt x="192" y="88"/>
                </a:cubicBezTo>
                <a:close/>
                <a:moveTo>
                  <a:pt x="179" y="87"/>
                </a:moveTo>
                <a:cubicBezTo>
                  <a:pt x="179" y="88"/>
                  <a:pt x="179" y="88"/>
                  <a:pt x="179" y="88"/>
                </a:cubicBezTo>
                <a:cubicBezTo>
                  <a:pt x="178" y="88"/>
                  <a:pt x="178" y="88"/>
                  <a:pt x="178" y="88"/>
                </a:cubicBezTo>
                <a:cubicBezTo>
                  <a:pt x="178" y="87"/>
                  <a:pt x="178" y="87"/>
                  <a:pt x="179" y="87"/>
                </a:cubicBezTo>
                <a:close/>
                <a:moveTo>
                  <a:pt x="118" y="91"/>
                </a:moveTo>
                <a:cubicBezTo>
                  <a:pt x="126" y="90"/>
                  <a:pt x="135" y="89"/>
                  <a:pt x="143" y="88"/>
                </a:cubicBezTo>
                <a:cubicBezTo>
                  <a:pt x="153" y="87"/>
                  <a:pt x="163" y="87"/>
                  <a:pt x="174" y="86"/>
                </a:cubicBezTo>
                <a:cubicBezTo>
                  <a:pt x="174" y="86"/>
                  <a:pt x="174" y="86"/>
                  <a:pt x="174" y="86"/>
                </a:cubicBezTo>
                <a:cubicBezTo>
                  <a:pt x="174" y="86"/>
                  <a:pt x="174" y="86"/>
                  <a:pt x="174" y="86"/>
                </a:cubicBezTo>
                <a:cubicBezTo>
                  <a:pt x="174" y="86"/>
                  <a:pt x="173" y="86"/>
                  <a:pt x="173" y="86"/>
                </a:cubicBezTo>
                <a:cubicBezTo>
                  <a:pt x="170" y="86"/>
                  <a:pt x="165" y="87"/>
                  <a:pt x="163" y="88"/>
                </a:cubicBezTo>
                <a:cubicBezTo>
                  <a:pt x="164" y="88"/>
                  <a:pt x="164" y="88"/>
                  <a:pt x="165" y="88"/>
                </a:cubicBezTo>
                <a:cubicBezTo>
                  <a:pt x="164" y="88"/>
                  <a:pt x="164" y="88"/>
                  <a:pt x="163" y="88"/>
                </a:cubicBezTo>
                <a:cubicBezTo>
                  <a:pt x="162" y="88"/>
                  <a:pt x="162" y="88"/>
                  <a:pt x="161" y="88"/>
                </a:cubicBezTo>
                <a:cubicBezTo>
                  <a:pt x="161" y="88"/>
                  <a:pt x="161" y="88"/>
                  <a:pt x="161" y="88"/>
                </a:cubicBezTo>
                <a:cubicBezTo>
                  <a:pt x="161" y="88"/>
                  <a:pt x="161" y="88"/>
                  <a:pt x="161" y="88"/>
                </a:cubicBezTo>
                <a:cubicBezTo>
                  <a:pt x="161" y="88"/>
                  <a:pt x="161" y="88"/>
                  <a:pt x="161" y="88"/>
                </a:cubicBezTo>
                <a:cubicBezTo>
                  <a:pt x="153" y="89"/>
                  <a:pt x="138" y="89"/>
                  <a:pt x="136" y="90"/>
                </a:cubicBezTo>
                <a:cubicBezTo>
                  <a:pt x="136" y="90"/>
                  <a:pt x="137" y="90"/>
                  <a:pt x="138" y="90"/>
                </a:cubicBezTo>
                <a:cubicBezTo>
                  <a:pt x="135" y="90"/>
                  <a:pt x="131" y="91"/>
                  <a:pt x="128" y="91"/>
                </a:cubicBezTo>
                <a:cubicBezTo>
                  <a:pt x="126" y="91"/>
                  <a:pt x="124" y="91"/>
                  <a:pt x="124" y="92"/>
                </a:cubicBezTo>
                <a:cubicBezTo>
                  <a:pt x="124" y="92"/>
                  <a:pt x="124" y="92"/>
                  <a:pt x="124" y="92"/>
                </a:cubicBezTo>
                <a:cubicBezTo>
                  <a:pt x="123" y="92"/>
                  <a:pt x="122" y="93"/>
                  <a:pt x="120" y="93"/>
                </a:cubicBezTo>
                <a:cubicBezTo>
                  <a:pt x="114" y="93"/>
                  <a:pt x="105" y="94"/>
                  <a:pt x="101" y="94"/>
                </a:cubicBezTo>
                <a:cubicBezTo>
                  <a:pt x="105" y="94"/>
                  <a:pt x="116" y="91"/>
                  <a:pt x="118" y="91"/>
                </a:cubicBezTo>
                <a:close/>
                <a:moveTo>
                  <a:pt x="168" y="88"/>
                </a:moveTo>
                <a:cubicBezTo>
                  <a:pt x="168" y="88"/>
                  <a:pt x="168" y="88"/>
                  <a:pt x="168" y="88"/>
                </a:cubicBezTo>
                <a:cubicBezTo>
                  <a:pt x="167" y="88"/>
                  <a:pt x="167" y="87"/>
                  <a:pt x="168" y="88"/>
                </a:cubicBezTo>
                <a:close/>
                <a:moveTo>
                  <a:pt x="100" y="95"/>
                </a:moveTo>
                <a:cubicBezTo>
                  <a:pt x="99" y="95"/>
                  <a:pt x="98" y="95"/>
                  <a:pt x="98" y="95"/>
                </a:cubicBezTo>
                <a:cubicBezTo>
                  <a:pt x="97" y="95"/>
                  <a:pt x="101" y="95"/>
                  <a:pt x="100" y="95"/>
                </a:cubicBezTo>
                <a:close/>
                <a:moveTo>
                  <a:pt x="97" y="94"/>
                </a:moveTo>
                <a:cubicBezTo>
                  <a:pt x="94" y="95"/>
                  <a:pt x="91" y="94"/>
                  <a:pt x="89" y="95"/>
                </a:cubicBezTo>
                <a:cubicBezTo>
                  <a:pt x="91" y="94"/>
                  <a:pt x="97" y="94"/>
                  <a:pt x="97" y="94"/>
                </a:cubicBezTo>
                <a:close/>
                <a:moveTo>
                  <a:pt x="84" y="96"/>
                </a:moveTo>
                <a:cubicBezTo>
                  <a:pt x="83" y="96"/>
                  <a:pt x="82" y="96"/>
                  <a:pt x="81" y="96"/>
                </a:cubicBezTo>
                <a:cubicBezTo>
                  <a:pt x="82" y="96"/>
                  <a:pt x="83" y="96"/>
                  <a:pt x="84" y="96"/>
                </a:cubicBezTo>
                <a:close/>
                <a:moveTo>
                  <a:pt x="83" y="77"/>
                </a:moveTo>
                <a:cubicBezTo>
                  <a:pt x="82" y="77"/>
                  <a:pt x="82" y="77"/>
                  <a:pt x="81" y="78"/>
                </a:cubicBezTo>
                <a:cubicBezTo>
                  <a:pt x="81" y="78"/>
                  <a:pt x="85" y="77"/>
                  <a:pt x="83" y="77"/>
                </a:cubicBezTo>
                <a:close/>
                <a:moveTo>
                  <a:pt x="80" y="76"/>
                </a:moveTo>
                <a:cubicBezTo>
                  <a:pt x="78" y="77"/>
                  <a:pt x="75" y="77"/>
                  <a:pt x="73" y="77"/>
                </a:cubicBezTo>
                <a:cubicBezTo>
                  <a:pt x="74" y="77"/>
                  <a:pt x="81" y="76"/>
                  <a:pt x="80" y="76"/>
                </a:cubicBezTo>
                <a:close/>
                <a:moveTo>
                  <a:pt x="68" y="68"/>
                </a:moveTo>
                <a:cubicBezTo>
                  <a:pt x="69" y="68"/>
                  <a:pt x="70" y="68"/>
                  <a:pt x="70" y="68"/>
                </a:cubicBezTo>
                <a:cubicBezTo>
                  <a:pt x="70" y="68"/>
                  <a:pt x="70" y="69"/>
                  <a:pt x="70" y="69"/>
                </a:cubicBezTo>
                <a:cubicBezTo>
                  <a:pt x="70" y="69"/>
                  <a:pt x="71" y="69"/>
                  <a:pt x="72" y="69"/>
                </a:cubicBezTo>
                <a:cubicBezTo>
                  <a:pt x="71" y="69"/>
                  <a:pt x="69" y="69"/>
                  <a:pt x="68" y="69"/>
                </a:cubicBezTo>
                <a:cubicBezTo>
                  <a:pt x="68" y="69"/>
                  <a:pt x="68" y="69"/>
                  <a:pt x="69" y="69"/>
                </a:cubicBezTo>
                <a:cubicBezTo>
                  <a:pt x="68" y="69"/>
                  <a:pt x="67" y="69"/>
                  <a:pt x="67" y="68"/>
                </a:cubicBezTo>
                <a:cubicBezTo>
                  <a:pt x="67" y="68"/>
                  <a:pt x="68" y="68"/>
                  <a:pt x="68" y="68"/>
                </a:cubicBezTo>
                <a:close/>
                <a:moveTo>
                  <a:pt x="67" y="78"/>
                </a:moveTo>
                <a:cubicBezTo>
                  <a:pt x="67" y="79"/>
                  <a:pt x="66" y="79"/>
                  <a:pt x="65" y="78"/>
                </a:cubicBezTo>
                <a:cubicBezTo>
                  <a:pt x="66" y="78"/>
                  <a:pt x="67" y="78"/>
                  <a:pt x="67" y="78"/>
                </a:cubicBezTo>
                <a:close/>
                <a:moveTo>
                  <a:pt x="35" y="110"/>
                </a:moveTo>
                <a:cubicBezTo>
                  <a:pt x="34" y="111"/>
                  <a:pt x="31" y="111"/>
                  <a:pt x="31" y="111"/>
                </a:cubicBezTo>
                <a:cubicBezTo>
                  <a:pt x="31" y="110"/>
                  <a:pt x="36" y="110"/>
                  <a:pt x="35" y="110"/>
                </a:cubicBezTo>
                <a:close/>
                <a:moveTo>
                  <a:pt x="40" y="104"/>
                </a:moveTo>
                <a:cubicBezTo>
                  <a:pt x="41" y="104"/>
                  <a:pt x="42" y="104"/>
                  <a:pt x="43" y="104"/>
                </a:cubicBezTo>
                <a:cubicBezTo>
                  <a:pt x="43" y="105"/>
                  <a:pt x="40" y="104"/>
                  <a:pt x="40" y="104"/>
                </a:cubicBezTo>
                <a:close/>
                <a:moveTo>
                  <a:pt x="47" y="122"/>
                </a:moveTo>
                <a:cubicBezTo>
                  <a:pt x="46" y="122"/>
                  <a:pt x="46" y="122"/>
                  <a:pt x="46" y="122"/>
                </a:cubicBezTo>
                <a:cubicBezTo>
                  <a:pt x="46" y="122"/>
                  <a:pt x="45" y="122"/>
                  <a:pt x="45" y="122"/>
                </a:cubicBezTo>
                <a:cubicBezTo>
                  <a:pt x="45" y="122"/>
                  <a:pt x="46" y="122"/>
                  <a:pt x="46" y="122"/>
                </a:cubicBezTo>
                <a:cubicBezTo>
                  <a:pt x="46" y="122"/>
                  <a:pt x="47" y="122"/>
                  <a:pt x="47" y="122"/>
                </a:cubicBezTo>
                <a:cubicBezTo>
                  <a:pt x="47" y="122"/>
                  <a:pt x="47" y="122"/>
                  <a:pt x="47" y="122"/>
                </a:cubicBezTo>
                <a:close/>
                <a:moveTo>
                  <a:pt x="44" y="104"/>
                </a:moveTo>
                <a:cubicBezTo>
                  <a:pt x="44" y="104"/>
                  <a:pt x="47" y="102"/>
                  <a:pt x="47" y="103"/>
                </a:cubicBezTo>
                <a:cubicBezTo>
                  <a:pt x="47" y="104"/>
                  <a:pt x="46" y="104"/>
                  <a:pt x="44" y="104"/>
                </a:cubicBezTo>
                <a:close/>
                <a:moveTo>
                  <a:pt x="48" y="123"/>
                </a:moveTo>
                <a:cubicBezTo>
                  <a:pt x="48" y="122"/>
                  <a:pt x="48" y="122"/>
                  <a:pt x="49" y="122"/>
                </a:cubicBezTo>
                <a:cubicBezTo>
                  <a:pt x="50" y="122"/>
                  <a:pt x="51" y="122"/>
                  <a:pt x="52" y="122"/>
                </a:cubicBezTo>
                <a:cubicBezTo>
                  <a:pt x="52" y="123"/>
                  <a:pt x="52" y="123"/>
                  <a:pt x="52" y="123"/>
                </a:cubicBezTo>
                <a:cubicBezTo>
                  <a:pt x="53" y="123"/>
                  <a:pt x="54" y="123"/>
                  <a:pt x="57" y="123"/>
                </a:cubicBezTo>
                <a:cubicBezTo>
                  <a:pt x="55" y="123"/>
                  <a:pt x="52" y="123"/>
                  <a:pt x="48" y="123"/>
                </a:cubicBezTo>
                <a:close/>
                <a:moveTo>
                  <a:pt x="51" y="111"/>
                </a:moveTo>
                <a:cubicBezTo>
                  <a:pt x="52" y="111"/>
                  <a:pt x="53" y="111"/>
                  <a:pt x="54" y="110"/>
                </a:cubicBezTo>
                <a:cubicBezTo>
                  <a:pt x="54" y="110"/>
                  <a:pt x="54" y="110"/>
                  <a:pt x="54" y="110"/>
                </a:cubicBezTo>
                <a:cubicBezTo>
                  <a:pt x="53" y="111"/>
                  <a:pt x="52" y="111"/>
                  <a:pt x="51" y="112"/>
                </a:cubicBezTo>
                <a:cubicBezTo>
                  <a:pt x="51" y="112"/>
                  <a:pt x="51" y="112"/>
                  <a:pt x="51" y="111"/>
                </a:cubicBezTo>
                <a:close/>
                <a:moveTo>
                  <a:pt x="56" y="103"/>
                </a:moveTo>
                <a:cubicBezTo>
                  <a:pt x="56" y="103"/>
                  <a:pt x="56" y="103"/>
                  <a:pt x="56" y="103"/>
                </a:cubicBezTo>
                <a:cubicBezTo>
                  <a:pt x="56" y="103"/>
                  <a:pt x="56" y="103"/>
                  <a:pt x="56" y="103"/>
                </a:cubicBezTo>
                <a:cubicBezTo>
                  <a:pt x="56" y="103"/>
                  <a:pt x="56" y="103"/>
                  <a:pt x="56" y="103"/>
                </a:cubicBezTo>
                <a:close/>
                <a:moveTo>
                  <a:pt x="54" y="103"/>
                </a:moveTo>
                <a:cubicBezTo>
                  <a:pt x="52" y="103"/>
                  <a:pt x="50" y="103"/>
                  <a:pt x="49" y="103"/>
                </a:cubicBezTo>
                <a:cubicBezTo>
                  <a:pt x="51" y="103"/>
                  <a:pt x="55" y="102"/>
                  <a:pt x="57" y="102"/>
                </a:cubicBezTo>
                <a:cubicBezTo>
                  <a:pt x="58" y="102"/>
                  <a:pt x="54" y="103"/>
                  <a:pt x="54" y="103"/>
                </a:cubicBezTo>
                <a:close/>
                <a:moveTo>
                  <a:pt x="61" y="122"/>
                </a:moveTo>
                <a:cubicBezTo>
                  <a:pt x="61" y="122"/>
                  <a:pt x="62" y="122"/>
                  <a:pt x="62" y="122"/>
                </a:cubicBezTo>
                <a:cubicBezTo>
                  <a:pt x="62" y="122"/>
                  <a:pt x="62" y="122"/>
                  <a:pt x="63" y="122"/>
                </a:cubicBezTo>
                <a:cubicBezTo>
                  <a:pt x="62" y="122"/>
                  <a:pt x="61" y="122"/>
                  <a:pt x="61" y="122"/>
                </a:cubicBezTo>
                <a:close/>
                <a:moveTo>
                  <a:pt x="62" y="99"/>
                </a:moveTo>
                <a:cubicBezTo>
                  <a:pt x="63" y="99"/>
                  <a:pt x="64" y="98"/>
                  <a:pt x="65" y="99"/>
                </a:cubicBezTo>
                <a:cubicBezTo>
                  <a:pt x="64" y="99"/>
                  <a:pt x="63" y="99"/>
                  <a:pt x="62" y="99"/>
                </a:cubicBezTo>
                <a:close/>
                <a:moveTo>
                  <a:pt x="64" y="122"/>
                </a:moveTo>
                <a:cubicBezTo>
                  <a:pt x="64" y="122"/>
                  <a:pt x="67" y="121"/>
                  <a:pt x="67" y="122"/>
                </a:cubicBezTo>
                <a:cubicBezTo>
                  <a:pt x="66" y="122"/>
                  <a:pt x="65" y="122"/>
                  <a:pt x="64" y="122"/>
                </a:cubicBezTo>
                <a:close/>
                <a:moveTo>
                  <a:pt x="75" y="122"/>
                </a:moveTo>
                <a:cubicBezTo>
                  <a:pt x="73" y="122"/>
                  <a:pt x="70" y="122"/>
                  <a:pt x="69" y="122"/>
                </a:cubicBezTo>
                <a:cubicBezTo>
                  <a:pt x="71" y="122"/>
                  <a:pt x="75" y="121"/>
                  <a:pt x="78" y="121"/>
                </a:cubicBezTo>
                <a:cubicBezTo>
                  <a:pt x="78" y="121"/>
                  <a:pt x="74" y="122"/>
                  <a:pt x="75" y="122"/>
                </a:cubicBezTo>
                <a:close/>
                <a:moveTo>
                  <a:pt x="84" y="119"/>
                </a:moveTo>
                <a:cubicBezTo>
                  <a:pt x="85" y="118"/>
                  <a:pt x="86" y="118"/>
                  <a:pt x="87" y="118"/>
                </a:cubicBezTo>
                <a:cubicBezTo>
                  <a:pt x="86" y="119"/>
                  <a:pt x="85" y="119"/>
                  <a:pt x="84" y="119"/>
                </a:cubicBezTo>
                <a:close/>
                <a:moveTo>
                  <a:pt x="73" y="105"/>
                </a:moveTo>
                <a:cubicBezTo>
                  <a:pt x="73" y="105"/>
                  <a:pt x="73" y="105"/>
                  <a:pt x="73" y="105"/>
                </a:cubicBezTo>
                <a:cubicBezTo>
                  <a:pt x="73" y="104"/>
                  <a:pt x="72" y="104"/>
                  <a:pt x="71" y="104"/>
                </a:cubicBezTo>
                <a:cubicBezTo>
                  <a:pt x="80" y="102"/>
                  <a:pt x="90" y="101"/>
                  <a:pt x="97" y="101"/>
                </a:cubicBezTo>
                <a:cubicBezTo>
                  <a:pt x="112" y="100"/>
                  <a:pt x="128" y="97"/>
                  <a:pt x="143" y="94"/>
                </a:cubicBezTo>
                <a:cubicBezTo>
                  <a:pt x="147" y="94"/>
                  <a:pt x="151" y="93"/>
                  <a:pt x="155" y="92"/>
                </a:cubicBezTo>
                <a:cubicBezTo>
                  <a:pt x="171" y="91"/>
                  <a:pt x="199" y="87"/>
                  <a:pt x="204" y="88"/>
                </a:cubicBezTo>
                <a:cubicBezTo>
                  <a:pt x="192" y="89"/>
                  <a:pt x="179" y="91"/>
                  <a:pt x="167" y="92"/>
                </a:cubicBezTo>
                <a:cubicBezTo>
                  <a:pt x="147" y="95"/>
                  <a:pt x="127" y="97"/>
                  <a:pt x="107" y="100"/>
                </a:cubicBezTo>
                <a:cubicBezTo>
                  <a:pt x="96" y="102"/>
                  <a:pt x="84" y="103"/>
                  <a:pt x="73" y="105"/>
                </a:cubicBezTo>
                <a:close/>
                <a:moveTo>
                  <a:pt x="178" y="125"/>
                </a:moveTo>
                <a:cubicBezTo>
                  <a:pt x="178" y="125"/>
                  <a:pt x="178" y="125"/>
                  <a:pt x="178" y="125"/>
                </a:cubicBezTo>
                <a:cubicBezTo>
                  <a:pt x="178" y="125"/>
                  <a:pt x="177" y="125"/>
                  <a:pt x="177" y="125"/>
                </a:cubicBezTo>
                <a:cubicBezTo>
                  <a:pt x="178" y="125"/>
                  <a:pt x="178" y="125"/>
                  <a:pt x="178" y="125"/>
                </a:cubicBezTo>
                <a:close/>
                <a:moveTo>
                  <a:pt x="116" y="107"/>
                </a:moveTo>
                <a:cubicBezTo>
                  <a:pt x="114" y="107"/>
                  <a:pt x="112" y="108"/>
                  <a:pt x="110" y="108"/>
                </a:cubicBezTo>
                <a:cubicBezTo>
                  <a:pt x="117" y="107"/>
                  <a:pt x="123" y="106"/>
                  <a:pt x="129" y="105"/>
                </a:cubicBezTo>
                <a:cubicBezTo>
                  <a:pt x="129" y="105"/>
                  <a:pt x="130" y="105"/>
                  <a:pt x="130" y="105"/>
                </a:cubicBezTo>
                <a:cubicBezTo>
                  <a:pt x="132" y="105"/>
                  <a:pt x="133" y="105"/>
                  <a:pt x="135" y="105"/>
                </a:cubicBezTo>
                <a:cubicBezTo>
                  <a:pt x="133" y="105"/>
                  <a:pt x="131" y="106"/>
                  <a:pt x="131" y="106"/>
                </a:cubicBezTo>
                <a:cubicBezTo>
                  <a:pt x="131" y="106"/>
                  <a:pt x="133" y="106"/>
                  <a:pt x="135" y="106"/>
                </a:cubicBezTo>
                <a:cubicBezTo>
                  <a:pt x="129" y="106"/>
                  <a:pt x="122" y="107"/>
                  <a:pt x="116" y="107"/>
                </a:cubicBezTo>
                <a:close/>
                <a:moveTo>
                  <a:pt x="125" y="116"/>
                </a:moveTo>
                <a:cubicBezTo>
                  <a:pt x="125" y="116"/>
                  <a:pt x="125" y="116"/>
                  <a:pt x="125" y="117"/>
                </a:cubicBezTo>
                <a:cubicBezTo>
                  <a:pt x="124" y="117"/>
                  <a:pt x="124" y="117"/>
                  <a:pt x="124" y="117"/>
                </a:cubicBezTo>
                <a:cubicBezTo>
                  <a:pt x="123" y="117"/>
                  <a:pt x="123" y="116"/>
                  <a:pt x="122" y="116"/>
                </a:cubicBezTo>
                <a:cubicBezTo>
                  <a:pt x="123" y="116"/>
                  <a:pt x="126" y="116"/>
                  <a:pt x="125" y="116"/>
                </a:cubicBezTo>
                <a:close/>
                <a:moveTo>
                  <a:pt x="122" y="115"/>
                </a:moveTo>
                <a:cubicBezTo>
                  <a:pt x="119" y="116"/>
                  <a:pt x="116" y="115"/>
                  <a:pt x="114" y="116"/>
                </a:cubicBezTo>
                <a:cubicBezTo>
                  <a:pt x="116" y="115"/>
                  <a:pt x="122" y="115"/>
                  <a:pt x="122" y="115"/>
                </a:cubicBezTo>
                <a:close/>
                <a:moveTo>
                  <a:pt x="144" y="113"/>
                </a:moveTo>
                <a:cubicBezTo>
                  <a:pt x="149" y="112"/>
                  <a:pt x="155" y="112"/>
                  <a:pt x="160" y="111"/>
                </a:cubicBezTo>
                <a:cubicBezTo>
                  <a:pt x="151" y="113"/>
                  <a:pt x="142" y="114"/>
                  <a:pt x="133" y="115"/>
                </a:cubicBezTo>
                <a:cubicBezTo>
                  <a:pt x="130" y="115"/>
                  <a:pt x="128" y="115"/>
                  <a:pt x="126" y="115"/>
                </a:cubicBezTo>
                <a:cubicBezTo>
                  <a:pt x="131" y="115"/>
                  <a:pt x="141" y="113"/>
                  <a:pt x="144" y="113"/>
                </a:cubicBezTo>
                <a:close/>
                <a:moveTo>
                  <a:pt x="140" y="105"/>
                </a:moveTo>
                <a:cubicBezTo>
                  <a:pt x="140" y="105"/>
                  <a:pt x="141" y="105"/>
                  <a:pt x="142" y="105"/>
                </a:cubicBezTo>
                <a:cubicBezTo>
                  <a:pt x="142" y="105"/>
                  <a:pt x="141" y="105"/>
                  <a:pt x="140" y="105"/>
                </a:cubicBezTo>
                <a:cubicBezTo>
                  <a:pt x="140" y="105"/>
                  <a:pt x="140" y="105"/>
                  <a:pt x="140" y="105"/>
                </a:cubicBezTo>
                <a:close/>
                <a:moveTo>
                  <a:pt x="146" y="105"/>
                </a:moveTo>
                <a:cubicBezTo>
                  <a:pt x="146" y="105"/>
                  <a:pt x="146" y="105"/>
                  <a:pt x="146" y="105"/>
                </a:cubicBezTo>
                <a:cubicBezTo>
                  <a:pt x="147" y="105"/>
                  <a:pt x="147" y="105"/>
                  <a:pt x="147" y="105"/>
                </a:cubicBezTo>
                <a:cubicBezTo>
                  <a:pt x="147" y="105"/>
                  <a:pt x="147" y="105"/>
                  <a:pt x="147" y="105"/>
                </a:cubicBezTo>
                <a:cubicBezTo>
                  <a:pt x="147" y="105"/>
                  <a:pt x="147" y="105"/>
                  <a:pt x="146" y="105"/>
                </a:cubicBezTo>
                <a:close/>
                <a:moveTo>
                  <a:pt x="108" y="116"/>
                </a:moveTo>
                <a:cubicBezTo>
                  <a:pt x="107" y="117"/>
                  <a:pt x="106" y="117"/>
                  <a:pt x="105" y="117"/>
                </a:cubicBezTo>
                <a:cubicBezTo>
                  <a:pt x="105" y="116"/>
                  <a:pt x="109" y="116"/>
                  <a:pt x="108" y="116"/>
                </a:cubicBezTo>
                <a:close/>
                <a:moveTo>
                  <a:pt x="103" y="117"/>
                </a:moveTo>
                <a:cubicBezTo>
                  <a:pt x="102" y="117"/>
                  <a:pt x="100" y="116"/>
                  <a:pt x="103" y="117"/>
                </a:cubicBezTo>
                <a:close/>
                <a:moveTo>
                  <a:pt x="113" y="146"/>
                </a:moveTo>
                <a:cubicBezTo>
                  <a:pt x="113" y="146"/>
                  <a:pt x="114" y="146"/>
                  <a:pt x="115" y="146"/>
                </a:cubicBezTo>
                <a:cubicBezTo>
                  <a:pt x="114" y="147"/>
                  <a:pt x="113" y="147"/>
                  <a:pt x="113" y="146"/>
                </a:cubicBezTo>
                <a:close/>
                <a:moveTo>
                  <a:pt x="125" y="144"/>
                </a:moveTo>
                <a:cubicBezTo>
                  <a:pt x="123" y="145"/>
                  <a:pt x="121" y="145"/>
                  <a:pt x="119" y="145"/>
                </a:cubicBezTo>
                <a:cubicBezTo>
                  <a:pt x="119" y="145"/>
                  <a:pt x="126" y="144"/>
                  <a:pt x="125" y="144"/>
                </a:cubicBezTo>
                <a:close/>
                <a:moveTo>
                  <a:pt x="127" y="145"/>
                </a:moveTo>
                <a:cubicBezTo>
                  <a:pt x="127" y="145"/>
                  <a:pt x="126" y="145"/>
                  <a:pt x="126" y="145"/>
                </a:cubicBezTo>
                <a:cubicBezTo>
                  <a:pt x="125" y="145"/>
                  <a:pt x="129" y="144"/>
                  <a:pt x="127" y="145"/>
                </a:cubicBezTo>
                <a:close/>
                <a:moveTo>
                  <a:pt x="103" y="126"/>
                </a:moveTo>
                <a:cubicBezTo>
                  <a:pt x="111" y="122"/>
                  <a:pt x="129" y="119"/>
                  <a:pt x="138" y="119"/>
                </a:cubicBezTo>
                <a:cubicBezTo>
                  <a:pt x="150" y="119"/>
                  <a:pt x="162" y="115"/>
                  <a:pt x="174" y="114"/>
                </a:cubicBezTo>
                <a:cubicBezTo>
                  <a:pt x="174" y="114"/>
                  <a:pt x="174" y="115"/>
                  <a:pt x="173" y="115"/>
                </a:cubicBezTo>
                <a:cubicBezTo>
                  <a:pt x="174" y="115"/>
                  <a:pt x="174" y="115"/>
                  <a:pt x="175" y="115"/>
                </a:cubicBezTo>
                <a:cubicBezTo>
                  <a:pt x="166" y="116"/>
                  <a:pt x="157" y="117"/>
                  <a:pt x="148" y="119"/>
                </a:cubicBezTo>
                <a:cubicBezTo>
                  <a:pt x="134" y="121"/>
                  <a:pt x="115" y="121"/>
                  <a:pt x="103" y="126"/>
                </a:cubicBezTo>
                <a:close/>
                <a:moveTo>
                  <a:pt x="142" y="133"/>
                </a:moveTo>
                <a:cubicBezTo>
                  <a:pt x="151" y="131"/>
                  <a:pt x="159" y="129"/>
                  <a:pt x="165" y="128"/>
                </a:cubicBezTo>
                <a:cubicBezTo>
                  <a:pt x="169" y="128"/>
                  <a:pt x="172" y="127"/>
                  <a:pt x="175" y="127"/>
                </a:cubicBezTo>
                <a:cubicBezTo>
                  <a:pt x="175" y="127"/>
                  <a:pt x="175" y="127"/>
                  <a:pt x="175" y="127"/>
                </a:cubicBezTo>
                <a:cubicBezTo>
                  <a:pt x="175" y="128"/>
                  <a:pt x="177" y="128"/>
                  <a:pt x="178" y="127"/>
                </a:cubicBezTo>
                <a:cubicBezTo>
                  <a:pt x="166" y="129"/>
                  <a:pt x="154" y="131"/>
                  <a:pt x="142" y="133"/>
                </a:cubicBezTo>
                <a:close/>
                <a:moveTo>
                  <a:pt x="467" y="92"/>
                </a:moveTo>
                <a:cubicBezTo>
                  <a:pt x="468" y="92"/>
                  <a:pt x="468" y="92"/>
                  <a:pt x="469" y="92"/>
                </a:cubicBezTo>
                <a:cubicBezTo>
                  <a:pt x="469" y="93"/>
                  <a:pt x="466" y="92"/>
                  <a:pt x="467" y="92"/>
                </a:cubicBezTo>
                <a:close/>
                <a:moveTo>
                  <a:pt x="466" y="92"/>
                </a:moveTo>
                <a:cubicBezTo>
                  <a:pt x="465" y="92"/>
                  <a:pt x="459" y="93"/>
                  <a:pt x="459" y="92"/>
                </a:cubicBezTo>
                <a:cubicBezTo>
                  <a:pt x="459" y="91"/>
                  <a:pt x="465" y="92"/>
                  <a:pt x="466" y="92"/>
                </a:cubicBezTo>
                <a:close/>
                <a:moveTo>
                  <a:pt x="452" y="95"/>
                </a:moveTo>
                <a:cubicBezTo>
                  <a:pt x="450" y="95"/>
                  <a:pt x="449" y="95"/>
                  <a:pt x="447" y="95"/>
                </a:cubicBezTo>
                <a:cubicBezTo>
                  <a:pt x="453" y="94"/>
                  <a:pt x="460" y="94"/>
                  <a:pt x="463" y="95"/>
                </a:cubicBezTo>
                <a:cubicBezTo>
                  <a:pt x="461" y="95"/>
                  <a:pt x="456" y="95"/>
                  <a:pt x="452" y="95"/>
                </a:cubicBezTo>
                <a:cubicBezTo>
                  <a:pt x="452" y="94"/>
                  <a:pt x="452" y="95"/>
                  <a:pt x="452" y="95"/>
                </a:cubicBezTo>
                <a:close/>
                <a:moveTo>
                  <a:pt x="458" y="90"/>
                </a:moveTo>
                <a:cubicBezTo>
                  <a:pt x="460" y="91"/>
                  <a:pt x="455" y="91"/>
                  <a:pt x="455" y="90"/>
                </a:cubicBezTo>
                <a:cubicBezTo>
                  <a:pt x="456" y="90"/>
                  <a:pt x="457" y="90"/>
                  <a:pt x="458" y="90"/>
                </a:cubicBezTo>
                <a:close/>
                <a:moveTo>
                  <a:pt x="445" y="91"/>
                </a:moveTo>
                <a:cubicBezTo>
                  <a:pt x="445" y="91"/>
                  <a:pt x="457" y="92"/>
                  <a:pt x="458" y="92"/>
                </a:cubicBezTo>
                <a:cubicBezTo>
                  <a:pt x="456" y="92"/>
                  <a:pt x="440" y="93"/>
                  <a:pt x="440" y="93"/>
                </a:cubicBezTo>
                <a:cubicBezTo>
                  <a:pt x="440" y="94"/>
                  <a:pt x="436" y="93"/>
                  <a:pt x="435" y="93"/>
                </a:cubicBezTo>
                <a:cubicBezTo>
                  <a:pt x="434" y="93"/>
                  <a:pt x="445" y="92"/>
                  <a:pt x="446" y="92"/>
                </a:cubicBezTo>
                <a:cubicBezTo>
                  <a:pt x="446" y="91"/>
                  <a:pt x="445" y="91"/>
                  <a:pt x="445" y="91"/>
                </a:cubicBezTo>
                <a:close/>
                <a:moveTo>
                  <a:pt x="430" y="95"/>
                </a:moveTo>
                <a:cubicBezTo>
                  <a:pt x="431" y="95"/>
                  <a:pt x="432" y="96"/>
                  <a:pt x="432" y="96"/>
                </a:cubicBezTo>
                <a:cubicBezTo>
                  <a:pt x="432" y="96"/>
                  <a:pt x="432" y="96"/>
                  <a:pt x="432" y="96"/>
                </a:cubicBezTo>
                <a:cubicBezTo>
                  <a:pt x="432" y="96"/>
                  <a:pt x="431" y="96"/>
                  <a:pt x="430" y="96"/>
                </a:cubicBezTo>
                <a:cubicBezTo>
                  <a:pt x="430" y="96"/>
                  <a:pt x="430" y="96"/>
                  <a:pt x="430" y="95"/>
                </a:cubicBezTo>
                <a:cubicBezTo>
                  <a:pt x="430" y="95"/>
                  <a:pt x="429" y="95"/>
                  <a:pt x="428" y="95"/>
                </a:cubicBezTo>
                <a:cubicBezTo>
                  <a:pt x="429" y="95"/>
                  <a:pt x="430" y="96"/>
                  <a:pt x="430" y="96"/>
                </a:cubicBezTo>
                <a:cubicBezTo>
                  <a:pt x="428" y="96"/>
                  <a:pt x="426" y="95"/>
                  <a:pt x="423" y="95"/>
                </a:cubicBezTo>
                <a:cubicBezTo>
                  <a:pt x="426" y="95"/>
                  <a:pt x="429" y="95"/>
                  <a:pt x="430" y="95"/>
                </a:cubicBezTo>
                <a:close/>
                <a:moveTo>
                  <a:pt x="409" y="93"/>
                </a:moveTo>
                <a:cubicBezTo>
                  <a:pt x="408" y="93"/>
                  <a:pt x="408" y="93"/>
                  <a:pt x="408" y="93"/>
                </a:cubicBezTo>
                <a:cubicBezTo>
                  <a:pt x="407" y="93"/>
                  <a:pt x="406" y="93"/>
                  <a:pt x="405" y="93"/>
                </a:cubicBezTo>
                <a:cubicBezTo>
                  <a:pt x="406" y="91"/>
                  <a:pt x="413" y="93"/>
                  <a:pt x="409" y="93"/>
                </a:cubicBezTo>
                <a:close/>
                <a:moveTo>
                  <a:pt x="408" y="94"/>
                </a:moveTo>
                <a:cubicBezTo>
                  <a:pt x="408" y="94"/>
                  <a:pt x="408" y="94"/>
                  <a:pt x="408" y="94"/>
                </a:cubicBezTo>
                <a:cubicBezTo>
                  <a:pt x="408" y="95"/>
                  <a:pt x="408" y="95"/>
                  <a:pt x="408" y="94"/>
                </a:cubicBezTo>
                <a:close/>
                <a:moveTo>
                  <a:pt x="401" y="92"/>
                </a:moveTo>
                <a:cubicBezTo>
                  <a:pt x="401" y="93"/>
                  <a:pt x="400" y="93"/>
                  <a:pt x="397" y="92"/>
                </a:cubicBezTo>
                <a:cubicBezTo>
                  <a:pt x="398" y="92"/>
                  <a:pt x="400" y="91"/>
                  <a:pt x="401" y="92"/>
                </a:cubicBezTo>
                <a:close/>
                <a:moveTo>
                  <a:pt x="396" y="96"/>
                </a:moveTo>
                <a:cubicBezTo>
                  <a:pt x="396" y="96"/>
                  <a:pt x="396" y="96"/>
                  <a:pt x="396" y="96"/>
                </a:cubicBezTo>
                <a:cubicBezTo>
                  <a:pt x="396" y="96"/>
                  <a:pt x="396" y="96"/>
                  <a:pt x="396" y="96"/>
                </a:cubicBezTo>
                <a:close/>
                <a:moveTo>
                  <a:pt x="393" y="94"/>
                </a:moveTo>
                <a:cubicBezTo>
                  <a:pt x="393" y="95"/>
                  <a:pt x="393" y="93"/>
                  <a:pt x="393" y="94"/>
                </a:cubicBezTo>
                <a:close/>
                <a:moveTo>
                  <a:pt x="393" y="96"/>
                </a:moveTo>
                <a:cubicBezTo>
                  <a:pt x="393" y="96"/>
                  <a:pt x="393" y="96"/>
                  <a:pt x="393" y="96"/>
                </a:cubicBezTo>
                <a:cubicBezTo>
                  <a:pt x="393" y="95"/>
                  <a:pt x="392" y="95"/>
                  <a:pt x="393" y="96"/>
                </a:cubicBezTo>
                <a:close/>
                <a:moveTo>
                  <a:pt x="390" y="92"/>
                </a:moveTo>
                <a:cubicBezTo>
                  <a:pt x="390" y="93"/>
                  <a:pt x="389" y="93"/>
                  <a:pt x="388" y="92"/>
                </a:cubicBezTo>
                <a:cubicBezTo>
                  <a:pt x="388" y="92"/>
                  <a:pt x="389" y="92"/>
                  <a:pt x="390" y="92"/>
                </a:cubicBezTo>
                <a:close/>
                <a:moveTo>
                  <a:pt x="387" y="93"/>
                </a:moveTo>
                <a:cubicBezTo>
                  <a:pt x="386" y="93"/>
                  <a:pt x="385" y="93"/>
                  <a:pt x="385" y="93"/>
                </a:cubicBezTo>
                <a:cubicBezTo>
                  <a:pt x="384" y="92"/>
                  <a:pt x="387" y="92"/>
                  <a:pt x="387" y="93"/>
                </a:cubicBezTo>
                <a:close/>
                <a:moveTo>
                  <a:pt x="385" y="95"/>
                </a:moveTo>
                <a:cubicBezTo>
                  <a:pt x="385" y="95"/>
                  <a:pt x="384" y="94"/>
                  <a:pt x="385" y="95"/>
                </a:cubicBezTo>
                <a:close/>
                <a:moveTo>
                  <a:pt x="384" y="91"/>
                </a:moveTo>
                <a:cubicBezTo>
                  <a:pt x="383" y="92"/>
                  <a:pt x="384" y="91"/>
                  <a:pt x="384" y="91"/>
                </a:cubicBezTo>
                <a:close/>
                <a:moveTo>
                  <a:pt x="375" y="93"/>
                </a:moveTo>
                <a:cubicBezTo>
                  <a:pt x="374" y="93"/>
                  <a:pt x="373" y="93"/>
                  <a:pt x="373" y="93"/>
                </a:cubicBezTo>
                <a:cubicBezTo>
                  <a:pt x="373" y="92"/>
                  <a:pt x="374" y="92"/>
                  <a:pt x="375" y="93"/>
                </a:cubicBezTo>
                <a:close/>
                <a:moveTo>
                  <a:pt x="375" y="95"/>
                </a:moveTo>
                <a:cubicBezTo>
                  <a:pt x="375" y="95"/>
                  <a:pt x="375" y="95"/>
                  <a:pt x="375" y="95"/>
                </a:cubicBezTo>
                <a:cubicBezTo>
                  <a:pt x="378" y="95"/>
                  <a:pt x="381" y="95"/>
                  <a:pt x="381" y="96"/>
                </a:cubicBezTo>
                <a:cubicBezTo>
                  <a:pt x="381" y="96"/>
                  <a:pt x="381" y="96"/>
                  <a:pt x="381" y="96"/>
                </a:cubicBezTo>
                <a:cubicBezTo>
                  <a:pt x="378" y="96"/>
                  <a:pt x="375" y="96"/>
                  <a:pt x="372" y="95"/>
                </a:cubicBezTo>
                <a:cubicBezTo>
                  <a:pt x="373" y="95"/>
                  <a:pt x="374" y="95"/>
                  <a:pt x="375" y="95"/>
                </a:cubicBezTo>
                <a:close/>
                <a:moveTo>
                  <a:pt x="372" y="91"/>
                </a:moveTo>
                <a:cubicBezTo>
                  <a:pt x="370" y="92"/>
                  <a:pt x="371" y="92"/>
                  <a:pt x="372" y="91"/>
                </a:cubicBezTo>
                <a:close/>
                <a:moveTo>
                  <a:pt x="372" y="95"/>
                </a:moveTo>
                <a:cubicBezTo>
                  <a:pt x="372" y="96"/>
                  <a:pt x="371" y="93"/>
                  <a:pt x="372" y="95"/>
                </a:cubicBezTo>
                <a:close/>
                <a:moveTo>
                  <a:pt x="365" y="92"/>
                </a:moveTo>
                <a:cubicBezTo>
                  <a:pt x="364" y="92"/>
                  <a:pt x="363" y="92"/>
                  <a:pt x="363" y="92"/>
                </a:cubicBezTo>
                <a:cubicBezTo>
                  <a:pt x="362" y="92"/>
                  <a:pt x="366" y="91"/>
                  <a:pt x="365" y="92"/>
                </a:cubicBezTo>
                <a:close/>
                <a:moveTo>
                  <a:pt x="362" y="92"/>
                </a:moveTo>
                <a:cubicBezTo>
                  <a:pt x="361" y="93"/>
                  <a:pt x="359" y="93"/>
                  <a:pt x="358" y="92"/>
                </a:cubicBezTo>
                <a:cubicBezTo>
                  <a:pt x="358" y="92"/>
                  <a:pt x="362" y="91"/>
                  <a:pt x="362" y="92"/>
                </a:cubicBezTo>
                <a:close/>
                <a:moveTo>
                  <a:pt x="360" y="93"/>
                </a:moveTo>
                <a:cubicBezTo>
                  <a:pt x="360" y="94"/>
                  <a:pt x="360" y="93"/>
                  <a:pt x="360" y="93"/>
                </a:cubicBezTo>
                <a:close/>
                <a:moveTo>
                  <a:pt x="357" y="94"/>
                </a:moveTo>
                <a:cubicBezTo>
                  <a:pt x="357" y="95"/>
                  <a:pt x="357" y="92"/>
                  <a:pt x="357" y="94"/>
                </a:cubicBezTo>
                <a:close/>
                <a:moveTo>
                  <a:pt x="352" y="95"/>
                </a:moveTo>
                <a:cubicBezTo>
                  <a:pt x="352" y="96"/>
                  <a:pt x="352" y="94"/>
                  <a:pt x="352" y="95"/>
                </a:cubicBezTo>
                <a:close/>
                <a:moveTo>
                  <a:pt x="309" y="101"/>
                </a:moveTo>
                <a:cubicBezTo>
                  <a:pt x="311" y="101"/>
                  <a:pt x="313" y="101"/>
                  <a:pt x="316" y="101"/>
                </a:cubicBezTo>
                <a:cubicBezTo>
                  <a:pt x="315" y="101"/>
                  <a:pt x="309" y="101"/>
                  <a:pt x="309" y="101"/>
                </a:cubicBezTo>
                <a:cubicBezTo>
                  <a:pt x="309" y="101"/>
                  <a:pt x="309" y="101"/>
                  <a:pt x="309" y="101"/>
                </a:cubicBezTo>
                <a:close/>
                <a:moveTo>
                  <a:pt x="291" y="102"/>
                </a:moveTo>
                <a:cubicBezTo>
                  <a:pt x="291" y="102"/>
                  <a:pt x="291" y="102"/>
                  <a:pt x="291" y="102"/>
                </a:cubicBezTo>
                <a:cubicBezTo>
                  <a:pt x="291" y="103"/>
                  <a:pt x="291" y="102"/>
                  <a:pt x="291" y="102"/>
                </a:cubicBezTo>
                <a:close/>
                <a:moveTo>
                  <a:pt x="288" y="103"/>
                </a:moveTo>
                <a:cubicBezTo>
                  <a:pt x="286" y="101"/>
                  <a:pt x="288" y="103"/>
                  <a:pt x="288" y="103"/>
                </a:cubicBezTo>
                <a:close/>
                <a:moveTo>
                  <a:pt x="285" y="102"/>
                </a:moveTo>
                <a:cubicBezTo>
                  <a:pt x="285" y="102"/>
                  <a:pt x="285" y="102"/>
                  <a:pt x="285" y="103"/>
                </a:cubicBezTo>
                <a:cubicBezTo>
                  <a:pt x="285" y="104"/>
                  <a:pt x="283" y="103"/>
                  <a:pt x="283" y="102"/>
                </a:cubicBezTo>
                <a:cubicBezTo>
                  <a:pt x="284" y="102"/>
                  <a:pt x="284" y="102"/>
                  <a:pt x="285" y="102"/>
                </a:cubicBezTo>
                <a:close/>
                <a:moveTo>
                  <a:pt x="273" y="103"/>
                </a:moveTo>
                <a:cubicBezTo>
                  <a:pt x="273" y="103"/>
                  <a:pt x="273" y="104"/>
                  <a:pt x="273" y="104"/>
                </a:cubicBezTo>
                <a:cubicBezTo>
                  <a:pt x="273" y="104"/>
                  <a:pt x="270" y="104"/>
                  <a:pt x="271" y="103"/>
                </a:cubicBezTo>
                <a:cubicBezTo>
                  <a:pt x="271" y="103"/>
                  <a:pt x="272" y="103"/>
                  <a:pt x="273" y="103"/>
                </a:cubicBezTo>
                <a:close/>
                <a:moveTo>
                  <a:pt x="237" y="107"/>
                </a:moveTo>
                <a:cubicBezTo>
                  <a:pt x="237" y="107"/>
                  <a:pt x="237" y="107"/>
                  <a:pt x="237" y="107"/>
                </a:cubicBezTo>
                <a:cubicBezTo>
                  <a:pt x="237" y="108"/>
                  <a:pt x="238" y="108"/>
                  <a:pt x="239" y="108"/>
                </a:cubicBezTo>
                <a:cubicBezTo>
                  <a:pt x="237" y="108"/>
                  <a:pt x="227" y="110"/>
                  <a:pt x="227" y="108"/>
                </a:cubicBezTo>
                <a:cubicBezTo>
                  <a:pt x="227" y="108"/>
                  <a:pt x="227" y="108"/>
                  <a:pt x="227" y="108"/>
                </a:cubicBezTo>
                <a:cubicBezTo>
                  <a:pt x="228" y="108"/>
                  <a:pt x="229" y="108"/>
                  <a:pt x="230" y="108"/>
                </a:cubicBezTo>
                <a:cubicBezTo>
                  <a:pt x="232" y="108"/>
                  <a:pt x="234" y="108"/>
                  <a:pt x="234" y="107"/>
                </a:cubicBezTo>
                <a:cubicBezTo>
                  <a:pt x="235" y="107"/>
                  <a:pt x="236" y="107"/>
                  <a:pt x="237" y="107"/>
                </a:cubicBezTo>
                <a:close/>
                <a:moveTo>
                  <a:pt x="227" y="110"/>
                </a:moveTo>
                <a:cubicBezTo>
                  <a:pt x="227" y="110"/>
                  <a:pt x="227" y="110"/>
                  <a:pt x="227" y="110"/>
                </a:cubicBezTo>
                <a:cubicBezTo>
                  <a:pt x="226" y="110"/>
                  <a:pt x="226" y="110"/>
                  <a:pt x="225" y="110"/>
                </a:cubicBezTo>
                <a:cubicBezTo>
                  <a:pt x="225" y="110"/>
                  <a:pt x="224" y="110"/>
                  <a:pt x="225" y="110"/>
                </a:cubicBezTo>
                <a:cubicBezTo>
                  <a:pt x="225" y="110"/>
                  <a:pt x="226" y="110"/>
                  <a:pt x="227" y="110"/>
                </a:cubicBezTo>
                <a:close/>
                <a:moveTo>
                  <a:pt x="222" y="108"/>
                </a:moveTo>
                <a:cubicBezTo>
                  <a:pt x="224" y="108"/>
                  <a:pt x="230" y="107"/>
                  <a:pt x="231" y="107"/>
                </a:cubicBezTo>
                <a:cubicBezTo>
                  <a:pt x="230" y="107"/>
                  <a:pt x="230" y="107"/>
                  <a:pt x="229" y="108"/>
                </a:cubicBezTo>
                <a:cubicBezTo>
                  <a:pt x="227" y="108"/>
                  <a:pt x="225" y="108"/>
                  <a:pt x="225" y="108"/>
                </a:cubicBezTo>
                <a:cubicBezTo>
                  <a:pt x="225" y="108"/>
                  <a:pt x="225" y="108"/>
                  <a:pt x="225" y="108"/>
                </a:cubicBezTo>
                <a:cubicBezTo>
                  <a:pt x="224" y="108"/>
                  <a:pt x="222" y="109"/>
                  <a:pt x="222" y="108"/>
                </a:cubicBezTo>
                <a:cubicBezTo>
                  <a:pt x="222" y="108"/>
                  <a:pt x="222" y="108"/>
                  <a:pt x="222" y="108"/>
                </a:cubicBezTo>
                <a:close/>
                <a:moveTo>
                  <a:pt x="219" y="109"/>
                </a:moveTo>
                <a:cubicBezTo>
                  <a:pt x="220" y="109"/>
                  <a:pt x="222" y="109"/>
                  <a:pt x="225" y="109"/>
                </a:cubicBezTo>
                <a:cubicBezTo>
                  <a:pt x="225" y="109"/>
                  <a:pt x="225" y="109"/>
                  <a:pt x="226" y="109"/>
                </a:cubicBezTo>
                <a:cubicBezTo>
                  <a:pt x="225" y="109"/>
                  <a:pt x="219" y="110"/>
                  <a:pt x="214" y="110"/>
                </a:cubicBezTo>
                <a:cubicBezTo>
                  <a:pt x="215" y="110"/>
                  <a:pt x="217" y="110"/>
                  <a:pt x="219" y="109"/>
                </a:cubicBezTo>
                <a:close/>
                <a:moveTo>
                  <a:pt x="222" y="119"/>
                </a:moveTo>
                <a:cubicBezTo>
                  <a:pt x="220" y="119"/>
                  <a:pt x="219" y="120"/>
                  <a:pt x="218" y="120"/>
                </a:cubicBezTo>
                <a:cubicBezTo>
                  <a:pt x="217" y="120"/>
                  <a:pt x="217" y="120"/>
                  <a:pt x="217" y="119"/>
                </a:cubicBezTo>
                <a:cubicBezTo>
                  <a:pt x="217" y="119"/>
                  <a:pt x="221" y="119"/>
                  <a:pt x="222" y="119"/>
                </a:cubicBezTo>
                <a:close/>
                <a:moveTo>
                  <a:pt x="220" y="110"/>
                </a:moveTo>
                <a:cubicBezTo>
                  <a:pt x="220" y="110"/>
                  <a:pt x="217" y="109"/>
                  <a:pt x="220" y="110"/>
                </a:cubicBezTo>
                <a:close/>
                <a:moveTo>
                  <a:pt x="193" y="111"/>
                </a:moveTo>
                <a:cubicBezTo>
                  <a:pt x="193" y="111"/>
                  <a:pt x="193" y="111"/>
                  <a:pt x="193" y="111"/>
                </a:cubicBezTo>
                <a:cubicBezTo>
                  <a:pt x="193" y="111"/>
                  <a:pt x="193" y="111"/>
                  <a:pt x="193" y="111"/>
                </a:cubicBezTo>
                <a:cubicBezTo>
                  <a:pt x="193" y="111"/>
                  <a:pt x="193" y="111"/>
                  <a:pt x="193" y="111"/>
                </a:cubicBezTo>
                <a:close/>
                <a:moveTo>
                  <a:pt x="194" y="123"/>
                </a:moveTo>
                <a:cubicBezTo>
                  <a:pt x="194" y="123"/>
                  <a:pt x="194" y="123"/>
                  <a:pt x="194" y="123"/>
                </a:cubicBezTo>
                <a:cubicBezTo>
                  <a:pt x="194" y="123"/>
                  <a:pt x="194" y="123"/>
                  <a:pt x="194" y="123"/>
                </a:cubicBezTo>
                <a:cubicBezTo>
                  <a:pt x="194" y="123"/>
                  <a:pt x="194" y="123"/>
                  <a:pt x="194" y="123"/>
                </a:cubicBezTo>
                <a:close/>
                <a:moveTo>
                  <a:pt x="196" y="125"/>
                </a:moveTo>
                <a:cubicBezTo>
                  <a:pt x="196" y="125"/>
                  <a:pt x="196" y="125"/>
                  <a:pt x="196" y="125"/>
                </a:cubicBezTo>
                <a:cubicBezTo>
                  <a:pt x="196" y="125"/>
                  <a:pt x="196" y="125"/>
                  <a:pt x="196" y="125"/>
                </a:cubicBezTo>
                <a:close/>
                <a:moveTo>
                  <a:pt x="207" y="122"/>
                </a:moveTo>
                <a:cubicBezTo>
                  <a:pt x="206" y="122"/>
                  <a:pt x="204" y="122"/>
                  <a:pt x="203" y="122"/>
                </a:cubicBezTo>
                <a:cubicBezTo>
                  <a:pt x="203" y="122"/>
                  <a:pt x="203" y="122"/>
                  <a:pt x="203" y="122"/>
                </a:cubicBezTo>
                <a:cubicBezTo>
                  <a:pt x="204" y="122"/>
                  <a:pt x="207" y="121"/>
                  <a:pt x="209" y="121"/>
                </a:cubicBezTo>
                <a:cubicBezTo>
                  <a:pt x="210" y="121"/>
                  <a:pt x="210" y="121"/>
                  <a:pt x="210" y="121"/>
                </a:cubicBezTo>
                <a:cubicBezTo>
                  <a:pt x="209" y="121"/>
                  <a:pt x="208" y="121"/>
                  <a:pt x="207" y="122"/>
                </a:cubicBezTo>
                <a:close/>
                <a:moveTo>
                  <a:pt x="218" y="120"/>
                </a:moveTo>
                <a:cubicBezTo>
                  <a:pt x="218" y="121"/>
                  <a:pt x="218" y="121"/>
                  <a:pt x="219" y="121"/>
                </a:cubicBezTo>
                <a:cubicBezTo>
                  <a:pt x="218" y="121"/>
                  <a:pt x="214" y="121"/>
                  <a:pt x="211" y="122"/>
                </a:cubicBezTo>
                <a:cubicBezTo>
                  <a:pt x="213" y="121"/>
                  <a:pt x="216" y="121"/>
                  <a:pt x="218" y="120"/>
                </a:cubicBezTo>
                <a:close/>
                <a:moveTo>
                  <a:pt x="214" y="122"/>
                </a:moveTo>
                <a:cubicBezTo>
                  <a:pt x="214" y="122"/>
                  <a:pt x="212" y="121"/>
                  <a:pt x="214" y="122"/>
                </a:cubicBezTo>
                <a:close/>
                <a:moveTo>
                  <a:pt x="219" y="122"/>
                </a:moveTo>
                <a:cubicBezTo>
                  <a:pt x="219" y="122"/>
                  <a:pt x="219" y="122"/>
                  <a:pt x="219" y="122"/>
                </a:cubicBezTo>
                <a:cubicBezTo>
                  <a:pt x="218" y="122"/>
                  <a:pt x="218" y="122"/>
                  <a:pt x="218" y="122"/>
                </a:cubicBezTo>
                <a:cubicBezTo>
                  <a:pt x="218" y="122"/>
                  <a:pt x="219" y="122"/>
                  <a:pt x="220" y="122"/>
                </a:cubicBezTo>
                <a:cubicBezTo>
                  <a:pt x="220" y="122"/>
                  <a:pt x="220" y="122"/>
                  <a:pt x="219" y="122"/>
                </a:cubicBezTo>
                <a:close/>
                <a:moveTo>
                  <a:pt x="219" y="120"/>
                </a:moveTo>
                <a:cubicBezTo>
                  <a:pt x="223" y="120"/>
                  <a:pt x="226" y="119"/>
                  <a:pt x="228" y="119"/>
                </a:cubicBezTo>
                <a:cubicBezTo>
                  <a:pt x="229" y="119"/>
                  <a:pt x="230" y="119"/>
                  <a:pt x="231" y="119"/>
                </a:cubicBezTo>
                <a:cubicBezTo>
                  <a:pt x="230" y="119"/>
                  <a:pt x="220" y="121"/>
                  <a:pt x="219" y="120"/>
                </a:cubicBezTo>
                <a:close/>
                <a:moveTo>
                  <a:pt x="233" y="118"/>
                </a:moveTo>
                <a:cubicBezTo>
                  <a:pt x="232" y="119"/>
                  <a:pt x="231" y="119"/>
                  <a:pt x="230" y="119"/>
                </a:cubicBezTo>
                <a:cubicBezTo>
                  <a:pt x="231" y="118"/>
                  <a:pt x="232" y="118"/>
                  <a:pt x="232" y="118"/>
                </a:cubicBezTo>
                <a:cubicBezTo>
                  <a:pt x="232" y="118"/>
                  <a:pt x="230" y="118"/>
                  <a:pt x="228" y="119"/>
                </a:cubicBezTo>
                <a:cubicBezTo>
                  <a:pt x="228" y="119"/>
                  <a:pt x="228" y="119"/>
                  <a:pt x="228" y="119"/>
                </a:cubicBezTo>
                <a:cubicBezTo>
                  <a:pt x="228" y="119"/>
                  <a:pt x="228" y="119"/>
                  <a:pt x="228" y="119"/>
                </a:cubicBezTo>
                <a:cubicBezTo>
                  <a:pt x="227" y="119"/>
                  <a:pt x="226" y="119"/>
                  <a:pt x="225" y="119"/>
                </a:cubicBezTo>
                <a:cubicBezTo>
                  <a:pt x="225" y="119"/>
                  <a:pt x="224" y="119"/>
                  <a:pt x="224" y="119"/>
                </a:cubicBezTo>
                <a:cubicBezTo>
                  <a:pt x="224" y="118"/>
                  <a:pt x="225" y="118"/>
                  <a:pt x="226" y="118"/>
                </a:cubicBezTo>
                <a:cubicBezTo>
                  <a:pt x="226" y="118"/>
                  <a:pt x="227" y="118"/>
                  <a:pt x="227" y="118"/>
                </a:cubicBezTo>
                <a:cubicBezTo>
                  <a:pt x="228" y="118"/>
                  <a:pt x="229" y="118"/>
                  <a:pt x="230" y="117"/>
                </a:cubicBezTo>
                <a:cubicBezTo>
                  <a:pt x="234" y="117"/>
                  <a:pt x="239" y="118"/>
                  <a:pt x="239" y="118"/>
                </a:cubicBezTo>
                <a:cubicBezTo>
                  <a:pt x="239" y="118"/>
                  <a:pt x="238" y="118"/>
                  <a:pt x="238" y="118"/>
                </a:cubicBezTo>
                <a:cubicBezTo>
                  <a:pt x="238" y="118"/>
                  <a:pt x="240" y="117"/>
                  <a:pt x="242" y="116"/>
                </a:cubicBezTo>
                <a:cubicBezTo>
                  <a:pt x="243" y="116"/>
                  <a:pt x="243" y="116"/>
                  <a:pt x="243" y="116"/>
                </a:cubicBezTo>
                <a:cubicBezTo>
                  <a:pt x="243" y="117"/>
                  <a:pt x="242" y="117"/>
                  <a:pt x="242" y="118"/>
                </a:cubicBezTo>
                <a:cubicBezTo>
                  <a:pt x="242" y="118"/>
                  <a:pt x="243" y="118"/>
                  <a:pt x="243" y="118"/>
                </a:cubicBezTo>
                <a:cubicBezTo>
                  <a:pt x="241" y="118"/>
                  <a:pt x="238" y="118"/>
                  <a:pt x="236" y="118"/>
                </a:cubicBezTo>
                <a:cubicBezTo>
                  <a:pt x="235" y="118"/>
                  <a:pt x="233" y="117"/>
                  <a:pt x="233" y="118"/>
                </a:cubicBezTo>
                <a:close/>
                <a:moveTo>
                  <a:pt x="234" y="120"/>
                </a:moveTo>
                <a:cubicBezTo>
                  <a:pt x="235" y="120"/>
                  <a:pt x="235" y="120"/>
                  <a:pt x="236" y="120"/>
                </a:cubicBezTo>
                <a:cubicBezTo>
                  <a:pt x="235" y="120"/>
                  <a:pt x="235" y="120"/>
                  <a:pt x="234" y="120"/>
                </a:cubicBezTo>
                <a:close/>
                <a:moveTo>
                  <a:pt x="238" y="119"/>
                </a:moveTo>
                <a:cubicBezTo>
                  <a:pt x="237" y="119"/>
                  <a:pt x="235" y="119"/>
                  <a:pt x="235" y="119"/>
                </a:cubicBezTo>
                <a:cubicBezTo>
                  <a:pt x="235" y="119"/>
                  <a:pt x="240" y="118"/>
                  <a:pt x="238" y="119"/>
                </a:cubicBezTo>
                <a:close/>
                <a:moveTo>
                  <a:pt x="282" y="121"/>
                </a:moveTo>
                <a:cubicBezTo>
                  <a:pt x="280" y="123"/>
                  <a:pt x="282" y="121"/>
                  <a:pt x="282" y="121"/>
                </a:cubicBezTo>
                <a:close/>
                <a:moveTo>
                  <a:pt x="293" y="118"/>
                </a:moveTo>
                <a:cubicBezTo>
                  <a:pt x="293" y="119"/>
                  <a:pt x="293" y="117"/>
                  <a:pt x="293" y="118"/>
                </a:cubicBezTo>
                <a:close/>
                <a:moveTo>
                  <a:pt x="296" y="119"/>
                </a:moveTo>
                <a:cubicBezTo>
                  <a:pt x="296" y="120"/>
                  <a:pt x="296" y="118"/>
                  <a:pt x="296" y="119"/>
                </a:cubicBezTo>
                <a:close/>
                <a:moveTo>
                  <a:pt x="298" y="115"/>
                </a:moveTo>
                <a:cubicBezTo>
                  <a:pt x="299" y="115"/>
                  <a:pt x="299" y="115"/>
                  <a:pt x="300" y="115"/>
                </a:cubicBezTo>
                <a:cubicBezTo>
                  <a:pt x="300" y="115"/>
                  <a:pt x="300" y="115"/>
                  <a:pt x="300" y="115"/>
                </a:cubicBezTo>
                <a:cubicBezTo>
                  <a:pt x="299" y="115"/>
                  <a:pt x="299" y="115"/>
                  <a:pt x="298" y="115"/>
                </a:cubicBezTo>
                <a:close/>
                <a:moveTo>
                  <a:pt x="307" y="117"/>
                </a:moveTo>
                <a:cubicBezTo>
                  <a:pt x="307" y="118"/>
                  <a:pt x="307" y="115"/>
                  <a:pt x="307" y="117"/>
                </a:cubicBezTo>
                <a:close/>
                <a:moveTo>
                  <a:pt x="307" y="114"/>
                </a:moveTo>
                <a:cubicBezTo>
                  <a:pt x="306" y="115"/>
                  <a:pt x="307" y="114"/>
                  <a:pt x="307" y="114"/>
                </a:cubicBezTo>
                <a:close/>
                <a:moveTo>
                  <a:pt x="308" y="115"/>
                </a:moveTo>
                <a:cubicBezTo>
                  <a:pt x="309" y="115"/>
                  <a:pt x="309" y="115"/>
                  <a:pt x="310" y="115"/>
                </a:cubicBezTo>
                <a:cubicBezTo>
                  <a:pt x="309" y="116"/>
                  <a:pt x="309" y="116"/>
                  <a:pt x="308" y="115"/>
                </a:cubicBezTo>
                <a:close/>
                <a:moveTo>
                  <a:pt x="317" y="117"/>
                </a:moveTo>
                <a:cubicBezTo>
                  <a:pt x="318" y="117"/>
                  <a:pt x="316" y="116"/>
                  <a:pt x="317" y="117"/>
                </a:cubicBezTo>
                <a:close/>
                <a:moveTo>
                  <a:pt x="318" y="115"/>
                </a:moveTo>
                <a:cubicBezTo>
                  <a:pt x="316" y="117"/>
                  <a:pt x="319" y="114"/>
                  <a:pt x="318" y="115"/>
                </a:cubicBezTo>
                <a:close/>
                <a:moveTo>
                  <a:pt x="321" y="114"/>
                </a:moveTo>
                <a:cubicBezTo>
                  <a:pt x="320" y="114"/>
                  <a:pt x="318" y="113"/>
                  <a:pt x="321" y="114"/>
                </a:cubicBezTo>
                <a:close/>
                <a:moveTo>
                  <a:pt x="326" y="114"/>
                </a:moveTo>
                <a:cubicBezTo>
                  <a:pt x="327" y="114"/>
                  <a:pt x="328" y="113"/>
                  <a:pt x="329" y="114"/>
                </a:cubicBezTo>
                <a:cubicBezTo>
                  <a:pt x="329" y="115"/>
                  <a:pt x="328" y="115"/>
                  <a:pt x="326" y="114"/>
                </a:cubicBezTo>
                <a:close/>
                <a:moveTo>
                  <a:pt x="334" y="116"/>
                </a:moveTo>
                <a:cubicBezTo>
                  <a:pt x="334" y="117"/>
                  <a:pt x="334" y="115"/>
                  <a:pt x="334" y="116"/>
                </a:cubicBezTo>
                <a:close/>
                <a:moveTo>
                  <a:pt x="335" y="114"/>
                </a:moveTo>
                <a:cubicBezTo>
                  <a:pt x="334" y="114"/>
                  <a:pt x="333" y="115"/>
                  <a:pt x="332" y="114"/>
                </a:cubicBezTo>
                <a:cubicBezTo>
                  <a:pt x="332" y="113"/>
                  <a:pt x="338" y="114"/>
                  <a:pt x="335" y="114"/>
                </a:cubicBezTo>
                <a:close/>
                <a:moveTo>
                  <a:pt x="341" y="116"/>
                </a:moveTo>
                <a:cubicBezTo>
                  <a:pt x="341" y="117"/>
                  <a:pt x="341" y="115"/>
                  <a:pt x="341" y="116"/>
                </a:cubicBezTo>
                <a:close/>
                <a:moveTo>
                  <a:pt x="357" y="114"/>
                </a:moveTo>
                <a:cubicBezTo>
                  <a:pt x="357" y="116"/>
                  <a:pt x="354" y="113"/>
                  <a:pt x="354" y="113"/>
                </a:cubicBezTo>
                <a:cubicBezTo>
                  <a:pt x="354" y="113"/>
                  <a:pt x="362" y="111"/>
                  <a:pt x="362" y="111"/>
                </a:cubicBezTo>
                <a:cubicBezTo>
                  <a:pt x="363" y="111"/>
                  <a:pt x="367" y="113"/>
                  <a:pt x="369" y="113"/>
                </a:cubicBezTo>
                <a:cubicBezTo>
                  <a:pt x="366" y="113"/>
                  <a:pt x="357" y="113"/>
                  <a:pt x="357" y="114"/>
                </a:cubicBezTo>
                <a:close/>
                <a:moveTo>
                  <a:pt x="356" y="110"/>
                </a:moveTo>
                <a:cubicBezTo>
                  <a:pt x="356" y="110"/>
                  <a:pt x="354" y="110"/>
                  <a:pt x="356" y="110"/>
                </a:cubicBezTo>
                <a:close/>
                <a:moveTo>
                  <a:pt x="370" y="111"/>
                </a:moveTo>
                <a:cubicBezTo>
                  <a:pt x="369" y="111"/>
                  <a:pt x="369" y="110"/>
                  <a:pt x="371" y="111"/>
                </a:cubicBezTo>
                <a:cubicBezTo>
                  <a:pt x="372" y="111"/>
                  <a:pt x="371" y="111"/>
                  <a:pt x="370" y="111"/>
                </a:cubicBezTo>
                <a:close/>
                <a:moveTo>
                  <a:pt x="372" y="112"/>
                </a:moveTo>
                <a:cubicBezTo>
                  <a:pt x="372" y="111"/>
                  <a:pt x="377" y="112"/>
                  <a:pt x="377" y="112"/>
                </a:cubicBezTo>
                <a:cubicBezTo>
                  <a:pt x="375" y="113"/>
                  <a:pt x="373" y="113"/>
                  <a:pt x="372" y="112"/>
                </a:cubicBezTo>
                <a:close/>
                <a:moveTo>
                  <a:pt x="377" y="112"/>
                </a:moveTo>
                <a:cubicBezTo>
                  <a:pt x="378" y="112"/>
                  <a:pt x="379" y="112"/>
                  <a:pt x="379" y="112"/>
                </a:cubicBezTo>
                <a:cubicBezTo>
                  <a:pt x="379" y="113"/>
                  <a:pt x="377" y="112"/>
                  <a:pt x="377" y="112"/>
                </a:cubicBezTo>
                <a:close/>
                <a:moveTo>
                  <a:pt x="380" y="112"/>
                </a:moveTo>
                <a:cubicBezTo>
                  <a:pt x="381" y="112"/>
                  <a:pt x="382" y="112"/>
                  <a:pt x="383" y="112"/>
                </a:cubicBezTo>
                <a:cubicBezTo>
                  <a:pt x="382" y="112"/>
                  <a:pt x="381" y="112"/>
                  <a:pt x="380" y="112"/>
                </a:cubicBezTo>
                <a:close/>
                <a:moveTo>
                  <a:pt x="386" y="112"/>
                </a:moveTo>
                <a:cubicBezTo>
                  <a:pt x="386" y="110"/>
                  <a:pt x="389" y="112"/>
                  <a:pt x="389" y="112"/>
                </a:cubicBezTo>
                <a:cubicBezTo>
                  <a:pt x="388" y="112"/>
                  <a:pt x="387" y="112"/>
                  <a:pt x="386" y="112"/>
                </a:cubicBezTo>
                <a:close/>
                <a:moveTo>
                  <a:pt x="402" y="111"/>
                </a:moveTo>
                <a:cubicBezTo>
                  <a:pt x="402" y="111"/>
                  <a:pt x="401" y="110"/>
                  <a:pt x="402" y="111"/>
                </a:cubicBezTo>
                <a:close/>
                <a:moveTo>
                  <a:pt x="401" y="109"/>
                </a:moveTo>
                <a:cubicBezTo>
                  <a:pt x="400" y="109"/>
                  <a:pt x="403" y="108"/>
                  <a:pt x="403" y="109"/>
                </a:cubicBezTo>
                <a:cubicBezTo>
                  <a:pt x="402" y="109"/>
                  <a:pt x="401" y="109"/>
                  <a:pt x="401" y="109"/>
                </a:cubicBezTo>
                <a:close/>
                <a:moveTo>
                  <a:pt x="407" y="114"/>
                </a:moveTo>
                <a:cubicBezTo>
                  <a:pt x="404" y="114"/>
                  <a:pt x="407" y="114"/>
                  <a:pt x="407" y="114"/>
                </a:cubicBezTo>
                <a:close/>
                <a:moveTo>
                  <a:pt x="407" y="111"/>
                </a:moveTo>
                <a:cubicBezTo>
                  <a:pt x="407" y="112"/>
                  <a:pt x="407" y="110"/>
                  <a:pt x="407" y="111"/>
                </a:cubicBezTo>
                <a:close/>
                <a:moveTo>
                  <a:pt x="417" y="107"/>
                </a:moveTo>
                <a:cubicBezTo>
                  <a:pt x="417" y="108"/>
                  <a:pt x="417" y="108"/>
                  <a:pt x="417" y="108"/>
                </a:cubicBezTo>
                <a:cubicBezTo>
                  <a:pt x="416" y="109"/>
                  <a:pt x="413" y="109"/>
                  <a:pt x="409" y="109"/>
                </a:cubicBezTo>
                <a:cubicBezTo>
                  <a:pt x="409" y="109"/>
                  <a:pt x="409" y="108"/>
                  <a:pt x="409" y="109"/>
                </a:cubicBezTo>
                <a:cubicBezTo>
                  <a:pt x="409" y="109"/>
                  <a:pt x="409" y="109"/>
                  <a:pt x="409" y="109"/>
                </a:cubicBezTo>
                <a:cubicBezTo>
                  <a:pt x="404" y="108"/>
                  <a:pt x="399" y="108"/>
                  <a:pt x="398" y="108"/>
                </a:cubicBezTo>
                <a:cubicBezTo>
                  <a:pt x="388" y="109"/>
                  <a:pt x="378" y="109"/>
                  <a:pt x="368" y="109"/>
                </a:cubicBezTo>
                <a:cubicBezTo>
                  <a:pt x="364" y="109"/>
                  <a:pt x="353" y="108"/>
                  <a:pt x="349" y="110"/>
                </a:cubicBezTo>
                <a:cubicBezTo>
                  <a:pt x="348" y="111"/>
                  <a:pt x="347" y="111"/>
                  <a:pt x="346" y="112"/>
                </a:cubicBezTo>
                <a:cubicBezTo>
                  <a:pt x="346" y="112"/>
                  <a:pt x="346" y="112"/>
                  <a:pt x="346" y="112"/>
                </a:cubicBezTo>
                <a:cubicBezTo>
                  <a:pt x="346" y="112"/>
                  <a:pt x="345" y="112"/>
                  <a:pt x="344" y="112"/>
                </a:cubicBezTo>
                <a:cubicBezTo>
                  <a:pt x="339" y="113"/>
                  <a:pt x="333" y="113"/>
                  <a:pt x="328" y="112"/>
                </a:cubicBezTo>
                <a:cubicBezTo>
                  <a:pt x="328" y="113"/>
                  <a:pt x="328" y="113"/>
                  <a:pt x="328" y="112"/>
                </a:cubicBezTo>
                <a:cubicBezTo>
                  <a:pt x="322" y="112"/>
                  <a:pt x="317" y="112"/>
                  <a:pt x="314" y="112"/>
                </a:cubicBezTo>
                <a:cubicBezTo>
                  <a:pt x="307" y="113"/>
                  <a:pt x="300" y="114"/>
                  <a:pt x="292" y="114"/>
                </a:cubicBezTo>
                <a:cubicBezTo>
                  <a:pt x="288" y="111"/>
                  <a:pt x="263" y="117"/>
                  <a:pt x="257" y="117"/>
                </a:cubicBezTo>
                <a:cubicBezTo>
                  <a:pt x="257" y="117"/>
                  <a:pt x="256" y="118"/>
                  <a:pt x="254" y="118"/>
                </a:cubicBezTo>
                <a:cubicBezTo>
                  <a:pt x="251" y="118"/>
                  <a:pt x="247" y="119"/>
                  <a:pt x="243" y="119"/>
                </a:cubicBezTo>
                <a:cubicBezTo>
                  <a:pt x="242" y="119"/>
                  <a:pt x="241" y="119"/>
                  <a:pt x="241" y="119"/>
                </a:cubicBezTo>
                <a:cubicBezTo>
                  <a:pt x="241" y="118"/>
                  <a:pt x="244" y="118"/>
                  <a:pt x="246" y="118"/>
                </a:cubicBezTo>
                <a:cubicBezTo>
                  <a:pt x="248" y="118"/>
                  <a:pt x="249" y="117"/>
                  <a:pt x="249" y="117"/>
                </a:cubicBezTo>
                <a:cubicBezTo>
                  <a:pt x="249" y="117"/>
                  <a:pt x="249" y="117"/>
                  <a:pt x="249" y="117"/>
                </a:cubicBezTo>
                <a:cubicBezTo>
                  <a:pt x="249" y="117"/>
                  <a:pt x="249" y="117"/>
                  <a:pt x="250" y="117"/>
                </a:cubicBezTo>
                <a:cubicBezTo>
                  <a:pt x="249" y="117"/>
                  <a:pt x="249" y="117"/>
                  <a:pt x="249" y="117"/>
                </a:cubicBezTo>
                <a:cubicBezTo>
                  <a:pt x="249" y="116"/>
                  <a:pt x="249" y="116"/>
                  <a:pt x="249" y="116"/>
                </a:cubicBezTo>
                <a:cubicBezTo>
                  <a:pt x="249" y="116"/>
                  <a:pt x="250" y="116"/>
                  <a:pt x="250" y="116"/>
                </a:cubicBezTo>
                <a:cubicBezTo>
                  <a:pt x="250" y="116"/>
                  <a:pt x="251" y="116"/>
                  <a:pt x="252" y="117"/>
                </a:cubicBezTo>
                <a:cubicBezTo>
                  <a:pt x="252" y="117"/>
                  <a:pt x="252" y="117"/>
                  <a:pt x="252" y="117"/>
                </a:cubicBezTo>
                <a:cubicBezTo>
                  <a:pt x="253" y="117"/>
                  <a:pt x="254" y="117"/>
                  <a:pt x="255" y="116"/>
                </a:cubicBezTo>
                <a:cubicBezTo>
                  <a:pt x="255" y="116"/>
                  <a:pt x="254" y="116"/>
                  <a:pt x="253" y="116"/>
                </a:cubicBezTo>
                <a:cubicBezTo>
                  <a:pt x="253" y="116"/>
                  <a:pt x="252" y="116"/>
                  <a:pt x="252" y="115"/>
                </a:cubicBezTo>
                <a:cubicBezTo>
                  <a:pt x="252" y="115"/>
                  <a:pt x="253" y="115"/>
                  <a:pt x="253" y="115"/>
                </a:cubicBezTo>
                <a:cubicBezTo>
                  <a:pt x="253" y="115"/>
                  <a:pt x="254" y="115"/>
                  <a:pt x="254" y="115"/>
                </a:cubicBezTo>
                <a:cubicBezTo>
                  <a:pt x="255" y="115"/>
                  <a:pt x="256" y="116"/>
                  <a:pt x="256" y="116"/>
                </a:cubicBezTo>
                <a:cubicBezTo>
                  <a:pt x="256" y="116"/>
                  <a:pt x="255" y="116"/>
                  <a:pt x="255" y="117"/>
                </a:cubicBezTo>
                <a:cubicBezTo>
                  <a:pt x="258" y="117"/>
                  <a:pt x="262" y="116"/>
                  <a:pt x="265" y="115"/>
                </a:cubicBezTo>
                <a:cubicBezTo>
                  <a:pt x="266" y="115"/>
                  <a:pt x="267" y="114"/>
                  <a:pt x="268" y="114"/>
                </a:cubicBezTo>
                <a:cubicBezTo>
                  <a:pt x="268" y="114"/>
                  <a:pt x="268" y="115"/>
                  <a:pt x="268" y="115"/>
                </a:cubicBezTo>
                <a:cubicBezTo>
                  <a:pt x="268" y="115"/>
                  <a:pt x="268" y="114"/>
                  <a:pt x="268" y="114"/>
                </a:cubicBezTo>
                <a:cubicBezTo>
                  <a:pt x="268" y="114"/>
                  <a:pt x="269" y="114"/>
                  <a:pt x="269" y="115"/>
                </a:cubicBezTo>
                <a:cubicBezTo>
                  <a:pt x="271" y="114"/>
                  <a:pt x="273" y="114"/>
                  <a:pt x="276" y="114"/>
                </a:cubicBezTo>
                <a:cubicBezTo>
                  <a:pt x="276" y="114"/>
                  <a:pt x="276" y="114"/>
                  <a:pt x="276" y="114"/>
                </a:cubicBezTo>
                <a:cubicBezTo>
                  <a:pt x="280" y="113"/>
                  <a:pt x="284" y="113"/>
                  <a:pt x="285" y="113"/>
                </a:cubicBezTo>
                <a:cubicBezTo>
                  <a:pt x="285" y="113"/>
                  <a:pt x="279" y="113"/>
                  <a:pt x="279" y="113"/>
                </a:cubicBezTo>
                <a:cubicBezTo>
                  <a:pt x="279" y="113"/>
                  <a:pt x="279" y="113"/>
                  <a:pt x="280" y="113"/>
                </a:cubicBezTo>
                <a:cubicBezTo>
                  <a:pt x="285" y="112"/>
                  <a:pt x="291" y="112"/>
                  <a:pt x="296" y="111"/>
                </a:cubicBezTo>
                <a:cubicBezTo>
                  <a:pt x="303" y="111"/>
                  <a:pt x="310" y="110"/>
                  <a:pt x="316" y="109"/>
                </a:cubicBezTo>
                <a:cubicBezTo>
                  <a:pt x="318" y="109"/>
                  <a:pt x="319" y="109"/>
                  <a:pt x="320" y="109"/>
                </a:cubicBezTo>
                <a:cubicBezTo>
                  <a:pt x="323" y="109"/>
                  <a:pt x="326" y="109"/>
                  <a:pt x="329" y="109"/>
                </a:cubicBezTo>
                <a:cubicBezTo>
                  <a:pt x="333" y="108"/>
                  <a:pt x="341" y="108"/>
                  <a:pt x="346" y="107"/>
                </a:cubicBezTo>
                <a:cubicBezTo>
                  <a:pt x="349" y="107"/>
                  <a:pt x="353" y="107"/>
                  <a:pt x="355" y="106"/>
                </a:cubicBezTo>
                <a:cubicBezTo>
                  <a:pt x="356" y="106"/>
                  <a:pt x="355" y="106"/>
                  <a:pt x="353" y="106"/>
                </a:cubicBezTo>
                <a:cubicBezTo>
                  <a:pt x="355" y="106"/>
                  <a:pt x="357" y="106"/>
                  <a:pt x="360" y="106"/>
                </a:cubicBezTo>
                <a:cubicBezTo>
                  <a:pt x="359" y="106"/>
                  <a:pt x="359" y="105"/>
                  <a:pt x="360" y="106"/>
                </a:cubicBezTo>
                <a:cubicBezTo>
                  <a:pt x="365" y="106"/>
                  <a:pt x="372" y="107"/>
                  <a:pt x="376" y="106"/>
                </a:cubicBezTo>
                <a:cubicBezTo>
                  <a:pt x="378" y="106"/>
                  <a:pt x="387" y="105"/>
                  <a:pt x="390" y="105"/>
                </a:cubicBezTo>
                <a:cubicBezTo>
                  <a:pt x="393" y="106"/>
                  <a:pt x="398" y="106"/>
                  <a:pt x="399" y="106"/>
                </a:cubicBezTo>
                <a:cubicBezTo>
                  <a:pt x="400" y="106"/>
                  <a:pt x="405" y="105"/>
                  <a:pt x="409" y="105"/>
                </a:cubicBezTo>
                <a:cubicBezTo>
                  <a:pt x="409" y="105"/>
                  <a:pt x="409" y="105"/>
                  <a:pt x="409" y="105"/>
                </a:cubicBezTo>
                <a:cubicBezTo>
                  <a:pt x="413" y="105"/>
                  <a:pt x="418" y="105"/>
                  <a:pt x="419" y="105"/>
                </a:cubicBezTo>
                <a:cubicBezTo>
                  <a:pt x="418" y="106"/>
                  <a:pt x="418" y="106"/>
                  <a:pt x="418" y="106"/>
                </a:cubicBezTo>
                <a:cubicBezTo>
                  <a:pt x="417" y="106"/>
                  <a:pt x="417" y="106"/>
                  <a:pt x="416" y="106"/>
                </a:cubicBezTo>
                <a:cubicBezTo>
                  <a:pt x="416" y="106"/>
                  <a:pt x="416" y="106"/>
                  <a:pt x="416" y="106"/>
                </a:cubicBezTo>
                <a:cubicBezTo>
                  <a:pt x="407" y="106"/>
                  <a:pt x="393" y="106"/>
                  <a:pt x="393" y="107"/>
                </a:cubicBezTo>
                <a:cubicBezTo>
                  <a:pt x="393" y="107"/>
                  <a:pt x="421" y="107"/>
                  <a:pt x="421" y="107"/>
                </a:cubicBezTo>
                <a:cubicBezTo>
                  <a:pt x="420" y="108"/>
                  <a:pt x="418" y="107"/>
                  <a:pt x="417" y="107"/>
                </a:cubicBezTo>
                <a:close/>
                <a:moveTo>
                  <a:pt x="246" y="107"/>
                </a:moveTo>
                <a:cubicBezTo>
                  <a:pt x="247" y="107"/>
                  <a:pt x="250" y="107"/>
                  <a:pt x="249" y="107"/>
                </a:cubicBezTo>
                <a:cubicBezTo>
                  <a:pt x="248" y="108"/>
                  <a:pt x="247" y="107"/>
                  <a:pt x="246" y="107"/>
                </a:cubicBezTo>
                <a:close/>
                <a:moveTo>
                  <a:pt x="245" y="116"/>
                </a:moveTo>
                <a:cubicBezTo>
                  <a:pt x="245" y="116"/>
                  <a:pt x="246" y="116"/>
                  <a:pt x="246" y="116"/>
                </a:cubicBezTo>
                <a:cubicBezTo>
                  <a:pt x="246" y="116"/>
                  <a:pt x="247" y="116"/>
                  <a:pt x="247" y="116"/>
                </a:cubicBezTo>
                <a:cubicBezTo>
                  <a:pt x="247" y="116"/>
                  <a:pt x="247" y="116"/>
                  <a:pt x="247" y="116"/>
                </a:cubicBezTo>
                <a:cubicBezTo>
                  <a:pt x="248" y="117"/>
                  <a:pt x="245" y="117"/>
                  <a:pt x="245" y="116"/>
                </a:cubicBezTo>
                <a:close/>
                <a:moveTo>
                  <a:pt x="246" y="108"/>
                </a:moveTo>
                <a:cubicBezTo>
                  <a:pt x="245" y="108"/>
                  <a:pt x="245" y="108"/>
                  <a:pt x="244" y="109"/>
                </a:cubicBezTo>
                <a:cubicBezTo>
                  <a:pt x="245" y="108"/>
                  <a:pt x="245" y="108"/>
                  <a:pt x="246" y="108"/>
                </a:cubicBezTo>
                <a:close/>
                <a:moveTo>
                  <a:pt x="260" y="116"/>
                </a:moveTo>
                <a:cubicBezTo>
                  <a:pt x="260" y="116"/>
                  <a:pt x="260" y="116"/>
                  <a:pt x="260" y="116"/>
                </a:cubicBezTo>
                <a:cubicBezTo>
                  <a:pt x="259" y="116"/>
                  <a:pt x="258" y="115"/>
                  <a:pt x="259" y="115"/>
                </a:cubicBezTo>
                <a:cubicBezTo>
                  <a:pt x="260" y="115"/>
                  <a:pt x="261" y="115"/>
                  <a:pt x="261" y="114"/>
                </a:cubicBezTo>
                <a:cubicBezTo>
                  <a:pt x="262" y="115"/>
                  <a:pt x="260" y="115"/>
                  <a:pt x="260" y="116"/>
                </a:cubicBezTo>
                <a:cubicBezTo>
                  <a:pt x="260" y="116"/>
                  <a:pt x="260" y="116"/>
                  <a:pt x="260" y="116"/>
                </a:cubicBezTo>
                <a:close/>
                <a:moveTo>
                  <a:pt x="312" y="109"/>
                </a:moveTo>
                <a:cubicBezTo>
                  <a:pt x="310" y="111"/>
                  <a:pt x="311" y="110"/>
                  <a:pt x="312" y="109"/>
                </a:cubicBezTo>
                <a:close/>
                <a:moveTo>
                  <a:pt x="330" y="103"/>
                </a:moveTo>
                <a:cubicBezTo>
                  <a:pt x="331" y="103"/>
                  <a:pt x="332" y="103"/>
                  <a:pt x="333" y="103"/>
                </a:cubicBezTo>
                <a:cubicBezTo>
                  <a:pt x="332" y="104"/>
                  <a:pt x="331" y="103"/>
                  <a:pt x="330" y="103"/>
                </a:cubicBezTo>
                <a:close/>
                <a:moveTo>
                  <a:pt x="332" y="104"/>
                </a:moveTo>
                <a:cubicBezTo>
                  <a:pt x="332" y="105"/>
                  <a:pt x="332" y="103"/>
                  <a:pt x="332" y="104"/>
                </a:cubicBezTo>
                <a:close/>
                <a:moveTo>
                  <a:pt x="341" y="102"/>
                </a:moveTo>
                <a:cubicBezTo>
                  <a:pt x="340" y="103"/>
                  <a:pt x="341" y="102"/>
                  <a:pt x="341" y="102"/>
                </a:cubicBezTo>
                <a:close/>
                <a:moveTo>
                  <a:pt x="342" y="103"/>
                </a:moveTo>
                <a:cubicBezTo>
                  <a:pt x="343" y="103"/>
                  <a:pt x="344" y="103"/>
                  <a:pt x="344" y="103"/>
                </a:cubicBezTo>
                <a:cubicBezTo>
                  <a:pt x="343" y="104"/>
                  <a:pt x="343" y="104"/>
                  <a:pt x="342" y="103"/>
                </a:cubicBezTo>
                <a:close/>
                <a:moveTo>
                  <a:pt x="352" y="102"/>
                </a:moveTo>
                <a:cubicBezTo>
                  <a:pt x="351" y="103"/>
                  <a:pt x="352" y="102"/>
                  <a:pt x="352" y="102"/>
                </a:cubicBezTo>
                <a:close/>
                <a:moveTo>
                  <a:pt x="353" y="106"/>
                </a:moveTo>
                <a:cubicBezTo>
                  <a:pt x="353" y="106"/>
                  <a:pt x="352" y="105"/>
                  <a:pt x="353" y="106"/>
                </a:cubicBezTo>
                <a:close/>
                <a:moveTo>
                  <a:pt x="354" y="103"/>
                </a:moveTo>
                <a:cubicBezTo>
                  <a:pt x="351" y="106"/>
                  <a:pt x="355" y="103"/>
                  <a:pt x="354" y="103"/>
                </a:cubicBezTo>
                <a:close/>
                <a:moveTo>
                  <a:pt x="355" y="103"/>
                </a:moveTo>
                <a:cubicBezTo>
                  <a:pt x="355" y="102"/>
                  <a:pt x="356" y="102"/>
                  <a:pt x="357" y="103"/>
                </a:cubicBezTo>
                <a:cubicBezTo>
                  <a:pt x="356" y="103"/>
                  <a:pt x="356" y="103"/>
                  <a:pt x="355" y="103"/>
                </a:cubicBezTo>
                <a:close/>
                <a:moveTo>
                  <a:pt x="360" y="104"/>
                </a:moveTo>
                <a:cubicBezTo>
                  <a:pt x="360" y="104"/>
                  <a:pt x="360" y="103"/>
                  <a:pt x="360" y="104"/>
                </a:cubicBezTo>
                <a:cubicBezTo>
                  <a:pt x="360" y="104"/>
                  <a:pt x="360" y="104"/>
                  <a:pt x="360" y="104"/>
                </a:cubicBezTo>
                <a:cubicBezTo>
                  <a:pt x="360" y="104"/>
                  <a:pt x="360" y="104"/>
                  <a:pt x="360" y="104"/>
                </a:cubicBezTo>
                <a:close/>
                <a:moveTo>
                  <a:pt x="363" y="102"/>
                </a:moveTo>
                <a:cubicBezTo>
                  <a:pt x="364" y="103"/>
                  <a:pt x="365" y="102"/>
                  <a:pt x="366" y="102"/>
                </a:cubicBezTo>
                <a:cubicBezTo>
                  <a:pt x="366" y="103"/>
                  <a:pt x="366" y="103"/>
                  <a:pt x="366" y="103"/>
                </a:cubicBezTo>
                <a:cubicBezTo>
                  <a:pt x="365" y="103"/>
                  <a:pt x="365" y="103"/>
                  <a:pt x="364" y="103"/>
                </a:cubicBezTo>
                <a:cubicBezTo>
                  <a:pt x="364" y="103"/>
                  <a:pt x="363" y="103"/>
                  <a:pt x="363" y="102"/>
                </a:cubicBezTo>
                <a:close/>
                <a:moveTo>
                  <a:pt x="369" y="103"/>
                </a:moveTo>
                <a:cubicBezTo>
                  <a:pt x="370" y="102"/>
                  <a:pt x="376" y="103"/>
                  <a:pt x="373" y="103"/>
                </a:cubicBezTo>
                <a:cubicBezTo>
                  <a:pt x="372" y="103"/>
                  <a:pt x="371" y="103"/>
                  <a:pt x="370" y="103"/>
                </a:cubicBezTo>
                <a:cubicBezTo>
                  <a:pt x="370" y="103"/>
                  <a:pt x="370" y="103"/>
                  <a:pt x="369" y="103"/>
                </a:cubicBezTo>
                <a:close/>
                <a:moveTo>
                  <a:pt x="399" y="102"/>
                </a:moveTo>
                <a:cubicBezTo>
                  <a:pt x="399" y="103"/>
                  <a:pt x="399" y="103"/>
                  <a:pt x="399" y="103"/>
                </a:cubicBezTo>
                <a:cubicBezTo>
                  <a:pt x="397" y="103"/>
                  <a:pt x="396" y="103"/>
                  <a:pt x="395" y="103"/>
                </a:cubicBezTo>
                <a:cubicBezTo>
                  <a:pt x="395" y="103"/>
                  <a:pt x="397" y="102"/>
                  <a:pt x="399" y="102"/>
                </a:cubicBezTo>
                <a:close/>
                <a:moveTo>
                  <a:pt x="414" y="103"/>
                </a:moveTo>
                <a:cubicBezTo>
                  <a:pt x="413" y="103"/>
                  <a:pt x="411" y="103"/>
                  <a:pt x="410" y="103"/>
                </a:cubicBezTo>
                <a:cubicBezTo>
                  <a:pt x="408" y="103"/>
                  <a:pt x="406" y="102"/>
                  <a:pt x="404" y="102"/>
                </a:cubicBezTo>
                <a:cubicBezTo>
                  <a:pt x="409" y="102"/>
                  <a:pt x="413" y="102"/>
                  <a:pt x="414" y="103"/>
                </a:cubicBezTo>
                <a:close/>
                <a:moveTo>
                  <a:pt x="414" y="101"/>
                </a:moveTo>
                <a:cubicBezTo>
                  <a:pt x="415" y="101"/>
                  <a:pt x="415" y="102"/>
                  <a:pt x="413" y="101"/>
                </a:cubicBezTo>
                <a:cubicBezTo>
                  <a:pt x="412" y="101"/>
                  <a:pt x="412" y="100"/>
                  <a:pt x="414" y="101"/>
                </a:cubicBezTo>
                <a:close/>
                <a:moveTo>
                  <a:pt x="415" y="102"/>
                </a:moveTo>
                <a:cubicBezTo>
                  <a:pt x="416" y="102"/>
                  <a:pt x="419" y="102"/>
                  <a:pt x="420" y="103"/>
                </a:cubicBezTo>
                <a:cubicBezTo>
                  <a:pt x="420" y="103"/>
                  <a:pt x="420" y="103"/>
                  <a:pt x="421" y="103"/>
                </a:cubicBezTo>
                <a:cubicBezTo>
                  <a:pt x="421" y="103"/>
                  <a:pt x="421" y="103"/>
                  <a:pt x="421" y="103"/>
                </a:cubicBezTo>
                <a:cubicBezTo>
                  <a:pt x="420" y="103"/>
                  <a:pt x="417" y="103"/>
                  <a:pt x="416" y="103"/>
                </a:cubicBezTo>
                <a:cubicBezTo>
                  <a:pt x="416" y="103"/>
                  <a:pt x="416" y="102"/>
                  <a:pt x="416" y="102"/>
                </a:cubicBezTo>
                <a:cubicBezTo>
                  <a:pt x="416" y="102"/>
                  <a:pt x="416" y="102"/>
                  <a:pt x="415" y="102"/>
                </a:cubicBezTo>
                <a:close/>
                <a:moveTo>
                  <a:pt x="412" y="106"/>
                </a:moveTo>
                <a:cubicBezTo>
                  <a:pt x="410" y="108"/>
                  <a:pt x="413" y="105"/>
                  <a:pt x="412" y="106"/>
                </a:cubicBezTo>
                <a:close/>
                <a:moveTo>
                  <a:pt x="427" y="103"/>
                </a:moveTo>
                <a:cubicBezTo>
                  <a:pt x="427" y="103"/>
                  <a:pt x="427" y="103"/>
                  <a:pt x="426" y="103"/>
                </a:cubicBezTo>
                <a:cubicBezTo>
                  <a:pt x="427" y="103"/>
                  <a:pt x="427" y="103"/>
                  <a:pt x="428" y="103"/>
                </a:cubicBezTo>
                <a:cubicBezTo>
                  <a:pt x="428" y="103"/>
                  <a:pt x="427" y="103"/>
                  <a:pt x="427" y="103"/>
                </a:cubicBezTo>
                <a:close/>
                <a:moveTo>
                  <a:pt x="432" y="103"/>
                </a:moveTo>
                <a:cubicBezTo>
                  <a:pt x="432" y="102"/>
                  <a:pt x="435" y="104"/>
                  <a:pt x="435" y="104"/>
                </a:cubicBezTo>
                <a:cubicBezTo>
                  <a:pt x="434" y="104"/>
                  <a:pt x="432" y="104"/>
                  <a:pt x="432" y="103"/>
                </a:cubicBezTo>
                <a:close/>
                <a:moveTo>
                  <a:pt x="441" y="101"/>
                </a:moveTo>
                <a:cubicBezTo>
                  <a:pt x="441" y="102"/>
                  <a:pt x="441" y="100"/>
                  <a:pt x="441" y="101"/>
                </a:cubicBezTo>
                <a:close/>
                <a:moveTo>
                  <a:pt x="442" y="104"/>
                </a:moveTo>
                <a:cubicBezTo>
                  <a:pt x="442" y="105"/>
                  <a:pt x="442" y="103"/>
                  <a:pt x="442" y="104"/>
                </a:cubicBezTo>
                <a:close/>
                <a:moveTo>
                  <a:pt x="450" y="103"/>
                </a:moveTo>
                <a:cubicBezTo>
                  <a:pt x="450" y="103"/>
                  <a:pt x="449" y="103"/>
                  <a:pt x="450" y="103"/>
                </a:cubicBezTo>
                <a:close/>
                <a:moveTo>
                  <a:pt x="448" y="101"/>
                </a:moveTo>
                <a:cubicBezTo>
                  <a:pt x="448" y="101"/>
                  <a:pt x="450" y="100"/>
                  <a:pt x="450" y="101"/>
                </a:cubicBezTo>
                <a:cubicBezTo>
                  <a:pt x="450" y="101"/>
                  <a:pt x="449" y="102"/>
                  <a:pt x="448" y="101"/>
                </a:cubicBezTo>
                <a:close/>
                <a:moveTo>
                  <a:pt x="455" y="106"/>
                </a:moveTo>
                <a:cubicBezTo>
                  <a:pt x="452" y="106"/>
                  <a:pt x="455" y="106"/>
                  <a:pt x="455" y="106"/>
                </a:cubicBezTo>
                <a:close/>
                <a:moveTo>
                  <a:pt x="455" y="103"/>
                </a:moveTo>
                <a:cubicBezTo>
                  <a:pt x="455" y="104"/>
                  <a:pt x="455" y="102"/>
                  <a:pt x="455" y="103"/>
                </a:cubicBezTo>
                <a:close/>
                <a:moveTo>
                  <a:pt x="460" y="99"/>
                </a:moveTo>
                <a:cubicBezTo>
                  <a:pt x="460" y="99"/>
                  <a:pt x="461" y="98"/>
                  <a:pt x="460" y="98"/>
                </a:cubicBezTo>
                <a:cubicBezTo>
                  <a:pt x="460" y="99"/>
                  <a:pt x="460" y="99"/>
                  <a:pt x="460" y="99"/>
                </a:cubicBezTo>
                <a:cubicBezTo>
                  <a:pt x="465" y="99"/>
                  <a:pt x="470" y="98"/>
                  <a:pt x="470" y="98"/>
                </a:cubicBezTo>
                <a:cubicBezTo>
                  <a:pt x="470" y="99"/>
                  <a:pt x="467" y="99"/>
                  <a:pt x="466" y="99"/>
                </a:cubicBezTo>
                <a:cubicBezTo>
                  <a:pt x="466" y="99"/>
                  <a:pt x="466" y="100"/>
                  <a:pt x="466" y="100"/>
                </a:cubicBezTo>
                <a:cubicBezTo>
                  <a:pt x="465" y="101"/>
                  <a:pt x="461" y="101"/>
                  <a:pt x="457" y="101"/>
                </a:cubicBezTo>
                <a:cubicBezTo>
                  <a:pt x="457" y="101"/>
                  <a:pt x="457" y="101"/>
                  <a:pt x="457" y="101"/>
                </a:cubicBezTo>
                <a:cubicBezTo>
                  <a:pt x="451" y="101"/>
                  <a:pt x="445" y="100"/>
                  <a:pt x="444" y="100"/>
                </a:cubicBezTo>
                <a:cubicBezTo>
                  <a:pt x="426" y="100"/>
                  <a:pt x="406" y="96"/>
                  <a:pt x="389" y="100"/>
                </a:cubicBezTo>
                <a:cubicBezTo>
                  <a:pt x="388" y="100"/>
                  <a:pt x="386" y="100"/>
                  <a:pt x="385" y="100"/>
                </a:cubicBezTo>
                <a:cubicBezTo>
                  <a:pt x="385" y="100"/>
                  <a:pt x="386" y="100"/>
                  <a:pt x="386" y="101"/>
                </a:cubicBezTo>
                <a:cubicBezTo>
                  <a:pt x="386" y="102"/>
                  <a:pt x="381" y="101"/>
                  <a:pt x="380" y="101"/>
                </a:cubicBezTo>
                <a:cubicBezTo>
                  <a:pt x="370" y="101"/>
                  <a:pt x="360" y="100"/>
                  <a:pt x="351" y="101"/>
                </a:cubicBezTo>
                <a:cubicBezTo>
                  <a:pt x="337" y="102"/>
                  <a:pt x="323" y="102"/>
                  <a:pt x="309" y="103"/>
                </a:cubicBezTo>
                <a:cubicBezTo>
                  <a:pt x="291" y="104"/>
                  <a:pt x="273" y="106"/>
                  <a:pt x="255" y="108"/>
                </a:cubicBezTo>
                <a:cubicBezTo>
                  <a:pt x="253" y="107"/>
                  <a:pt x="253" y="107"/>
                  <a:pt x="252" y="107"/>
                </a:cubicBezTo>
                <a:cubicBezTo>
                  <a:pt x="252" y="107"/>
                  <a:pt x="255" y="107"/>
                  <a:pt x="258" y="106"/>
                </a:cubicBezTo>
                <a:cubicBezTo>
                  <a:pt x="254" y="106"/>
                  <a:pt x="247" y="106"/>
                  <a:pt x="243" y="106"/>
                </a:cubicBezTo>
                <a:cubicBezTo>
                  <a:pt x="243" y="106"/>
                  <a:pt x="243" y="106"/>
                  <a:pt x="243" y="106"/>
                </a:cubicBezTo>
                <a:cubicBezTo>
                  <a:pt x="244" y="106"/>
                  <a:pt x="244" y="106"/>
                  <a:pt x="244" y="106"/>
                </a:cubicBezTo>
                <a:cubicBezTo>
                  <a:pt x="243" y="106"/>
                  <a:pt x="243" y="106"/>
                  <a:pt x="242" y="106"/>
                </a:cubicBezTo>
                <a:cubicBezTo>
                  <a:pt x="241" y="106"/>
                  <a:pt x="240" y="106"/>
                  <a:pt x="240" y="106"/>
                </a:cubicBezTo>
                <a:cubicBezTo>
                  <a:pt x="239" y="106"/>
                  <a:pt x="238" y="106"/>
                  <a:pt x="238" y="106"/>
                </a:cubicBezTo>
                <a:cubicBezTo>
                  <a:pt x="238" y="106"/>
                  <a:pt x="238" y="106"/>
                  <a:pt x="238" y="106"/>
                </a:cubicBezTo>
                <a:cubicBezTo>
                  <a:pt x="239" y="106"/>
                  <a:pt x="240" y="106"/>
                  <a:pt x="241" y="105"/>
                </a:cubicBezTo>
                <a:cubicBezTo>
                  <a:pt x="242" y="105"/>
                  <a:pt x="244" y="106"/>
                  <a:pt x="244" y="106"/>
                </a:cubicBezTo>
                <a:cubicBezTo>
                  <a:pt x="245" y="106"/>
                  <a:pt x="245" y="106"/>
                  <a:pt x="246" y="106"/>
                </a:cubicBezTo>
                <a:cubicBezTo>
                  <a:pt x="246" y="106"/>
                  <a:pt x="246" y="106"/>
                  <a:pt x="246" y="106"/>
                </a:cubicBezTo>
                <a:cubicBezTo>
                  <a:pt x="246" y="105"/>
                  <a:pt x="246" y="105"/>
                  <a:pt x="246" y="105"/>
                </a:cubicBezTo>
                <a:cubicBezTo>
                  <a:pt x="249" y="105"/>
                  <a:pt x="253" y="105"/>
                  <a:pt x="256" y="104"/>
                </a:cubicBezTo>
                <a:cubicBezTo>
                  <a:pt x="260" y="105"/>
                  <a:pt x="263" y="105"/>
                  <a:pt x="263" y="105"/>
                </a:cubicBezTo>
                <a:cubicBezTo>
                  <a:pt x="263" y="105"/>
                  <a:pt x="262" y="105"/>
                  <a:pt x="262" y="105"/>
                </a:cubicBezTo>
                <a:cubicBezTo>
                  <a:pt x="263" y="105"/>
                  <a:pt x="264" y="104"/>
                  <a:pt x="266" y="104"/>
                </a:cubicBezTo>
                <a:cubicBezTo>
                  <a:pt x="267" y="104"/>
                  <a:pt x="267" y="104"/>
                  <a:pt x="268" y="103"/>
                </a:cubicBezTo>
                <a:cubicBezTo>
                  <a:pt x="268" y="104"/>
                  <a:pt x="267" y="104"/>
                  <a:pt x="267" y="105"/>
                </a:cubicBezTo>
                <a:cubicBezTo>
                  <a:pt x="267" y="105"/>
                  <a:pt x="267" y="105"/>
                  <a:pt x="268" y="105"/>
                </a:cubicBezTo>
                <a:cubicBezTo>
                  <a:pt x="267" y="105"/>
                  <a:pt x="265" y="105"/>
                  <a:pt x="265" y="105"/>
                </a:cubicBezTo>
                <a:cubicBezTo>
                  <a:pt x="266" y="106"/>
                  <a:pt x="268" y="105"/>
                  <a:pt x="269" y="105"/>
                </a:cubicBezTo>
                <a:cubicBezTo>
                  <a:pt x="269" y="105"/>
                  <a:pt x="269" y="105"/>
                  <a:pt x="269" y="105"/>
                </a:cubicBezTo>
                <a:cubicBezTo>
                  <a:pt x="270" y="105"/>
                  <a:pt x="271" y="105"/>
                  <a:pt x="273" y="105"/>
                </a:cubicBezTo>
                <a:cubicBezTo>
                  <a:pt x="274" y="105"/>
                  <a:pt x="276" y="105"/>
                  <a:pt x="277" y="105"/>
                </a:cubicBezTo>
                <a:cubicBezTo>
                  <a:pt x="276" y="105"/>
                  <a:pt x="276" y="104"/>
                  <a:pt x="275" y="104"/>
                </a:cubicBezTo>
                <a:cubicBezTo>
                  <a:pt x="275" y="104"/>
                  <a:pt x="275" y="103"/>
                  <a:pt x="275" y="103"/>
                </a:cubicBezTo>
                <a:cubicBezTo>
                  <a:pt x="276" y="103"/>
                  <a:pt x="277" y="103"/>
                  <a:pt x="278" y="103"/>
                </a:cubicBezTo>
                <a:cubicBezTo>
                  <a:pt x="278" y="103"/>
                  <a:pt x="279" y="103"/>
                  <a:pt x="279" y="104"/>
                </a:cubicBezTo>
                <a:cubicBezTo>
                  <a:pt x="279" y="104"/>
                  <a:pt x="280" y="104"/>
                  <a:pt x="280" y="104"/>
                </a:cubicBezTo>
                <a:cubicBezTo>
                  <a:pt x="279" y="103"/>
                  <a:pt x="279" y="103"/>
                  <a:pt x="279" y="103"/>
                </a:cubicBezTo>
                <a:cubicBezTo>
                  <a:pt x="279" y="103"/>
                  <a:pt x="280" y="103"/>
                  <a:pt x="281" y="103"/>
                </a:cubicBezTo>
                <a:cubicBezTo>
                  <a:pt x="282" y="103"/>
                  <a:pt x="283" y="103"/>
                  <a:pt x="283" y="103"/>
                </a:cubicBezTo>
                <a:cubicBezTo>
                  <a:pt x="282" y="103"/>
                  <a:pt x="282" y="104"/>
                  <a:pt x="282" y="104"/>
                </a:cubicBezTo>
                <a:cubicBezTo>
                  <a:pt x="285" y="105"/>
                  <a:pt x="289" y="103"/>
                  <a:pt x="293" y="102"/>
                </a:cubicBezTo>
                <a:cubicBezTo>
                  <a:pt x="293" y="102"/>
                  <a:pt x="293" y="102"/>
                  <a:pt x="293" y="102"/>
                </a:cubicBezTo>
                <a:cubicBezTo>
                  <a:pt x="293" y="102"/>
                  <a:pt x="293" y="102"/>
                  <a:pt x="293" y="102"/>
                </a:cubicBezTo>
                <a:cubicBezTo>
                  <a:pt x="294" y="102"/>
                  <a:pt x="295" y="102"/>
                  <a:pt x="296" y="102"/>
                </a:cubicBezTo>
                <a:cubicBezTo>
                  <a:pt x="296" y="102"/>
                  <a:pt x="296" y="102"/>
                  <a:pt x="296" y="102"/>
                </a:cubicBezTo>
                <a:cubicBezTo>
                  <a:pt x="296" y="102"/>
                  <a:pt x="296" y="102"/>
                  <a:pt x="296" y="102"/>
                </a:cubicBezTo>
                <a:cubicBezTo>
                  <a:pt x="297" y="102"/>
                  <a:pt x="297" y="102"/>
                  <a:pt x="298" y="102"/>
                </a:cubicBezTo>
                <a:cubicBezTo>
                  <a:pt x="300" y="102"/>
                  <a:pt x="303" y="102"/>
                  <a:pt x="306" y="102"/>
                </a:cubicBezTo>
                <a:cubicBezTo>
                  <a:pt x="306" y="101"/>
                  <a:pt x="306" y="101"/>
                  <a:pt x="306" y="101"/>
                </a:cubicBezTo>
                <a:cubicBezTo>
                  <a:pt x="306" y="102"/>
                  <a:pt x="306" y="102"/>
                  <a:pt x="306" y="102"/>
                </a:cubicBezTo>
                <a:cubicBezTo>
                  <a:pt x="310" y="101"/>
                  <a:pt x="315" y="101"/>
                  <a:pt x="316" y="101"/>
                </a:cubicBezTo>
                <a:cubicBezTo>
                  <a:pt x="316" y="101"/>
                  <a:pt x="317" y="101"/>
                  <a:pt x="318" y="101"/>
                </a:cubicBezTo>
                <a:cubicBezTo>
                  <a:pt x="318" y="101"/>
                  <a:pt x="318" y="101"/>
                  <a:pt x="318" y="101"/>
                </a:cubicBezTo>
                <a:cubicBezTo>
                  <a:pt x="319" y="101"/>
                  <a:pt x="320" y="101"/>
                  <a:pt x="322" y="101"/>
                </a:cubicBezTo>
                <a:cubicBezTo>
                  <a:pt x="322" y="101"/>
                  <a:pt x="322" y="101"/>
                  <a:pt x="322" y="101"/>
                </a:cubicBezTo>
                <a:cubicBezTo>
                  <a:pt x="333" y="101"/>
                  <a:pt x="346" y="101"/>
                  <a:pt x="354" y="98"/>
                </a:cubicBezTo>
                <a:cubicBezTo>
                  <a:pt x="356" y="97"/>
                  <a:pt x="363" y="96"/>
                  <a:pt x="369" y="96"/>
                </a:cubicBezTo>
                <a:cubicBezTo>
                  <a:pt x="370" y="96"/>
                  <a:pt x="370" y="96"/>
                  <a:pt x="370" y="96"/>
                </a:cubicBezTo>
                <a:cubicBezTo>
                  <a:pt x="372" y="97"/>
                  <a:pt x="378" y="97"/>
                  <a:pt x="384" y="97"/>
                </a:cubicBezTo>
                <a:cubicBezTo>
                  <a:pt x="391" y="98"/>
                  <a:pt x="405" y="96"/>
                  <a:pt x="410" y="96"/>
                </a:cubicBezTo>
                <a:cubicBezTo>
                  <a:pt x="412" y="96"/>
                  <a:pt x="414" y="96"/>
                  <a:pt x="417" y="95"/>
                </a:cubicBezTo>
                <a:cubicBezTo>
                  <a:pt x="417" y="95"/>
                  <a:pt x="417" y="95"/>
                  <a:pt x="417" y="95"/>
                </a:cubicBezTo>
                <a:cubicBezTo>
                  <a:pt x="417" y="95"/>
                  <a:pt x="417" y="95"/>
                  <a:pt x="417" y="95"/>
                </a:cubicBezTo>
                <a:cubicBezTo>
                  <a:pt x="417" y="95"/>
                  <a:pt x="417" y="95"/>
                  <a:pt x="417" y="95"/>
                </a:cubicBezTo>
                <a:cubicBezTo>
                  <a:pt x="417" y="95"/>
                  <a:pt x="418" y="95"/>
                  <a:pt x="418" y="95"/>
                </a:cubicBezTo>
                <a:cubicBezTo>
                  <a:pt x="421" y="96"/>
                  <a:pt x="424" y="96"/>
                  <a:pt x="426" y="96"/>
                </a:cubicBezTo>
                <a:cubicBezTo>
                  <a:pt x="429" y="97"/>
                  <a:pt x="454" y="98"/>
                  <a:pt x="462" y="96"/>
                </a:cubicBezTo>
                <a:cubicBezTo>
                  <a:pt x="465" y="96"/>
                  <a:pt x="468" y="96"/>
                  <a:pt x="471" y="96"/>
                </a:cubicBezTo>
                <a:cubicBezTo>
                  <a:pt x="471" y="96"/>
                  <a:pt x="471" y="96"/>
                  <a:pt x="471" y="96"/>
                </a:cubicBezTo>
                <a:cubicBezTo>
                  <a:pt x="469" y="97"/>
                  <a:pt x="440" y="98"/>
                  <a:pt x="440" y="99"/>
                </a:cubicBezTo>
                <a:cubicBezTo>
                  <a:pt x="440" y="99"/>
                  <a:pt x="451" y="99"/>
                  <a:pt x="460" y="99"/>
                </a:cubicBezTo>
                <a:close/>
                <a:moveTo>
                  <a:pt x="471" y="92"/>
                </a:moveTo>
                <a:cubicBezTo>
                  <a:pt x="472" y="92"/>
                  <a:pt x="474" y="91"/>
                  <a:pt x="474" y="92"/>
                </a:cubicBezTo>
                <a:cubicBezTo>
                  <a:pt x="473" y="92"/>
                  <a:pt x="472" y="92"/>
                  <a:pt x="471" y="92"/>
                </a:cubicBezTo>
                <a:close/>
                <a:moveTo>
                  <a:pt x="479" y="92"/>
                </a:moveTo>
                <a:cubicBezTo>
                  <a:pt x="479" y="91"/>
                  <a:pt x="482" y="92"/>
                  <a:pt x="482" y="92"/>
                </a:cubicBezTo>
                <a:cubicBezTo>
                  <a:pt x="482" y="92"/>
                  <a:pt x="479" y="93"/>
                  <a:pt x="479" y="92"/>
                </a:cubicBezTo>
                <a:close/>
                <a:moveTo>
                  <a:pt x="488" y="89"/>
                </a:moveTo>
                <a:cubicBezTo>
                  <a:pt x="488" y="89"/>
                  <a:pt x="489" y="89"/>
                  <a:pt x="489" y="90"/>
                </a:cubicBezTo>
                <a:cubicBezTo>
                  <a:pt x="489" y="90"/>
                  <a:pt x="488" y="90"/>
                  <a:pt x="488" y="89"/>
                </a:cubicBezTo>
                <a:close/>
                <a:moveTo>
                  <a:pt x="500" y="92"/>
                </a:moveTo>
                <a:cubicBezTo>
                  <a:pt x="500" y="92"/>
                  <a:pt x="499" y="91"/>
                  <a:pt x="500" y="92"/>
                </a:cubicBezTo>
                <a:close/>
                <a:moveTo>
                  <a:pt x="498" y="90"/>
                </a:moveTo>
                <a:cubicBezTo>
                  <a:pt x="498" y="90"/>
                  <a:pt x="501" y="89"/>
                  <a:pt x="501" y="90"/>
                </a:cubicBezTo>
                <a:cubicBezTo>
                  <a:pt x="500" y="90"/>
                  <a:pt x="499" y="90"/>
                  <a:pt x="498" y="90"/>
                </a:cubicBezTo>
                <a:close/>
                <a:moveTo>
                  <a:pt x="507" y="95"/>
                </a:moveTo>
                <a:cubicBezTo>
                  <a:pt x="506" y="95"/>
                  <a:pt x="506" y="95"/>
                  <a:pt x="505" y="95"/>
                </a:cubicBezTo>
                <a:cubicBezTo>
                  <a:pt x="506" y="93"/>
                  <a:pt x="507" y="95"/>
                  <a:pt x="507" y="95"/>
                </a:cubicBezTo>
                <a:close/>
                <a:moveTo>
                  <a:pt x="417" y="97"/>
                </a:moveTo>
                <a:cubicBezTo>
                  <a:pt x="417" y="97"/>
                  <a:pt x="417" y="98"/>
                  <a:pt x="417" y="97"/>
                </a:cubicBezTo>
                <a:close/>
                <a:moveTo>
                  <a:pt x="234" y="129"/>
                </a:moveTo>
                <a:cubicBezTo>
                  <a:pt x="235" y="129"/>
                  <a:pt x="237" y="129"/>
                  <a:pt x="238" y="129"/>
                </a:cubicBezTo>
                <a:cubicBezTo>
                  <a:pt x="238" y="129"/>
                  <a:pt x="234" y="128"/>
                  <a:pt x="234" y="129"/>
                </a:cubicBezTo>
                <a:close/>
                <a:moveTo>
                  <a:pt x="239" y="128"/>
                </a:moveTo>
                <a:cubicBezTo>
                  <a:pt x="241" y="127"/>
                  <a:pt x="239" y="128"/>
                  <a:pt x="239" y="128"/>
                </a:cubicBezTo>
                <a:close/>
                <a:moveTo>
                  <a:pt x="457" y="101"/>
                </a:moveTo>
                <a:cubicBezTo>
                  <a:pt x="457" y="101"/>
                  <a:pt x="457" y="101"/>
                  <a:pt x="457" y="101"/>
                </a:cubicBezTo>
                <a:cubicBezTo>
                  <a:pt x="457" y="101"/>
                  <a:pt x="457" y="101"/>
                  <a:pt x="457" y="101"/>
                </a:cubicBezTo>
                <a:cubicBezTo>
                  <a:pt x="457" y="100"/>
                  <a:pt x="457" y="101"/>
                  <a:pt x="457" y="101"/>
                </a:cubicBezTo>
                <a:close/>
                <a:moveTo>
                  <a:pt x="277" y="104"/>
                </a:moveTo>
                <a:cubicBezTo>
                  <a:pt x="277" y="103"/>
                  <a:pt x="277" y="105"/>
                  <a:pt x="277" y="104"/>
                </a:cubicBezTo>
                <a:close/>
                <a:moveTo>
                  <a:pt x="256" y="106"/>
                </a:moveTo>
                <a:cubicBezTo>
                  <a:pt x="258" y="106"/>
                  <a:pt x="259" y="106"/>
                  <a:pt x="260" y="106"/>
                </a:cubicBezTo>
                <a:cubicBezTo>
                  <a:pt x="260" y="105"/>
                  <a:pt x="256" y="104"/>
                  <a:pt x="256" y="106"/>
                </a:cubicBezTo>
                <a:close/>
                <a:moveTo>
                  <a:pt x="189" y="135"/>
                </a:moveTo>
                <a:cubicBezTo>
                  <a:pt x="189" y="135"/>
                  <a:pt x="191" y="133"/>
                  <a:pt x="189" y="135"/>
                </a:cubicBezTo>
                <a:close/>
                <a:moveTo>
                  <a:pt x="65" y="126"/>
                </a:moveTo>
                <a:cubicBezTo>
                  <a:pt x="65" y="127"/>
                  <a:pt x="66" y="126"/>
                  <a:pt x="66" y="126"/>
                </a:cubicBezTo>
                <a:cubicBezTo>
                  <a:pt x="66" y="126"/>
                  <a:pt x="66" y="125"/>
                  <a:pt x="65" y="126"/>
                </a:cubicBezTo>
                <a:close/>
                <a:moveTo>
                  <a:pt x="66" y="126"/>
                </a:moveTo>
                <a:cubicBezTo>
                  <a:pt x="66" y="126"/>
                  <a:pt x="66" y="126"/>
                  <a:pt x="66" y="126"/>
                </a:cubicBezTo>
                <a:cubicBezTo>
                  <a:pt x="66" y="126"/>
                  <a:pt x="66" y="126"/>
                  <a:pt x="66" y="126"/>
                </a:cubicBezTo>
                <a:close/>
                <a:moveTo>
                  <a:pt x="79" y="125"/>
                </a:moveTo>
                <a:cubicBezTo>
                  <a:pt x="79" y="125"/>
                  <a:pt x="80" y="124"/>
                  <a:pt x="79" y="125"/>
                </a:cubicBezTo>
                <a:close/>
                <a:moveTo>
                  <a:pt x="384" y="100"/>
                </a:moveTo>
                <a:cubicBezTo>
                  <a:pt x="383" y="100"/>
                  <a:pt x="379" y="101"/>
                  <a:pt x="380" y="100"/>
                </a:cubicBezTo>
                <a:cubicBezTo>
                  <a:pt x="379" y="100"/>
                  <a:pt x="380" y="101"/>
                  <a:pt x="380" y="101"/>
                </a:cubicBezTo>
                <a:cubicBezTo>
                  <a:pt x="381" y="101"/>
                  <a:pt x="383" y="100"/>
                  <a:pt x="384" y="100"/>
                </a:cubicBezTo>
                <a:cubicBezTo>
                  <a:pt x="384" y="100"/>
                  <a:pt x="384" y="100"/>
                  <a:pt x="384" y="100"/>
                </a:cubicBezTo>
                <a:cubicBezTo>
                  <a:pt x="384" y="101"/>
                  <a:pt x="384" y="100"/>
                  <a:pt x="384" y="100"/>
                </a:cubicBezTo>
                <a:cubicBezTo>
                  <a:pt x="384" y="100"/>
                  <a:pt x="385" y="100"/>
                  <a:pt x="385" y="100"/>
                </a:cubicBezTo>
                <a:cubicBezTo>
                  <a:pt x="385" y="100"/>
                  <a:pt x="384" y="100"/>
                  <a:pt x="384" y="100"/>
                </a:cubicBezTo>
                <a:cubicBezTo>
                  <a:pt x="384" y="100"/>
                  <a:pt x="384" y="100"/>
                  <a:pt x="384" y="100"/>
                </a:cubicBezTo>
                <a:close/>
                <a:moveTo>
                  <a:pt x="229" y="130"/>
                </a:moveTo>
                <a:cubicBezTo>
                  <a:pt x="230" y="130"/>
                  <a:pt x="231" y="130"/>
                  <a:pt x="232" y="129"/>
                </a:cubicBezTo>
                <a:cubicBezTo>
                  <a:pt x="232" y="129"/>
                  <a:pt x="229" y="130"/>
                  <a:pt x="229" y="130"/>
                </a:cubicBezTo>
                <a:close/>
                <a:moveTo>
                  <a:pt x="199" y="134"/>
                </a:moveTo>
                <a:cubicBezTo>
                  <a:pt x="198" y="133"/>
                  <a:pt x="197" y="134"/>
                  <a:pt x="196" y="134"/>
                </a:cubicBezTo>
                <a:cubicBezTo>
                  <a:pt x="197" y="134"/>
                  <a:pt x="198" y="134"/>
                  <a:pt x="199" y="134"/>
                </a:cubicBezTo>
                <a:close/>
                <a:moveTo>
                  <a:pt x="194" y="134"/>
                </a:moveTo>
                <a:cubicBezTo>
                  <a:pt x="194" y="134"/>
                  <a:pt x="193" y="134"/>
                  <a:pt x="192" y="135"/>
                </a:cubicBezTo>
                <a:cubicBezTo>
                  <a:pt x="193" y="135"/>
                  <a:pt x="194" y="135"/>
                  <a:pt x="194" y="134"/>
                </a:cubicBez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10">
            <a:extLst>
              <a:ext uri="{FF2B5EF4-FFF2-40B4-BE49-F238E27FC236}">
                <a16:creationId xmlns="" xmlns:a16="http://schemas.microsoft.com/office/drawing/2014/main" id="{06034166-E80A-4935-B8A5-56EF551857E1}"/>
              </a:ext>
            </a:extLst>
          </p:cNvPr>
          <p:cNvSpPr>
            <a:spLocks noEditPoints="1"/>
          </p:cNvSpPr>
          <p:nvPr/>
        </p:nvSpPr>
        <p:spPr bwMode="auto">
          <a:xfrm>
            <a:off x="2566687" y="4127464"/>
            <a:ext cx="4257194" cy="511337"/>
          </a:xfrm>
          <a:custGeom>
            <a:avLst/>
            <a:gdLst>
              <a:gd name="T0" fmla="*/ 407 w 537"/>
              <a:gd name="T1" fmla="*/ 118 h 161"/>
              <a:gd name="T2" fmla="*/ 388 w 537"/>
              <a:gd name="T3" fmla="*/ 66 h 161"/>
              <a:gd name="T4" fmla="*/ 407 w 537"/>
              <a:gd name="T5" fmla="*/ 65 h 161"/>
              <a:gd name="T6" fmla="*/ 429 w 537"/>
              <a:gd name="T7" fmla="*/ 31 h 161"/>
              <a:gd name="T8" fmla="*/ 143 w 537"/>
              <a:gd name="T9" fmla="*/ 70 h 161"/>
              <a:gd name="T10" fmla="*/ 404 w 537"/>
              <a:gd name="T11" fmla="*/ 23 h 161"/>
              <a:gd name="T12" fmla="*/ 406 w 537"/>
              <a:gd name="T13" fmla="*/ 6 h 161"/>
              <a:gd name="T14" fmla="*/ 499 w 537"/>
              <a:gd name="T15" fmla="*/ 99 h 161"/>
              <a:gd name="T16" fmla="*/ 404 w 537"/>
              <a:gd name="T17" fmla="*/ 25 h 161"/>
              <a:gd name="T18" fmla="*/ 276 w 537"/>
              <a:gd name="T19" fmla="*/ 61 h 161"/>
              <a:gd name="T20" fmla="*/ 177 w 537"/>
              <a:gd name="T21" fmla="*/ 39 h 161"/>
              <a:gd name="T22" fmla="*/ 524 w 537"/>
              <a:gd name="T23" fmla="*/ 100 h 161"/>
              <a:gd name="T24" fmla="*/ 360 w 537"/>
              <a:gd name="T25" fmla="*/ 87 h 161"/>
              <a:gd name="T26" fmla="*/ 328 w 537"/>
              <a:gd name="T27" fmla="*/ 112 h 161"/>
              <a:gd name="T28" fmla="*/ 320 w 537"/>
              <a:gd name="T29" fmla="*/ 18 h 161"/>
              <a:gd name="T30" fmla="*/ 394 w 537"/>
              <a:gd name="T31" fmla="*/ 8 h 161"/>
              <a:gd name="T32" fmla="*/ 536 w 537"/>
              <a:gd name="T33" fmla="*/ 87 h 161"/>
              <a:gd name="T34" fmla="*/ 297 w 537"/>
              <a:gd name="T35" fmla="*/ 91 h 161"/>
              <a:gd name="T36" fmla="*/ 475 w 537"/>
              <a:gd name="T37" fmla="*/ 71 h 161"/>
              <a:gd name="T38" fmla="*/ 386 w 537"/>
              <a:gd name="T39" fmla="*/ 66 h 161"/>
              <a:gd name="T40" fmla="*/ 178 w 537"/>
              <a:gd name="T41" fmla="*/ 73 h 161"/>
              <a:gd name="T42" fmla="*/ 252 w 537"/>
              <a:gd name="T43" fmla="*/ 58 h 161"/>
              <a:gd name="T44" fmla="*/ 431 w 537"/>
              <a:gd name="T45" fmla="*/ 37 h 161"/>
              <a:gd name="T46" fmla="*/ 194 w 537"/>
              <a:gd name="T47" fmla="*/ 40 h 161"/>
              <a:gd name="T48" fmla="*/ 405 w 537"/>
              <a:gd name="T49" fmla="*/ 21 h 161"/>
              <a:gd name="T50" fmla="*/ 290 w 537"/>
              <a:gd name="T51" fmla="*/ 11 h 161"/>
              <a:gd name="T52" fmla="*/ 20 w 537"/>
              <a:gd name="T53" fmla="*/ 51 h 161"/>
              <a:gd name="T54" fmla="*/ 23 w 537"/>
              <a:gd name="T55" fmla="*/ 110 h 161"/>
              <a:gd name="T56" fmla="*/ 94 w 537"/>
              <a:gd name="T57" fmla="*/ 155 h 161"/>
              <a:gd name="T58" fmla="*/ 348 w 537"/>
              <a:gd name="T59" fmla="*/ 116 h 161"/>
              <a:gd name="T60" fmla="*/ 444 w 537"/>
              <a:gd name="T61" fmla="*/ 68 h 161"/>
              <a:gd name="T62" fmla="*/ 337 w 537"/>
              <a:gd name="T63" fmla="*/ 70 h 161"/>
              <a:gd name="T64" fmla="*/ 249 w 537"/>
              <a:gd name="T65" fmla="*/ 71 h 161"/>
              <a:gd name="T66" fmla="*/ 290 w 537"/>
              <a:gd name="T67" fmla="*/ 51 h 161"/>
              <a:gd name="T68" fmla="*/ 344 w 537"/>
              <a:gd name="T69" fmla="*/ 47 h 161"/>
              <a:gd name="T70" fmla="*/ 387 w 537"/>
              <a:gd name="T71" fmla="*/ 39 h 161"/>
              <a:gd name="T72" fmla="*/ 131 w 537"/>
              <a:gd name="T73" fmla="*/ 60 h 161"/>
              <a:gd name="T74" fmla="*/ 202 w 537"/>
              <a:gd name="T75" fmla="*/ 45 h 161"/>
              <a:gd name="T76" fmla="*/ 406 w 537"/>
              <a:gd name="T77" fmla="*/ 14 h 161"/>
              <a:gd name="T78" fmla="*/ 283 w 537"/>
              <a:gd name="T79" fmla="*/ 23 h 161"/>
              <a:gd name="T80" fmla="*/ 380 w 537"/>
              <a:gd name="T81" fmla="*/ 18 h 161"/>
              <a:gd name="T82" fmla="*/ 296 w 537"/>
              <a:gd name="T83" fmla="*/ 13 h 161"/>
              <a:gd name="T84" fmla="*/ 154 w 537"/>
              <a:gd name="T85" fmla="*/ 32 h 161"/>
              <a:gd name="T86" fmla="*/ 27 w 537"/>
              <a:gd name="T87" fmla="*/ 37 h 161"/>
              <a:gd name="T88" fmla="*/ 38 w 537"/>
              <a:gd name="T89" fmla="*/ 85 h 161"/>
              <a:gd name="T90" fmla="*/ 91 w 537"/>
              <a:gd name="T91" fmla="*/ 153 h 161"/>
              <a:gd name="T92" fmla="*/ 233 w 537"/>
              <a:gd name="T93" fmla="*/ 82 h 161"/>
              <a:gd name="T94" fmla="*/ 161 w 537"/>
              <a:gd name="T95" fmla="*/ 88 h 161"/>
              <a:gd name="T96" fmla="*/ 46 w 537"/>
              <a:gd name="T97" fmla="*/ 122 h 161"/>
              <a:gd name="T98" fmla="*/ 71 w 537"/>
              <a:gd name="T99" fmla="*/ 104 h 161"/>
              <a:gd name="T100" fmla="*/ 103 w 537"/>
              <a:gd name="T101" fmla="*/ 117 h 161"/>
              <a:gd name="T102" fmla="*/ 430 w 537"/>
              <a:gd name="T103" fmla="*/ 96 h 161"/>
              <a:gd name="T104" fmla="*/ 372 w 537"/>
              <a:gd name="T105" fmla="*/ 95 h 161"/>
              <a:gd name="T106" fmla="*/ 225 w 537"/>
              <a:gd name="T107" fmla="*/ 108 h 161"/>
              <a:gd name="T108" fmla="*/ 219 w 537"/>
              <a:gd name="T109" fmla="*/ 120 h 161"/>
              <a:gd name="T110" fmla="*/ 318 w 537"/>
              <a:gd name="T111" fmla="*/ 115 h 161"/>
              <a:gd name="T112" fmla="*/ 409 w 537"/>
              <a:gd name="T113" fmla="*/ 109 h 161"/>
              <a:gd name="T114" fmla="*/ 329 w 537"/>
              <a:gd name="T115" fmla="*/ 109 h 161"/>
              <a:gd name="T116" fmla="*/ 342 w 537"/>
              <a:gd name="T117" fmla="*/ 103 h 161"/>
              <a:gd name="T118" fmla="*/ 427 w 537"/>
              <a:gd name="T119" fmla="*/ 103 h 161"/>
              <a:gd name="T120" fmla="*/ 246 w 537"/>
              <a:gd name="T121" fmla="*/ 105 h 161"/>
              <a:gd name="T122" fmla="*/ 418 w 537"/>
              <a:gd name="T123" fmla="*/ 95 h 161"/>
              <a:gd name="T124" fmla="*/ 66 w 537"/>
              <a:gd name="T125" fmla="*/ 126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7" h="161">
                <a:moveTo>
                  <a:pt x="271" y="11"/>
                </a:moveTo>
                <a:cubicBezTo>
                  <a:pt x="270" y="11"/>
                  <a:pt x="269" y="11"/>
                  <a:pt x="268" y="11"/>
                </a:cubicBezTo>
                <a:cubicBezTo>
                  <a:pt x="269" y="11"/>
                  <a:pt x="270" y="11"/>
                  <a:pt x="271" y="11"/>
                </a:cubicBezTo>
                <a:close/>
                <a:moveTo>
                  <a:pt x="286" y="9"/>
                </a:moveTo>
                <a:cubicBezTo>
                  <a:pt x="286" y="10"/>
                  <a:pt x="286" y="9"/>
                  <a:pt x="286" y="9"/>
                </a:cubicBezTo>
                <a:close/>
                <a:moveTo>
                  <a:pt x="8" y="36"/>
                </a:moveTo>
                <a:cubicBezTo>
                  <a:pt x="9" y="36"/>
                  <a:pt x="11" y="35"/>
                  <a:pt x="11" y="35"/>
                </a:cubicBezTo>
                <a:cubicBezTo>
                  <a:pt x="11" y="35"/>
                  <a:pt x="9" y="36"/>
                  <a:pt x="9" y="35"/>
                </a:cubicBezTo>
                <a:cubicBezTo>
                  <a:pt x="9" y="35"/>
                  <a:pt x="10" y="35"/>
                  <a:pt x="10" y="35"/>
                </a:cubicBezTo>
                <a:cubicBezTo>
                  <a:pt x="9" y="34"/>
                  <a:pt x="6" y="35"/>
                  <a:pt x="8" y="36"/>
                </a:cubicBezTo>
                <a:close/>
                <a:moveTo>
                  <a:pt x="4" y="72"/>
                </a:moveTo>
                <a:cubicBezTo>
                  <a:pt x="5" y="72"/>
                  <a:pt x="7" y="71"/>
                  <a:pt x="7" y="71"/>
                </a:cubicBezTo>
                <a:cubicBezTo>
                  <a:pt x="7" y="71"/>
                  <a:pt x="5" y="72"/>
                  <a:pt x="5" y="71"/>
                </a:cubicBezTo>
                <a:cubicBezTo>
                  <a:pt x="5" y="71"/>
                  <a:pt x="6" y="71"/>
                  <a:pt x="6" y="70"/>
                </a:cubicBezTo>
                <a:cubicBezTo>
                  <a:pt x="5" y="70"/>
                  <a:pt x="1" y="70"/>
                  <a:pt x="4" y="72"/>
                </a:cubicBezTo>
                <a:close/>
                <a:moveTo>
                  <a:pt x="25" y="34"/>
                </a:moveTo>
                <a:cubicBezTo>
                  <a:pt x="25" y="33"/>
                  <a:pt x="24" y="33"/>
                  <a:pt x="23" y="34"/>
                </a:cubicBezTo>
                <a:cubicBezTo>
                  <a:pt x="24" y="34"/>
                  <a:pt x="25" y="34"/>
                  <a:pt x="25" y="34"/>
                </a:cubicBezTo>
                <a:close/>
                <a:moveTo>
                  <a:pt x="366" y="115"/>
                </a:moveTo>
                <a:cubicBezTo>
                  <a:pt x="367" y="117"/>
                  <a:pt x="366" y="114"/>
                  <a:pt x="366" y="115"/>
                </a:cubicBezTo>
                <a:close/>
                <a:moveTo>
                  <a:pt x="271" y="9"/>
                </a:moveTo>
                <a:cubicBezTo>
                  <a:pt x="269" y="8"/>
                  <a:pt x="274" y="10"/>
                  <a:pt x="271" y="9"/>
                </a:cubicBezTo>
                <a:close/>
                <a:moveTo>
                  <a:pt x="51" y="31"/>
                </a:moveTo>
                <a:cubicBezTo>
                  <a:pt x="50" y="32"/>
                  <a:pt x="52" y="29"/>
                  <a:pt x="51" y="31"/>
                </a:cubicBezTo>
                <a:close/>
                <a:moveTo>
                  <a:pt x="28" y="33"/>
                </a:moveTo>
                <a:cubicBezTo>
                  <a:pt x="28" y="33"/>
                  <a:pt x="28" y="33"/>
                  <a:pt x="28" y="33"/>
                </a:cubicBezTo>
                <a:close/>
                <a:moveTo>
                  <a:pt x="449" y="111"/>
                </a:moveTo>
                <a:cubicBezTo>
                  <a:pt x="449" y="112"/>
                  <a:pt x="452" y="111"/>
                  <a:pt x="452" y="111"/>
                </a:cubicBezTo>
                <a:cubicBezTo>
                  <a:pt x="451" y="110"/>
                  <a:pt x="450" y="110"/>
                  <a:pt x="449" y="111"/>
                </a:cubicBezTo>
                <a:close/>
                <a:moveTo>
                  <a:pt x="269" y="9"/>
                </a:moveTo>
                <a:cubicBezTo>
                  <a:pt x="269" y="10"/>
                  <a:pt x="268" y="7"/>
                  <a:pt x="269" y="9"/>
                </a:cubicBezTo>
                <a:close/>
                <a:moveTo>
                  <a:pt x="311" y="124"/>
                </a:moveTo>
                <a:cubicBezTo>
                  <a:pt x="311" y="124"/>
                  <a:pt x="314" y="124"/>
                  <a:pt x="314" y="124"/>
                </a:cubicBezTo>
                <a:cubicBezTo>
                  <a:pt x="313" y="123"/>
                  <a:pt x="312" y="123"/>
                  <a:pt x="311" y="124"/>
                </a:cubicBezTo>
                <a:close/>
                <a:moveTo>
                  <a:pt x="401" y="118"/>
                </a:moveTo>
                <a:cubicBezTo>
                  <a:pt x="402" y="119"/>
                  <a:pt x="403" y="119"/>
                  <a:pt x="404" y="118"/>
                </a:cubicBezTo>
                <a:cubicBezTo>
                  <a:pt x="403" y="117"/>
                  <a:pt x="402" y="117"/>
                  <a:pt x="401" y="118"/>
                </a:cubicBezTo>
                <a:close/>
                <a:moveTo>
                  <a:pt x="327" y="122"/>
                </a:moveTo>
                <a:cubicBezTo>
                  <a:pt x="326" y="122"/>
                  <a:pt x="325" y="122"/>
                  <a:pt x="325" y="122"/>
                </a:cubicBezTo>
                <a:cubicBezTo>
                  <a:pt x="325" y="123"/>
                  <a:pt x="327" y="122"/>
                  <a:pt x="327" y="122"/>
                </a:cubicBezTo>
                <a:close/>
                <a:moveTo>
                  <a:pt x="317" y="122"/>
                </a:moveTo>
                <a:cubicBezTo>
                  <a:pt x="317" y="122"/>
                  <a:pt x="317" y="123"/>
                  <a:pt x="317" y="122"/>
                </a:cubicBezTo>
                <a:close/>
                <a:moveTo>
                  <a:pt x="325" y="117"/>
                </a:moveTo>
                <a:cubicBezTo>
                  <a:pt x="325" y="117"/>
                  <a:pt x="325" y="118"/>
                  <a:pt x="325" y="117"/>
                </a:cubicBezTo>
                <a:close/>
                <a:moveTo>
                  <a:pt x="406" y="118"/>
                </a:moveTo>
                <a:cubicBezTo>
                  <a:pt x="406" y="118"/>
                  <a:pt x="406" y="118"/>
                  <a:pt x="407" y="118"/>
                </a:cubicBezTo>
                <a:cubicBezTo>
                  <a:pt x="407" y="118"/>
                  <a:pt x="407" y="118"/>
                  <a:pt x="407" y="118"/>
                </a:cubicBezTo>
                <a:cubicBezTo>
                  <a:pt x="407" y="118"/>
                  <a:pt x="407" y="118"/>
                  <a:pt x="407" y="118"/>
                </a:cubicBezTo>
                <a:cubicBezTo>
                  <a:pt x="410" y="117"/>
                  <a:pt x="419" y="120"/>
                  <a:pt x="421" y="120"/>
                </a:cubicBezTo>
                <a:cubicBezTo>
                  <a:pt x="423" y="120"/>
                  <a:pt x="424" y="118"/>
                  <a:pt x="426" y="116"/>
                </a:cubicBezTo>
                <a:cubicBezTo>
                  <a:pt x="424" y="119"/>
                  <a:pt x="409" y="116"/>
                  <a:pt x="406" y="118"/>
                </a:cubicBezTo>
                <a:close/>
                <a:moveTo>
                  <a:pt x="285" y="126"/>
                </a:moveTo>
                <a:cubicBezTo>
                  <a:pt x="285" y="126"/>
                  <a:pt x="287" y="127"/>
                  <a:pt x="285" y="126"/>
                </a:cubicBezTo>
                <a:close/>
                <a:moveTo>
                  <a:pt x="278" y="127"/>
                </a:moveTo>
                <a:cubicBezTo>
                  <a:pt x="278" y="128"/>
                  <a:pt x="278" y="126"/>
                  <a:pt x="278" y="127"/>
                </a:cubicBezTo>
                <a:close/>
                <a:moveTo>
                  <a:pt x="270" y="128"/>
                </a:moveTo>
                <a:cubicBezTo>
                  <a:pt x="272" y="128"/>
                  <a:pt x="269" y="128"/>
                  <a:pt x="270" y="128"/>
                </a:cubicBezTo>
                <a:close/>
                <a:moveTo>
                  <a:pt x="267" y="129"/>
                </a:moveTo>
                <a:cubicBezTo>
                  <a:pt x="267" y="128"/>
                  <a:pt x="268" y="128"/>
                  <a:pt x="269" y="128"/>
                </a:cubicBezTo>
                <a:cubicBezTo>
                  <a:pt x="269" y="128"/>
                  <a:pt x="261" y="129"/>
                  <a:pt x="267" y="129"/>
                </a:cubicBezTo>
                <a:close/>
                <a:moveTo>
                  <a:pt x="271" y="127"/>
                </a:moveTo>
                <a:cubicBezTo>
                  <a:pt x="273" y="128"/>
                  <a:pt x="271" y="127"/>
                  <a:pt x="271" y="127"/>
                </a:cubicBezTo>
                <a:close/>
                <a:moveTo>
                  <a:pt x="268" y="127"/>
                </a:moveTo>
                <a:cubicBezTo>
                  <a:pt x="269" y="128"/>
                  <a:pt x="275" y="126"/>
                  <a:pt x="275" y="126"/>
                </a:cubicBezTo>
                <a:cubicBezTo>
                  <a:pt x="275" y="126"/>
                  <a:pt x="267" y="126"/>
                  <a:pt x="268" y="127"/>
                </a:cubicBezTo>
                <a:close/>
                <a:moveTo>
                  <a:pt x="354" y="6"/>
                </a:moveTo>
                <a:cubicBezTo>
                  <a:pt x="354" y="5"/>
                  <a:pt x="354" y="7"/>
                  <a:pt x="354" y="6"/>
                </a:cubicBezTo>
                <a:close/>
                <a:moveTo>
                  <a:pt x="309" y="6"/>
                </a:moveTo>
                <a:cubicBezTo>
                  <a:pt x="311" y="8"/>
                  <a:pt x="332" y="6"/>
                  <a:pt x="335" y="5"/>
                </a:cubicBezTo>
                <a:cubicBezTo>
                  <a:pt x="335" y="5"/>
                  <a:pt x="308" y="6"/>
                  <a:pt x="307" y="5"/>
                </a:cubicBezTo>
                <a:cubicBezTo>
                  <a:pt x="304" y="2"/>
                  <a:pt x="286" y="8"/>
                  <a:pt x="285" y="8"/>
                </a:cubicBezTo>
                <a:cubicBezTo>
                  <a:pt x="291" y="10"/>
                  <a:pt x="305" y="3"/>
                  <a:pt x="309" y="6"/>
                </a:cubicBezTo>
                <a:close/>
                <a:moveTo>
                  <a:pt x="452" y="77"/>
                </a:moveTo>
                <a:cubicBezTo>
                  <a:pt x="451" y="77"/>
                  <a:pt x="450" y="76"/>
                  <a:pt x="452" y="77"/>
                </a:cubicBezTo>
                <a:close/>
                <a:moveTo>
                  <a:pt x="450" y="77"/>
                </a:moveTo>
                <a:cubicBezTo>
                  <a:pt x="450" y="77"/>
                  <a:pt x="448" y="76"/>
                  <a:pt x="450" y="77"/>
                </a:cubicBezTo>
                <a:close/>
                <a:moveTo>
                  <a:pt x="443" y="85"/>
                </a:moveTo>
                <a:cubicBezTo>
                  <a:pt x="443" y="85"/>
                  <a:pt x="443" y="85"/>
                  <a:pt x="443" y="85"/>
                </a:cubicBezTo>
                <a:cubicBezTo>
                  <a:pt x="442" y="85"/>
                  <a:pt x="441" y="85"/>
                  <a:pt x="440" y="85"/>
                </a:cubicBezTo>
                <a:cubicBezTo>
                  <a:pt x="441" y="85"/>
                  <a:pt x="442" y="85"/>
                  <a:pt x="443" y="85"/>
                </a:cubicBezTo>
                <a:close/>
                <a:moveTo>
                  <a:pt x="408" y="67"/>
                </a:moveTo>
                <a:cubicBezTo>
                  <a:pt x="408" y="68"/>
                  <a:pt x="408" y="66"/>
                  <a:pt x="408" y="67"/>
                </a:cubicBezTo>
                <a:close/>
                <a:moveTo>
                  <a:pt x="424" y="62"/>
                </a:moveTo>
                <a:cubicBezTo>
                  <a:pt x="424" y="62"/>
                  <a:pt x="424" y="63"/>
                  <a:pt x="424" y="63"/>
                </a:cubicBezTo>
                <a:cubicBezTo>
                  <a:pt x="423" y="63"/>
                  <a:pt x="407" y="63"/>
                  <a:pt x="406" y="62"/>
                </a:cubicBezTo>
                <a:cubicBezTo>
                  <a:pt x="405" y="61"/>
                  <a:pt x="390" y="62"/>
                  <a:pt x="390" y="62"/>
                </a:cubicBezTo>
                <a:cubicBezTo>
                  <a:pt x="391" y="62"/>
                  <a:pt x="389" y="63"/>
                  <a:pt x="388" y="64"/>
                </a:cubicBezTo>
                <a:cubicBezTo>
                  <a:pt x="393" y="61"/>
                  <a:pt x="411" y="64"/>
                  <a:pt x="418" y="64"/>
                </a:cubicBezTo>
                <a:cubicBezTo>
                  <a:pt x="418" y="64"/>
                  <a:pt x="419" y="64"/>
                  <a:pt x="420" y="64"/>
                </a:cubicBezTo>
                <a:cubicBezTo>
                  <a:pt x="415" y="64"/>
                  <a:pt x="407" y="65"/>
                  <a:pt x="407" y="64"/>
                </a:cubicBezTo>
                <a:cubicBezTo>
                  <a:pt x="406" y="63"/>
                  <a:pt x="391" y="64"/>
                  <a:pt x="391" y="64"/>
                </a:cubicBezTo>
                <a:cubicBezTo>
                  <a:pt x="391" y="64"/>
                  <a:pt x="389" y="65"/>
                  <a:pt x="388" y="66"/>
                </a:cubicBezTo>
                <a:cubicBezTo>
                  <a:pt x="393" y="63"/>
                  <a:pt x="411" y="65"/>
                  <a:pt x="418" y="65"/>
                </a:cubicBezTo>
                <a:cubicBezTo>
                  <a:pt x="422" y="65"/>
                  <a:pt x="462" y="65"/>
                  <a:pt x="462" y="61"/>
                </a:cubicBezTo>
                <a:cubicBezTo>
                  <a:pt x="462" y="61"/>
                  <a:pt x="461" y="61"/>
                  <a:pt x="460" y="62"/>
                </a:cubicBezTo>
                <a:cubicBezTo>
                  <a:pt x="460" y="61"/>
                  <a:pt x="460" y="61"/>
                  <a:pt x="460" y="61"/>
                </a:cubicBezTo>
                <a:cubicBezTo>
                  <a:pt x="460" y="61"/>
                  <a:pt x="460" y="61"/>
                  <a:pt x="459" y="62"/>
                </a:cubicBezTo>
                <a:cubicBezTo>
                  <a:pt x="455" y="62"/>
                  <a:pt x="448" y="62"/>
                  <a:pt x="440" y="62"/>
                </a:cubicBezTo>
                <a:cubicBezTo>
                  <a:pt x="433" y="62"/>
                  <a:pt x="426" y="62"/>
                  <a:pt x="424" y="62"/>
                </a:cubicBezTo>
                <a:close/>
                <a:moveTo>
                  <a:pt x="459" y="62"/>
                </a:moveTo>
                <a:cubicBezTo>
                  <a:pt x="459" y="62"/>
                  <a:pt x="459" y="62"/>
                  <a:pt x="459" y="62"/>
                </a:cubicBezTo>
                <a:cubicBezTo>
                  <a:pt x="459" y="62"/>
                  <a:pt x="459" y="62"/>
                  <a:pt x="459" y="62"/>
                </a:cubicBezTo>
                <a:close/>
                <a:moveTo>
                  <a:pt x="459" y="62"/>
                </a:moveTo>
                <a:cubicBezTo>
                  <a:pt x="459" y="62"/>
                  <a:pt x="459" y="62"/>
                  <a:pt x="459" y="62"/>
                </a:cubicBezTo>
                <a:cubicBezTo>
                  <a:pt x="459" y="62"/>
                  <a:pt x="459" y="62"/>
                  <a:pt x="459" y="62"/>
                </a:cubicBezTo>
                <a:close/>
                <a:moveTo>
                  <a:pt x="445" y="78"/>
                </a:moveTo>
                <a:cubicBezTo>
                  <a:pt x="446" y="78"/>
                  <a:pt x="448" y="78"/>
                  <a:pt x="447" y="77"/>
                </a:cubicBezTo>
                <a:cubicBezTo>
                  <a:pt x="446" y="77"/>
                  <a:pt x="446" y="77"/>
                  <a:pt x="445" y="77"/>
                </a:cubicBezTo>
                <a:cubicBezTo>
                  <a:pt x="444" y="77"/>
                  <a:pt x="443" y="77"/>
                  <a:pt x="443" y="78"/>
                </a:cubicBezTo>
                <a:cubicBezTo>
                  <a:pt x="443" y="78"/>
                  <a:pt x="444" y="78"/>
                  <a:pt x="445" y="78"/>
                </a:cubicBezTo>
                <a:close/>
                <a:moveTo>
                  <a:pt x="454" y="78"/>
                </a:moveTo>
                <a:cubicBezTo>
                  <a:pt x="456" y="77"/>
                  <a:pt x="458" y="77"/>
                  <a:pt x="460" y="76"/>
                </a:cubicBezTo>
                <a:cubicBezTo>
                  <a:pt x="462" y="76"/>
                  <a:pt x="464" y="76"/>
                  <a:pt x="465" y="77"/>
                </a:cubicBezTo>
                <a:cubicBezTo>
                  <a:pt x="465" y="77"/>
                  <a:pt x="465" y="78"/>
                  <a:pt x="465" y="78"/>
                </a:cubicBezTo>
                <a:cubicBezTo>
                  <a:pt x="466" y="78"/>
                  <a:pt x="466" y="78"/>
                  <a:pt x="467" y="78"/>
                </a:cubicBezTo>
                <a:cubicBezTo>
                  <a:pt x="467" y="78"/>
                  <a:pt x="468" y="78"/>
                  <a:pt x="468" y="78"/>
                </a:cubicBezTo>
                <a:cubicBezTo>
                  <a:pt x="469" y="78"/>
                  <a:pt x="469" y="78"/>
                  <a:pt x="469" y="78"/>
                </a:cubicBezTo>
                <a:cubicBezTo>
                  <a:pt x="471" y="78"/>
                  <a:pt x="477" y="73"/>
                  <a:pt x="475" y="73"/>
                </a:cubicBezTo>
                <a:cubicBezTo>
                  <a:pt x="474" y="73"/>
                  <a:pt x="472" y="73"/>
                  <a:pt x="471" y="73"/>
                </a:cubicBezTo>
                <a:cubicBezTo>
                  <a:pt x="467" y="73"/>
                  <a:pt x="462" y="75"/>
                  <a:pt x="457" y="77"/>
                </a:cubicBezTo>
                <a:cubicBezTo>
                  <a:pt x="458" y="77"/>
                  <a:pt x="459" y="76"/>
                  <a:pt x="460" y="76"/>
                </a:cubicBezTo>
                <a:cubicBezTo>
                  <a:pt x="459" y="76"/>
                  <a:pt x="458" y="77"/>
                  <a:pt x="457" y="77"/>
                </a:cubicBezTo>
                <a:cubicBezTo>
                  <a:pt x="457" y="77"/>
                  <a:pt x="457" y="77"/>
                  <a:pt x="457" y="77"/>
                </a:cubicBezTo>
                <a:cubicBezTo>
                  <a:pt x="457" y="77"/>
                  <a:pt x="456" y="77"/>
                  <a:pt x="456" y="77"/>
                </a:cubicBezTo>
                <a:cubicBezTo>
                  <a:pt x="454" y="78"/>
                  <a:pt x="452" y="78"/>
                  <a:pt x="450" y="77"/>
                </a:cubicBezTo>
                <a:cubicBezTo>
                  <a:pt x="451" y="78"/>
                  <a:pt x="452" y="78"/>
                  <a:pt x="453" y="78"/>
                </a:cubicBezTo>
                <a:cubicBezTo>
                  <a:pt x="452" y="78"/>
                  <a:pt x="450" y="78"/>
                  <a:pt x="449" y="78"/>
                </a:cubicBezTo>
                <a:cubicBezTo>
                  <a:pt x="451" y="78"/>
                  <a:pt x="452" y="78"/>
                  <a:pt x="454" y="78"/>
                </a:cubicBezTo>
                <a:close/>
                <a:moveTo>
                  <a:pt x="454" y="111"/>
                </a:moveTo>
                <a:cubicBezTo>
                  <a:pt x="459" y="112"/>
                  <a:pt x="467" y="110"/>
                  <a:pt x="470" y="111"/>
                </a:cubicBezTo>
                <a:cubicBezTo>
                  <a:pt x="470" y="111"/>
                  <a:pt x="471" y="111"/>
                  <a:pt x="472" y="111"/>
                </a:cubicBezTo>
                <a:cubicBezTo>
                  <a:pt x="475" y="111"/>
                  <a:pt x="476" y="109"/>
                  <a:pt x="477" y="106"/>
                </a:cubicBezTo>
                <a:cubicBezTo>
                  <a:pt x="476" y="107"/>
                  <a:pt x="456" y="111"/>
                  <a:pt x="454" y="111"/>
                </a:cubicBezTo>
                <a:close/>
                <a:moveTo>
                  <a:pt x="478" y="88"/>
                </a:moveTo>
                <a:cubicBezTo>
                  <a:pt x="478" y="89"/>
                  <a:pt x="486" y="87"/>
                  <a:pt x="486" y="87"/>
                </a:cubicBezTo>
                <a:cubicBezTo>
                  <a:pt x="486" y="86"/>
                  <a:pt x="478" y="87"/>
                  <a:pt x="478" y="88"/>
                </a:cubicBezTo>
                <a:close/>
                <a:moveTo>
                  <a:pt x="407" y="65"/>
                </a:moveTo>
                <a:cubicBezTo>
                  <a:pt x="407" y="65"/>
                  <a:pt x="407" y="66"/>
                  <a:pt x="407" y="65"/>
                </a:cubicBezTo>
                <a:close/>
                <a:moveTo>
                  <a:pt x="479" y="84"/>
                </a:moveTo>
                <a:cubicBezTo>
                  <a:pt x="477" y="85"/>
                  <a:pt x="461" y="85"/>
                  <a:pt x="460" y="84"/>
                </a:cubicBezTo>
                <a:cubicBezTo>
                  <a:pt x="459" y="83"/>
                  <a:pt x="443" y="84"/>
                  <a:pt x="443" y="84"/>
                </a:cubicBezTo>
                <a:cubicBezTo>
                  <a:pt x="443" y="84"/>
                  <a:pt x="443" y="84"/>
                  <a:pt x="443" y="85"/>
                </a:cubicBezTo>
                <a:cubicBezTo>
                  <a:pt x="452" y="83"/>
                  <a:pt x="464" y="85"/>
                  <a:pt x="472" y="85"/>
                </a:cubicBezTo>
                <a:cubicBezTo>
                  <a:pt x="476" y="86"/>
                  <a:pt x="519" y="87"/>
                  <a:pt x="520" y="84"/>
                </a:cubicBezTo>
                <a:cubicBezTo>
                  <a:pt x="519" y="85"/>
                  <a:pt x="483" y="83"/>
                  <a:pt x="478" y="84"/>
                </a:cubicBezTo>
                <a:cubicBezTo>
                  <a:pt x="479" y="84"/>
                  <a:pt x="479" y="84"/>
                  <a:pt x="479" y="84"/>
                </a:cubicBezTo>
                <a:close/>
                <a:moveTo>
                  <a:pt x="406" y="24"/>
                </a:moveTo>
                <a:cubicBezTo>
                  <a:pt x="406" y="24"/>
                  <a:pt x="404" y="23"/>
                  <a:pt x="406" y="24"/>
                </a:cubicBezTo>
                <a:close/>
                <a:moveTo>
                  <a:pt x="368" y="6"/>
                </a:moveTo>
                <a:cubicBezTo>
                  <a:pt x="368" y="8"/>
                  <a:pt x="375" y="5"/>
                  <a:pt x="375" y="5"/>
                </a:cubicBezTo>
                <a:cubicBezTo>
                  <a:pt x="374" y="5"/>
                  <a:pt x="368" y="5"/>
                  <a:pt x="368" y="6"/>
                </a:cubicBezTo>
                <a:close/>
                <a:moveTo>
                  <a:pt x="363" y="4"/>
                </a:moveTo>
                <a:cubicBezTo>
                  <a:pt x="366" y="4"/>
                  <a:pt x="390" y="4"/>
                  <a:pt x="399" y="3"/>
                </a:cubicBezTo>
                <a:cubicBezTo>
                  <a:pt x="399" y="3"/>
                  <a:pt x="399" y="2"/>
                  <a:pt x="399" y="3"/>
                </a:cubicBezTo>
                <a:cubicBezTo>
                  <a:pt x="399" y="3"/>
                  <a:pt x="399" y="3"/>
                  <a:pt x="399" y="3"/>
                </a:cubicBezTo>
                <a:cubicBezTo>
                  <a:pt x="401" y="3"/>
                  <a:pt x="402" y="2"/>
                  <a:pt x="402" y="2"/>
                </a:cubicBezTo>
                <a:cubicBezTo>
                  <a:pt x="402" y="3"/>
                  <a:pt x="372" y="2"/>
                  <a:pt x="368" y="2"/>
                </a:cubicBezTo>
                <a:cubicBezTo>
                  <a:pt x="369" y="2"/>
                  <a:pt x="369" y="3"/>
                  <a:pt x="369" y="3"/>
                </a:cubicBezTo>
                <a:cubicBezTo>
                  <a:pt x="362" y="4"/>
                  <a:pt x="343" y="0"/>
                  <a:pt x="339" y="3"/>
                </a:cubicBezTo>
                <a:cubicBezTo>
                  <a:pt x="339" y="3"/>
                  <a:pt x="338" y="4"/>
                  <a:pt x="337" y="5"/>
                </a:cubicBezTo>
                <a:cubicBezTo>
                  <a:pt x="341" y="2"/>
                  <a:pt x="357" y="4"/>
                  <a:pt x="363" y="4"/>
                </a:cubicBezTo>
                <a:close/>
                <a:moveTo>
                  <a:pt x="381" y="3"/>
                </a:moveTo>
                <a:cubicBezTo>
                  <a:pt x="381" y="5"/>
                  <a:pt x="381" y="2"/>
                  <a:pt x="381" y="3"/>
                </a:cubicBezTo>
                <a:close/>
                <a:moveTo>
                  <a:pt x="420" y="55"/>
                </a:moveTo>
                <a:cubicBezTo>
                  <a:pt x="419" y="54"/>
                  <a:pt x="418" y="54"/>
                  <a:pt x="417" y="55"/>
                </a:cubicBezTo>
                <a:cubicBezTo>
                  <a:pt x="417" y="56"/>
                  <a:pt x="420" y="55"/>
                  <a:pt x="420" y="55"/>
                </a:cubicBezTo>
                <a:close/>
                <a:moveTo>
                  <a:pt x="314" y="5"/>
                </a:moveTo>
                <a:cubicBezTo>
                  <a:pt x="314" y="6"/>
                  <a:pt x="314" y="4"/>
                  <a:pt x="314" y="5"/>
                </a:cubicBezTo>
                <a:close/>
                <a:moveTo>
                  <a:pt x="318" y="5"/>
                </a:moveTo>
                <a:cubicBezTo>
                  <a:pt x="318" y="5"/>
                  <a:pt x="316" y="5"/>
                  <a:pt x="318" y="5"/>
                </a:cubicBezTo>
                <a:close/>
                <a:moveTo>
                  <a:pt x="411" y="34"/>
                </a:moveTo>
                <a:cubicBezTo>
                  <a:pt x="411" y="34"/>
                  <a:pt x="411" y="34"/>
                  <a:pt x="411" y="34"/>
                </a:cubicBezTo>
                <a:cubicBezTo>
                  <a:pt x="411" y="34"/>
                  <a:pt x="411" y="34"/>
                  <a:pt x="411" y="34"/>
                </a:cubicBezTo>
                <a:close/>
                <a:moveTo>
                  <a:pt x="427" y="32"/>
                </a:moveTo>
                <a:cubicBezTo>
                  <a:pt x="420" y="33"/>
                  <a:pt x="401" y="31"/>
                  <a:pt x="398" y="31"/>
                </a:cubicBezTo>
                <a:cubicBezTo>
                  <a:pt x="398" y="31"/>
                  <a:pt x="398" y="32"/>
                  <a:pt x="398" y="32"/>
                </a:cubicBezTo>
                <a:cubicBezTo>
                  <a:pt x="393" y="32"/>
                  <a:pt x="386" y="31"/>
                  <a:pt x="381" y="30"/>
                </a:cubicBezTo>
                <a:cubicBezTo>
                  <a:pt x="378" y="30"/>
                  <a:pt x="369" y="30"/>
                  <a:pt x="368" y="31"/>
                </a:cubicBezTo>
                <a:cubicBezTo>
                  <a:pt x="368" y="31"/>
                  <a:pt x="366" y="32"/>
                  <a:pt x="365" y="32"/>
                </a:cubicBezTo>
                <a:cubicBezTo>
                  <a:pt x="370" y="29"/>
                  <a:pt x="387" y="32"/>
                  <a:pt x="393" y="33"/>
                </a:cubicBezTo>
                <a:cubicBezTo>
                  <a:pt x="394" y="33"/>
                  <a:pt x="402" y="33"/>
                  <a:pt x="411" y="34"/>
                </a:cubicBezTo>
                <a:cubicBezTo>
                  <a:pt x="411" y="33"/>
                  <a:pt x="411" y="33"/>
                  <a:pt x="411" y="33"/>
                </a:cubicBezTo>
                <a:cubicBezTo>
                  <a:pt x="411" y="33"/>
                  <a:pt x="411" y="33"/>
                  <a:pt x="411" y="34"/>
                </a:cubicBezTo>
                <a:cubicBezTo>
                  <a:pt x="420" y="34"/>
                  <a:pt x="429" y="33"/>
                  <a:pt x="429" y="31"/>
                </a:cubicBezTo>
                <a:cubicBezTo>
                  <a:pt x="429" y="32"/>
                  <a:pt x="428" y="32"/>
                  <a:pt x="427" y="32"/>
                </a:cubicBezTo>
                <a:cubicBezTo>
                  <a:pt x="427" y="32"/>
                  <a:pt x="427" y="32"/>
                  <a:pt x="427" y="32"/>
                </a:cubicBezTo>
                <a:close/>
                <a:moveTo>
                  <a:pt x="398" y="35"/>
                </a:moveTo>
                <a:cubicBezTo>
                  <a:pt x="398" y="37"/>
                  <a:pt x="404" y="35"/>
                  <a:pt x="404" y="35"/>
                </a:cubicBezTo>
                <a:cubicBezTo>
                  <a:pt x="404" y="34"/>
                  <a:pt x="398" y="34"/>
                  <a:pt x="398" y="35"/>
                </a:cubicBezTo>
                <a:close/>
                <a:moveTo>
                  <a:pt x="419" y="25"/>
                </a:moveTo>
                <a:cubicBezTo>
                  <a:pt x="419" y="25"/>
                  <a:pt x="420" y="25"/>
                  <a:pt x="420" y="25"/>
                </a:cubicBezTo>
                <a:cubicBezTo>
                  <a:pt x="423" y="25"/>
                  <a:pt x="424" y="23"/>
                  <a:pt x="426" y="21"/>
                </a:cubicBezTo>
                <a:cubicBezTo>
                  <a:pt x="424" y="24"/>
                  <a:pt x="408" y="22"/>
                  <a:pt x="404" y="24"/>
                </a:cubicBezTo>
                <a:cubicBezTo>
                  <a:pt x="407" y="23"/>
                  <a:pt x="418" y="25"/>
                  <a:pt x="419" y="25"/>
                </a:cubicBezTo>
                <a:close/>
                <a:moveTo>
                  <a:pt x="383" y="34"/>
                </a:moveTo>
                <a:cubicBezTo>
                  <a:pt x="383" y="33"/>
                  <a:pt x="383" y="34"/>
                  <a:pt x="383" y="34"/>
                </a:cubicBezTo>
                <a:close/>
                <a:moveTo>
                  <a:pt x="324" y="117"/>
                </a:moveTo>
                <a:cubicBezTo>
                  <a:pt x="324" y="117"/>
                  <a:pt x="324" y="117"/>
                  <a:pt x="323" y="117"/>
                </a:cubicBezTo>
                <a:cubicBezTo>
                  <a:pt x="323" y="117"/>
                  <a:pt x="323" y="117"/>
                  <a:pt x="323" y="117"/>
                </a:cubicBezTo>
                <a:cubicBezTo>
                  <a:pt x="324" y="118"/>
                  <a:pt x="324" y="118"/>
                  <a:pt x="324" y="117"/>
                </a:cubicBezTo>
                <a:close/>
                <a:moveTo>
                  <a:pt x="455" y="110"/>
                </a:moveTo>
                <a:cubicBezTo>
                  <a:pt x="455" y="110"/>
                  <a:pt x="454" y="109"/>
                  <a:pt x="455" y="110"/>
                </a:cubicBezTo>
                <a:close/>
                <a:moveTo>
                  <a:pt x="454" y="66"/>
                </a:moveTo>
                <a:cubicBezTo>
                  <a:pt x="454" y="66"/>
                  <a:pt x="454" y="66"/>
                  <a:pt x="454" y="66"/>
                </a:cubicBezTo>
                <a:cubicBezTo>
                  <a:pt x="454" y="66"/>
                  <a:pt x="454" y="66"/>
                  <a:pt x="454" y="66"/>
                </a:cubicBezTo>
                <a:close/>
                <a:moveTo>
                  <a:pt x="219" y="73"/>
                </a:moveTo>
                <a:cubicBezTo>
                  <a:pt x="220" y="73"/>
                  <a:pt x="220" y="73"/>
                  <a:pt x="220" y="72"/>
                </a:cubicBezTo>
                <a:cubicBezTo>
                  <a:pt x="218" y="73"/>
                  <a:pt x="217" y="73"/>
                  <a:pt x="216" y="73"/>
                </a:cubicBezTo>
                <a:cubicBezTo>
                  <a:pt x="218" y="73"/>
                  <a:pt x="219" y="73"/>
                  <a:pt x="219" y="73"/>
                </a:cubicBezTo>
                <a:close/>
                <a:moveTo>
                  <a:pt x="299" y="93"/>
                </a:moveTo>
                <a:cubicBezTo>
                  <a:pt x="298" y="92"/>
                  <a:pt x="298" y="92"/>
                  <a:pt x="297" y="91"/>
                </a:cubicBezTo>
                <a:cubicBezTo>
                  <a:pt x="297" y="91"/>
                  <a:pt x="296" y="91"/>
                  <a:pt x="296" y="91"/>
                </a:cubicBezTo>
                <a:cubicBezTo>
                  <a:pt x="297" y="92"/>
                  <a:pt x="298" y="92"/>
                  <a:pt x="299" y="93"/>
                </a:cubicBezTo>
                <a:close/>
                <a:moveTo>
                  <a:pt x="297" y="89"/>
                </a:moveTo>
                <a:cubicBezTo>
                  <a:pt x="296" y="89"/>
                  <a:pt x="296" y="88"/>
                  <a:pt x="296" y="88"/>
                </a:cubicBezTo>
                <a:cubicBezTo>
                  <a:pt x="296" y="88"/>
                  <a:pt x="297" y="89"/>
                  <a:pt x="297" y="89"/>
                </a:cubicBezTo>
                <a:close/>
                <a:moveTo>
                  <a:pt x="232" y="72"/>
                </a:moveTo>
                <a:cubicBezTo>
                  <a:pt x="232" y="71"/>
                  <a:pt x="227" y="72"/>
                  <a:pt x="222" y="72"/>
                </a:cubicBezTo>
                <a:cubicBezTo>
                  <a:pt x="222" y="72"/>
                  <a:pt x="221" y="72"/>
                  <a:pt x="221" y="72"/>
                </a:cubicBezTo>
                <a:cubicBezTo>
                  <a:pt x="222" y="72"/>
                  <a:pt x="232" y="72"/>
                  <a:pt x="232" y="72"/>
                </a:cubicBezTo>
                <a:close/>
                <a:moveTo>
                  <a:pt x="423" y="55"/>
                </a:moveTo>
                <a:cubicBezTo>
                  <a:pt x="425" y="56"/>
                  <a:pt x="428" y="55"/>
                  <a:pt x="432" y="54"/>
                </a:cubicBezTo>
                <a:cubicBezTo>
                  <a:pt x="428" y="54"/>
                  <a:pt x="425" y="55"/>
                  <a:pt x="423" y="55"/>
                </a:cubicBezTo>
                <a:close/>
                <a:moveTo>
                  <a:pt x="352" y="52"/>
                </a:moveTo>
                <a:cubicBezTo>
                  <a:pt x="353" y="52"/>
                  <a:pt x="355" y="52"/>
                  <a:pt x="356" y="52"/>
                </a:cubicBezTo>
                <a:cubicBezTo>
                  <a:pt x="356" y="52"/>
                  <a:pt x="355" y="52"/>
                  <a:pt x="355" y="52"/>
                </a:cubicBezTo>
                <a:cubicBezTo>
                  <a:pt x="353" y="52"/>
                  <a:pt x="352" y="52"/>
                  <a:pt x="352" y="52"/>
                </a:cubicBezTo>
                <a:close/>
                <a:moveTo>
                  <a:pt x="143" y="70"/>
                </a:moveTo>
                <a:cubicBezTo>
                  <a:pt x="143" y="69"/>
                  <a:pt x="143" y="70"/>
                  <a:pt x="143" y="70"/>
                </a:cubicBezTo>
                <a:cubicBezTo>
                  <a:pt x="143" y="70"/>
                  <a:pt x="143" y="70"/>
                  <a:pt x="143" y="70"/>
                </a:cubicBezTo>
                <a:close/>
                <a:moveTo>
                  <a:pt x="257" y="70"/>
                </a:moveTo>
                <a:cubicBezTo>
                  <a:pt x="257" y="71"/>
                  <a:pt x="258" y="71"/>
                  <a:pt x="259" y="71"/>
                </a:cubicBezTo>
                <a:cubicBezTo>
                  <a:pt x="258" y="71"/>
                  <a:pt x="258" y="70"/>
                  <a:pt x="257" y="70"/>
                </a:cubicBezTo>
                <a:cubicBezTo>
                  <a:pt x="257" y="70"/>
                  <a:pt x="257" y="70"/>
                  <a:pt x="257" y="70"/>
                </a:cubicBezTo>
                <a:close/>
                <a:moveTo>
                  <a:pt x="270" y="94"/>
                </a:moveTo>
                <a:cubicBezTo>
                  <a:pt x="269" y="93"/>
                  <a:pt x="264" y="94"/>
                  <a:pt x="258" y="94"/>
                </a:cubicBezTo>
                <a:cubicBezTo>
                  <a:pt x="258" y="94"/>
                  <a:pt x="258" y="94"/>
                  <a:pt x="258" y="94"/>
                </a:cubicBezTo>
                <a:cubicBezTo>
                  <a:pt x="258" y="95"/>
                  <a:pt x="268" y="93"/>
                  <a:pt x="270" y="94"/>
                </a:cubicBezTo>
                <a:close/>
                <a:moveTo>
                  <a:pt x="287" y="70"/>
                </a:moveTo>
                <a:cubicBezTo>
                  <a:pt x="287" y="70"/>
                  <a:pt x="287" y="70"/>
                  <a:pt x="287" y="70"/>
                </a:cubicBezTo>
                <a:cubicBezTo>
                  <a:pt x="287" y="70"/>
                  <a:pt x="287" y="70"/>
                  <a:pt x="287" y="70"/>
                </a:cubicBezTo>
                <a:close/>
                <a:moveTo>
                  <a:pt x="278" y="70"/>
                </a:moveTo>
                <a:cubicBezTo>
                  <a:pt x="278" y="70"/>
                  <a:pt x="278" y="70"/>
                  <a:pt x="278" y="70"/>
                </a:cubicBezTo>
                <a:cubicBezTo>
                  <a:pt x="277" y="70"/>
                  <a:pt x="277" y="70"/>
                  <a:pt x="277" y="70"/>
                </a:cubicBezTo>
                <a:cubicBezTo>
                  <a:pt x="277" y="70"/>
                  <a:pt x="278" y="70"/>
                  <a:pt x="278" y="70"/>
                </a:cubicBezTo>
                <a:close/>
                <a:moveTo>
                  <a:pt x="188" y="101"/>
                </a:moveTo>
                <a:cubicBezTo>
                  <a:pt x="188" y="101"/>
                  <a:pt x="188" y="101"/>
                  <a:pt x="187" y="101"/>
                </a:cubicBezTo>
                <a:cubicBezTo>
                  <a:pt x="188" y="101"/>
                  <a:pt x="188" y="101"/>
                  <a:pt x="188" y="101"/>
                </a:cubicBezTo>
                <a:close/>
                <a:moveTo>
                  <a:pt x="447" y="48"/>
                </a:moveTo>
                <a:cubicBezTo>
                  <a:pt x="447" y="48"/>
                  <a:pt x="446" y="47"/>
                  <a:pt x="446" y="47"/>
                </a:cubicBezTo>
                <a:cubicBezTo>
                  <a:pt x="446" y="47"/>
                  <a:pt x="446" y="48"/>
                  <a:pt x="446" y="48"/>
                </a:cubicBezTo>
                <a:cubicBezTo>
                  <a:pt x="447" y="48"/>
                  <a:pt x="447" y="48"/>
                  <a:pt x="447" y="48"/>
                </a:cubicBezTo>
                <a:close/>
                <a:moveTo>
                  <a:pt x="448" y="49"/>
                </a:moveTo>
                <a:cubicBezTo>
                  <a:pt x="448" y="49"/>
                  <a:pt x="448" y="49"/>
                  <a:pt x="448" y="49"/>
                </a:cubicBezTo>
                <a:cubicBezTo>
                  <a:pt x="448" y="49"/>
                  <a:pt x="448" y="49"/>
                  <a:pt x="448" y="49"/>
                </a:cubicBezTo>
                <a:cubicBezTo>
                  <a:pt x="448" y="49"/>
                  <a:pt x="448" y="49"/>
                  <a:pt x="448" y="49"/>
                </a:cubicBezTo>
                <a:close/>
                <a:moveTo>
                  <a:pt x="446" y="42"/>
                </a:moveTo>
                <a:cubicBezTo>
                  <a:pt x="446" y="41"/>
                  <a:pt x="447" y="40"/>
                  <a:pt x="448" y="39"/>
                </a:cubicBezTo>
                <a:cubicBezTo>
                  <a:pt x="447" y="40"/>
                  <a:pt x="446" y="41"/>
                  <a:pt x="445" y="41"/>
                </a:cubicBezTo>
                <a:cubicBezTo>
                  <a:pt x="444" y="42"/>
                  <a:pt x="444" y="42"/>
                  <a:pt x="444" y="42"/>
                </a:cubicBezTo>
                <a:cubicBezTo>
                  <a:pt x="445" y="42"/>
                  <a:pt x="445" y="42"/>
                  <a:pt x="446" y="42"/>
                </a:cubicBezTo>
                <a:close/>
                <a:moveTo>
                  <a:pt x="448" y="49"/>
                </a:moveTo>
                <a:cubicBezTo>
                  <a:pt x="448" y="48"/>
                  <a:pt x="447" y="48"/>
                  <a:pt x="447" y="48"/>
                </a:cubicBezTo>
                <a:cubicBezTo>
                  <a:pt x="447" y="48"/>
                  <a:pt x="447" y="48"/>
                  <a:pt x="447" y="48"/>
                </a:cubicBezTo>
                <a:cubicBezTo>
                  <a:pt x="447" y="48"/>
                  <a:pt x="447" y="48"/>
                  <a:pt x="448" y="49"/>
                </a:cubicBezTo>
                <a:cubicBezTo>
                  <a:pt x="448" y="49"/>
                  <a:pt x="448" y="49"/>
                  <a:pt x="448" y="49"/>
                </a:cubicBezTo>
                <a:close/>
                <a:moveTo>
                  <a:pt x="255" y="95"/>
                </a:moveTo>
                <a:cubicBezTo>
                  <a:pt x="256" y="95"/>
                  <a:pt x="256" y="95"/>
                  <a:pt x="256" y="94"/>
                </a:cubicBezTo>
                <a:cubicBezTo>
                  <a:pt x="255" y="95"/>
                  <a:pt x="253" y="95"/>
                  <a:pt x="252" y="95"/>
                </a:cubicBezTo>
                <a:cubicBezTo>
                  <a:pt x="254" y="95"/>
                  <a:pt x="256" y="95"/>
                  <a:pt x="255" y="95"/>
                </a:cubicBezTo>
                <a:close/>
                <a:moveTo>
                  <a:pt x="404" y="23"/>
                </a:moveTo>
                <a:cubicBezTo>
                  <a:pt x="404" y="23"/>
                  <a:pt x="404" y="23"/>
                  <a:pt x="404" y="23"/>
                </a:cubicBezTo>
                <a:cubicBezTo>
                  <a:pt x="404" y="23"/>
                  <a:pt x="404" y="23"/>
                  <a:pt x="404" y="23"/>
                </a:cubicBezTo>
                <a:cubicBezTo>
                  <a:pt x="405" y="23"/>
                  <a:pt x="405" y="22"/>
                  <a:pt x="405" y="21"/>
                </a:cubicBezTo>
                <a:cubicBezTo>
                  <a:pt x="405" y="21"/>
                  <a:pt x="405" y="21"/>
                  <a:pt x="404" y="21"/>
                </a:cubicBezTo>
                <a:cubicBezTo>
                  <a:pt x="404" y="22"/>
                  <a:pt x="404" y="22"/>
                  <a:pt x="404" y="23"/>
                </a:cubicBezTo>
                <a:close/>
                <a:moveTo>
                  <a:pt x="404" y="25"/>
                </a:moveTo>
                <a:cubicBezTo>
                  <a:pt x="404" y="25"/>
                  <a:pt x="404" y="25"/>
                  <a:pt x="404" y="25"/>
                </a:cubicBezTo>
                <a:cubicBezTo>
                  <a:pt x="404" y="24"/>
                  <a:pt x="404" y="23"/>
                  <a:pt x="404" y="23"/>
                </a:cubicBezTo>
                <a:cubicBezTo>
                  <a:pt x="404" y="23"/>
                  <a:pt x="404" y="23"/>
                  <a:pt x="404" y="23"/>
                </a:cubicBezTo>
                <a:cubicBezTo>
                  <a:pt x="404" y="23"/>
                  <a:pt x="404" y="24"/>
                  <a:pt x="404" y="25"/>
                </a:cubicBezTo>
                <a:close/>
                <a:moveTo>
                  <a:pt x="417" y="90"/>
                </a:moveTo>
                <a:cubicBezTo>
                  <a:pt x="418" y="90"/>
                  <a:pt x="420" y="90"/>
                  <a:pt x="421" y="90"/>
                </a:cubicBezTo>
                <a:cubicBezTo>
                  <a:pt x="419" y="90"/>
                  <a:pt x="418" y="90"/>
                  <a:pt x="417" y="90"/>
                </a:cubicBezTo>
                <a:close/>
                <a:moveTo>
                  <a:pt x="406" y="6"/>
                </a:moveTo>
                <a:cubicBezTo>
                  <a:pt x="406" y="6"/>
                  <a:pt x="406" y="6"/>
                  <a:pt x="406" y="6"/>
                </a:cubicBezTo>
                <a:cubicBezTo>
                  <a:pt x="406" y="4"/>
                  <a:pt x="407" y="2"/>
                  <a:pt x="407" y="0"/>
                </a:cubicBezTo>
                <a:cubicBezTo>
                  <a:pt x="407" y="1"/>
                  <a:pt x="407" y="1"/>
                  <a:pt x="406" y="2"/>
                </a:cubicBezTo>
                <a:cubicBezTo>
                  <a:pt x="405" y="4"/>
                  <a:pt x="402" y="5"/>
                  <a:pt x="397" y="6"/>
                </a:cubicBezTo>
                <a:cubicBezTo>
                  <a:pt x="397" y="6"/>
                  <a:pt x="397" y="6"/>
                  <a:pt x="397" y="6"/>
                </a:cubicBezTo>
                <a:cubicBezTo>
                  <a:pt x="401" y="6"/>
                  <a:pt x="405" y="6"/>
                  <a:pt x="406" y="6"/>
                </a:cubicBezTo>
                <a:cubicBezTo>
                  <a:pt x="406" y="5"/>
                  <a:pt x="406" y="5"/>
                  <a:pt x="406" y="4"/>
                </a:cubicBezTo>
                <a:cubicBezTo>
                  <a:pt x="406" y="4"/>
                  <a:pt x="406" y="5"/>
                  <a:pt x="406" y="6"/>
                </a:cubicBezTo>
                <a:close/>
                <a:moveTo>
                  <a:pt x="448" y="49"/>
                </a:moveTo>
                <a:cubicBezTo>
                  <a:pt x="449" y="51"/>
                  <a:pt x="449" y="54"/>
                  <a:pt x="450" y="56"/>
                </a:cubicBezTo>
                <a:cubicBezTo>
                  <a:pt x="450" y="54"/>
                  <a:pt x="449" y="51"/>
                  <a:pt x="448" y="49"/>
                </a:cubicBezTo>
                <a:close/>
                <a:moveTo>
                  <a:pt x="449" y="56"/>
                </a:moveTo>
                <a:cubicBezTo>
                  <a:pt x="449" y="56"/>
                  <a:pt x="449" y="55"/>
                  <a:pt x="449" y="55"/>
                </a:cubicBezTo>
                <a:cubicBezTo>
                  <a:pt x="449" y="55"/>
                  <a:pt x="449" y="55"/>
                  <a:pt x="449" y="54"/>
                </a:cubicBezTo>
                <a:cubicBezTo>
                  <a:pt x="449" y="54"/>
                  <a:pt x="448" y="51"/>
                  <a:pt x="447" y="49"/>
                </a:cubicBezTo>
                <a:cubicBezTo>
                  <a:pt x="445" y="50"/>
                  <a:pt x="446" y="49"/>
                  <a:pt x="446" y="50"/>
                </a:cubicBezTo>
                <a:cubicBezTo>
                  <a:pt x="442" y="50"/>
                  <a:pt x="437" y="52"/>
                  <a:pt x="432" y="54"/>
                </a:cubicBezTo>
                <a:cubicBezTo>
                  <a:pt x="435" y="53"/>
                  <a:pt x="438" y="53"/>
                  <a:pt x="440" y="54"/>
                </a:cubicBezTo>
                <a:cubicBezTo>
                  <a:pt x="439" y="54"/>
                  <a:pt x="439" y="55"/>
                  <a:pt x="439" y="55"/>
                </a:cubicBezTo>
                <a:cubicBezTo>
                  <a:pt x="440" y="55"/>
                  <a:pt x="440" y="55"/>
                  <a:pt x="441" y="55"/>
                </a:cubicBezTo>
                <a:cubicBezTo>
                  <a:pt x="442" y="55"/>
                  <a:pt x="444" y="54"/>
                  <a:pt x="446" y="52"/>
                </a:cubicBezTo>
                <a:cubicBezTo>
                  <a:pt x="447" y="53"/>
                  <a:pt x="448" y="52"/>
                  <a:pt x="449" y="53"/>
                </a:cubicBezTo>
                <a:cubicBezTo>
                  <a:pt x="449" y="54"/>
                  <a:pt x="445" y="54"/>
                  <a:pt x="445" y="54"/>
                </a:cubicBezTo>
                <a:cubicBezTo>
                  <a:pt x="445" y="54"/>
                  <a:pt x="448" y="55"/>
                  <a:pt x="449" y="55"/>
                </a:cubicBezTo>
                <a:cubicBezTo>
                  <a:pt x="449" y="55"/>
                  <a:pt x="449" y="56"/>
                  <a:pt x="449" y="56"/>
                </a:cubicBezTo>
                <a:cubicBezTo>
                  <a:pt x="449" y="57"/>
                  <a:pt x="445" y="57"/>
                  <a:pt x="445" y="57"/>
                </a:cubicBezTo>
                <a:cubicBezTo>
                  <a:pt x="445" y="58"/>
                  <a:pt x="449" y="57"/>
                  <a:pt x="450" y="57"/>
                </a:cubicBezTo>
                <a:cubicBezTo>
                  <a:pt x="450" y="58"/>
                  <a:pt x="450" y="58"/>
                  <a:pt x="450" y="58"/>
                </a:cubicBezTo>
                <a:cubicBezTo>
                  <a:pt x="450" y="58"/>
                  <a:pt x="450" y="58"/>
                  <a:pt x="450" y="59"/>
                </a:cubicBezTo>
                <a:cubicBezTo>
                  <a:pt x="450" y="58"/>
                  <a:pt x="450" y="57"/>
                  <a:pt x="450" y="56"/>
                </a:cubicBezTo>
                <a:cubicBezTo>
                  <a:pt x="449" y="56"/>
                  <a:pt x="449" y="56"/>
                  <a:pt x="449" y="56"/>
                </a:cubicBezTo>
                <a:cubicBezTo>
                  <a:pt x="449" y="56"/>
                  <a:pt x="449" y="56"/>
                  <a:pt x="449" y="56"/>
                </a:cubicBezTo>
                <a:close/>
                <a:moveTo>
                  <a:pt x="406" y="7"/>
                </a:moveTo>
                <a:cubicBezTo>
                  <a:pt x="406" y="6"/>
                  <a:pt x="406" y="5"/>
                  <a:pt x="406" y="4"/>
                </a:cubicBezTo>
                <a:cubicBezTo>
                  <a:pt x="406" y="5"/>
                  <a:pt x="406" y="6"/>
                  <a:pt x="406" y="7"/>
                </a:cubicBezTo>
                <a:cubicBezTo>
                  <a:pt x="406" y="7"/>
                  <a:pt x="406" y="6"/>
                  <a:pt x="406" y="6"/>
                </a:cubicBezTo>
                <a:cubicBezTo>
                  <a:pt x="406" y="6"/>
                  <a:pt x="406" y="6"/>
                  <a:pt x="406" y="6"/>
                </a:cubicBezTo>
                <a:cubicBezTo>
                  <a:pt x="406" y="6"/>
                  <a:pt x="406" y="7"/>
                  <a:pt x="406" y="7"/>
                </a:cubicBezTo>
                <a:cubicBezTo>
                  <a:pt x="406" y="7"/>
                  <a:pt x="406" y="7"/>
                  <a:pt x="406" y="7"/>
                </a:cubicBezTo>
                <a:close/>
                <a:moveTo>
                  <a:pt x="448" y="49"/>
                </a:moveTo>
                <a:cubicBezTo>
                  <a:pt x="447" y="49"/>
                  <a:pt x="447" y="49"/>
                  <a:pt x="447" y="49"/>
                </a:cubicBezTo>
                <a:cubicBezTo>
                  <a:pt x="447" y="49"/>
                  <a:pt x="447" y="49"/>
                  <a:pt x="447" y="49"/>
                </a:cubicBezTo>
                <a:cubicBezTo>
                  <a:pt x="447" y="49"/>
                  <a:pt x="447" y="49"/>
                  <a:pt x="448" y="49"/>
                </a:cubicBezTo>
                <a:cubicBezTo>
                  <a:pt x="448" y="49"/>
                  <a:pt x="448" y="49"/>
                  <a:pt x="448" y="49"/>
                </a:cubicBezTo>
                <a:close/>
                <a:moveTo>
                  <a:pt x="376" y="77"/>
                </a:moveTo>
                <a:cubicBezTo>
                  <a:pt x="377" y="77"/>
                  <a:pt x="378" y="77"/>
                  <a:pt x="380" y="77"/>
                </a:cubicBezTo>
                <a:cubicBezTo>
                  <a:pt x="379" y="77"/>
                  <a:pt x="379" y="77"/>
                  <a:pt x="379" y="77"/>
                </a:cubicBezTo>
                <a:cubicBezTo>
                  <a:pt x="378" y="77"/>
                  <a:pt x="377" y="77"/>
                  <a:pt x="376" y="77"/>
                </a:cubicBezTo>
                <a:close/>
                <a:moveTo>
                  <a:pt x="321" y="10"/>
                </a:moveTo>
                <a:cubicBezTo>
                  <a:pt x="322" y="10"/>
                  <a:pt x="323" y="10"/>
                  <a:pt x="324" y="10"/>
                </a:cubicBezTo>
                <a:cubicBezTo>
                  <a:pt x="323" y="10"/>
                  <a:pt x="322" y="10"/>
                  <a:pt x="321" y="10"/>
                </a:cubicBezTo>
                <a:close/>
                <a:moveTo>
                  <a:pt x="186" y="19"/>
                </a:moveTo>
                <a:cubicBezTo>
                  <a:pt x="187" y="18"/>
                  <a:pt x="187" y="18"/>
                  <a:pt x="187" y="18"/>
                </a:cubicBezTo>
                <a:cubicBezTo>
                  <a:pt x="186" y="18"/>
                  <a:pt x="186" y="19"/>
                  <a:pt x="186" y="19"/>
                </a:cubicBezTo>
                <a:cubicBezTo>
                  <a:pt x="186" y="19"/>
                  <a:pt x="187" y="18"/>
                  <a:pt x="186" y="19"/>
                </a:cubicBezTo>
                <a:close/>
                <a:moveTo>
                  <a:pt x="220" y="15"/>
                </a:moveTo>
                <a:cubicBezTo>
                  <a:pt x="220" y="15"/>
                  <a:pt x="221" y="15"/>
                  <a:pt x="222" y="16"/>
                </a:cubicBezTo>
                <a:cubicBezTo>
                  <a:pt x="221" y="15"/>
                  <a:pt x="221" y="15"/>
                  <a:pt x="220" y="14"/>
                </a:cubicBezTo>
                <a:cubicBezTo>
                  <a:pt x="220" y="15"/>
                  <a:pt x="220" y="15"/>
                  <a:pt x="220" y="15"/>
                </a:cubicBezTo>
                <a:close/>
                <a:moveTo>
                  <a:pt x="198" y="17"/>
                </a:moveTo>
                <a:cubicBezTo>
                  <a:pt x="197" y="17"/>
                  <a:pt x="194" y="17"/>
                  <a:pt x="189" y="18"/>
                </a:cubicBezTo>
                <a:cubicBezTo>
                  <a:pt x="191" y="18"/>
                  <a:pt x="197" y="17"/>
                  <a:pt x="198" y="17"/>
                </a:cubicBezTo>
                <a:close/>
                <a:moveTo>
                  <a:pt x="397" y="6"/>
                </a:moveTo>
                <a:cubicBezTo>
                  <a:pt x="397" y="6"/>
                  <a:pt x="397" y="6"/>
                  <a:pt x="397" y="6"/>
                </a:cubicBezTo>
                <a:cubicBezTo>
                  <a:pt x="396" y="6"/>
                  <a:pt x="396" y="6"/>
                  <a:pt x="397" y="6"/>
                </a:cubicBezTo>
                <a:close/>
                <a:moveTo>
                  <a:pt x="376" y="6"/>
                </a:moveTo>
                <a:cubicBezTo>
                  <a:pt x="376" y="6"/>
                  <a:pt x="388" y="6"/>
                  <a:pt x="397" y="6"/>
                </a:cubicBezTo>
                <a:cubicBezTo>
                  <a:pt x="397" y="6"/>
                  <a:pt x="397" y="6"/>
                  <a:pt x="397" y="6"/>
                </a:cubicBezTo>
                <a:cubicBezTo>
                  <a:pt x="388" y="6"/>
                  <a:pt x="376" y="3"/>
                  <a:pt x="376" y="6"/>
                </a:cubicBezTo>
                <a:close/>
                <a:moveTo>
                  <a:pt x="235" y="14"/>
                </a:moveTo>
                <a:cubicBezTo>
                  <a:pt x="235" y="14"/>
                  <a:pt x="235" y="14"/>
                  <a:pt x="235" y="14"/>
                </a:cubicBezTo>
                <a:cubicBezTo>
                  <a:pt x="235" y="14"/>
                  <a:pt x="235" y="15"/>
                  <a:pt x="235" y="14"/>
                </a:cubicBezTo>
                <a:close/>
                <a:moveTo>
                  <a:pt x="57" y="141"/>
                </a:moveTo>
                <a:cubicBezTo>
                  <a:pt x="57" y="140"/>
                  <a:pt x="56" y="140"/>
                  <a:pt x="56" y="139"/>
                </a:cubicBezTo>
                <a:cubicBezTo>
                  <a:pt x="56" y="140"/>
                  <a:pt x="56" y="140"/>
                  <a:pt x="57" y="141"/>
                </a:cubicBezTo>
                <a:close/>
                <a:moveTo>
                  <a:pt x="226" y="131"/>
                </a:moveTo>
                <a:cubicBezTo>
                  <a:pt x="227" y="131"/>
                  <a:pt x="227" y="130"/>
                  <a:pt x="228" y="130"/>
                </a:cubicBezTo>
                <a:cubicBezTo>
                  <a:pt x="227" y="130"/>
                  <a:pt x="227" y="131"/>
                  <a:pt x="226" y="131"/>
                </a:cubicBezTo>
                <a:close/>
                <a:moveTo>
                  <a:pt x="448" y="48"/>
                </a:moveTo>
                <a:cubicBezTo>
                  <a:pt x="448" y="48"/>
                  <a:pt x="448" y="48"/>
                  <a:pt x="448" y="49"/>
                </a:cubicBezTo>
                <a:cubicBezTo>
                  <a:pt x="448" y="49"/>
                  <a:pt x="448" y="49"/>
                  <a:pt x="448" y="49"/>
                </a:cubicBezTo>
                <a:cubicBezTo>
                  <a:pt x="448" y="48"/>
                  <a:pt x="448" y="48"/>
                  <a:pt x="448" y="48"/>
                </a:cubicBezTo>
                <a:close/>
                <a:moveTo>
                  <a:pt x="499" y="99"/>
                </a:moveTo>
                <a:cubicBezTo>
                  <a:pt x="499" y="100"/>
                  <a:pt x="503" y="100"/>
                  <a:pt x="502" y="99"/>
                </a:cubicBezTo>
                <a:cubicBezTo>
                  <a:pt x="501" y="98"/>
                  <a:pt x="500" y="98"/>
                  <a:pt x="499" y="99"/>
                </a:cubicBezTo>
                <a:close/>
                <a:moveTo>
                  <a:pt x="51" y="129"/>
                </a:moveTo>
                <a:cubicBezTo>
                  <a:pt x="51" y="130"/>
                  <a:pt x="54" y="133"/>
                  <a:pt x="55" y="133"/>
                </a:cubicBezTo>
                <a:cubicBezTo>
                  <a:pt x="54" y="133"/>
                  <a:pt x="54" y="133"/>
                  <a:pt x="54" y="133"/>
                </a:cubicBezTo>
                <a:cubicBezTo>
                  <a:pt x="54" y="131"/>
                  <a:pt x="53" y="130"/>
                  <a:pt x="51" y="129"/>
                </a:cubicBezTo>
                <a:close/>
                <a:moveTo>
                  <a:pt x="239" y="14"/>
                </a:moveTo>
                <a:cubicBezTo>
                  <a:pt x="239" y="14"/>
                  <a:pt x="239" y="14"/>
                  <a:pt x="239" y="14"/>
                </a:cubicBezTo>
                <a:cubicBezTo>
                  <a:pt x="239" y="14"/>
                  <a:pt x="238" y="14"/>
                  <a:pt x="238" y="14"/>
                </a:cubicBezTo>
                <a:cubicBezTo>
                  <a:pt x="238" y="14"/>
                  <a:pt x="239" y="14"/>
                  <a:pt x="239" y="14"/>
                </a:cubicBezTo>
                <a:close/>
                <a:moveTo>
                  <a:pt x="397" y="5"/>
                </a:moveTo>
                <a:cubicBezTo>
                  <a:pt x="398" y="5"/>
                  <a:pt x="398" y="5"/>
                  <a:pt x="397" y="6"/>
                </a:cubicBezTo>
                <a:cubicBezTo>
                  <a:pt x="397" y="6"/>
                  <a:pt x="397" y="6"/>
                  <a:pt x="397" y="6"/>
                </a:cubicBezTo>
                <a:cubicBezTo>
                  <a:pt x="397" y="5"/>
                  <a:pt x="397" y="5"/>
                  <a:pt x="397" y="5"/>
                </a:cubicBezTo>
                <a:close/>
                <a:moveTo>
                  <a:pt x="412" y="9"/>
                </a:moveTo>
                <a:cubicBezTo>
                  <a:pt x="412" y="9"/>
                  <a:pt x="412" y="9"/>
                  <a:pt x="412" y="9"/>
                </a:cubicBezTo>
                <a:cubicBezTo>
                  <a:pt x="412" y="9"/>
                  <a:pt x="412" y="9"/>
                  <a:pt x="412" y="9"/>
                </a:cubicBezTo>
                <a:close/>
                <a:moveTo>
                  <a:pt x="425" y="36"/>
                </a:moveTo>
                <a:cubicBezTo>
                  <a:pt x="425" y="36"/>
                  <a:pt x="425" y="36"/>
                  <a:pt x="425" y="36"/>
                </a:cubicBezTo>
                <a:cubicBezTo>
                  <a:pt x="425" y="36"/>
                  <a:pt x="425" y="36"/>
                  <a:pt x="425" y="36"/>
                </a:cubicBezTo>
                <a:close/>
                <a:moveTo>
                  <a:pt x="226" y="43"/>
                </a:moveTo>
                <a:cubicBezTo>
                  <a:pt x="225" y="43"/>
                  <a:pt x="221" y="43"/>
                  <a:pt x="216" y="44"/>
                </a:cubicBezTo>
                <a:cubicBezTo>
                  <a:pt x="218" y="44"/>
                  <a:pt x="224" y="43"/>
                  <a:pt x="226" y="43"/>
                </a:cubicBezTo>
                <a:close/>
                <a:moveTo>
                  <a:pt x="214" y="44"/>
                </a:moveTo>
                <a:cubicBezTo>
                  <a:pt x="214" y="44"/>
                  <a:pt x="214" y="44"/>
                  <a:pt x="214" y="44"/>
                </a:cubicBezTo>
                <a:cubicBezTo>
                  <a:pt x="214" y="44"/>
                  <a:pt x="213" y="44"/>
                  <a:pt x="212" y="44"/>
                </a:cubicBezTo>
                <a:cubicBezTo>
                  <a:pt x="213" y="44"/>
                  <a:pt x="214" y="44"/>
                  <a:pt x="214" y="44"/>
                </a:cubicBezTo>
                <a:close/>
                <a:moveTo>
                  <a:pt x="409" y="36"/>
                </a:moveTo>
                <a:cubicBezTo>
                  <a:pt x="407" y="36"/>
                  <a:pt x="406" y="36"/>
                  <a:pt x="406" y="35"/>
                </a:cubicBezTo>
                <a:cubicBezTo>
                  <a:pt x="406" y="36"/>
                  <a:pt x="407" y="36"/>
                  <a:pt x="409" y="36"/>
                </a:cubicBezTo>
                <a:close/>
                <a:moveTo>
                  <a:pt x="446" y="39"/>
                </a:moveTo>
                <a:cubicBezTo>
                  <a:pt x="447" y="39"/>
                  <a:pt x="446" y="39"/>
                  <a:pt x="445" y="39"/>
                </a:cubicBezTo>
                <a:cubicBezTo>
                  <a:pt x="445" y="39"/>
                  <a:pt x="445" y="40"/>
                  <a:pt x="445" y="40"/>
                </a:cubicBezTo>
                <a:cubicBezTo>
                  <a:pt x="446" y="40"/>
                  <a:pt x="447" y="39"/>
                  <a:pt x="446" y="39"/>
                </a:cubicBezTo>
                <a:close/>
                <a:moveTo>
                  <a:pt x="247" y="41"/>
                </a:moveTo>
                <a:cubicBezTo>
                  <a:pt x="248" y="41"/>
                  <a:pt x="249" y="42"/>
                  <a:pt x="249" y="42"/>
                </a:cubicBezTo>
                <a:cubicBezTo>
                  <a:pt x="249" y="41"/>
                  <a:pt x="248" y="41"/>
                  <a:pt x="248" y="41"/>
                </a:cubicBezTo>
                <a:cubicBezTo>
                  <a:pt x="247" y="41"/>
                  <a:pt x="247" y="41"/>
                  <a:pt x="247" y="41"/>
                </a:cubicBezTo>
                <a:close/>
                <a:moveTo>
                  <a:pt x="345" y="22"/>
                </a:moveTo>
                <a:cubicBezTo>
                  <a:pt x="345" y="22"/>
                  <a:pt x="344" y="22"/>
                  <a:pt x="342" y="22"/>
                </a:cubicBezTo>
                <a:cubicBezTo>
                  <a:pt x="342" y="22"/>
                  <a:pt x="342" y="22"/>
                  <a:pt x="342" y="22"/>
                </a:cubicBezTo>
                <a:cubicBezTo>
                  <a:pt x="343" y="22"/>
                  <a:pt x="344" y="22"/>
                  <a:pt x="345" y="22"/>
                </a:cubicBezTo>
                <a:close/>
                <a:moveTo>
                  <a:pt x="262" y="41"/>
                </a:moveTo>
                <a:cubicBezTo>
                  <a:pt x="262" y="41"/>
                  <a:pt x="262" y="41"/>
                  <a:pt x="262" y="41"/>
                </a:cubicBezTo>
                <a:cubicBezTo>
                  <a:pt x="262" y="41"/>
                  <a:pt x="262" y="41"/>
                  <a:pt x="262" y="41"/>
                </a:cubicBezTo>
                <a:close/>
                <a:moveTo>
                  <a:pt x="404" y="25"/>
                </a:moveTo>
                <a:cubicBezTo>
                  <a:pt x="404" y="25"/>
                  <a:pt x="404" y="25"/>
                  <a:pt x="404" y="25"/>
                </a:cubicBezTo>
                <a:cubicBezTo>
                  <a:pt x="404" y="25"/>
                  <a:pt x="404" y="26"/>
                  <a:pt x="404" y="27"/>
                </a:cubicBezTo>
                <a:cubicBezTo>
                  <a:pt x="404" y="26"/>
                  <a:pt x="404" y="25"/>
                  <a:pt x="404" y="25"/>
                </a:cubicBezTo>
                <a:close/>
                <a:moveTo>
                  <a:pt x="316" y="23"/>
                </a:moveTo>
                <a:cubicBezTo>
                  <a:pt x="316" y="23"/>
                  <a:pt x="316" y="23"/>
                  <a:pt x="316" y="23"/>
                </a:cubicBezTo>
                <a:cubicBezTo>
                  <a:pt x="316" y="23"/>
                  <a:pt x="316" y="23"/>
                  <a:pt x="316" y="23"/>
                </a:cubicBezTo>
                <a:cubicBezTo>
                  <a:pt x="316" y="23"/>
                  <a:pt x="316" y="24"/>
                  <a:pt x="316" y="23"/>
                </a:cubicBezTo>
                <a:close/>
                <a:moveTo>
                  <a:pt x="210" y="35"/>
                </a:moveTo>
                <a:cubicBezTo>
                  <a:pt x="211" y="35"/>
                  <a:pt x="212" y="35"/>
                  <a:pt x="212" y="35"/>
                </a:cubicBezTo>
                <a:cubicBezTo>
                  <a:pt x="212" y="35"/>
                  <a:pt x="211" y="35"/>
                  <a:pt x="210" y="35"/>
                </a:cubicBezTo>
                <a:close/>
                <a:moveTo>
                  <a:pt x="267" y="40"/>
                </a:moveTo>
                <a:cubicBezTo>
                  <a:pt x="267" y="40"/>
                  <a:pt x="267" y="40"/>
                  <a:pt x="267" y="40"/>
                </a:cubicBezTo>
                <a:cubicBezTo>
                  <a:pt x="266" y="40"/>
                  <a:pt x="266" y="40"/>
                  <a:pt x="266" y="40"/>
                </a:cubicBezTo>
                <a:cubicBezTo>
                  <a:pt x="266" y="40"/>
                  <a:pt x="267" y="40"/>
                  <a:pt x="267" y="40"/>
                </a:cubicBezTo>
                <a:close/>
                <a:moveTo>
                  <a:pt x="238" y="83"/>
                </a:moveTo>
                <a:cubicBezTo>
                  <a:pt x="238" y="83"/>
                  <a:pt x="233" y="82"/>
                  <a:pt x="233" y="83"/>
                </a:cubicBezTo>
                <a:cubicBezTo>
                  <a:pt x="233" y="83"/>
                  <a:pt x="238" y="83"/>
                  <a:pt x="238" y="83"/>
                </a:cubicBezTo>
                <a:close/>
                <a:moveTo>
                  <a:pt x="367" y="64"/>
                </a:moveTo>
                <a:cubicBezTo>
                  <a:pt x="365" y="64"/>
                  <a:pt x="367" y="64"/>
                  <a:pt x="367" y="64"/>
                </a:cubicBezTo>
                <a:close/>
                <a:moveTo>
                  <a:pt x="246" y="42"/>
                </a:moveTo>
                <a:cubicBezTo>
                  <a:pt x="246" y="42"/>
                  <a:pt x="246" y="43"/>
                  <a:pt x="246" y="42"/>
                </a:cubicBezTo>
                <a:close/>
                <a:moveTo>
                  <a:pt x="315" y="58"/>
                </a:moveTo>
                <a:cubicBezTo>
                  <a:pt x="315" y="57"/>
                  <a:pt x="315" y="59"/>
                  <a:pt x="315" y="58"/>
                </a:cubicBezTo>
                <a:close/>
                <a:moveTo>
                  <a:pt x="315" y="66"/>
                </a:moveTo>
                <a:cubicBezTo>
                  <a:pt x="313" y="66"/>
                  <a:pt x="318" y="68"/>
                  <a:pt x="315" y="66"/>
                </a:cubicBezTo>
                <a:close/>
                <a:moveTo>
                  <a:pt x="363" y="64"/>
                </a:moveTo>
                <a:cubicBezTo>
                  <a:pt x="363" y="63"/>
                  <a:pt x="363" y="65"/>
                  <a:pt x="363" y="64"/>
                </a:cubicBezTo>
                <a:close/>
                <a:moveTo>
                  <a:pt x="227" y="44"/>
                </a:moveTo>
                <a:cubicBezTo>
                  <a:pt x="228" y="44"/>
                  <a:pt x="229" y="44"/>
                  <a:pt x="230" y="44"/>
                </a:cubicBezTo>
                <a:cubicBezTo>
                  <a:pt x="230" y="43"/>
                  <a:pt x="227" y="42"/>
                  <a:pt x="227" y="44"/>
                </a:cubicBezTo>
                <a:close/>
                <a:moveTo>
                  <a:pt x="424" y="54"/>
                </a:moveTo>
                <a:cubicBezTo>
                  <a:pt x="424" y="54"/>
                  <a:pt x="423" y="53"/>
                  <a:pt x="424" y="54"/>
                </a:cubicBezTo>
                <a:close/>
                <a:moveTo>
                  <a:pt x="375" y="52"/>
                </a:moveTo>
                <a:cubicBezTo>
                  <a:pt x="375" y="53"/>
                  <a:pt x="375" y="50"/>
                  <a:pt x="375" y="52"/>
                </a:cubicBezTo>
                <a:close/>
                <a:moveTo>
                  <a:pt x="326" y="57"/>
                </a:moveTo>
                <a:cubicBezTo>
                  <a:pt x="325" y="57"/>
                  <a:pt x="325" y="57"/>
                  <a:pt x="324" y="58"/>
                </a:cubicBezTo>
                <a:cubicBezTo>
                  <a:pt x="324" y="59"/>
                  <a:pt x="326" y="57"/>
                  <a:pt x="326" y="57"/>
                </a:cubicBezTo>
                <a:close/>
                <a:moveTo>
                  <a:pt x="272" y="56"/>
                </a:moveTo>
                <a:cubicBezTo>
                  <a:pt x="268" y="58"/>
                  <a:pt x="273" y="55"/>
                  <a:pt x="272" y="56"/>
                </a:cubicBezTo>
                <a:close/>
                <a:moveTo>
                  <a:pt x="314" y="68"/>
                </a:moveTo>
                <a:cubicBezTo>
                  <a:pt x="313" y="68"/>
                  <a:pt x="312" y="68"/>
                  <a:pt x="311" y="68"/>
                </a:cubicBezTo>
                <a:cubicBezTo>
                  <a:pt x="312" y="69"/>
                  <a:pt x="313" y="69"/>
                  <a:pt x="314" y="68"/>
                </a:cubicBezTo>
                <a:close/>
                <a:moveTo>
                  <a:pt x="263" y="61"/>
                </a:moveTo>
                <a:cubicBezTo>
                  <a:pt x="263" y="60"/>
                  <a:pt x="253" y="61"/>
                  <a:pt x="254" y="62"/>
                </a:cubicBezTo>
                <a:cubicBezTo>
                  <a:pt x="255" y="62"/>
                  <a:pt x="263" y="61"/>
                  <a:pt x="263" y="61"/>
                </a:cubicBezTo>
                <a:close/>
                <a:moveTo>
                  <a:pt x="276" y="61"/>
                </a:moveTo>
                <a:cubicBezTo>
                  <a:pt x="278" y="62"/>
                  <a:pt x="276" y="61"/>
                  <a:pt x="276" y="61"/>
                </a:cubicBezTo>
                <a:close/>
                <a:moveTo>
                  <a:pt x="267" y="61"/>
                </a:moveTo>
                <a:cubicBezTo>
                  <a:pt x="267" y="61"/>
                  <a:pt x="267" y="62"/>
                  <a:pt x="267" y="61"/>
                </a:cubicBezTo>
                <a:close/>
                <a:moveTo>
                  <a:pt x="312" y="66"/>
                </a:moveTo>
                <a:cubicBezTo>
                  <a:pt x="312" y="67"/>
                  <a:pt x="312" y="65"/>
                  <a:pt x="312" y="66"/>
                </a:cubicBezTo>
                <a:close/>
                <a:moveTo>
                  <a:pt x="308" y="59"/>
                </a:moveTo>
                <a:cubicBezTo>
                  <a:pt x="308" y="59"/>
                  <a:pt x="310" y="59"/>
                  <a:pt x="311" y="59"/>
                </a:cubicBezTo>
                <a:cubicBezTo>
                  <a:pt x="310" y="59"/>
                  <a:pt x="307" y="59"/>
                  <a:pt x="308" y="59"/>
                </a:cubicBezTo>
                <a:close/>
                <a:moveTo>
                  <a:pt x="307" y="54"/>
                </a:moveTo>
                <a:cubicBezTo>
                  <a:pt x="306" y="54"/>
                  <a:pt x="306" y="54"/>
                  <a:pt x="305" y="54"/>
                </a:cubicBezTo>
                <a:cubicBezTo>
                  <a:pt x="306" y="55"/>
                  <a:pt x="306" y="55"/>
                  <a:pt x="307" y="54"/>
                </a:cubicBezTo>
                <a:close/>
                <a:moveTo>
                  <a:pt x="297" y="35"/>
                </a:moveTo>
                <a:cubicBezTo>
                  <a:pt x="297" y="34"/>
                  <a:pt x="297" y="36"/>
                  <a:pt x="297" y="35"/>
                </a:cubicBezTo>
                <a:close/>
                <a:moveTo>
                  <a:pt x="263" y="32"/>
                </a:moveTo>
                <a:cubicBezTo>
                  <a:pt x="263" y="31"/>
                  <a:pt x="255" y="32"/>
                  <a:pt x="256" y="32"/>
                </a:cubicBezTo>
                <a:cubicBezTo>
                  <a:pt x="257" y="33"/>
                  <a:pt x="263" y="31"/>
                  <a:pt x="263" y="32"/>
                </a:cubicBezTo>
                <a:close/>
                <a:moveTo>
                  <a:pt x="260" y="33"/>
                </a:moveTo>
                <a:cubicBezTo>
                  <a:pt x="261" y="34"/>
                  <a:pt x="260" y="33"/>
                  <a:pt x="260" y="33"/>
                </a:cubicBezTo>
                <a:close/>
                <a:moveTo>
                  <a:pt x="258" y="33"/>
                </a:moveTo>
                <a:cubicBezTo>
                  <a:pt x="261" y="34"/>
                  <a:pt x="257" y="33"/>
                  <a:pt x="258" y="33"/>
                </a:cubicBezTo>
                <a:close/>
                <a:moveTo>
                  <a:pt x="253" y="34"/>
                </a:moveTo>
                <a:cubicBezTo>
                  <a:pt x="253" y="34"/>
                  <a:pt x="254" y="34"/>
                  <a:pt x="254" y="34"/>
                </a:cubicBezTo>
                <a:cubicBezTo>
                  <a:pt x="255" y="34"/>
                  <a:pt x="256" y="34"/>
                  <a:pt x="257" y="34"/>
                </a:cubicBezTo>
                <a:cubicBezTo>
                  <a:pt x="256" y="34"/>
                  <a:pt x="253" y="32"/>
                  <a:pt x="253" y="34"/>
                </a:cubicBezTo>
                <a:close/>
                <a:moveTo>
                  <a:pt x="286" y="38"/>
                </a:moveTo>
                <a:cubicBezTo>
                  <a:pt x="287" y="39"/>
                  <a:pt x="287" y="39"/>
                  <a:pt x="286" y="38"/>
                </a:cubicBezTo>
                <a:close/>
                <a:moveTo>
                  <a:pt x="275" y="32"/>
                </a:moveTo>
                <a:cubicBezTo>
                  <a:pt x="275" y="31"/>
                  <a:pt x="276" y="33"/>
                  <a:pt x="275" y="32"/>
                </a:cubicBezTo>
                <a:close/>
                <a:moveTo>
                  <a:pt x="299" y="38"/>
                </a:moveTo>
                <a:cubicBezTo>
                  <a:pt x="298" y="37"/>
                  <a:pt x="297" y="37"/>
                  <a:pt x="297" y="38"/>
                </a:cubicBezTo>
                <a:cubicBezTo>
                  <a:pt x="297" y="38"/>
                  <a:pt x="298" y="38"/>
                  <a:pt x="299" y="38"/>
                </a:cubicBezTo>
                <a:close/>
                <a:moveTo>
                  <a:pt x="259" y="62"/>
                </a:moveTo>
                <a:cubicBezTo>
                  <a:pt x="259" y="62"/>
                  <a:pt x="261" y="63"/>
                  <a:pt x="259" y="62"/>
                </a:cubicBezTo>
                <a:close/>
                <a:moveTo>
                  <a:pt x="267" y="32"/>
                </a:moveTo>
                <a:cubicBezTo>
                  <a:pt x="267" y="32"/>
                  <a:pt x="267" y="33"/>
                  <a:pt x="267" y="32"/>
                </a:cubicBezTo>
                <a:close/>
                <a:moveTo>
                  <a:pt x="225" y="33"/>
                </a:moveTo>
                <a:cubicBezTo>
                  <a:pt x="225" y="33"/>
                  <a:pt x="227" y="32"/>
                  <a:pt x="225" y="33"/>
                </a:cubicBezTo>
                <a:close/>
                <a:moveTo>
                  <a:pt x="171" y="39"/>
                </a:moveTo>
                <a:cubicBezTo>
                  <a:pt x="171" y="39"/>
                  <a:pt x="174" y="38"/>
                  <a:pt x="171" y="39"/>
                </a:cubicBezTo>
                <a:close/>
                <a:moveTo>
                  <a:pt x="243" y="34"/>
                </a:moveTo>
                <a:cubicBezTo>
                  <a:pt x="243" y="34"/>
                  <a:pt x="243" y="35"/>
                  <a:pt x="243" y="34"/>
                </a:cubicBezTo>
                <a:close/>
                <a:moveTo>
                  <a:pt x="290" y="38"/>
                </a:moveTo>
                <a:cubicBezTo>
                  <a:pt x="290" y="38"/>
                  <a:pt x="290" y="39"/>
                  <a:pt x="290" y="38"/>
                </a:cubicBezTo>
                <a:close/>
                <a:moveTo>
                  <a:pt x="177" y="39"/>
                </a:moveTo>
                <a:cubicBezTo>
                  <a:pt x="176" y="38"/>
                  <a:pt x="175" y="38"/>
                  <a:pt x="174" y="39"/>
                </a:cubicBezTo>
                <a:cubicBezTo>
                  <a:pt x="175" y="39"/>
                  <a:pt x="176" y="39"/>
                  <a:pt x="177" y="39"/>
                </a:cubicBezTo>
                <a:close/>
                <a:moveTo>
                  <a:pt x="219" y="34"/>
                </a:moveTo>
                <a:cubicBezTo>
                  <a:pt x="221" y="34"/>
                  <a:pt x="222" y="34"/>
                  <a:pt x="224" y="34"/>
                </a:cubicBezTo>
                <a:cubicBezTo>
                  <a:pt x="223" y="34"/>
                  <a:pt x="219" y="33"/>
                  <a:pt x="219" y="34"/>
                </a:cubicBezTo>
                <a:close/>
                <a:moveTo>
                  <a:pt x="214" y="35"/>
                </a:moveTo>
                <a:cubicBezTo>
                  <a:pt x="216" y="35"/>
                  <a:pt x="217" y="35"/>
                  <a:pt x="218" y="34"/>
                </a:cubicBezTo>
                <a:cubicBezTo>
                  <a:pt x="218" y="34"/>
                  <a:pt x="214" y="34"/>
                  <a:pt x="214" y="35"/>
                </a:cubicBezTo>
                <a:close/>
                <a:moveTo>
                  <a:pt x="181" y="38"/>
                </a:moveTo>
                <a:cubicBezTo>
                  <a:pt x="181" y="38"/>
                  <a:pt x="180" y="38"/>
                  <a:pt x="179" y="38"/>
                </a:cubicBezTo>
                <a:cubicBezTo>
                  <a:pt x="180" y="38"/>
                  <a:pt x="181" y="38"/>
                  <a:pt x="181" y="38"/>
                </a:cubicBezTo>
                <a:close/>
                <a:moveTo>
                  <a:pt x="170" y="66"/>
                </a:moveTo>
                <a:cubicBezTo>
                  <a:pt x="169" y="66"/>
                  <a:pt x="168" y="66"/>
                  <a:pt x="167" y="67"/>
                </a:cubicBezTo>
                <a:cubicBezTo>
                  <a:pt x="168" y="67"/>
                  <a:pt x="169" y="67"/>
                  <a:pt x="170" y="66"/>
                </a:cubicBezTo>
                <a:close/>
                <a:moveTo>
                  <a:pt x="286" y="89"/>
                </a:moveTo>
                <a:cubicBezTo>
                  <a:pt x="286" y="89"/>
                  <a:pt x="286" y="89"/>
                  <a:pt x="286" y="89"/>
                </a:cubicBezTo>
                <a:close/>
                <a:moveTo>
                  <a:pt x="237" y="92"/>
                </a:moveTo>
                <a:cubicBezTo>
                  <a:pt x="237" y="92"/>
                  <a:pt x="239" y="91"/>
                  <a:pt x="237" y="92"/>
                </a:cubicBezTo>
                <a:close/>
                <a:moveTo>
                  <a:pt x="328" y="80"/>
                </a:moveTo>
                <a:cubicBezTo>
                  <a:pt x="328" y="80"/>
                  <a:pt x="327" y="80"/>
                  <a:pt x="326" y="80"/>
                </a:cubicBezTo>
                <a:cubicBezTo>
                  <a:pt x="327" y="80"/>
                  <a:pt x="328" y="80"/>
                  <a:pt x="328" y="80"/>
                </a:cubicBezTo>
                <a:close/>
                <a:moveTo>
                  <a:pt x="273" y="90"/>
                </a:moveTo>
                <a:cubicBezTo>
                  <a:pt x="274" y="90"/>
                  <a:pt x="282" y="88"/>
                  <a:pt x="282" y="89"/>
                </a:cubicBezTo>
                <a:cubicBezTo>
                  <a:pt x="282" y="88"/>
                  <a:pt x="272" y="89"/>
                  <a:pt x="273" y="90"/>
                </a:cubicBezTo>
                <a:close/>
                <a:moveTo>
                  <a:pt x="356" y="87"/>
                </a:moveTo>
                <a:cubicBezTo>
                  <a:pt x="356" y="85"/>
                  <a:pt x="356" y="88"/>
                  <a:pt x="356" y="87"/>
                </a:cubicBezTo>
                <a:close/>
                <a:moveTo>
                  <a:pt x="330" y="81"/>
                </a:moveTo>
                <a:cubicBezTo>
                  <a:pt x="330" y="81"/>
                  <a:pt x="333" y="81"/>
                  <a:pt x="333" y="81"/>
                </a:cubicBezTo>
                <a:cubicBezTo>
                  <a:pt x="333" y="81"/>
                  <a:pt x="330" y="80"/>
                  <a:pt x="330" y="81"/>
                </a:cubicBezTo>
                <a:close/>
                <a:moveTo>
                  <a:pt x="349" y="83"/>
                </a:moveTo>
                <a:cubicBezTo>
                  <a:pt x="348" y="82"/>
                  <a:pt x="347" y="83"/>
                  <a:pt x="346" y="83"/>
                </a:cubicBezTo>
                <a:cubicBezTo>
                  <a:pt x="346" y="84"/>
                  <a:pt x="349" y="82"/>
                  <a:pt x="349" y="83"/>
                </a:cubicBezTo>
                <a:close/>
                <a:moveTo>
                  <a:pt x="336" y="83"/>
                </a:moveTo>
                <a:cubicBezTo>
                  <a:pt x="336" y="83"/>
                  <a:pt x="336" y="84"/>
                  <a:pt x="336" y="83"/>
                </a:cubicBezTo>
                <a:close/>
                <a:moveTo>
                  <a:pt x="329" y="85"/>
                </a:moveTo>
                <a:cubicBezTo>
                  <a:pt x="329" y="85"/>
                  <a:pt x="332" y="85"/>
                  <a:pt x="332" y="85"/>
                </a:cubicBezTo>
                <a:cubicBezTo>
                  <a:pt x="332" y="85"/>
                  <a:pt x="329" y="84"/>
                  <a:pt x="329" y="85"/>
                </a:cubicBezTo>
                <a:close/>
                <a:moveTo>
                  <a:pt x="271" y="94"/>
                </a:moveTo>
                <a:cubicBezTo>
                  <a:pt x="272" y="94"/>
                  <a:pt x="274" y="94"/>
                  <a:pt x="275" y="94"/>
                </a:cubicBezTo>
                <a:cubicBezTo>
                  <a:pt x="275" y="94"/>
                  <a:pt x="271" y="93"/>
                  <a:pt x="271" y="94"/>
                </a:cubicBezTo>
                <a:close/>
                <a:moveTo>
                  <a:pt x="505" y="99"/>
                </a:moveTo>
                <a:cubicBezTo>
                  <a:pt x="508" y="100"/>
                  <a:pt x="512" y="100"/>
                  <a:pt x="516" y="99"/>
                </a:cubicBezTo>
                <a:cubicBezTo>
                  <a:pt x="512" y="99"/>
                  <a:pt x="508" y="100"/>
                  <a:pt x="505" y="99"/>
                </a:cubicBezTo>
                <a:close/>
                <a:moveTo>
                  <a:pt x="230" y="93"/>
                </a:moveTo>
                <a:cubicBezTo>
                  <a:pt x="230" y="93"/>
                  <a:pt x="234" y="93"/>
                  <a:pt x="235" y="92"/>
                </a:cubicBezTo>
                <a:cubicBezTo>
                  <a:pt x="234" y="93"/>
                  <a:pt x="230" y="92"/>
                  <a:pt x="230" y="93"/>
                </a:cubicBezTo>
                <a:close/>
                <a:moveTo>
                  <a:pt x="516" y="99"/>
                </a:moveTo>
                <a:cubicBezTo>
                  <a:pt x="519" y="99"/>
                  <a:pt x="522" y="98"/>
                  <a:pt x="524" y="100"/>
                </a:cubicBezTo>
                <a:cubicBezTo>
                  <a:pt x="523" y="100"/>
                  <a:pt x="523" y="101"/>
                  <a:pt x="523" y="101"/>
                </a:cubicBezTo>
                <a:cubicBezTo>
                  <a:pt x="524" y="101"/>
                  <a:pt x="524" y="101"/>
                  <a:pt x="525" y="101"/>
                </a:cubicBezTo>
                <a:cubicBezTo>
                  <a:pt x="527" y="101"/>
                  <a:pt x="533" y="98"/>
                  <a:pt x="532" y="97"/>
                </a:cubicBezTo>
                <a:cubicBezTo>
                  <a:pt x="527" y="96"/>
                  <a:pt x="521" y="98"/>
                  <a:pt x="516" y="99"/>
                </a:cubicBezTo>
                <a:close/>
                <a:moveTo>
                  <a:pt x="507" y="99"/>
                </a:moveTo>
                <a:cubicBezTo>
                  <a:pt x="506" y="99"/>
                  <a:pt x="505" y="98"/>
                  <a:pt x="507" y="99"/>
                </a:cubicBezTo>
                <a:close/>
                <a:moveTo>
                  <a:pt x="295" y="93"/>
                </a:moveTo>
                <a:cubicBezTo>
                  <a:pt x="295" y="94"/>
                  <a:pt x="295" y="92"/>
                  <a:pt x="295" y="93"/>
                </a:cubicBezTo>
                <a:close/>
                <a:moveTo>
                  <a:pt x="349" y="90"/>
                </a:moveTo>
                <a:cubicBezTo>
                  <a:pt x="349" y="91"/>
                  <a:pt x="348" y="89"/>
                  <a:pt x="349" y="90"/>
                </a:cubicBezTo>
                <a:close/>
                <a:moveTo>
                  <a:pt x="343" y="89"/>
                </a:moveTo>
                <a:cubicBezTo>
                  <a:pt x="345" y="90"/>
                  <a:pt x="344" y="90"/>
                  <a:pt x="343" y="89"/>
                </a:cubicBezTo>
                <a:close/>
                <a:moveTo>
                  <a:pt x="400" y="75"/>
                </a:moveTo>
                <a:cubicBezTo>
                  <a:pt x="399" y="74"/>
                  <a:pt x="400" y="77"/>
                  <a:pt x="400" y="75"/>
                </a:cubicBezTo>
                <a:close/>
                <a:moveTo>
                  <a:pt x="304" y="69"/>
                </a:moveTo>
                <a:cubicBezTo>
                  <a:pt x="304" y="70"/>
                  <a:pt x="304" y="68"/>
                  <a:pt x="304" y="69"/>
                </a:cubicBezTo>
                <a:close/>
                <a:moveTo>
                  <a:pt x="300" y="36"/>
                </a:moveTo>
                <a:cubicBezTo>
                  <a:pt x="298" y="35"/>
                  <a:pt x="302" y="37"/>
                  <a:pt x="300" y="36"/>
                </a:cubicBezTo>
                <a:close/>
                <a:moveTo>
                  <a:pt x="159" y="67"/>
                </a:moveTo>
                <a:cubicBezTo>
                  <a:pt x="159" y="68"/>
                  <a:pt x="161" y="66"/>
                  <a:pt x="159" y="67"/>
                </a:cubicBezTo>
                <a:close/>
                <a:moveTo>
                  <a:pt x="208" y="63"/>
                </a:moveTo>
                <a:cubicBezTo>
                  <a:pt x="209" y="63"/>
                  <a:pt x="210" y="63"/>
                  <a:pt x="211" y="63"/>
                </a:cubicBezTo>
                <a:cubicBezTo>
                  <a:pt x="211" y="63"/>
                  <a:pt x="207" y="63"/>
                  <a:pt x="208" y="63"/>
                </a:cubicBezTo>
                <a:close/>
                <a:moveTo>
                  <a:pt x="165" y="67"/>
                </a:moveTo>
                <a:cubicBezTo>
                  <a:pt x="164" y="67"/>
                  <a:pt x="163" y="67"/>
                  <a:pt x="162" y="67"/>
                </a:cubicBezTo>
                <a:cubicBezTo>
                  <a:pt x="163" y="68"/>
                  <a:pt x="164" y="67"/>
                  <a:pt x="165" y="67"/>
                </a:cubicBezTo>
                <a:close/>
                <a:moveTo>
                  <a:pt x="251" y="63"/>
                </a:moveTo>
                <a:cubicBezTo>
                  <a:pt x="251" y="63"/>
                  <a:pt x="252" y="63"/>
                  <a:pt x="253" y="63"/>
                </a:cubicBezTo>
                <a:cubicBezTo>
                  <a:pt x="254" y="63"/>
                  <a:pt x="255" y="63"/>
                  <a:pt x="256" y="63"/>
                </a:cubicBezTo>
                <a:cubicBezTo>
                  <a:pt x="255" y="63"/>
                  <a:pt x="252" y="61"/>
                  <a:pt x="251" y="63"/>
                </a:cubicBezTo>
                <a:close/>
                <a:moveTo>
                  <a:pt x="213" y="63"/>
                </a:moveTo>
                <a:cubicBezTo>
                  <a:pt x="213" y="63"/>
                  <a:pt x="217" y="62"/>
                  <a:pt x="218" y="62"/>
                </a:cubicBezTo>
                <a:cubicBezTo>
                  <a:pt x="217" y="63"/>
                  <a:pt x="213" y="62"/>
                  <a:pt x="213" y="63"/>
                </a:cubicBezTo>
                <a:close/>
                <a:moveTo>
                  <a:pt x="220" y="62"/>
                </a:moveTo>
                <a:cubicBezTo>
                  <a:pt x="220" y="62"/>
                  <a:pt x="222" y="61"/>
                  <a:pt x="220" y="62"/>
                </a:cubicBezTo>
                <a:close/>
                <a:moveTo>
                  <a:pt x="379" y="88"/>
                </a:moveTo>
                <a:cubicBezTo>
                  <a:pt x="378" y="88"/>
                  <a:pt x="378" y="88"/>
                  <a:pt x="377" y="88"/>
                </a:cubicBezTo>
                <a:cubicBezTo>
                  <a:pt x="378" y="89"/>
                  <a:pt x="378" y="89"/>
                  <a:pt x="379" y="88"/>
                </a:cubicBezTo>
                <a:close/>
                <a:moveTo>
                  <a:pt x="359" y="89"/>
                </a:moveTo>
                <a:cubicBezTo>
                  <a:pt x="358" y="89"/>
                  <a:pt x="357" y="89"/>
                  <a:pt x="356" y="89"/>
                </a:cubicBezTo>
                <a:cubicBezTo>
                  <a:pt x="357" y="89"/>
                  <a:pt x="358" y="89"/>
                  <a:pt x="359" y="89"/>
                </a:cubicBezTo>
                <a:close/>
                <a:moveTo>
                  <a:pt x="257" y="63"/>
                </a:moveTo>
                <a:cubicBezTo>
                  <a:pt x="260" y="63"/>
                  <a:pt x="256" y="62"/>
                  <a:pt x="257" y="63"/>
                </a:cubicBezTo>
                <a:close/>
                <a:moveTo>
                  <a:pt x="360" y="87"/>
                </a:moveTo>
                <a:cubicBezTo>
                  <a:pt x="361" y="87"/>
                  <a:pt x="361" y="87"/>
                  <a:pt x="361" y="86"/>
                </a:cubicBezTo>
                <a:cubicBezTo>
                  <a:pt x="359" y="86"/>
                  <a:pt x="359" y="86"/>
                  <a:pt x="360" y="87"/>
                </a:cubicBezTo>
                <a:close/>
                <a:moveTo>
                  <a:pt x="407" y="86"/>
                </a:moveTo>
                <a:cubicBezTo>
                  <a:pt x="416" y="86"/>
                  <a:pt x="429" y="87"/>
                  <a:pt x="437" y="85"/>
                </a:cubicBezTo>
                <a:cubicBezTo>
                  <a:pt x="436" y="86"/>
                  <a:pt x="424" y="84"/>
                  <a:pt x="421" y="84"/>
                </a:cubicBezTo>
                <a:cubicBezTo>
                  <a:pt x="419" y="84"/>
                  <a:pt x="416" y="84"/>
                  <a:pt x="412" y="85"/>
                </a:cubicBezTo>
                <a:cubicBezTo>
                  <a:pt x="412" y="85"/>
                  <a:pt x="412" y="84"/>
                  <a:pt x="412" y="85"/>
                </a:cubicBezTo>
                <a:cubicBezTo>
                  <a:pt x="412" y="85"/>
                  <a:pt x="412" y="85"/>
                  <a:pt x="412" y="85"/>
                </a:cubicBezTo>
                <a:cubicBezTo>
                  <a:pt x="409" y="85"/>
                  <a:pt x="405" y="85"/>
                  <a:pt x="404" y="84"/>
                </a:cubicBezTo>
                <a:cubicBezTo>
                  <a:pt x="399" y="81"/>
                  <a:pt x="379" y="87"/>
                  <a:pt x="377" y="87"/>
                </a:cubicBezTo>
                <a:cubicBezTo>
                  <a:pt x="386" y="89"/>
                  <a:pt x="398" y="86"/>
                  <a:pt x="407" y="86"/>
                </a:cubicBezTo>
                <a:close/>
                <a:moveTo>
                  <a:pt x="417" y="85"/>
                </a:moveTo>
                <a:cubicBezTo>
                  <a:pt x="417" y="85"/>
                  <a:pt x="415" y="84"/>
                  <a:pt x="417" y="85"/>
                </a:cubicBezTo>
                <a:close/>
                <a:moveTo>
                  <a:pt x="255" y="72"/>
                </a:moveTo>
                <a:cubicBezTo>
                  <a:pt x="255" y="72"/>
                  <a:pt x="255" y="72"/>
                  <a:pt x="255" y="72"/>
                </a:cubicBezTo>
                <a:cubicBezTo>
                  <a:pt x="255" y="72"/>
                  <a:pt x="255" y="72"/>
                  <a:pt x="255" y="72"/>
                </a:cubicBezTo>
                <a:close/>
                <a:moveTo>
                  <a:pt x="300" y="69"/>
                </a:moveTo>
                <a:cubicBezTo>
                  <a:pt x="301" y="70"/>
                  <a:pt x="300" y="69"/>
                  <a:pt x="300" y="69"/>
                </a:cubicBezTo>
                <a:close/>
                <a:moveTo>
                  <a:pt x="233" y="73"/>
                </a:moveTo>
                <a:cubicBezTo>
                  <a:pt x="234" y="73"/>
                  <a:pt x="236" y="73"/>
                  <a:pt x="237" y="72"/>
                </a:cubicBezTo>
                <a:cubicBezTo>
                  <a:pt x="237" y="72"/>
                  <a:pt x="233" y="71"/>
                  <a:pt x="233" y="73"/>
                </a:cubicBezTo>
                <a:close/>
                <a:moveTo>
                  <a:pt x="331" y="68"/>
                </a:moveTo>
                <a:cubicBezTo>
                  <a:pt x="331" y="67"/>
                  <a:pt x="331" y="68"/>
                  <a:pt x="331" y="68"/>
                </a:cubicBezTo>
                <a:close/>
                <a:moveTo>
                  <a:pt x="40" y="88"/>
                </a:moveTo>
                <a:cubicBezTo>
                  <a:pt x="40" y="87"/>
                  <a:pt x="41" y="87"/>
                  <a:pt x="40" y="88"/>
                </a:cubicBezTo>
                <a:close/>
                <a:moveTo>
                  <a:pt x="311" y="110"/>
                </a:moveTo>
                <a:cubicBezTo>
                  <a:pt x="311" y="111"/>
                  <a:pt x="311" y="110"/>
                  <a:pt x="311" y="110"/>
                </a:cubicBezTo>
                <a:close/>
                <a:moveTo>
                  <a:pt x="251" y="117"/>
                </a:moveTo>
                <a:cubicBezTo>
                  <a:pt x="251" y="116"/>
                  <a:pt x="251" y="118"/>
                  <a:pt x="251" y="117"/>
                </a:cubicBezTo>
                <a:close/>
                <a:moveTo>
                  <a:pt x="286" y="112"/>
                </a:moveTo>
                <a:cubicBezTo>
                  <a:pt x="287" y="113"/>
                  <a:pt x="287" y="113"/>
                  <a:pt x="286" y="112"/>
                </a:cubicBezTo>
                <a:close/>
                <a:moveTo>
                  <a:pt x="296" y="112"/>
                </a:moveTo>
                <a:cubicBezTo>
                  <a:pt x="296" y="112"/>
                  <a:pt x="297" y="112"/>
                  <a:pt x="298" y="111"/>
                </a:cubicBezTo>
                <a:cubicBezTo>
                  <a:pt x="297" y="111"/>
                  <a:pt x="296" y="111"/>
                  <a:pt x="296" y="112"/>
                </a:cubicBezTo>
                <a:close/>
                <a:moveTo>
                  <a:pt x="303" y="29"/>
                </a:moveTo>
                <a:cubicBezTo>
                  <a:pt x="303" y="30"/>
                  <a:pt x="305" y="29"/>
                  <a:pt x="305" y="29"/>
                </a:cubicBezTo>
                <a:cubicBezTo>
                  <a:pt x="305" y="29"/>
                  <a:pt x="303" y="29"/>
                  <a:pt x="303" y="29"/>
                </a:cubicBezTo>
                <a:close/>
                <a:moveTo>
                  <a:pt x="269" y="115"/>
                </a:moveTo>
                <a:cubicBezTo>
                  <a:pt x="269" y="115"/>
                  <a:pt x="269" y="115"/>
                  <a:pt x="269" y="115"/>
                </a:cubicBezTo>
                <a:cubicBezTo>
                  <a:pt x="269" y="115"/>
                  <a:pt x="268" y="115"/>
                  <a:pt x="268" y="115"/>
                </a:cubicBezTo>
                <a:cubicBezTo>
                  <a:pt x="268" y="115"/>
                  <a:pt x="269" y="115"/>
                  <a:pt x="269" y="115"/>
                </a:cubicBezTo>
                <a:close/>
                <a:moveTo>
                  <a:pt x="341" y="111"/>
                </a:moveTo>
                <a:cubicBezTo>
                  <a:pt x="340" y="112"/>
                  <a:pt x="342" y="112"/>
                  <a:pt x="344" y="112"/>
                </a:cubicBezTo>
                <a:cubicBezTo>
                  <a:pt x="345" y="112"/>
                  <a:pt x="345" y="112"/>
                  <a:pt x="346" y="112"/>
                </a:cubicBezTo>
                <a:cubicBezTo>
                  <a:pt x="346" y="110"/>
                  <a:pt x="341" y="111"/>
                  <a:pt x="341" y="111"/>
                </a:cubicBezTo>
                <a:close/>
                <a:moveTo>
                  <a:pt x="328" y="112"/>
                </a:moveTo>
                <a:cubicBezTo>
                  <a:pt x="328" y="112"/>
                  <a:pt x="328" y="112"/>
                  <a:pt x="328" y="112"/>
                </a:cubicBezTo>
                <a:cubicBezTo>
                  <a:pt x="328" y="112"/>
                  <a:pt x="328" y="112"/>
                  <a:pt x="328" y="112"/>
                </a:cubicBezTo>
                <a:cubicBezTo>
                  <a:pt x="327" y="111"/>
                  <a:pt x="327" y="112"/>
                  <a:pt x="328" y="112"/>
                </a:cubicBezTo>
                <a:close/>
                <a:moveTo>
                  <a:pt x="255" y="105"/>
                </a:moveTo>
                <a:cubicBezTo>
                  <a:pt x="254" y="105"/>
                  <a:pt x="251" y="105"/>
                  <a:pt x="246" y="106"/>
                </a:cubicBezTo>
                <a:cubicBezTo>
                  <a:pt x="246" y="106"/>
                  <a:pt x="254" y="105"/>
                  <a:pt x="255" y="105"/>
                </a:cubicBezTo>
                <a:close/>
                <a:moveTo>
                  <a:pt x="279" y="104"/>
                </a:moveTo>
                <a:cubicBezTo>
                  <a:pt x="279" y="104"/>
                  <a:pt x="279" y="104"/>
                  <a:pt x="278" y="104"/>
                </a:cubicBezTo>
                <a:cubicBezTo>
                  <a:pt x="278" y="104"/>
                  <a:pt x="279" y="104"/>
                  <a:pt x="279" y="104"/>
                </a:cubicBezTo>
                <a:close/>
                <a:moveTo>
                  <a:pt x="298" y="102"/>
                </a:moveTo>
                <a:cubicBezTo>
                  <a:pt x="298" y="102"/>
                  <a:pt x="298" y="102"/>
                  <a:pt x="298" y="102"/>
                </a:cubicBezTo>
                <a:cubicBezTo>
                  <a:pt x="297" y="102"/>
                  <a:pt x="297" y="102"/>
                  <a:pt x="296" y="102"/>
                </a:cubicBezTo>
                <a:cubicBezTo>
                  <a:pt x="297" y="102"/>
                  <a:pt x="297" y="102"/>
                  <a:pt x="298" y="102"/>
                </a:cubicBezTo>
                <a:close/>
                <a:moveTo>
                  <a:pt x="362" y="106"/>
                </a:moveTo>
                <a:cubicBezTo>
                  <a:pt x="362" y="106"/>
                  <a:pt x="362" y="107"/>
                  <a:pt x="362" y="106"/>
                </a:cubicBezTo>
                <a:close/>
                <a:moveTo>
                  <a:pt x="360" y="106"/>
                </a:moveTo>
                <a:cubicBezTo>
                  <a:pt x="360" y="106"/>
                  <a:pt x="360" y="106"/>
                  <a:pt x="360" y="106"/>
                </a:cubicBezTo>
                <a:cubicBezTo>
                  <a:pt x="360" y="106"/>
                  <a:pt x="360" y="106"/>
                  <a:pt x="360" y="106"/>
                </a:cubicBezTo>
                <a:cubicBezTo>
                  <a:pt x="360" y="106"/>
                  <a:pt x="360" y="106"/>
                  <a:pt x="360" y="106"/>
                </a:cubicBezTo>
                <a:close/>
                <a:moveTo>
                  <a:pt x="293" y="102"/>
                </a:moveTo>
                <a:cubicBezTo>
                  <a:pt x="293" y="102"/>
                  <a:pt x="293" y="102"/>
                  <a:pt x="293" y="102"/>
                </a:cubicBezTo>
                <a:cubicBezTo>
                  <a:pt x="293" y="103"/>
                  <a:pt x="293" y="103"/>
                  <a:pt x="293" y="102"/>
                </a:cubicBezTo>
                <a:close/>
                <a:moveTo>
                  <a:pt x="306" y="102"/>
                </a:moveTo>
                <a:cubicBezTo>
                  <a:pt x="306" y="102"/>
                  <a:pt x="306" y="102"/>
                  <a:pt x="306" y="102"/>
                </a:cubicBezTo>
                <a:cubicBezTo>
                  <a:pt x="306" y="102"/>
                  <a:pt x="306" y="102"/>
                  <a:pt x="306" y="102"/>
                </a:cubicBezTo>
                <a:close/>
                <a:moveTo>
                  <a:pt x="373" y="107"/>
                </a:moveTo>
                <a:cubicBezTo>
                  <a:pt x="373" y="108"/>
                  <a:pt x="373" y="106"/>
                  <a:pt x="373" y="107"/>
                </a:cubicBezTo>
                <a:close/>
                <a:moveTo>
                  <a:pt x="386" y="107"/>
                </a:moveTo>
                <a:cubicBezTo>
                  <a:pt x="386" y="109"/>
                  <a:pt x="392" y="106"/>
                  <a:pt x="392" y="106"/>
                </a:cubicBezTo>
                <a:cubicBezTo>
                  <a:pt x="391" y="106"/>
                  <a:pt x="386" y="106"/>
                  <a:pt x="386" y="107"/>
                </a:cubicBezTo>
                <a:close/>
                <a:moveTo>
                  <a:pt x="383" y="43"/>
                </a:moveTo>
                <a:cubicBezTo>
                  <a:pt x="383" y="43"/>
                  <a:pt x="383" y="44"/>
                  <a:pt x="383" y="43"/>
                </a:cubicBezTo>
                <a:close/>
                <a:moveTo>
                  <a:pt x="407" y="14"/>
                </a:moveTo>
                <a:cubicBezTo>
                  <a:pt x="407" y="15"/>
                  <a:pt x="407" y="14"/>
                  <a:pt x="407" y="14"/>
                </a:cubicBezTo>
                <a:close/>
                <a:moveTo>
                  <a:pt x="299" y="16"/>
                </a:moveTo>
                <a:cubicBezTo>
                  <a:pt x="299" y="16"/>
                  <a:pt x="299" y="16"/>
                  <a:pt x="299" y="16"/>
                </a:cubicBezTo>
                <a:cubicBezTo>
                  <a:pt x="299" y="16"/>
                  <a:pt x="299" y="16"/>
                  <a:pt x="299" y="16"/>
                </a:cubicBezTo>
                <a:cubicBezTo>
                  <a:pt x="299" y="16"/>
                  <a:pt x="300" y="17"/>
                  <a:pt x="299" y="16"/>
                </a:cubicBezTo>
                <a:close/>
                <a:moveTo>
                  <a:pt x="337" y="17"/>
                </a:moveTo>
                <a:cubicBezTo>
                  <a:pt x="338" y="17"/>
                  <a:pt x="339" y="17"/>
                  <a:pt x="339" y="17"/>
                </a:cubicBezTo>
                <a:cubicBezTo>
                  <a:pt x="339" y="17"/>
                  <a:pt x="338" y="17"/>
                  <a:pt x="337" y="17"/>
                </a:cubicBezTo>
                <a:close/>
                <a:moveTo>
                  <a:pt x="326" y="15"/>
                </a:moveTo>
                <a:cubicBezTo>
                  <a:pt x="327" y="15"/>
                  <a:pt x="328" y="15"/>
                  <a:pt x="329" y="15"/>
                </a:cubicBezTo>
                <a:cubicBezTo>
                  <a:pt x="329" y="15"/>
                  <a:pt x="328" y="15"/>
                  <a:pt x="326" y="15"/>
                </a:cubicBezTo>
                <a:cubicBezTo>
                  <a:pt x="326" y="15"/>
                  <a:pt x="326" y="15"/>
                  <a:pt x="326" y="15"/>
                </a:cubicBezTo>
                <a:close/>
                <a:moveTo>
                  <a:pt x="320" y="18"/>
                </a:moveTo>
                <a:cubicBezTo>
                  <a:pt x="320" y="18"/>
                  <a:pt x="320" y="18"/>
                  <a:pt x="320" y="18"/>
                </a:cubicBezTo>
                <a:cubicBezTo>
                  <a:pt x="320" y="18"/>
                  <a:pt x="320" y="18"/>
                  <a:pt x="320" y="18"/>
                </a:cubicBezTo>
                <a:close/>
                <a:moveTo>
                  <a:pt x="330" y="44"/>
                </a:moveTo>
                <a:cubicBezTo>
                  <a:pt x="330" y="43"/>
                  <a:pt x="330" y="45"/>
                  <a:pt x="330" y="44"/>
                </a:cubicBezTo>
                <a:close/>
                <a:moveTo>
                  <a:pt x="388" y="105"/>
                </a:moveTo>
                <a:cubicBezTo>
                  <a:pt x="389" y="106"/>
                  <a:pt x="390" y="106"/>
                  <a:pt x="391" y="106"/>
                </a:cubicBezTo>
                <a:cubicBezTo>
                  <a:pt x="391" y="106"/>
                  <a:pt x="391" y="106"/>
                  <a:pt x="390" y="105"/>
                </a:cubicBezTo>
                <a:cubicBezTo>
                  <a:pt x="389" y="105"/>
                  <a:pt x="388" y="105"/>
                  <a:pt x="388" y="105"/>
                </a:cubicBezTo>
                <a:close/>
                <a:moveTo>
                  <a:pt x="375" y="42"/>
                </a:moveTo>
                <a:cubicBezTo>
                  <a:pt x="376" y="43"/>
                  <a:pt x="375" y="41"/>
                  <a:pt x="375" y="42"/>
                </a:cubicBezTo>
                <a:close/>
                <a:moveTo>
                  <a:pt x="258" y="106"/>
                </a:moveTo>
                <a:cubicBezTo>
                  <a:pt x="260" y="106"/>
                  <a:pt x="262" y="106"/>
                  <a:pt x="262" y="106"/>
                </a:cubicBezTo>
                <a:cubicBezTo>
                  <a:pt x="262" y="106"/>
                  <a:pt x="260" y="106"/>
                  <a:pt x="258" y="106"/>
                </a:cubicBezTo>
                <a:close/>
                <a:moveTo>
                  <a:pt x="214" y="84"/>
                </a:moveTo>
                <a:cubicBezTo>
                  <a:pt x="215" y="84"/>
                  <a:pt x="215" y="83"/>
                  <a:pt x="215" y="83"/>
                </a:cubicBezTo>
                <a:cubicBezTo>
                  <a:pt x="213" y="84"/>
                  <a:pt x="212" y="84"/>
                  <a:pt x="210" y="84"/>
                </a:cubicBezTo>
                <a:cubicBezTo>
                  <a:pt x="212" y="84"/>
                  <a:pt x="215" y="84"/>
                  <a:pt x="214" y="84"/>
                </a:cubicBezTo>
                <a:close/>
                <a:moveTo>
                  <a:pt x="428" y="95"/>
                </a:moveTo>
                <a:cubicBezTo>
                  <a:pt x="428" y="95"/>
                  <a:pt x="427" y="95"/>
                  <a:pt x="427" y="95"/>
                </a:cubicBezTo>
                <a:cubicBezTo>
                  <a:pt x="427" y="95"/>
                  <a:pt x="427" y="95"/>
                  <a:pt x="428" y="95"/>
                </a:cubicBezTo>
                <a:close/>
                <a:moveTo>
                  <a:pt x="409" y="105"/>
                </a:moveTo>
                <a:cubicBezTo>
                  <a:pt x="409" y="105"/>
                  <a:pt x="409" y="105"/>
                  <a:pt x="409" y="105"/>
                </a:cubicBezTo>
                <a:cubicBezTo>
                  <a:pt x="409" y="105"/>
                  <a:pt x="409" y="105"/>
                  <a:pt x="409" y="105"/>
                </a:cubicBezTo>
                <a:cubicBezTo>
                  <a:pt x="409" y="105"/>
                  <a:pt x="409" y="106"/>
                  <a:pt x="409" y="105"/>
                </a:cubicBezTo>
                <a:close/>
                <a:moveTo>
                  <a:pt x="231" y="83"/>
                </a:moveTo>
                <a:cubicBezTo>
                  <a:pt x="231" y="83"/>
                  <a:pt x="227" y="83"/>
                  <a:pt x="228" y="83"/>
                </a:cubicBezTo>
                <a:cubicBezTo>
                  <a:pt x="229" y="84"/>
                  <a:pt x="230" y="84"/>
                  <a:pt x="231" y="83"/>
                </a:cubicBezTo>
                <a:close/>
                <a:moveTo>
                  <a:pt x="347" y="14"/>
                </a:moveTo>
                <a:cubicBezTo>
                  <a:pt x="347" y="15"/>
                  <a:pt x="347" y="13"/>
                  <a:pt x="347" y="14"/>
                </a:cubicBezTo>
                <a:close/>
                <a:moveTo>
                  <a:pt x="240" y="83"/>
                </a:moveTo>
                <a:cubicBezTo>
                  <a:pt x="242" y="81"/>
                  <a:pt x="240" y="82"/>
                  <a:pt x="240" y="83"/>
                </a:cubicBezTo>
                <a:close/>
                <a:moveTo>
                  <a:pt x="301" y="16"/>
                </a:moveTo>
                <a:cubicBezTo>
                  <a:pt x="301" y="17"/>
                  <a:pt x="301" y="16"/>
                  <a:pt x="301" y="16"/>
                </a:cubicBezTo>
                <a:close/>
                <a:moveTo>
                  <a:pt x="222" y="84"/>
                </a:moveTo>
                <a:cubicBezTo>
                  <a:pt x="224" y="84"/>
                  <a:pt x="225" y="84"/>
                  <a:pt x="225" y="84"/>
                </a:cubicBezTo>
                <a:cubicBezTo>
                  <a:pt x="225" y="84"/>
                  <a:pt x="223" y="84"/>
                  <a:pt x="222" y="84"/>
                </a:cubicBezTo>
                <a:close/>
                <a:moveTo>
                  <a:pt x="290" y="112"/>
                </a:moveTo>
                <a:cubicBezTo>
                  <a:pt x="290" y="112"/>
                  <a:pt x="290" y="114"/>
                  <a:pt x="290" y="112"/>
                </a:cubicBezTo>
                <a:close/>
                <a:moveTo>
                  <a:pt x="219" y="16"/>
                </a:moveTo>
                <a:cubicBezTo>
                  <a:pt x="219" y="17"/>
                  <a:pt x="219" y="15"/>
                  <a:pt x="219" y="16"/>
                </a:cubicBezTo>
                <a:close/>
                <a:moveTo>
                  <a:pt x="258" y="12"/>
                </a:moveTo>
                <a:cubicBezTo>
                  <a:pt x="259" y="13"/>
                  <a:pt x="258" y="12"/>
                  <a:pt x="258" y="12"/>
                </a:cubicBezTo>
                <a:close/>
                <a:moveTo>
                  <a:pt x="262" y="12"/>
                </a:moveTo>
                <a:cubicBezTo>
                  <a:pt x="262" y="11"/>
                  <a:pt x="262" y="13"/>
                  <a:pt x="262" y="12"/>
                </a:cubicBezTo>
                <a:close/>
                <a:moveTo>
                  <a:pt x="199" y="18"/>
                </a:moveTo>
                <a:cubicBezTo>
                  <a:pt x="200" y="18"/>
                  <a:pt x="201" y="18"/>
                  <a:pt x="202" y="18"/>
                </a:cubicBezTo>
                <a:cubicBezTo>
                  <a:pt x="203" y="17"/>
                  <a:pt x="199" y="16"/>
                  <a:pt x="199" y="18"/>
                </a:cubicBezTo>
                <a:close/>
                <a:moveTo>
                  <a:pt x="394" y="8"/>
                </a:moveTo>
                <a:cubicBezTo>
                  <a:pt x="394" y="8"/>
                  <a:pt x="394" y="7"/>
                  <a:pt x="394" y="8"/>
                </a:cubicBezTo>
                <a:close/>
                <a:moveTo>
                  <a:pt x="25" y="70"/>
                </a:moveTo>
                <a:cubicBezTo>
                  <a:pt x="25" y="69"/>
                  <a:pt x="26" y="69"/>
                  <a:pt x="25" y="70"/>
                </a:cubicBezTo>
                <a:close/>
                <a:moveTo>
                  <a:pt x="406" y="6"/>
                </a:moveTo>
                <a:cubicBezTo>
                  <a:pt x="406" y="6"/>
                  <a:pt x="406" y="6"/>
                  <a:pt x="406" y="6"/>
                </a:cubicBezTo>
                <a:cubicBezTo>
                  <a:pt x="406" y="6"/>
                  <a:pt x="406" y="6"/>
                  <a:pt x="406" y="7"/>
                </a:cubicBezTo>
                <a:cubicBezTo>
                  <a:pt x="406" y="7"/>
                  <a:pt x="406" y="7"/>
                  <a:pt x="406" y="7"/>
                </a:cubicBezTo>
                <a:cubicBezTo>
                  <a:pt x="406" y="6"/>
                  <a:pt x="406" y="6"/>
                  <a:pt x="406" y="6"/>
                </a:cubicBezTo>
                <a:close/>
                <a:moveTo>
                  <a:pt x="20" y="70"/>
                </a:moveTo>
                <a:cubicBezTo>
                  <a:pt x="21" y="70"/>
                  <a:pt x="22" y="70"/>
                  <a:pt x="22" y="70"/>
                </a:cubicBezTo>
                <a:cubicBezTo>
                  <a:pt x="22" y="70"/>
                  <a:pt x="21" y="70"/>
                  <a:pt x="20" y="70"/>
                </a:cubicBezTo>
                <a:close/>
                <a:moveTo>
                  <a:pt x="309" y="28"/>
                </a:moveTo>
                <a:cubicBezTo>
                  <a:pt x="309" y="27"/>
                  <a:pt x="309" y="29"/>
                  <a:pt x="309" y="28"/>
                </a:cubicBezTo>
                <a:close/>
                <a:moveTo>
                  <a:pt x="338" y="34"/>
                </a:moveTo>
                <a:cubicBezTo>
                  <a:pt x="340" y="35"/>
                  <a:pt x="361" y="34"/>
                  <a:pt x="363" y="33"/>
                </a:cubicBezTo>
                <a:cubicBezTo>
                  <a:pt x="364" y="32"/>
                  <a:pt x="337" y="33"/>
                  <a:pt x="336" y="32"/>
                </a:cubicBezTo>
                <a:cubicBezTo>
                  <a:pt x="333" y="30"/>
                  <a:pt x="314" y="36"/>
                  <a:pt x="313" y="35"/>
                </a:cubicBezTo>
                <a:cubicBezTo>
                  <a:pt x="319" y="37"/>
                  <a:pt x="334" y="30"/>
                  <a:pt x="338" y="34"/>
                </a:cubicBezTo>
                <a:close/>
                <a:moveTo>
                  <a:pt x="347" y="32"/>
                </a:moveTo>
                <a:cubicBezTo>
                  <a:pt x="345" y="32"/>
                  <a:pt x="346" y="32"/>
                  <a:pt x="347" y="32"/>
                </a:cubicBezTo>
                <a:close/>
                <a:moveTo>
                  <a:pt x="343" y="32"/>
                </a:moveTo>
                <a:cubicBezTo>
                  <a:pt x="343" y="33"/>
                  <a:pt x="343" y="32"/>
                  <a:pt x="343" y="32"/>
                </a:cubicBezTo>
                <a:close/>
                <a:moveTo>
                  <a:pt x="10" y="111"/>
                </a:moveTo>
                <a:cubicBezTo>
                  <a:pt x="10" y="111"/>
                  <a:pt x="13" y="110"/>
                  <a:pt x="13" y="110"/>
                </a:cubicBezTo>
                <a:cubicBezTo>
                  <a:pt x="13" y="110"/>
                  <a:pt x="11" y="111"/>
                  <a:pt x="11" y="110"/>
                </a:cubicBezTo>
                <a:cubicBezTo>
                  <a:pt x="11" y="110"/>
                  <a:pt x="12" y="110"/>
                  <a:pt x="12" y="109"/>
                </a:cubicBezTo>
                <a:cubicBezTo>
                  <a:pt x="11" y="109"/>
                  <a:pt x="7" y="110"/>
                  <a:pt x="10" y="111"/>
                </a:cubicBezTo>
                <a:close/>
                <a:moveTo>
                  <a:pt x="362" y="21"/>
                </a:moveTo>
                <a:cubicBezTo>
                  <a:pt x="362" y="20"/>
                  <a:pt x="362" y="22"/>
                  <a:pt x="362" y="21"/>
                </a:cubicBezTo>
                <a:close/>
                <a:moveTo>
                  <a:pt x="318" y="23"/>
                </a:moveTo>
                <a:cubicBezTo>
                  <a:pt x="318" y="24"/>
                  <a:pt x="318" y="23"/>
                  <a:pt x="318" y="23"/>
                </a:cubicBezTo>
                <a:close/>
                <a:moveTo>
                  <a:pt x="314" y="37"/>
                </a:moveTo>
                <a:cubicBezTo>
                  <a:pt x="314" y="38"/>
                  <a:pt x="314" y="35"/>
                  <a:pt x="314" y="37"/>
                </a:cubicBezTo>
                <a:close/>
                <a:moveTo>
                  <a:pt x="319" y="27"/>
                </a:moveTo>
                <a:cubicBezTo>
                  <a:pt x="318" y="27"/>
                  <a:pt x="318" y="28"/>
                  <a:pt x="317" y="28"/>
                </a:cubicBezTo>
                <a:cubicBezTo>
                  <a:pt x="317" y="29"/>
                  <a:pt x="319" y="27"/>
                  <a:pt x="319" y="27"/>
                </a:cubicBezTo>
                <a:close/>
                <a:moveTo>
                  <a:pt x="201" y="134"/>
                </a:moveTo>
                <a:cubicBezTo>
                  <a:pt x="202" y="133"/>
                  <a:pt x="206" y="133"/>
                  <a:pt x="206" y="133"/>
                </a:cubicBezTo>
                <a:cubicBezTo>
                  <a:pt x="206" y="131"/>
                  <a:pt x="203" y="133"/>
                  <a:pt x="201" y="134"/>
                </a:cubicBezTo>
                <a:close/>
                <a:moveTo>
                  <a:pt x="432" y="99"/>
                </a:moveTo>
                <a:cubicBezTo>
                  <a:pt x="432" y="100"/>
                  <a:pt x="438" y="98"/>
                  <a:pt x="438" y="98"/>
                </a:cubicBezTo>
                <a:cubicBezTo>
                  <a:pt x="438" y="98"/>
                  <a:pt x="432" y="98"/>
                  <a:pt x="432" y="99"/>
                </a:cubicBezTo>
                <a:close/>
                <a:moveTo>
                  <a:pt x="537" y="94"/>
                </a:moveTo>
                <a:cubicBezTo>
                  <a:pt x="537" y="94"/>
                  <a:pt x="535" y="90"/>
                  <a:pt x="536" y="89"/>
                </a:cubicBezTo>
                <a:cubicBezTo>
                  <a:pt x="534" y="89"/>
                  <a:pt x="529" y="90"/>
                  <a:pt x="529" y="88"/>
                </a:cubicBezTo>
                <a:cubicBezTo>
                  <a:pt x="529" y="88"/>
                  <a:pt x="536" y="87"/>
                  <a:pt x="536" y="87"/>
                </a:cubicBezTo>
                <a:cubicBezTo>
                  <a:pt x="536" y="87"/>
                  <a:pt x="534" y="85"/>
                  <a:pt x="534" y="84"/>
                </a:cubicBezTo>
                <a:cubicBezTo>
                  <a:pt x="536" y="82"/>
                  <a:pt x="523" y="84"/>
                  <a:pt x="524" y="84"/>
                </a:cubicBezTo>
                <a:cubicBezTo>
                  <a:pt x="525" y="84"/>
                  <a:pt x="534" y="87"/>
                  <a:pt x="534" y="86"/>
                </a:cubicBezTo>
                <a:cubicBezTo>
                  <a:pt x="534" y="88"/>
                  <a:pt x="527" y="86"/>
                  <a:pt x="526" y="86"/>
                </a:cubicBezTo>
                <a:cubicBezTo>
                  <a:pt x="527" y="86"/>
                  <a:pt x="527" y="87"/>
                  <a:pt x="527" y="87"/>
                </a:cubicBezTo>
                <a:cubicBezTo>
                  <a:pt x="526" y="88"/>
                  <a:pt x="488" y="86"/>
                  <a:pt x="488" y="87"/>
                </a:cubicBezTo>
                <a:cubicBezTo>
                  <a:pt x="488" y="87"/>
                  <a:pt x="525" y="89"/>
                  <a:pt x="526" y="88"/>
                </a:cubicBezTo>
                <a:cubicBezTo>
                  <a:pt x="525" y="90"/>
                  <a:pt x="522" y="89"/>
                  <a:pt x="520" y="89"/>
                </a:cubicBezTo>
                <a:cubicBezTo>
                  <a:pt x="518" y="90"/>
                  <a:pt x="503" y="89"/>
                  <a:pt x="497" y="89"/>
                </a:cubicBezTo>
                <a:cubicBezTo>
                  <a:pt x="475" y="89"/>
                  <a:pt x="452" y="87"/>
                  <a:pt x="429" y="89"/>
                </a:cubicBezTo>
                <a:cubicBezTo>
                  <a:pt x="426" y="90"/>
                  <a:pt x="424" y="90"/>
                  <a:pt x="421" y="90"/>
                </a:cubicBezTo>
                <a:cubicBezTo>
                  <a:pt x="423" y="90"/>
                  <a:pt x="424" y="90"/>
                  <a:pt x="424" y="91"/>
                </a:cubicBezTo>
                <a:cubicBezTo>
                  <a:pt x="424" y="92"/>
                  <a:pt x="417" y="90"/>
                  <a:pt x="417" y="90"/>
                </a:cubicBezTo>
                <a:cubicBezTo>
                  <a:pt x="417" y="90"/>
                  <a:pt x="417" y="90"/>
                  <a:pt x="417" y="90"/>
                </a:cubicBezTo>
                <a:cubicBezTo>
                  <a:pt x="411" y="90"/>
                  <a:pt x="405" y="91"/>
                  <a:pt x="399" y="91"/>
                </a:cubicBezTo>
                <a:cubicBezTo>
                  <a:pt x="399" y="91"/>
                  <a:pt x="399" y="91"/>
                  <a:pt x="399" y="91"/>
                </a:cubicBezTo>
                <a:cubicBezTo>
                  <a:pt x="399" y="90"/>
                  <a:pt x="397" y="91"/>
                  <a:pt x="397" y="91"/>
                </a:cubicBezTo>
                <a:cubicBezTo>
                  <a:pt x="397" y="91"/>
                  <a:pt x="398" y="91"/>
                  <a:pt x="398" y="91"/>
                </a:cubicBezTo>
                <a:cubicBezTo>
                  <a:pt x="378" y="91"/>
                  <a:pt x="359" y="91"/>
                  <a:pt x="340" y="92"/>
                </a:cubicBezTo>
                <a:cubicBezTo>
                  <a:pt x="296" y="94"/>
                  <a:pt x="252" y="97"/>
                  <a:pt x="208" y="100"/>
                </a:cubicBezTo>
                <a:cubicBezTo>
                  <a:pt x="198" y="101"/>
                  <a:pt x="188" y="102"/>
                  <a:pt x="179" y="102"/>
                </a:cubicBezTo>
                <a:cubicBezTo>
                  <a:pt x="182" y="102"/>
                  <a:pt x="185" y="101"/>
                  <a:pt x="187" y="101"/>
                </a:cubicBezTo>
                <a:cubicBezTo>
                  <a:pt x="187" y="101"/>
                  <a:pt x="186" y="101"/>
                  <a:pt x="186" y="101"/>
                </a:cubicBezTo>
                <a:cubicBezTo>
                  <a:pt x="187" y="101"/>
                  <a:pt x="188" y="101"/>
                  <a:pt x="188" y="100"/>
                </a:cubicBezTo>
                <a:cubicBezTo>
                  <a:pt x="188" y="100"/>
                  <a:pt x="188" y="100"/>
                  <a:pt x="189" y="101"/>
                </a:cubicBezTo>
                <a:cubicBezTo>
                  <a:pt x="188" y="101"/>
                  <a:pt x="188" y="101"/>
                  <a:pt x="188" y="101"/>
                </a:cubicBezTo>
                <a:cubicBezTo>
                  <a:pt x="190" y="101"/>
                  <a:pt x="191" y="100"/>
                  <a:pt x="192" y="100"/>
                </a:cubicBezTo>
                <a:cubicBezTo>
                  <a:pt x="195" y="100"/>
                  <a:pt x="198" y="100"/>
                  <a:pt x="200" y="100"/>
                </a:cubicBezTo>
                <a:cubicBezTo>
                  <a:pt x="200" y="100"/>
                  <a:pt x="200" y="100"/>
                  <a:pt x="200" y="100"/>
                </a:cubicBezTo>
                <a:cubicBezTo>
                  <a:pt x="200" y="100"/>
                  <a:pt x="200" y="100"/>
                  <a:pt x="200" y="100"/>
                </a:cubicBezTo>
                <a:cubicBezTo>
                  <a:pt x="200" y="101"/>
                  <a:pt x="201" y="100"/>
                  <a:pt x="202" y="99"/>
                </a:cubicBezTo>
                <a:cubicBezTo>
                  <a:pt x="206" y="99"/>
                  <a:pt x="210" y="99"/>
                  <a:pt x="214" y="99"/>
                </a:cubicBezTo>
                <a:cubicBezTo>
                  <a:pt x="216" y="99"/>
                  <a:pt x="218" y="99"/>
                  <a:pt x="221" y="98"/>
                </a:cubicBezTo>
                <a:cubicBezTo>
                  <a:pt x="225" y="98"/>
                  <a:pt x="228" y="98"/>
                  <a:pt x="232" y="97"/>
                </a:cubicBezTo>
                <a:cubicBezTo>
                  <a:pt x="234" y="97"/>
                  <a:pt x="243" y="96"/>
                  <a:pt x="252" y="95"/>
                </a:cubicBezTo>
                <a:cubicBezTo>
                  <a:pt x="251" y="95"/>
                  <a:pt x="249" y="95"/>
                  <a:pt x="249" y="94"/>
                </a:cubicBezTo>
                <a:cubicBezTo>
                  <a:pt x="249" y="94"/>
                  <a:pt x="249" y="94"/>
                  <a:pt x="250" y="94"/>
                </a:cubicBezTo>
                <a:cubicBezTo>
                  <a:pt x="250" y="94"/>
                  <a:pt x="250" y="94"/>
                  <a:pt x="251" y="94"/>
                </a:cubicBezTo>
                <a:cubicBezTo>
                  <a:pt x="253" y="94"/>
                  <a:pt x="256" y="94"/>
                  <a:pt x="256" y="94"/>
                </a:cubicBezTo>
                <a:cubicBezTo>
                  <a:pt x="257" y="94"/>
                  <a:pt x="258" y="94"/>
                  <a:pt x="258" y="94"/>
                </a:cubicBezTo>
                <a:cubicBezTo>
                  <a:pt x="259" y="91"/>
                  <a:pt x="279" y="94"/>
                  <a:pt x="279" y="94"/>
                </a:cubicBezTo>
                <a:cubicBezTo>
                  <a:pt x="279" y="93"/>
                  <a:pt x="278" y="93"/>
                  <a:pt x="277" y="93"/>
                </a:cubicBezTo>
                <a:cubicBezTo>
                  <a:pt x="278" y="93"/>
                  <a:pt x="284" y="92"/>
                  <a:pt x="286" y="91"/>
                </a:cubicBezTo>
                <a:cubicBezTo>
                  <a:pt x="285" y="92"/>
                  <a:pt x="284" y="93"/>
                  <a:pt x="283" y="93"/>
                </a:cubicBezTo>
                <a:cubicBezTo>
                  <a:pt x="283" y="94"/>
                  <a:pt x="293" y="94"/>
                  <a:pt x="293" y="93"/>
                </a:cubicBezTo>
                <a:cubicBezTo>
                  <a:pt x="293" y="91"/>
                  <a:pt x="295" y="90"/>
                  <a:pt x="297" y="91"/>
                </a:cubicBezTo>
                <a:cubicBezTo>
                  <a:pt x="299" y="91"/>
                  <a:pt x="302" y="91"/>
                  <a:pt x="302" y="92"/>
                </a:cubicBezTo>
                <a:cubicBezTo>
                  <a:pt x="302" y="92"/>
                  <a:pt x="301" y="92"/>
                  <a:pt x="301" y="93"/>
                </a:cubicBezTo>
                <a:cubicBezTo>
                  <a:pt x="305" y="94"/>
                  <a:pt x="310" y="92"/>
                  <a:pt x="314" y="92"/>
                </a:cubicBezTo>
                <a:cubicBezTo>
                  <a:pt x="314" y="91"/>
                  <a:pt x="314" y="91"/>
                  <a:pt x="314" y="91"/>
                </a:cubicBezTo>
                <a:cubicBezTo>
                  <a:pt x="315" y="91"/>
                  <a:pt x="315" y="92"/>
                  <a:pt x="315" y="92"/>
                </a:cubicBezTo>
                <a:cubicBezTo>
                  <a:pt x="316" y="91"/>
                  <a:pt x="317" y="91"/>
                  <a:pt x="318" y="91"/>
                </a:cubicBezTo>
                <a:cubicBezTo>
                  <a:pt x="318" y="91"/>
                  <a:pt x="318" y="91"/>
                  <a:pt x="318" y="91"/>
                </a:cubicBezTo>
                <a:cubicBezTo>
                  <a:pt x="318" y="91"/>
                  <a:pt x="318" y="91"/>
                  <a:pt x="318" y="91"/>
                </a:cubicBezTo>
                <a:cubicBezTo>
                  <a:pt x="318" y="91"/>
                  <a:pt x="318" y="91"/>
                  <a:pt x="318" y="91"/>
                </a:cubicBezTo>
                <a:cubicBezTo>
                  <a:pt x="319" y="91"/>
                  <a:pt x="319" y="91"/>
                  <a:pt x="320" y="91"/>
                </a:cubicBezTo>
                <a:cubicBezTo>
                  <a:pt x="320" y="91"/>
                  <a:pt x="319" y="91"/>
                  <a:pt x="319" y="91"/>
                </a:cubicBezTo>
                <a:cubicBezTo>
                  <a:pt x="320" y="91"/>
                  <a:pt x="325" y="91"/>
                  <a:pt x="329" y="91"/>
                </a:cubicBezTo>
                <a:cubicBezTo>
                  <a:pt x="329" y="91"/>
                  <a:pt x="329" y="91"/>
                  <a:pt x="329" y="91"/>
                </a:cubicBezTo>
                <a:cubicBezTo>
                  <a:pt x="335" y="90"/>
                  <a:pt x="340" y="90"/>
                  <a:pt x="341" y="90"/>
                </a:cubicBezTo>
                <a:cubicBezTo>
                  <a:pt x="341" y="90"/>
                  <a:pt x="333" y="90"/>
                  <a:pt x="333" y="90"/>
                </a:cubicBezTo>
                <a:cubicBezTo>
                  <a:pt x="333" y="88"/>
                  <a:pt x="354" y="88"/>
                  <a:pt x="354" y="87"/>
                </a:cubicBezTo>
                <a:cubicBezTo>
                  <a:pt x="354" y="85"/>
                  <a:pt x="327" y="87"/>
                  <a:pt x="297" y="89"/>
                </a:cubicBezTo>
                <a:cubicBezTo>
                  <a:pt x="288" y="89"/>
                  <a:pt x="278" y="90"/>
                  <a:pt x="269" y="91"/>
                </a:cubicBezTo>
                <a:cubicBezTo>
                  <a:pt x="270" y="90"/>
                  <a:pt x="270" y="90"/>
                  <a:pt x="270" y="90"/>
                </a:cubicBezTo>
                <a:cubicBezTo>
                  <a:pt x="270" y="89"/>
                  <a:pt x="264" y="90"/>
                  <a:pt x="255" y="92"/>
                </a:cubicBezTo>
                <a:cubicBezTo>
                  <a:pt x="244" y="92"/>
                  <a:pt x="234" y="93"/>
                  <a:pt x="226" y="94"/>
                </a:cubicBezTo>
                <a:cubicBezTo>
                  <a:pt x="227" y="94"/>
                  <a:pt x="227" y="94"/>
                  <a:pt x="228" y="93"/>
                </a:cubicBezTo>
                <a:cubicBezTo>
                  <a:pt x="228" y="93"/>
                  <a:pt x="224" y="94"/>
                  <a:pt x="224" y="94"/>
                </a:cubicBezTo>
                <a:cubicBezTo>
                  <a:pt x="224" y="94"/>
                  <a:pt x="225" y="94"/>
                  <a:pt x="225" y="94"/>
                </a:cubicBezTo>
                <a:cubicBezTo>
                  <a:pt x="218" y="94"/>
                  <a:pt x="213" y="95"/>
                  <a:pt x="211" y="95"/>
                </a:cubicBezTo>
                <a:cubicBezTo>
                  <a:pt x="205" y="95"/>
                  <a:pt x="200" y="96"/>
                  <a:pt x="195" y="96"/>
                </a:cubicBezTo>
                <a:cubicBezTo>
                  <a:pt x="219" y="93"/>
                  <a:pt x="243" y="90"/>
                  <a:pt x="267" y="87"/>
                </a:cubicBezTo>
                <a:cubicBezTo>
                  <a:pt x="278" y="85"/>
                  <a:pt x="298" y="87"/>
                  <a:pt x="308" y="82"/>
                </a:cubicBezTo>
                <a:cubicBezTo>
                  <a:pt x="310" y="81"/>
                  <a:pt x="332" y="78"/>
                  <a:pt x="333" y="79"/>
                </a:cubicBezTo>
                <a:cubicBezTo>
                  <a:pt x="334" y="79"/>
                  <a:pt x="335" y="80"/>
                  <a:pt x="337" y="80"/>
                </a:cubicBezTo>
                <a:cubicBezTo>
                  <a:pt x="337" y="80"/>
                  <a:pt x="337" y="80"/>
                  <a:pt x="337" y="80"/>
                </a:cubicBezTo>
                <a:cubicBezTo>
                  <a:pt x="340" y="80"/>
                  <a:pt x="344" y="80"/>
                  <a:pt x="348" y="80"/>
                </a:cubicBezTo>
                <a:cubicBezTo>
                  <a:pt x="348" y="80"/>
                  <a:pt x="347" y="80"/>
                  <a:pt x="347" y="80"/>
                </a:cubicBezTo>
                <a:cubicBezTo>
                  <a:pt x="347" y="81"/>
                  <a:pt x="349" y="79"/>
                  <a:pt x="349" y="79"/>
                </a:cubicBezTo>
                <a:cubicBezTo>
                  <a:pt x="349" y="79"/>
                  <a:pt x="349" y="79"/>
                  <a:pt x="349" y="79"/>
                </a:cubicBezTo>
                <a:cubicBezTo>
                  <a:pt x="354" y="79"/>
                  <a:pt x="358" y="78"/>
                  <a:pt x="361" y="78"/>
                </a:cubicBezTo>
                <a:cubicBezTo>
                  <a:pt x="362" y="78"/>
                  <a:pt x="364" y="77"/>
                  <a:pt x="367" y="77"/>
                </a:cubicBezTo>
                <a:cubicBezTo>
                  <a:pt x="367" y="77"/>
                  <a:pt x="367" y="75"/>
                  <a:pt x="367" y="77"/>
                </a:cubicBezTo>
                <a:cubicBezTo>
                  <a:pt x="367" y="77"/>
                  <a:pt x="367" y="77"/>
                  <a:pt x="367" y="77"/>
                </a:cubicBezTo>
                <a:cubicBezTo>
                  <a:pt x="372" y="76"/>
                  <a:pt x="377" y="76"/>
                  <a:pt x="379" y="77"/>
                </a:cubicBezTo>
                <a:cubicBezTo>
                  <a:pt x="383" y="77"/>
                  <a:pt x="388" y="76"/>
                  <a:pt x="389" y="76"/>
                </a:cubicBezTo>
                <a:cubicBezTo>
                  <a:pt x="392" y="76"/>
                  <a:pt x="408" y="73"/>
                  <a:pt x="410" y="75"/>
                </a:cubicBezTo>
                <a:cubicBezTo>
                  <a:pt x="410" y="75"/>
                  <a:pt x="409" y="75"/>
                  <a:pt x="409" y="75"/>
                </a:cubicBezTo>
                <a:cubicBezTo>
                  <a:pt x="420" y="76"/>
                  <a:pt x="434" y="75"/>
                  <a:pt x="446" y="74"/>
                </a:cubicBezTo>
                <a:cubicBezTo>
                  <a:pt x="453" y="74"/>
                  <a:pt x="460" y="74"/>
                  <a:pt x="466" y="73"/>
                </a:cubicBezTo>
                <a:cubicBezTo>
                  <a:pt x="469" y="72"/>
                  <a:pt x="472" y="72"/>
                  <a:pt x="475" y="71"/>
                </a:cubicBezTo>
                <a:cubicBezTo>
                  <a:pt x="479" y="71"/>
                  <a:pt x="480" y="66"/>
                  <a:pt x="478" y="65"/>
                </a:cubicBezTo>
                <a:cubicBezTo>
                  <a:pt x="478" y="65"/>
                  <a:pt x="477" y="65"/>
                  <a:pt x="476" y="65"/>
                </a:cubicBezTo>
                <a:cubicBezTo>
                  <a:pt x="475" y="65"/>
                  <a:pt x="475" y="65"/>
                  <a:pt x="475" y="65"/>
                </a:cubicBezTo>
                <a:cubicBezTo>
                  <a:pt x="475" y="65"/>
                  <a:pt x="474" y="65"/>
                  <a:pt x="473" y="65"/>
                </a:cubicBezTo>
                <a:cubicBezTo>
                  <a:pt x="472" y="65"/>
                  <a:pt x="471" y="65"/>
                  <a:pt x="471" y="64"/>
                </a:cubicBezTo>
                <a:cubicBezTo>
                  <a:pt x="471" y="65"/>
                  <a:pt x="478" y="62"/>
                  <a:pt x="478" y="62"/>
                </a:cubicBezTo>
                <a:cubicBezTo>
                  <a:pt x="478" y="62"/>
                  <a:pt x="475" y="61"/>
                  <a:pt x="476" y="60"/>
                </a:cubicBezTo>
                <a:cubicBezTo>
                  <a:pt x="477" y="57"/>
                  <a:pt x="467" y="60"/>
                  <a:pt x="466" y="60"/>
                </a:cubicBezTo>
                <a:cubicBezTo>
                  <a:pt x="464" y="60"/>
                  <a:pt x="463" y="61"/>
                  <a:pt x="464" y="61"/>
                </a:cubicBezTo>
                <a:cubicBezTo>
                  <a:pt x="464" y="61"/>
                  <a:pt x="472" y="63"/>
                  <a:pt x="472" y="62"/>
                </a:cubicBezTo>
                <a:cubicBezTo>
                  <a:pt x="472" y="62"/>
                  <a:pt x="472" y="62"/>
                  <a:pt x="472" y="62"/>
                </a:cubicBezTo>
                <a:cubicBezTo>
                  <a:pt x="472" y="62"/>
                  <a:pt x="472" y="62"/>
                  <a:pt x="471" y="63"/>
                </a:cubicBezTo>
                <a:cubicBezTo>
                  <a:pt x="470" y="63"/>
                  <a:pt x="469" y="63"/>
                  <a:pt x="469" y="63"/>
                </a:cubicBezTo>
                <a:cubicBezTo>
                  <a:pt x="469" y="63"/>
                  <a:pt x="469" y="63"/>
                  <a:pt x="469" y="63"/>
                </a:cubicBezTo>
                <a:cubicBezTo>
                  <a:pt x="468" y="63"/>
                  <a:pt x="466" y="63"/>
                  <a:pt x="466" y="63"/>
                </a:cubicBezTo>
                <a:cubicBezTo>
                  <a:pt x="467" y="63"/>
                  <a:pt x="467" y="63"/>
                  <a:pt x="467" y="64"/>
                </a:cubicBezTo>
                <a:cubicBezTo>
                  <a:pt x="464" y="64"/>
                  <a:pt x="457" y="64"/>
                  <a:pt x="451" y="65"/>
                </a:cubicBezTo>
                <a:cubicBezTo>
                  <a:pt x="442" y="65"/>
                  <a:pt x="432" y="65"/>
                  <a:pt x="432" y="66"/>
                </a:cubicBezTo>
                <a:cubicBezTo>
                  <a:pt x="432" y="66"/>
                  <a:pt x="433" y="66"/>
                  <a:pt x="434" y="66"/>
                </a:cubicBezTo>
                <a:cubicBezTo>
                  <a:pt x="433" y="66"/>
                  <a:pt x="433" y="66"/>
                  <a:pt x="433" y="66"/>
                </a:cubicBezTo>
                <a:cubicBezTo>
                  <a:pt x="433" y="66"/>
                  <a:pt x="440" y="66"/>
                  <a:pt x="447" y="66"/>
                </a:cubicBezTo>
                <a:cubicBezTo>
                  <a:pt x="449" y="66"/>
                  <a:pt x="452" y="66"/>
                  <a:pt x="454" y="66"/>
                </a:cubicBezTo>
                <a:cubicBezTo>
                  <a:pt x="454" y="66"/>
                  <a:pt x="454" y="66"/>
                  <a:pt x="454" y="66"/>
                </a:cubicBezTo>
                <a:cubicBezTo>
                  <a:pt x="454" y="66"/>
                  <a:pt x="454" y="66"/>
                  <a:pt x="455" y="66"/>
                </a:cubicBezTo>
                <a:cubicBezTo>
                  <a:pt x="454" y="66"/>
                  <a:pt x="454" y="66"/>
                  <a:pt x="454" y="66"/>
                </a:cubicBezTo>
                <a:cubicBezTo>
                  <a:pt x="461" y="66"/>
                  <a:pt x="466" y="65"/>
                  <a:pt x="466" y="65"/>
                </a:cubicBezTo>
                <a:cubicBezTo>
                  <a:pt x="466" y="65"/>
                  <a:pt x="466" y="66"/>
                  <a:pt x="466" y="66"/>
                </a:cubicBezTo>
                <a:cubicBezTo>
                  <a:pt x="465" y="66"/>
                  <a:pt x="464" y="66"/>
                  <a:pt x="463" y="66"/>
                </a:cubicBezTo>
                <a:cubicBezTo>
                  <a:pt x="463" y="66"/>
                  <a:pt x="463" y="66"/>
                  <a:pt x="463" y="66"/>
                </a:cubicBezTo>
                <a:cubicBezTo>
                  <a:pt x="462" y="66"/>
                  <a:pt x="461" y="66"/>
                  <a:pt x="461" y="66"/>
                </a:cubicBezTo>
                <a:cubicBezTo>
                  <a:pt x="461" y="66"/>
                  <a:pt x="461" y="66"/>
                  <a:pt x="460" y="66"/>
                </a:cubicBezTo>
                <a:cubicBezTo>
                  <a:pt x="456" y="67"/>
                  <a:pt x="449" y="67"/>
                  <a:pt x="446" y="67"/>
                </a:cubicBezTo>
                <a:cubicBezTo>
                  <a:pt x="445" y="67"/>
                  <a:pt x="445" y="67"/>
                  <a:pt x="445" y="67"/>
                </a:cubicBezTo>
                <a:cubicBezTo>
                  <a:pt x="444" y="67"/>
                  <a:pt x="444" y="67"/>
                  <a:pt x="443" y="67"/>
                </a:cubicBezTo>
                <a:cubicBezTo>
                  <a:pt x="438" y="67"/>
                  <a:pt x="432" y="67"/>
                  <a:pt x="426" y="67"/>
                </a:cubicBezTo>
                <a:cubicBezTo>
                  <a:pt x="428" y="67"/>
                  <a:pt x="432" y="66"/>
                  <a:pt x="432" y="66"/>
                </a:cubicBezTo>
                <a:cubicBezTo>
                  <a:pt x="431" y="66"/>
                  <a:pt x="430" y="66"/>
                  <a:pt x="429" y="66"/>
                </a:cubicBezTo>
                <a:cubicBezTo>
                  <a:pt x="430" y="65"/>
                  <a:pt x="431" y="65"/>
                  <a:pt x="431" y="65"/>
                </a:cubicBezTo>
                <a:cubicBezTo>
                  <a:pt x="430" y="65"/>
                  <a:pt x="423" y="65"/>
                  <a:pt x="423" y="66"/>
                </a:cubicBezTo>
                <a:cubicBezTo>
                  <a:pt x="423" y="67"/>
                  <a:pt x="424" y="67"/>
                  <a:pt x="425" y="67"/>
                </a:cubicBezTo>
                <a:cubicBezTo>
                  <a:pt x="424" y="67"/>
                  <a:pt x="424" y="67"/>
                  <a:pt x="424" y="67"/>
                </a:cubicBezTo>
                <a:cubicBezTo>
                  <a:pt x="424" y="67"/>
                  <a:pt x="424" y="67"/>
                  <a:pt x="425" y="67"/>
                </a:cubicBezTo>
                <a:cubicBezTo>
                  <a:pt x="410" y="67"/>
                  <a:pt x="395" y="67"/>
                  <a:pt x="380" y="68"/>
                </a:cubicBezTo>
                <a:cubicBezTo>
                  <a:pt x="368" y="69"/>
                  <a:pt x="356" y="69"/>
                  <a:pt x="344" y="70"/>
                </a:cubicBezTo>
                <a:cubicBezTo>
                  <a:pt x="349" y="69"/>
                  <a:pt x="353" y="68"/>
                  <a:pt x="357" y="68"/>
                </a:cubicBezTo>
                <a:cubicBezTo>
                  <a:pt x="365" y="68"/>
                  <a:pt x="378" y="69"/>
                  <a:pt x="386" y="66"/>
                </a:cubicBezTo>
                <a:cubicBezTo>
                  <a:pt x="385" y="67"/>
                  <a:pt x="378" y="66"/>
                  <a:pt x="373" y="66"/>
                </a:cubicBezTo>
                <a:cubicBezTo>
                  <a:pt x="378" y="66"/>
                  <a:pt x="382" y="65"/>
                  <a:pt x="386" y="64"/>
                </a:cubicBezTo>
                <a:cubicBezTo>
                  <a:pt x="386" y="64"/>
                  <a:pt x="356" y="65"/>
                  <a:pt x="355" y="64"/>
                </a:cubicBezTo>
                <a:cubicBezTo>
                  <a:pt x="351" y="61"/>
                  <a:pt x="332" y="67"/>
                  <a:pt x="330" y="66"/>
                </a:cubicBezTo>
                <a:cubicBezTo>
                  <a:pt x="338" y="68"/>
                  <a:pt x="350" y="65"/>
                  <a:pt x="358" y="65"/>
                </a:cubicBezTo>
                <a:cubicBezTo>
                  <a:pt x="361" y="65"/>
                  <a:pt x="365" y="65"/>
                  <a:pt x="369" y="66"/>
                </a:cubicBezTo>
                <a:cubicBezTo>
                  <a:pt x="368" y="66"/>
                  <a:pt x="365" y="66"/>
                  <a:pt x="362" y="67"/>
                </a:cubicBezTo>
                <a:cubicBezTo>
                  <a:pt x="362" y="66"/>
                  <a:pt x="362" y="66"/>
                  <a:pt x="362" y="67"/>
                </a:cubicBezTo>
                <a:cubicBezTo>
                  <a:pt x="358" y="67"/>
                  <a:pt x="355" y="67"/>
                  <a:pt x="354" y="67"/>
                </a:cubicBezTo>
                <a:cubicBezTo>
                  <a:pt x="350" y="64"/>
                  <a:pt x="335" y="69"/>
                  <a:pt x="330" y="70"/>
                </a:cubicBezTo>
                <a:cubicBezTo>
                  <a:pt x="324" y="70"/>
                  <a:pt x="319" y="70"/>
                  <a:pt x="313" y="71"/>
                </a:cubicBezTo>
                <a:cubicBezTo>
                  <a:pt x="313" y="70"/>
                  <a:pt x="313" y="70"/>
                  <a:pt x="313" y="70"/>
                </a:cubicBezTo>
                <a:cubicBezTo>
                  <a:pt x="312" y="70"/>
                  <a:pt x="312" y="70"/>
                  <a:pt x="312" y="71"/>
                </a:cubicBezTo>
                <a:cubicBezTo>
                  <a:pt x="311" y="71"/>
                  <a:pt x="310" y="71"/>
                  <a:pt x="309" y="71"/>
                </a:cubicBezTo>
                <a:cubicBezTo>
                  <a:pt x="309" y="70"/>
                  <a:pt x="309" y="70"/>
                  <a:pt x="309" y="71"/>
                </a:cubicBezTo>
                <a:cubicBezTo>
                  <a:pt x="304" y="71"/>
                  <a:pt x="299" y="71"/>
                  <a:pt x="295" y="71"/>
                </a:cubicBezTo>
                <a:cubicBezTo>
                  <a:pt x="254" y="73"/>
                  <a:pt x="213" y="75"/>
                  <a:pt x="173" y="78"/>
                </a:cubicBezTo>
                <a:cubicBezTo>
                  <a:pt x="153" y="80"/>
                  <a:pt x="134" y="81"/>
                  <a:pt x="115" y="83"/>
                </a:cubicBezTo>
                <a:cubicBezTo>
                  <a:pt x="99" y="85"/>
                  <a:pt x="79" y="84"/>
                  <a:pt x="65" y="90"/>
                </a:cubicBezTo>
                <a:cubicBezTo>
                  <a:pt x="75" y="86"/>
                  <a:pt x="93" y="84"/>
                  <a:pt x="104" y="84"/>
                </a:cubicBezTo>
                <a:cubicBezTo>
                  <a:pt x="118" y="84"/>
                  <a:pt x="135" y="81"/>
                  <a:pt x="149" y="79"/>
                </a:cubicBezTo>
                <a:cubicBezTo>
                  <a:pt x="164" y="77"/>
                  <a:pt x="179" y="76"/>
                  <a:pt x="194" y="75"/>
                </a:cubicBezTo>
                <a:cubicBezTo>
                  <a:pt x="197" y="75"/>
                  <a:pt x="207" y="74"/>
                  <a:pt x="216" y="73"/>
                </a:cubicBezTo>
                <a:cubicBezTo>
                  <a:pt x="215" y="73"/>
                  <a:pt x="213" y="73"/>
                  <a:pt x="213" y="72"/>
                </a:cubicBezTo>
                <a:cubicBezTo>
                  <a:pt x="213" y="72"/>
                  <a:pt x="219" y="72"/>
                  <a:pt x="220" y="72"/>
                </a:cubicBezTo>
                <a:cubicBezTo>
                  <a:pt x="220" y="72"/>
                  <a:pt x="221" y="72"/>
                  <a:pt x="222" y="72"/>
                </a:cubicBezTo>
                <a:cubicBezTo>
                  <a:pt x="222" y="69"/>
                  <a:pt x="241" y="72"/>
                  <a:pt x="241" y="72"/>
                </a:cubicBezTo>
                <a:cubicBezTo>
                  <a:pt x="240" y="72"/>
                  <a:pt x="240" y="72"/>
                  <a:pt x="239" y="72"/>
                </a:cubicBezTo>
                <a:cubicBezTo>
                  <a:pt x="239" y="72"/>
                  <a:pt x="247" y="70"/>
                  <a:pt x="247" y="70"/>
                </a:cubicBezTo>
                <a:cubicBezTo>
                  <a:pt x="246" y="70"/>
                  <a:pt x="245" y="71"/>
                  <a:pt x="244" y="72"/>
                </a:cubicBezTo>
                <a:cubicBezTo>
                  <a:pt x="244" y="72"/>
                  <a:pt x="253" y="73"/>
                  <a:pt x="253" y="72"/>
                </a:cubicBezTo>
                <a:cubicBezTo>
                  <a:pt x="253" y="70"/>
                  <a:pt x="255" y="69"/>
                  <a:pt x="257" y="70"/>
                </a:cubicBezTo>
                <a:cubicBezTo>
                  <a:pt x="258" y="70"/>
                  <a:pt x="262" y="71"/>
                  <a:pt x="262" y="71"/>
                </a:cubicBezTo>
                <a:cubicBezTo>
                  <a:pt x="262" y="71"/>
                  <a:pt x="261" y="71"/>
                  <a:pt x="261" y="72"/>
                </a:cubicBezTo>
                <a:cubicBezTo>
                  <a:pt x="265" y="72"/>
                  <a:pt x="269" y="71"/>
                  <a:pt x="273" y="70"/>
                </a:cubicBezTo>
                <a:cubicBezTo>
                  <a:pt x="274" y="70"/>
                  <a:pt x="275" y="70"/>
                  <a:pt x="276" y="70"/>
                </a:cubicBezTo>
                <a:cubicBezTo>
                  <a:pt x="276" y="70"/>
                  <a:pt x="276" y="70"/>
                  <a:pt x="277" y="70"/>
                </a:cubicBezTo>
                <a:cubicBezTo>
                  <a:pt x="277" y="70"/>
                  <a:pt x="276" y="70"/>
                  <a:pt x="276" y="70"/>
                </a:cubicBezTo>
                <a:cubicBezTo>
                  <a:pt x="277" y="70"/>
                  <a:pt x="277" y="70"/>
                  <a:pt x="278" y="70"/>
                </a:cubicBezTo>
                <a:cubicBezTo>
                  <a:pt x="280" y="70"/>
                  <a:pt x="283" y="70"/>
                  <a:pt x="287" y="70"/>
                </a:cubicBezTo>
                <a:cubicBezTo>
                  <a:pt x="287" y="70"/>
                  <a:pt x="287" y="69"/>
                  <a:pt x="287" y="70"/>
                </a:cubicBezTo>
                <a:cubicBezTo>
                  <a:pt x="287" y="70"/>
                  <a:pt x="287" y="70"/>
                  <a:pt x="287" y="70"/>
                </a:cubicBezTo>
                <a:cubicBezTo>
                  <a:pt x="292" y="70"/>
                  <a:pt x="297" y="69"/>
                  <a:pt x="298" y="69"/>
                </a:cubicBezTo>
                <a:cubicBezTo>
                  <a:pt x="298" y="69"/>
                  <a:pt x="290" y="69"/>
                  <a:pt x="290" y="69"/>
                </a:cubicBezTo>
                <a:cubicBezTo>
                  <a:pt x="290" y="68"/>
                  <a:pt x="309" y="68"/>
                  <a:pt x="309" y="66"/>
                </a:cubicBezTo>
                <a:cubicBezTo>
                  <a:pt x="309" y="63"/>
                  <a:pt x="189" y="72"/>
                  <a:pt x="178" y="73"/>
                </a:cubicBezTo>
                <a:cubicBezTo>
                  <a:pt x="148" y="75"/>
                  <a:pt x="118" y="77"/>
                  <a:pt x="88" y="81"/>
                </a:cubicBezTo>
                <a:cubicBezTo>
                  <a:pt x="81" y="82"/>
                  <a:pt x="73" y="83"/>
                  <a:pt x="66" y="84"/>
                </a:cubicBezTo>
                <a:cubicBezTo>
                  <a:pt x="91" y="80"/>
                  <a:pt x="127" y="73"/>
                  <a:pt x="127" y="74"/>
                </a:cubicBezTo>
                <a:cubicBezTo>
                  <a:pt x="127" y="74"/>
                  <a:pt x="126" y="74"/>
                  <a:pt x="126" y="74"/>
                </a:cubicBezTo>
                <a:cubicBezTo>
                  <a:pt x="128" y="76"/>
                  <a:pt x="156" y="71"/>
                  <a:pt x="173" y="69"/>
                </a:cubicBezTo>
                <a:cubicBezTo>
                  <a:pt x="172" y="69"/>
                  <a:pt x="171" y="68"/>
                  <a:pt x="172" y="68"/>
                </a:cubicBezTo>
                <a:cubicBezTo>
                  <a:pt x="172" y="68"/>
                  <a:pt x="173" y="68"/>
                  <a:pt x="174" y="68"/>
                </a:cubicBezTo>
                <a:cubicBezTo>
                  <a:pt x="174" y="68"/>
                  <a:pt x="174" y="68"/>
                  <a:pt x="173" y="69"/>
                </a:cubicBezTo>
                <a:cubicBezTo>
                  <a:pt x="180" y="68"/>
                  <a:pt x="185" y="67"/>
                  <a:pt x="185" y="68"/>
                </a:cubicBezTo>
                <a:cubicBezTo>
                  <a:pt x="185" y="68"/>
                  <a:pt x="184" y="68"/>
                  <a:pt x="184" y="68"/>
                </a:cubicBezTo>
                <a:cubicBezTo>
                  <a:pt x="185" y="69"/>
                  <a:pt x="190" y="65"/>
                  <a:pt x="191" y="67"/>
                </a:cubicBezTo>
                <a:cubicBezTo>
                  <a:pt x="190" y="67"/>
                  <a:pt x="190" y="67"/>
                  <a:pt x="189" y="67"/>
                </a:cubicBezTo>
                <a:cubicBezTo>
                  <a:pt x="189" y="67"/>
                  <a:pt x="194" y="68"/>
                  <a:pt x="196" y="67"/>
                </a:cubicBezTo>
                <a:cubicBezTo>
                  <a:pt x="202" y="69"/>
                  <a:pt x="220" y="65"/>
                  <a:pt x="224" y="65"/>
                </a:cubicBezTo>
                <a:cubicBezTo>
                  <a:pt x="230" y="65"/>
                  <a:pt x="235" y="64"/>
                  <a:pt x="240" y="64"/>
                </a:cubicBezTo>
                <a:cubicBezTo>
                  <a:pt x="240" y="63"/>
                  <a:pt x="240" y="63"/>
                  <a:pt x="240" y="63"/>
                </a:cubicBezTo>
                <a:cubicBezTo>
                  <a:pt x="240" y="64"/>
                  <a:pt x="240" y="64"/>
                  <a:pt x="240" y="64"/>
                </a:cubicBezTo>
                <a:cubicBezTo>
                  <a:pt x="241" y="63"/>
                  <a:pt x="242" y="63"/>
                  <a:pt x="244" y="63"/>
                </a:cubicBezTo>
                <a:cubicBezTo>
                  <a:pt x="243" y="63"/>
                  <a:pt x="252" y="63"/>
                  <a:pt x="251" y="61"/>
                </a:cubicBezTo>
                <a:cubicBezTo>
                  <a:pt x="248" y="57"/>
                  <a:pt x="220" y="64"/>
                  <a:pt x="214" y="64"/>
                </a:cubicBezTo>
                <a:cubicBezTo>
                  <a:pt x="212" y="64"/>
                  <a:pt x="208" y="64"/>
                  <a:pt x="204" y="64"/>
                </a:cubicBezTo>
                <a:cubicBezTo>
                  <a:pt x="205" y="64"/>
                  <a:pt x="205" y="64"/>
                  <a:pt x="205" y="63"/>
                </a:cubicBezTo>
                <a:cubicBezTo>
                  <a:pt x="205" y="64"/>
                  <a:pt x="204" y="64"/>
                  <a:pt x="201" y="64"/>
                </a:cubicBezTo>
                <a:cubicBezTo>
                  <a:pt x="200" y="64"/>
                  <a:pt x="199" y="64"/>
                  <a:pt x="198" y="64"/>
                </a:cubicBezTo>
                <a:cubicBezTo>
                  <a:pt x="191" y="65"/>
                  <a:pt x="182" y="65"/>
                  <a:pt x="182" y="65"/>
                </a:cubicBezTo>
                <a:cubicBezTo>
                  <a:pt x="183" y="66"/>
                  <a:pt x="184" y="66"/>
                  <a:pt x="185" y="66"/>
                </a:cubicBezTo>
                <a:cubicBezTo>
                  <a:pt x="183" y="66"/>
                  <a:pt x="173" y="68"/>
                  <a:pt x="173" y="67"/>
                </a:cubicBezTo>
                <a:cubicBezTo>
                  <a:pt x="173" y="66"/>
                  <a:pt x="180" y="66"/>
                  <a:pt x="180" y="65"/>
                </a:cubicBezTo>
                <a:cubicBezTo>
                  <a:pt x="180" y="65"/>
                  <a:pt x="172" y="66"/>
                  <a:pt x="172" y="66"/>
                </a:cubicBezTo>
                <a:cubicBezTo>
                  <a:pt x="172" y="67"/>
                  <a:pt x="172" y="67"/>
                  <a:pt x="172" y="67"/>
                </a:cubicBezTo>
                <a:cubicBezTo>
                  <a:pt x="171" y="68"/>
                  <a:pt x="155" y="69"/>
                  <a:pt x="155" y="68"/>
                </a:cubicBezTo>
                <a:cubicBezTo>
                  <a:pt x="155" y="68"/>
                  <a:pt x="158" y="68"/>
                  <a:pt x="158" y="68"/>
                </a:cubicBezTo>
                <a:cubicBezTo>
                  <a:pt x="155" y="66"/>
                  <a:pt x="147" y="68"/>
                  <a:pt x="145" y="69"/>
                </a:cubicBezTo>
                <a:cubicBezTo>
                  <a:pt x="145" y="69"/>
                  <a:pt x="146" y="69"/>
                  <a:pt x="147" y="69"/>
                </a:cubicBezTo>
                <a:cubicBezTo>
                  <a:pt x="147" y="69"/>
                  <a:pt x="145" y="70"/>
                  <a:pt x="143" y="70"/>
                </a:cubicBezTo>
                <a:cubicBezTo>
                  <a:pt x="143" y="70"/>
                  <a:pt x="143" y="70"/>
                  <a:pt x="143" y="70"/>
                </a:cubicBezTo>
                <a:cubicBezTo>
                  <a:pt x="135" y="70"/>
                  <a:pt x="121" y="71"/>
                  <a:pt x="119" y="72"/>
                </a:cubicBezTo>
                <a:cubicBezTo>
                  <a:pt x="119" y="72"/>
                  <a:pt x="122" y="72"/>
                  <a:pt x="124" y="72"/>
                </a:cubicBezTo>
                <a:cubicBezTo>
                  <a:pt x="124" y="72"/>
                  <a:pt x="123" y="74"/>
                  <a:pt x="123" y="74"/>
                </a:cubicBezTo>
                <a:cubicBezTo>
                  <a:pt x="122" y="74"/>
                  <a:pt x="106" y="73"/>
                  <a:pt x="106" y="74"/>
                </a:cubicBezTo>
                <a:cubicBezTo>
                  <a:pt x="107" y="74"/>
                  <a:pt x="107" y="74"/>
                  <a:pt x="108" y="75"/>
                </a:cubicBezTo>
                <a:cubicBezTo>
                  <a:pt x="108" y="74"/>
                  <a:pt x="90" y="76"/>
                  <a:pt x="84" y="76"/>
                </a:cubicBezTo>
                <a:cubicBezTo>
                  <a:pt x="88" y="76"/>
                  <a:pt x="99" y="73"/>
                  <a:pt x="101" y="73"/>
                </a:cubicBezTo>
                <a:cubicBezTo>
                  <a:pt x="110" y="71"/>
                  <a:pt x="120" y="72"/>
                  <a:pt x="129" y="69"/>
                </a:cubicBezTo>
                <a:cubicBezTo>
                  <a:pt x="138" y="67"/>
                  <a:pt x="148" y="67"/>
                  <a:pt x="157" y="66"/>
                </a:cubicBezTo>
                <a:cubicBezTo>
                  <a:pt x="189" y="63"/>
                  <a:pt x="221" y="60"/>
                  <a:pt x="252" y="58"/>
                </a:cubicBezTo>
                <a:cubicBezTo>
                  <a:pt x="259" y="58"/>
                  <a:pt x="283" y="52"/>
                  <a:pt x="289" y="55"/>
                </a:cubicBezTo>
                <a:cubicBezTo>
                  <a:pt x="294" y="58"/>
                  <a:pt x="308" y="49"/>
                  <a:pt x="311" y="53"/>
                </a:cubicBezTo>
                <a:cubicBezTo>
                  <a:pt x="315" y="57"/>
                  <a:pt x="334" y="54"/>
                  <a:pt x="340" y="53"/>
                </a:cubicBezTo>
                <a:cubicBezTo>
                  <a:pt x="342" y="53"/>
                  <a:pt x="352" y="51"/>
                  <a:pt x="355" y="52"/>
                </a:cubicBezTo>
                <a:cubicBezTo>
                  <a:pt x="358" y="52"/>
                  <a:pt x="364" y="52"/>
                  <a:pt x="365" y="52"/>
                </a:cubicBezTo>
                <a:cubicBezTo>
                  <a:pt x="367" y="52"/>
                  <a:pt x="383" y="50"/>
                  <a:pt x="385" y="51"/>
                </a:cubicBezTo>
                <a:cubicBezTo>
                  <a:pt x="385" y="52"/>
                  <a:pt x="384" y="52"/>
                  <a:pt x="383" y="52"/>
                </a:cubicBezTo>
                <a:cubicBezTo>
                  <a:pt x="390" y="53"/>
                  <a:pt x="398" y="51"/>
                  <a:pt x="405" y="52"/>
                </a:cubicBezTo>
                <a:cubicBezTo>
                  <a:pt x="417" y="52"/>
                  <a:pt x="436" y="53"/>
                  <a:pt x="447" y="49"/>
                </a:cubicBezTo>
                <a:cubicBezTo>
                  <a:pt x="447" y="48"/>
                  <a:pt x="447" y="48"/>
                  <a:pt x="446" y="48"/>
                </a:cubicBezTo>
                <a:cubicBezTo>
                  <a:pt x="445" y="47"/>
                  <a:pt x="444" y="47"/>
                  <a:pt x="443" y="46"/>
                </a:cubicBezTo>
                <a:cubicBezTo>
                  <a:pt x="444" y="46"/>
                  <a:pt x="445" y="47"/>
                  <a:pt x="446" y="47"/>
                </a:cubicBezTo>
                <a:cubicBezTo>
                  <a:pt x="445" y="46"/>
                  <a:pt x="444" y="45"/>
                  <a:pt x="443" y="46"/>
                </a:cubicBezTo>
                <a:cubicBezTo>
                  <a:pt x="443" y="46"/>
                  <a:pt x="443" y="46"/>
                  <a:pt x="443" y="46"/>
                </a:cubicBezTo>
                <a:cubicBezTo>
                  <a:pt x="443" y="46"/>
                  <a:pt x="443" y="46"/>
                  <a:pt x="443" y="46"/>
                </a:cubicBezTo>
                <a:cubicBezTo>
                  <a:pt x="445" y="45"/>
                  <a:pt x="446" y="44"/>
                  <a:pt x="447" y="43"/>
                </a:cubicBezTo>
                <a:cubicBezTo>
                  <a:pt x="447" y="43"/>
                  <a:pt x="446" y="42"/>
                  <a:pt x="446" y="42"/>
                </a:cubicBezTo>
                <a:cubicBezTo>
                  <a:pt x="445" y="43"/>
                  <a:pt x="444" y="45"/>
                  <a:pt x="443" y="46"/>
                </a:cubicBezTo>
                <a:cubicBezTo>
                  <a:pt x="443" y="46"/>
                  <a:pt x="443" y="45"/>
                  <a:pt x="443" y="45"/>
                </a:cubicBezTo>
                <a:cubicBezTo>
                  <a:pt x="443" y="46"/>
                  <a:pt x="443" y="46"/>
                  <a:pt x="443" y="46"/>
                </a:cubicBezTo>
                <a:cubicBezTo>
                  <a:pt x="443" y="46"/>
                  <a:pt x="443" y="46"/>
                  <a:pt x="443" y="46"/>
                </a:cubicBezTo>
                <a:cubicBezTo>
                  <a:pt x="443" y="46"/>
                  <a:pt x="443" y="46"/>
                  <a:pt x="443" y="46"/>
                </a:cubicBezTo>
                <a:cubicBezTo>
                  <a:pt x="443" y="46"/>
                  <a:pt x="443" y="46"/>
                  <a:pt x="443" y="46"/>
                </a:cubicBezTo>
                <a:cubicBezTo>
                  <a:pt x="443" y="46"/>
                  <a:pt x="443" y="47"/>
                  <a:pt x="443" y="47"/>
                </a:cubicBezTo>
                <a:cubicBezTo>
                  <a:pt x="443" y="47"/>
                  <a:pt x="443" y="46"/>
                  <a:pt x="443" y="46"/>
                </a:cubicBezTo>
                <a:cubicBezTo>
                  <a:pt x="443" y="45"/>
                  <a:pt x="444" y="43"/>
                  <a:pt x="444" y="42"/>
                </a:cubicBezTo>
                <a:cubicBezTo>
                  <a:pt x="444" y="42"/>
                  <a:pt x="444" y="42"/>
                  <a:pt x="444" y="42"/>
                </a:cubicBezTo>
                <a:cubicBezTo>
                  <a:pt x="444" y="42"/>
                  <a:pt x="444" y="42"/>
                  <a:pt x="445" y="41"/>
                </a:cubicBezTo>
                <a:cubicBezTo>
                  <a:pt x="445" y="41"/>
                  <a:pt x="445" y="40"/>
                  <a:pt x="445" y="40"/>
                </a:cubicBezTo>
                <a:cubicBezTo>
                  <a:pt x="444" y="40"/>
                  <a:pt x="443" y="40"/>
                  <a:pt x="443" y="40"/>
                </a:cubicBezTo>
                <a:cubicBezTo>
                  <a:pt x="443" y="40"/>
                  <a:pt x="443" y="39"/>
                  <a:pt x="443" y="39"/>
                </a:cubicBezTo>
                <a:cubicBezTo>
                  <a:pt x="443" y="39"/>
                  <a:pt x="443" y="39"/>
                  <a:pt x="443" y="39"/>
                </a:cubicBezTo>
                <a:cubicBezTo>
                  <a:pt x="444" y="39"/>
                  <a:pt x="445" y="39"/>
                  <a:pt x="445" y="39"/>
                </a:cubicBezTo>
                <a:cubicBezTo>
                  <a:pt x="446" y="38"/>
                  <a:pt x="446" y="37"/>
                  <a:pt x="446" y="36"/>
                </a:cubicBezTo>
                <a:cubicBezTo>
                  <a:pt x="445" y="36"/>
                  <a:pt x="444" y="36"/>
                  <a:pt x="443" y="37"/>
                </a:cubicBezTo>
                <a:cubicBezTo>
                  <a:pt x="442" y="35"/>
                  <a:pt x="441" y="34"/>
                  <a:pt x="441" y="33"/>
                </a:cubicBezTo>
                <a:cubicBezTo>
                  <a:pt x="441" y="34"/>
                  <a:pt x="437" y="36"/>
                  <a:pt x="436" y="34"/>
                </a:cubicBezTo>
                <a:cubicBezTo>
                  <a:pt x="436" y="33"/>
                  <a:pt x="442" y="31"/>
                  <a:pt x="437" y="29"/>
                </a:cubicBezTo>
                <a:cubicBezTo>
                  <a:pt x="431" y="26"/>
                  <a:pt x="432" y="30"/>
                  <a:pt x="434" y="32"/>
                </a:cubicBezTo>
                <a:cubicBezTo>
                  <a:pt x="428" y="34"/>
                  <a:pt x="416" y="36"/>
                  <a:pt x="409" y="36"/>
                </a:cubicBezTo>
                <a:cubicBezTo>
                  <a:pt x="413" y="36"/>
                  <a:pt x="420" y="36"/>
                  <a:pt x="425" y="36"/>
                </a:cubicBezTo>
                <a:cubicBezTo>
                  <a:pt x="425" y="35"/>
                  <a:pt x="426" y="34"/>
                  <a:pt x="426" y="35"/>
                </a:cubicBezTo>
                <a:cubicBezTo>
                  <a:pt x="425" y="36"/>
                  <a:pt x="425" y="36"/>
                  <a:pt x="425" y="36"/>
                </a:cubicBezTo>
                <a:cubicBezTo>
                  <a:pt x="430" y="36"/>
                  <a:pt x="434" y="35"/>
                  <a:pt x="435" y="35"/>
                </a:cubicBezTo>
                <a:cubicBezTo>
                  <a:pt x="434" y="36"/>
                  <a:pt x="432" y="36"/>
                  <a:pt x="431" y="36"/>
                </a:cubicBezTo>
                <a:cubicBezTo>
                  <a:pt x="431" y="36"/>
                  <a:pt x="431" y="37"/>
                  <a:pt x="431" y="37"/>
                </a:cubicBezTo>
                <a:cubicBezTo>
                  <a:pt x="430" y="38"/>
                  <a:pt x="423" y="37"/>
                  <a:pt x="422" y="37"/>
                </a:cubicBezTo>
                <a:cubicBezTo>
                  <a:pt x="414" y="37"/>
                  <a:pt x="406" y="37"/>
                  <a:pt x="398" y="37"/>
                </a:cubicBezTo>
                <a:cubicBezTo>
                  <a:pt x="388" y="36"/>
                  <a:pt x="377" y="36"/>
                  <a:pt x="366" y="36"/>
                </a:cubicBezTo>
                <a:cubicBezTo>
                  <a:pt x="364" y="36"/>
                  <a:pt x="357" y="38"/>
                  <a:pt x="354" y="37"/>
                </a:cubicBezTo>
                <a:cubicBezTo>
                  <a:pt x="346" y="34"/>
                  <a:pt x="325" y="38"/>
                  <a:pt x="317" y="39"/>
                </a:cubicBezTo>
                <a:cubicBezTo>
                  <a:pt x="303" y="40"/>
                  <a:pt x="289" y="40"/>
                  <a:pt x="276" y="41"/>
                </a:cubicBezTo>
                <a:cubicBezTo>
                  <a:pt x="240" y="44"/>
                  <a:pt x="204" y="48"/>
                  <a:pt x="167" y="50"/>
                </a:cubicBezTo>
                <a:cubicBezTo>
                  <a:pt x="151" y="51"/>
                  <a:pt x="135" y="51"/>
                  <a:pt x="119" y="52"/>
                </a:cubicBezTo>
                <a:cubicBezTo>
                  <a:pt x="106" y="53"/>
                  <a:pt x="88" y="51"/>
                  <a:pt x="76" y="55"/>
                </a:cubicBezTo>
                <a:cubicBezTo>
                  <a:pt x="78" y="55"/>
                  <a:pt x="81" y="54"/>
                  <a:pt x="84" y="53"/>
                </a:cubicBezTo>
                <a:cubicBezTo>
                  <a:pt x="87" y="53"/>
                  <a:pt x="90" y="53"/>
                  <a:pt x="93" y="52"/>
                </a:cubicBezTo>
                <a:cubicBezTo>
                  <a:pt x="100" y="51"/>
                  <a:pt x="106" y="51"/>
                  <a:pt x="111" y="51"/>
                </a:cubicBezTo>
                <a:cubicBezTo>
                  <a:pt x="123" y="52"/>
                  <a:pt x="136" y="50"/>
                  <a:pt x="148" y="49"/>
                </a:cubicBezTo>
                <a:cubicBezTo>
                  <a:pt x="162" y="49"/>
                  <a:pt x="176" y="48"/>
                  <a:pt x="190" y="47"/>
                </a:cubicBezTo>
                <a:cubicBezTo>
                  <a:pt x="192" y="47"/>
                  <a:pt x="203" y="45"/>
                  <a:pt x="212" y="44"/>
                </a:cubicBezTo>
                <a:cubicBezTo>
                  <a:pt x="211" y="44"/>
                  <a:pt x="209" y="44"/>
                  <a:pt x="209" y="44"/>
                </a:cubicBezTo>
                <a:cubicBezTo>
                  <a:pt x="209" y="43"/>
                  <a:pt x="215" y="43"/>
                  <a:pt x="214" y="44"/>
                </a:cubicBezTo>
                <a:cubicBezTo>
                  <a:pt x="215" y="44"/>
                  <a:pt x="216" y="44"/>
                  <a:pt x="216" y="44"/>
                </a:cubicBezTo>
                <a:cubicBezTo>
                  <a:pt x="216" y="44"/>
                  <a:pt x="216" y="44"/>
                  <a:pt x="216" y="44"/>
                </a:cubicBezTo>
                <a:cubicBezTo>
                  <a:pt x="216" y="41"/>
                  <a:pt x="233" y="43"/>
                  <a:pt x="233" y="43"/>
                </a:cubicBezTo>
                <a:cubicBezTo>
                  <a:pt x="233" y="43"/>
                  <a:pt x="232" y="43"/>
                  <a:pt x="232" y="43"/>
                </a:cubicBezTo>
                <a:cubicBezTo>
                  <a:pt x="232" y="43"/>
                  <a:pt x="239" y="41"/>
                  <a:pt x="239" y="41"/>
                </a:cubicBezTo>
                <a:cubicBezTo>
                  <a:pt x="238" y="41"/>
                  <a:pt x="237" y="42"/>
                  <a:pt x="237" y="43"/>
                </a:cubicBezTo>
                <a:cubicBezTo>
                  <a:pt x="237" y="43"/>
                  <a:pt x="245" y="43"/>
                  <a:pt x="244" y="43"/>
                </a:cubicBezTo>
                <a:cubicBezTo>
                  <a:pt x="244" y="41"/>
                  <a:pt x="246" y="40"/>
                  <a:pt x="248" y="41"/>
                </a:cubicBezTo>
                <a:cubicBezTo>
                  <a:pt x="248" y="40"/>
                  <a:pt x="252" y="41"/>
                  <a:pt x="252" y="41"/>
                </a:cubicBezTo>
                <a:cubicBezTo>
                  <a:pt x="252" y="41"/>
                  <a:pt x="252" y="42"/>
                  <a:pt x="251" y="42"/>
                </a:cubicBezTo>
                <a:cubicBezTo>
                  <a:pt x="255" y="43"/>
                  <a:pt x="259" y="41"/>
                  <a:pt x="262" y="41"/>
                </a:cubicBezTo>
                <a:cubicBezTo>
                  <a:pt x="262" y="40"/>
                  <a:pt x="262" y="40"/>
                  <a:pt x="262" y="40"/>
                </a:cubicBezTo>
                <a:cubicBezTo>
                  <a:pt x="262" y="41"/>
                  <a:pt x="262" y="40"/>
                  <a:pt x="262" y="41"/>
                </a:cubicBezTo>
                <a:cubicBezTo>
                  <a:pt x="263" y="40"/>
                  <a:pt x="264" y="40"/>
                  <a:pt x="265" y="40"/>
                </a:cubicBezTo>
                <a:cubicBezTo>
                  <a:pt x="265" y="40"/>
                  <a:pt x="265" y="40"/>
                  <a:pt x="266" y="40"/>
                </a:cubicBezTo>
                <a:cubicBezTo>
                  <a:pt x="266" y="40"/>
                  <a:pt x="265" y="40"/>
                  <a:pt x="265" y="40"/>
                </a:cubicBezTo>
                <a:cubicBezTo>
                  <a:pt x="266" y="40"/>
                  <a:pt x="266" y="40"/>
                  <a:pt x="267" y="40"/>
                </a:cubicBezTo>
                <a:cubicBezTo>
                  <a:pt x="269" y="40"/>
                  <a:pt x="272" y="40"/>
                  <a:pt x="275" y="40"/>
                </a:cubicBezTo>
                <a:cubicBezTo>
                  <a:pt x="275" y="40"/>
                  <a:pt x="275" y="40"/>
                  <a:pt x="275" y="40"/>
                </a:cubicBezTo>
                <a:cubicBezTo>
                  <a:pt x="279" y="39"/>
                  <a:pt x="283" y="39"/>
                  <a:pt x="285" y="39"/>
                </a:cubicBezTo>
                <a:cubicBezTo>
                  <a:pt x="284" y="39"/>
                  <a:pt x="278" y="39"/>
                  <a:pt x="278" y="39"/>
                </a:cubicBezTo>
                <a:cubicBezTo>
                  <a:pt x="278" y="38"/>
                  <a:pt x="295" y="35"/>
                  <a:pt x="294" y="35"/>
                </a:cubicBezTo>
                <a:cubicBezTo>
                  <a:pt x="290" y="34"/>
                  <a:pt x="268" y="38"/>
                  <a:pt x="268" y="37"/>
                </a:cubicBezTo>
                <a:cubicBezTo>
                  <a:pt x="268" y="37"/>
                  <a:pt x="244" y="39"/>
                  <a:pt x="242" y="39"/>
                </a:cubicBezTo>
                <a:cubicBezTo>
                  <a:pt x="219" y="41"/>
                  <a:pt x="195" y="44"/>
                  <a:pt x="172" y="44"/>
                </a:cubicBezTo>
                <a:cubicBezTo>
                  <a:pt x="166" y="44"/>
                  <a:pt x="161" y="44"/>
                  <a:pt x="155" y="44"/>
                </a:cubicBezTo>
                <a:cubicBezTo>
                  <a:pt x="164" y="43"/>
                  <a:pt x="176" y="41"/>
                  <a:pt x="185" y="40"/>
                </a:cubicBezTo>
                <a:cubicBezTo>
                  <a:pt x="185" y="40"/>
                  <a:pt x="185" y="40"/>
                  <a:pt x="185" y="40"/>
                </a:cubicBezTo>
                <a:cubicBezTo>
                  <a:pt x="190" y="39"/>
                  <a:pt x="194" y="39"/>
                  <a:pt x="194" y="40"/>
                </a:cubicBezTo>
                <a:cubicBezTo>
                  <a:pt x="194" y="40"/>
                  <a:pt x="194" y="40"/>
                  <a:pt x="194" y="40"/>
                </a:cubicBezTo>
                <a:cubicBezTo>
                  <a:pt x="195" y="41"/>
                  <a:pt x="199" y="37"/>
                  <a:pt x="200" y="38"/>
                </a:cubicBezTo>
                <a:cubicBezTo>
                  <a:pt x="199" y="38"/>
                  <a:pt x="199" y="39"/>
                  <a:pt x="199" y="39"/>
                </a:cubicBezTo>
                <a:cubicBezTo>
                  <a:pt x="198" y="39"/>
                  <a:pt x="203" y="39"/>
                  <a:pt x="204" y="39"/>
                </a:cubicBezTo>
                <a:cubicBezTo>
                  <a:pt x="210" y="40"/>
                  <a:pt x="226" y="37"/>
                  <a:pt x="229" y="36"/>
                </a:cubicBezTo>
                <a:cubicBezTo>
                  <a:pt x="233" y="36"/>
                  <a:pt x="253" y="32"/>
                  <a:pt x="253" y="32"/>
                </a:cubicBezTo>
                <a:cubicBezTo>
                  <a:pt x="250" y="29"/>
                  <a:pt x="225" y="35"/>
                  <a:pt x="220" y="35"/>
                </a:cubicBezTo>
                <a:cubicBezTo>
                  <a:pt x="217" y="35"/>
                  <a:pt x="208" y="39"/>
                  <a:pt x="204" y="37"/>
                </a:cubicBezTo>
                <a:cubicBezTo>
                  <a:pt x="204" y="36"/>
                  <a:pt x="208" y="36"/>
                  <a:pt x="210" y="35"/>
                </a:cubicBezTo>
                <a:cubicBezTo>
                  <a:pt x="205" y="36"/>
                  <a:pt x="192" y="35"/>
                  <a:pt x="192" y="37"/>
                </a:cubicBezTo>
                <a:cubicBezTo>
                  <a:pt x="193" y="37"/>
                  <a:pt x="194" y="37"/>
                  <a:pt x="195" y="37"/>
                </a:cubicBezTo>
                <a:cubicBezTo>
                  <a:pt x="195" y="37"/>
                  <a:pt x="184" y="40"/>
                  <a:pt x="184" y="38"/>
                </a:cubicBezTo>
                <a:cubicBezTo>
                  <a:pt x="184" y="38"/>
                  <a:pt x="190" y="38"/>
                  <a:pt x="190" y="37"/>
                </a:cubicBezTo>
                <a:cubicBezTo>
                  <a:pt x="190" y="37"/>
                  <a:pt x="183" y="37"/>
                  <a:pt x="183" y="38"/>
                </a:cubicBezTo>
                <a:cubicBezTo>
                  <a:pt x="183" y="38"/>
                  <a:pt x="183" y="38"/>
                  <a:pt x="183" y="39"/>
                </a:cubicBezTo>
                <a:cubicBezTo>
                  <a:pt x="183" y="39"/>
                  <a:pt x="168" y="41"/>
                  <a:pt x="168" y="40"/>
                </a:cubicBezTo>
                <a:cubicBezTo>
                  <a:pt x="168" y="40"/>
                  <a:pt x="171" y="39"/>
                  <a:pt x="170" y="39"/>
                </a:cubicBezTo>
                <a:cubicBezTo>
                  <a:pt x="170" y="39"/>
                  <a:pt x="169" y="39"/>
                  <a:pt x="167" y="39"/>
                </a:cubicBezTo>
                <a:cubicBezTo>
                  <a:pt x="168" y="38"/>
                  <a:pt x="169" y="38"/>
                  <a:pt x="169" y="38"/>
                </a:cubicBezTo>
                <a:cubicBezTo>
                  <a:pt x="175" y="35"/>
                  <a:pt x="185" y="36"/>
                  <a:pt x="192" y="36"/>
                </a:cubicBezTo>
                <a:cubicBezTo>
                  <a:pt x="200" y="35"/>
                  <a:pt x="208" y="34"/>
                  <a:pt x="216" y="33"/>
                </a:cubicBezTo>
                <a:cubicBezTo>
                  <a:pt x="229" y="32"/>
                  <a:pt x="243" y="30"/>
                  <a:pt x="256" y="29"/>
                </a:cubicBezTo>
                <a:cubicBezTo>
                  <a:pt x="266" y="28"/>
                  <a:pt x="277" y="26"/>
                  <a:pt x="287" y="26"/>
                </a:cubicBezTo>
                <a:cubicBezTo>
                  <a:pt x="292" y="26"/>
                  <a:pt x="304" y="25"/>
                  <a:pt x="306" y="24"/>
                </a:cubicBezTo>
                <a:cubicBezTo>
                  <a:pt x="308" y="23"/>
                  <a:pt x="312" y="23"/>
                  <a:pt x="316" y="23"/>
                </a:cubicBezTo>
                <a:cubicBezTo>
                  <a:pt x="315" y="23"/>
                  <a:pt x="315" y="22"/>
                  <a:pt x="316" y="23"/>
                </a:cubicBezTo>
                <a:cubicBezTo>
                  <a:pt x="321" y="23"/>
                  <a:pt x="327" y="23"/>
                  <a:pt x="331" y="23"/>
                </a:cubicBezTo>
                <a:cubicBezTo>
                  <a:pt x="332" y="23"/>
                  <a:pt x="338" y="22"/>
                  <a:pt x="342" y="22"/>
                </a:cubicBezTo>
                <a:cubicBezTo>
                  <a:pt x="342" y="21"/>
                  <a:pt x="351" y="22"/>
                  <a:pt x="351" y="22"/>
                </a:cubicBezTo>
                <a:cubicBezTo>
                  <a:pt x="354" y="22"/>
                  <a:pt x="369" y="19"/>
                  <a:pt x="371" y="21"/>
                </a:cubicBezTo>
                <a:cubicBezTo>
                  <a:pt x="371" y="21"/>
                  <a:pt x="370" y="21"/>
                  <a:pt x="370" y="21"/>
                </a:cubicBezTo>
                <a:cubicBezTo>
                  <a:pt x="379" y="23"/>
                  <a:pt x="391" y="21"/>
                  <a:pt x="401" y="21"/>
                </a:cubicBezTo>
                <a:cubicBezTo>
                  <a:pt x="400" y="21"/>
                  <a:pt x="397" y="22"/>
                  <a:pt x="397" y="22"/>
                </a:cubicBezTo>
                <a:cubicBezTo>
                  <a:pt x="396" y="22"/>
                  <a:pt x="401" y="27"/>
                  <a:pt x="404" y="26"/>
                </a:cubicBezTo>
                <a:cubicBezTo>
                  <a:pt x="404" y="28"/>
                  <a:pt x="404" y="29"/>
                  <a:pt x="403" y="31"/>
                </a:cubicBezTo>
                <a:cubicBezTo>
                  <a:pt x="404" y="29"/>
                  <a:pt x="404" y="27"/>
                  <a:pt x="404" y="25"/>
                </a:cubicBezTo>
                <a:cubicBezTo>
                  <a:pt x="403" y="24"/>
                  <a:pt x="399" y="22"/>
                  <a:pt x="399" y="23"/>
                </a:cubicBezTo>
                <a:cubicBezTo>
                  <a:pt x="399" y="22"/>
                  <a:pt x="403" y="22"/>
                  <a:pt x="404" y="23"/>
                </a:cubicBezTo>
                <a:cubicBezTo>
                  <a:pt x="404" y="22"/>
                  <a:pt x="404" y="22"/>
                  <a:pt x="404" y="21"/>
                </a:cubicBezTo>
                <a:cubicBezTo>
                  <a:pt x="404" y="21"/>
                  <a:pt x="404" y="21"/>
                  <a:pt x="404" y="21"/>
                </a:cubicBezTo>
                <a:cubicBezTo>
                  <a:pt x="404" y="21"/>
                  <a:pt x="404" y="21"/>
                  <a:pt x="404" y="21"/>
                </a:cubicBezTo>
                <a:cubicBezTo>
                  <a:pt x="404" y="21"/>
                  <a:pt x="404" y="21"/>
                  <a:pt x="404" y="21"/>
                </a:cubicBezTo>
                <a:cubicBezTo>
                  <a:pt x="404" y="21"/>
                  <a:pt x="404" y="21"/>
                  <a:pt x="404" y="21"/>
                </a:cubicBezTo>
                <a:cubicBezTo>
                  <a:pt x="404" y="21"/>
                  <a:pt x="405" y="21"/>
                  <a:pt x="405" y="21"/>
                </a:cubicBezTo>
                <a:cubicBezTo>
                  <a:pt x="405" y="21"/>
                  <a:pt x="405" y="21"/>
                  <a:pt x="405" y="21"/>
                </a:cubicBezTo>
                <a:cubicBezTo>
                  <a:pt x="405" y="21"/>
                  <a:pt x="405" y="21"/>
                  <a:pt x="405" y="21"/>
                </a:cubicBezTo>
                <a:cubicBezTo>
                  <a:pt x="405" y="21"/>
                  <a:pt x="405" y="21"/>
                  <a:pt x="405" y="21"/>
                </a:cubicBezTo>
                <a:cubicBezTo>
                  <a:pt x="405" y="21"/>
                  <a:pt x="405" y="21"/>
                  <a:pt x="405" y="21"/>
                </a:cubicBezTo>
                <a:cubicBezTo>
                  <a:pt x="412" y="20"/>
                  <a:pt x="419" y="20"/>
                  <a:pt x="426" y="19"/>
                </a:cubicBezTo>
                <a:cubicBezTo>
                  <a:pt x="429" y="18"/>
                  <a:pt x="429" y="13"/>
                  <a:pt x="428" y="12"/>
                </a:cubicBezTo>
                <a:cubicBezTo>
                  <a:pt x="427" y="12"/>
                  <a:pt x="422" y="14"/>
                  <a:pt x="422" y="12"/>
                </a:cubicBezTo>
                <a:cubicBezTo>
                  <a:pt x="422" y="12"/>
                  <a:pt x="427" y="10"/>
                  <a:pt x="427" y="10"/>
                </a:cubicBezTo>
                <a:cubicBezTo>
                  <a:pt x="430" y="7"/>
                  <a:pt x="416" y="7"/>
                  <a:pt x="418" y="8"/>
                </a:cubicBezTo>
                <a:cubicBezTo>
                  <a:pt x="418" y="8"/>
                  <a:pt x="425" y="10"/>
                  <a:pt x="425" y="9"/>
                </a:cubicBezTo>
                <a:cubicBezTo>
                  <a:pt x="425" y="11"/>
                  <a:pt x="420" y="10"/>
                  <a:pt x="420" y="10"/>
                </a:cubicBezTo>
                <a:cubicBezTo>
                  <a:pt x="420" y="10"/>
                  <a:pt x="421" y="11"/>
                  <a:pt x="421" y="11"/>
                </a:cubicBezTo>
                <a:cubicBezTo>
                  <a:pt x="420" y="11"/>
                  <a:pt x="414" y="11"/>
                  <a:pt x="407" y="12"/>
                </a:cubicBezTo>
                <a:cubicBezTo>
                  <a:pt x="407" y="11"/>
                  <a:pt x="407" y="10"/>
                  <a:pt x="407" y="10"/>
                </a:cubicBezTo>
                <a:cubicBezTo>
                  <a:pt x="409" y="10"/>
                  <a:pt x="411" y="10"/>
                  <a:pt x="412" y="9"/>
                </a:cubicBezTo>
                <a:cubicBezTo>
                  <a:pt x="412" y="9"/>
                  <a:pt x="412" y="9"/>
                  <a:pt x="412" y="9"/>
                </a:cubicBezTo>
                <a:cubicBezTo>
                  <a:pt x="412" y="9"/>
                  <a:pt x="412" y="9"/>
                  <a:pt x="412" y="9"/>
                </a:cubicBezTo>
                <a:cubicBezTo>
                  <a:pt x="414" y="9"/>
                  <a:pt x="415" y="9"/>
                  <a:pt x="415" y="8"/>
                </a:cubicBezTo>
                <a:cubicBezTo>
                  <a:pt x="415" y="9"/>
                  <a:pt x="412" y="9"/>
                  <a:pt x="407" y="9"/>
                </a:cubicBezTo>
                <a:cubicBezTo>
                  <a:pt x="407" y="9"/>
                  <a:pt x="407" y="9"/>
                  <a:pt x="407" y="9"/>
                </a:cubicBezTo>
                <a:cubicBezTo>
                  <a:pt x="407" y="8"/>
                  <a:pt x="407" y="8"/>
                  <a:pt x="408" y="7"/>
                </a:cubicBezTo>
                <a:cubicBezTo>
                  <a:pt x="407" y="8"/>
                  <a:pt x="407" y="8"/>
                  <a:pt x="407" y="9"/>
                </a:cubicBezTo>
                <a:cubicBezTo>
                  <a:pt x="407" y="8"/>
                  <a:pt x="407" y="8"/>
                  <a:pt x="407" y="8"/>
                </a:cubicBezTo>
                <a:cubicBezTo>
                  <a:pt x="407" y="8"/>
                  <a:pt x="407" y="8"/>
                  <a:pt x="406" y="8"/>
                </a:cubicBezTo>
                <a:cubicBezTo>
                  <a:pt x="406" y="7"/>
                  <a:pt x="406" y="6"/>
                  <a:pt x="406" y="6"/>
                </a:cubicBezTo>
                <a:cubicBezTo>
                  <a:pt x="406" y="6"/>
                  <a:pt x="406" y="7"/>
                  <a:pt x="406" y="8"/>
                </a:cubicBezTo>
                <a:cubicBezTo>
                  <a:pt x="406" y="8"/>
                  <a:pt x="406" y="8"/>
                  <a:pt x="406" y="8"/>
                </a:cubicBezTo>
                <a:cubicBezTo>
                  <a:pt x="406" y="8"/>
                  <a:pt x="406" y="7"/>
                  <a:pt x="406" y="7"/>
                </a:cubicBezTo>
                <a:cubicBezTo>
                  <a:pt x="406" y="7"/>
                  <a:pt x="406" y="8"/>
                  <a:pt x="406" y="8"/>
                </a:cubicBezTo>
                <a:cubicBezTo>
                  <a:pt x="406" y="8"/>
                  <a:pt x="406" y="8"/>
                  <a:pt x="406" y="8"/>
                </a:cubicBezTo>
                <a:cubicBezTo>
                  <a:pt x="406" y="8"/>
                  <a:pt x="406" y="7"/>
                  <a:pt x="406" y="7"/>
                </a:cubicBezTo>
                <a:cubicBezTo>
                  <a:pt x="406" y="7"/>
                  <a:pt x="406" y="7"/>
                  <a:pt x="406" y="7"/>
                </a:cubicBezTo>
                <a:cubicBezTo>
                  <a:pt x="406" y="7"/>
                  <a:pt x="406" y="7"/>
                  <a:pt x="406" y="8"/>
                </a:cubicBezTo>
                <a:cubicBezTo>
                  <a:pt x="406" y="8"/>
                  <a:pt x="406" y="8"/>
                  <a:pt x="406" y="8"/>
                </a:cubicBezTo>
                <a:cubicBezTo>
                  <a:pt x="406" y="7"/>
                  <a:pt x="406" y="7"/>
                  <a:pt x="406" y="7"/>
                </a:cubicBezTo>
                <a:cubicBezTo>
                  <a:pt x="405" y="6"/>
                  <a:pt x="404" y="7"/>
                  <a:pt x="403" y="7"/>
                </a:cubicBezTo>
                <a:cubicBezTo>
                  <a:pt x="403" y="7"/>
                  <a:pt x="403" y="7"/>
                  <a:pt x="403" y="8"/>
                </a:cubicBezTo>
                <a:cubicBezTo>
                  <a:pt x="401" y="9"/>
                  <a:pt x="385" y="7"/>
                  <a:pt x="382" y="7"/>
                </a:cubicBezTo>
                <a:cubicBezTo>
                  <a:pt x="372" y="7"/>
                  <a:pt x="363" y="8"/>
                  <a:pt x="353" y="8"/>
                </a:cubicBezTo>
                <a:cubicBezTo>
                  <a:pt x="347" y="8"/>
                  <a:pt x="333" y="6"/>
                  <a:pt x="327" y="9"/>
                </a:cubicBezTo>
                <a:cubicBezTo>
                  <a:pt x="326" y="10"/>
                  <a:pt x="325" y="10"/>
                  <a:pt x="324" y="10"/>
                </a:cubicBezTo>
                <a:cubicBezTo>
                  <a:pt x="324" y="10"/>
                  <a:pt x="324" y="10"/>
                  <a:pt x="324" y="10"/>
                </a:cubicBezTo>
                <a:cubicBezTo>
                  <a:pt x="324" y="11"/>
                  <a:pt x="318" y="11"/>
                  <a:pt x="318" y="10"/>
                </a:cubicBezTo>
                <a:cubicBezTo>
                  <a:pt x="318" y="10"/>
                  <a:pt x="320" y="10"/>
                  <a:pt x="321" y="10"/>
                </a:cubicBezTo>
                <a:cubicBezTo>
                  <a:pt x="318" y="10"/>
                  <a:pt x="315" y="9"/>
                  <a:pt x="312" y="10"/>
                </a:cubicBezTo>
                <a:cubicBezTo>
                  <a:pt x="310" y="11"/>
                  <a:pt x="307" y="11"/>
                  <a:pt x="304" y="11"/>
                </a:cubicBezTo>
                <a:cubicBezTo>
                  <a:pt x="304" y="11"/>
                  <a:pt x="304" y="11"/>
                  <a:pt x="304" y="11"/>
                </a:cubicBezTo>
                <a:cubicBezTo>
                  <a:pt x="299" y="11"/>
                  <a:pt x="294" y="11"/>
                  <a:pt x="290" y="11"/>
                </a:cubicBezTo>
                <a:cubicBezTo>
                  <a:pt x="277" y="13"/>
                  <a:pt x="263" y="13"/>
                  <a:pt x="250" y="15"/>
                </a:cubicBezTo>
                <a:cubicBezTo>
                  <a:pt x="213" y="18"/>
                  <a:pt x="177" y="22"/>
                  <a:pt x="140" y="26"/>
                </a:cubicBezTo>
                <a:cubicBezTo>
                  <a:pt x="124" y="28"/>
                  <a:pt x="108" y="29"/>
                  <a:pt x="93" y="32"/>
                </a:cubicBezTo>
                <a:cubicBezTo>
                  <a:pt x="82" y="33"/>
                  <a:pt x="68" y="33"/>
                  <a:pt x="57" y="35"/>
                </a:cubicBezTo>
                <a:cubicBezTo>
                  <a:pt x="66" y="33"/>
                  <a:pt x="77" y="32"/>
                  <a:pt x="84" y="32"/>
                </a:cubicBezTo>
                <a:cubicBezTo>
                  <a:pt x="96" y="32"/>
                  <a:pt x="109" y="28"/>
                  <a:pt x="121" y="27"/>
                </a:cubicBezTo>
                <a:cubicBezTo>
                  <a:pt x="135" y="26"/>
                  <a:pt x="149" y="23"/>
                  <a:pt x="163" y="22"/>
                </a:cubicBezTo>
                <a:cubicBezTo>
                  <a:pt x="165" y="22"/>
                  <a:pt x="176" y="20"/>
                  <a:pt x="186" y="19"/>
                </a:cubicBezTo>
                <a:cubicBezTo>
                  <a:pt x="184" y="19"/>
                  <a:pt x="181" y="19"/>
                  <a:pt x="181" y="18"/>
                </a:cubicBezTo>
                <a:cubicBezTo>
                  <a:pt x="181" y="17"/>
                  <a:pt x="188" y="18"/>
                  <a:pt x="187" y="18"/>
                </a:cubicBezTo>
                <a:cubicBezTo>
                  <a:pt x="188" y="18"/>
                  <a:pt x="188" y="18"/>
                  <a:pt x="189" y="18"/>
                </a:cubicBezTo>
                <a:cubicBezTo>
                  <a:pt x="189" y="18"/>
                  <a:pt x="189" y="18"/>
                  <a:pt x="189" y="18"/>
                </a:cubicBezTo>
                <a:cubicBezTo>
                  <a:pt x="189" y="15"/>
                  <a:pt x="206" y="17"/>
                  <a:pt x="206" y="17"/>
                </a:cubicBezTo>
                <a:cubicBezTo>
                  <a:pt x="205" y="17"/>
                  <a:pt x="205" y="17"/>
                  <a:pt x="204" y="17"/>
                </a:cubicBezTo>
                <a:cubicBezTo>
                  <a:pt x="204" y="17"/>
                  <a:pt x="211" y="15"/>
                  <a:pt x="211" y="15"/>
                </a:cubicBezTo>
                <a:cubicBezTo>
                  <a:pt x="211" y="15"/>
                  <a:pt x="210" y="16"/>
                  <a:pt x="209" y="17"/>
                </a:cubicBezTo>
                <a:cubicBezTo>
                  <a:pt x="209" y="17"/>
                  <a:pt x="217" y="17"/>
                  <a:pt x="217" y="17"/>
                </a:cubicBezTo>
                <a:cubicBezTo>
                  <a:pt x="217" y="15"/>
                  <a:pt x="218" y="14"/>
                  <a:pt x="220" y="14"/>
                </a:cubicBezTo>
                <a:cubicBezTo>
                  <a:pt x="221" y="14"/>
                  <a:pt x="225" y="15"/>
                  <a:pt x="225" y="15"/>
                </a:cubicBezTo>
                <a:cubicBezTo>
                  <a:pt x="224" y="15"/>
                  <a:pt x="224" y="16"/>
                  <a:pt x="224" y="16"/>
                </a:cubicBezTo>
                <a:cubicBezTo>
                  <a:pt x="227" y="17"/>
                  <a:pt x="231" y="15"/>
                  <a:pt x="235" y="14"/>
                </a:cubicBezTo>
                <a:cubicBezTo>
                  <a:pt x="235" y="14"/>
                  <a:pt x="234" y="14"/>
                  <a:pt x="235" y="14"/>
                </a:cubicBezTo>
                <a:cubicBezTo>
                  <a:pt x="235" y="14"/>
                  <a:pt x="235" y="14"/>
                  <a:pt x="235" y="14"/>
                </a:cubicBezTo>
                <a:cubicBezTo>
                  <a:pt x="235" y="14"/>
                  <a:pt x="236" y="14"/>
                  <a:pt x="237" y="14"/>
                </a:cubicBezTo>
                <a:cubicBezTo>
                  <a:pt x="237" y="14"/>
                  <a:pt x="238" y="14"/>
                  <a:pt x="238" y="14"/>
                </a:cubicBezTo>
                <a:cubicBezTo>
                  <a:pt x="238" y="14"/>
                  <a:pt x="238" y="14"/>
                  <a:pt x="237" y="14"/>
                </a:cubicBezTo>
                <a:cubicBezTo>
                  <a:pt x="238" y="14"/>
                  <a:pt x="239" y="14"/>
                  <a:pt x="239" y="14"/>
                </a:cubicBezTo>
                <a:cubicBezTo>
                  <a:pt x="241" y="14"/>
                  <a:pt x="244" y="14"/>
                  <a:pt x="247" y="13"/>
                </a:cubicBezTo>
                <a:cubicBezTo>
                  <a:pt x="247" y="13"/>
                  <a:pt x="247" y="13"/>
                  <a:pt x="247" y="13"/>
                </a:cubicBezTo>
                <a:cubicBezTo>
                  <a:pt x="251" y="13"/>
                  <a:pt x="255" y="12"/>
                  <a:pt x="256" y="12"/>
                </a:cubicBezTo>
                <a:cubicBezTo>
                  <a:pt x="256" y="12"/>
                  <a:pt x="250" y="13"/>
                  <a:pt x="250" y="12"/>
                </a:cubicBezTo>
                <a:cubicBezTo>
                  <a:pt x="250" y="12"/>
                  <a:pt x="267" y="8"/>
                  <a:pt x="266" y="8"/>
                </a:cubicBezTo>
                <a:cubicBezTo>
                  <a:pt x="258" y="7"/>
                  <a:pt x="249" y="10"/>
                  <a:pt x="241" y="11"/>
                </a:cubicBezTo>
                <a:cubicBezTo>
                  <a:pt x="233" y="12"/>
                  <a:pt x="224" y="11"/>
                  <a:pt x="216" y="13"/>
                </a:cubicBezTo>
                <a:cubicBezTo>
                  <a:pt x="194" y="17"/>
                  <a:pt x="170" y="19"/>
                  <a:pt x="147" y="20"/>
                </a:cubicBezTo>
                <a:cubicBezTo>
                  <a:pt x="121" y="21"/>
                  <a:pt x="95" y="27"/>
                  <a:pt x="69" y="29"/>
                </a:cubicBezTo>
                <a:cubicBezTo>
                  <a:pt x="66" y="30"/>
                  <a:pt x="47" y="33"/>
                  <a:pt x="47" y="32"/>
                </a:cubicBezTo>
                <a:cubicBezTo>
                  <a:pt x="47" y="31"/>
                  <a:pt x="35" y="32"/>
                  <a:pt x="34" y="33"/>
                </a:cubicBezTo>
                <a:cubicBezTo>
                  <a:pt x="31" y="34"/>
                  <a:pt x="13" y="37"/>
                  <a:pt x="12" y="36"/>
                </a:cubicBezTo>
                <a:cubicBezTo>
                  <a:pt x="14" y="38"/>
                  <a:pt x="29" y="40"/>
                  <a:pt x="39" y="40"/>
                </a:cubicBezTo>
                <a:cubicBezTo>
                  <a:pt x="39" y="40"/>
                  <a:pt x="39" y="40"/>
                  <a:pt x="39" y="40"/>
                </a:cubicBezTo>
                <a:cubicBezTo>
                  <a:pt x="31" y="41"/>
                  <a:pt x="21" y="40"/>
                  <a:pt x="17" y="40"/>
                </a:cubicBezTo>
                <a:cubicBezTo>
                  <a:pt x="12" y="41"/>
                  <a:pt x="14" y="43"/>
                  <a:pt x="10" y="44"/>
                </a:cubicBezTo>
                <a:cubicBezTo>
                  <a:pt x="5" y="44"/>
                  <a:pt x="10" y="47"/>
                  <a:pt x="9" y="49"/>
                </a:cubicBezTo>
                <a:cubicBezTo>
                  <a:pt x="8" y="49"/>
                  <a:pt x="8" y="49"/>
                  <a:pt x="7" y="50"/>
                </a:cubicBezTo>
                <a:cubicBezTo>
                  <a:pt x="9" y="51"/>
                  <a:pt x="16" y="51"/>
                  <a:pt x="20" y="51"/>
                </a:cubicBezTo>
                <a:cubicBezTo>
                  <a:pt x="16" y="51"/>
                  <a:pt x="10" y="52"/>
                  <a:pt x="12" y="53"/>
                </a:cubicBezTo>
                <a:cubicBezTo>
                  <a:pt x="15" y="54"/>
                  <a:pt x="26" y="54"/>
                  <a:pt x="34" y="53"/>
                </a:cubicBezTo>
                <a:cubicBezTo>
                  <a:pt x="35" y="53"/>
                  <a:pt x="36" y="54"/>
                  <a:pt x="37" y="54"/>
                </a:cubicBezTo>
                <a:cubicBezTo>
                  <a:pt x="36" y="54"/>
                  <a:pt x="35" y="53"/>
                  <a:pt x="34" y="54"/>
                </a:cubicBezTo>
                <a:cubicBezTo>
                  <a:pt x="33" y="54"/>
                  <a:pt x="33" y="54"/>
                  <a:pt x="33" y="55"/>
                </a:cubicBezTo>
                <a:cubicBezTo>
                  <a:pt x="32" y="55"/>
                  <a:pt x="32" y="55"/>
                  <a:pt x="33" y="56"/>
                </a:cubicBezTo>
                <a:cubicBezTo>
                  <a:pt x="34" y="56"/>
                  <a:pt x="34" y="56"/>
                  <a:pt x="35" y="56"/>
                </a:cubicBezTo>
                <a:cubicBezTo>
                  <a:pt x="36" y="56"/>
                  <a:pt x="37" y="56"/>
                  <a:pt x="38" y="56"/>
                </a:cubicBezTo>
                <a:cubicBezTo>
                  <a:pt x="42" y="58"/>
                  <a:pt x="70" y="59"/>
                  <a:pt x="74" y="56"/>
                </a:cubicBezTo>
                <a:cubicBezTo>
                  <a:pt x="70" y="60"/>
                  <a:pt x="49" y="59"/>
                  <a:pt x="42" y="60"/>
                </a:cubicBezTo>
                <a:cubicBezTo>
                  <a:pt x="37" y="61"/>
                  <a:pt x="40" y="63"/>
                  <a:pt x="36" y="63"/>
                </a:cubicBezTo>
                <a:cubicBezTo>
                  <a:pt x="32" y="64"/>
                  <a:pt x="35" y="66"/>
                  <a:pt x="35" y="68"/>
                </a:cubicBezTo>
                <a:cubicBezTo>
                  <a:pt x="35" y="68"/>
                  <a:pt x="34" y="68"/>
                  <a:pt x="33" y="68"/>
                </a:cubicBezTo>
                <a:cubicBezTo>
                  <a:pt x="28" y="69"/>
                  <a:pt x="23" y="71"/>
                  <a:pt x="17" y="71"/>
                </a:cubicBezTo>
                <a:cubicBezTo>
                  <a:pt x="16" y="71"/>
                  <a:pt x="6" y="71"/>
                  <a:pt x="8" y="73"/>
                </a:cubicBezTo>
                <a:cubicBezTo>
                  <a:pt x="12" y="76"/>
                  <a:pt x="41" y="77"/>
                  <a:pt x="47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1" y="77"/>
                  <a:pt x="20" y="76"/>
                  <a:pt x="13" y="77"/>
                </a:cubicBezTo>
                <a:cubicBezTo>
                  <a:pt x="7" y="77"/>
                  <a:pt x="10" y="79"/>
                  <a:pt x="5" y="79"/>
                </a:cubicBezTo>
                <a:cubicBezTo>
                  <a:pt x="0" y="80"/>
                  <a:pt x="5" y="83"/>
                  <a:pt x="4" y="84"/>
                </a:cubicBezTo>
                <a:cubicBezTo>
                  <a:pt x="3" y="85"/>
                  <a:pt x="2" y="85"/>
                  <a:pt x="2" y="86"/>
                </a:cubicBezTo>
                <a:cubicBezTo>
                  <a:pt x="4" y="86"/>
                  <a:pt x="8" y="86"/>
                  <a:pt x="12" y="87"/>
                </a:cubicBezTo>
                <a:cubicBezTo>
                  <a:pt x="10" y="87"/>
                  <a:pt x="8" y="87"/>
                  <a:pt x="6" y="87"/>
                </a:cubicBezTo>
                <a:cubicBezTo>
                  <a:pt x="6" y="88"/>
                  <a:pt x="6" y="88"/>
                  <a:pt x="7" y="89"/>
                </a:cubicBezTo>
                <a:cubicBezTo>
                  <a:pt x="8" y="90"/>
                  <a:pt x="13" y="90"/>
                  <a:pt x="17" y="90"/>
                </a:cubicBezTo>
                <a:cubicBezTo>
                  <a:pt x="18" y="90"/>
                  <a:pt x="18" y="90"/>
                  <a:pt x="18" y="90"/>
                </a:cubicBezTo>
                <a:cubicBezTo>
                  <a:pt x="19" y="91"/>
                  <a:pt x="21" y="90"/>
                  <a:pt x="21" y="90"/>
                </a:cubicBezTo>
                <a:cubicBezTo>
                  <a:pt x="30" y="89"/>
                  <a:pt x="39" y="88"/>
                  <a:pt x="42" y="86"/>
                </a:cubicBezTo>
                <a:cubicBezTo>
                  <a:pt x="42" y="86"/>
                  <a:pt x="39" y="85"/>
                  <a:pt x="40" y="85"/>
                </a:cubicBezTo>
                <a:cubicBezTo>
                  <a:pt x="41" y="85"/>
                  <a:pt x="43" y="85"/>
                  <a:pt x="44" y="85"/>
                </a:cubicBezTo>
                <a:cubicBezTo>
                  <a:pt x="44" y="85"/>
                  <a:pt x="43" y="86"/>
                  <a:pt x="43" y="86"/>
                </a:cubicBezTo>
                <a:cubicBezTo>
                  <a:pt x="44" y="86"/>
                  <a:pt x="46" y="86"/>
                  <a:pt x="48" y="86"/>
                </a:cubicBezTo>
                <a:cubicBezTo>
                  <a:pt x="42" y="87"/>
                  <a:pt x="37" y="89"/>
                  <a:pt x="32" y="89"/>
                </a:cubicBezTo>
                <a:cubicBezTo>
                  <a:pt x="31" y="89"/>
                  <a:pt x="21" y="90"/>
                  <a:pt x="23" y="91"/>
                </a:cubicBezTo>
                <a:cubicBezTo>
                  <a:pt x="27" y="94"/>
                  <a:pt x="58" y="95"/>
                  <a:pt x="63" y="90"/>
                </a:cubicBezTo>
                <a:cubicBezTo>
                  <a:pt x="58" y="95"/>
                  <a:pt x="35" y="94"/>
                  <a:pt x="28" y="95"/>
                </a:cubicBezTo>
                <a:cubicBezTo>
                  <a:pt x="22" y="95"/>
                  <a:pt x="25" y="98"/>
                  <a:pt x="20" y="98"/>
                </a:cubicBezTo>
                <a:cubicBezTo>
                  <a:pt x="15" y="99"/>
                  <a:pt x="20" y="101"/>
                  <a:pt x="19" y="103"/>
                </a:cubicBezTo>
                <a:cubicBezTo>
                  <a:pt x="19" y="104"/>
                  <a:pt x="18" y="104"/>
                  <a:pt x="17" y="104"/>
                </a:cubicBezTo>
                <a:cubicBezTo>
                  <a:pt x="20" y="105"/>
                  <a:pt x="26" y="106"/>
                  <a:pt x="31" y="105"/>
                </a:cubicBezTo>
                <a:cubicBezTo>
                  <a:pt x="26" y="106"/>
                  <a:pt x="21" y="107"/>
                  <a:pt x="22" y="107"/>
                </a:cubicBezTo>
                <a:cubicBezTo>
                  <a:pt x="23" y="108"/>
                  <a:pt x="25" y="108"/>
                  <a:pt x="27" y="108"/>
                </a:cubicBezTo>
                <a:cubicBezTo>
                  <a:pt x="27" y="108"/>
                  <a:pt x="27" y="108"/>
                  <a:pt x="27" y="108"/>
                </a:cubicBezTo>
                <a:cubicBezTo>
                  <a:pt x="27" y="108"/>
                  <a:pt x="28" y="108"/>
                  <a:pt x="29" y="108"/>
                </a:cubicBezTo>
                <a:cubicBezTo>
                  <a:pt x="29" y="108"/>
                  <a:pt x="30" y="108"/>
                  <a:pt x="30" y="108"/>
                </a:cubicBezTo>
                <a:cubicBezTo>
                  <a:pt x="28" y="109"/>
                  <a:pt x="26" y="109"/>
                  <a:pt x="23" y="110"/>
                </a:cubicBezTo>
                <a:cubicBezTo>
                  <a:pt x="23" y="110"/>
                  <a:pt x="12" y="110"/>
                  <a:pt x="14" y="111"/>
                </a:cubicBezTo>
                <a:cubicBezTo>
                  <a:pt x="17" y="113"/>
                  <a:pt x="30" y="114"/>
                  <a:pt x="41" y="113"/>
                </a:cubicBezTo>
                <a:cubicBezTo>
                  <a:pt x="41" y="113"/>
                  <a:pt x="40" y="113"/>
                  <a:pt x="38" y="113"/>
                </a:cubicBezTo>
                <a:cubicBezTo>
                  <a:pt x="36" y="113"/>
                  <a:pt x="36" y="114"/>
                  <a:pt x="36" y="114"/>
                </a:cubicBezTo>
                <a:cubicBezTo>
                  <a:pt x="29" y="115"/>
                  <a:pt x="23" y="115"/>
                  <a:pt x="20" y="115"/>
                </a:cubicBezTo>
                <a:cubicBezTo>
                  <a:pt x="14" y="116"/>
                  <a:pt x="17" y="118"/>
                  <a:pt x="12" y="118"/>
                </a:cubicBezTo>
                <a:cubicBezTo>
                  <a:pt x="6" y="119"/>
                  <a:pt x="11" y="121"/>
                  <a:pt x="10" y="123"/>
                </a:cubicBezTo>
                <a:cubicBezTo>
                  <a:pt x="10" y="124"/>
                  <a:pt x="9" y="124"/>
                  <a:pt x="8" y="125"/>
                </a:cubicBezTo>
                <a:cubicBezTo>
                  <a:pt x="10" y="125"/>
                  <a:pt x="12" y="125"/>
                  <a:pt x="15" y="126"/>
                </a:cubicBezTo>
                <a:cubicBezTo>
                  <a:pt x="14" y="126"/>
                  <a:pt x="13" y="126"/>
                  <a:pt x="13" y="126"/>
                </a:cubicBezTo>
                <a:cubicBezTo>
                  <a:pt x="12" y="127"/>
                  <a:pt x="13" y="127"/>
                  <a:pt x="14" y="128"/>
                </a:cubicBezTo>
                <a:cubicBezTo>
                  <a:pt x="21" y="129"/>
                  <a:pt x="38" y="127"/>
                  <a:pt x="47" y="125"/>
                </a:cubicBezTo>
                <a:cubicBezTo>
                  <a:pt x="57" y="126"/>
                  <a:pt x="73" y="126"/>
                  <a:pt x="78" y="123"/>
                </a:cubicBezTo>
                <a:cubicBezTo>
                  <a:pt x="78" y="123"/>
                  <a:pt x="77" y="123"/>
                  <a:pt x="76" y="122"/>
                </a:cubicBezTo>
                <a:cubicBezTo>
                  <a:pt x="75" y="121"/>
                  <a:pt x="81" y="123"/>
                  <a:pt x="81" y="122"/>
                </a:cubicBezTo>
                <a:cubicBezTo>
                  <a:pt x="80" y="123"/>
                  <a:pt x="80" y="123"/>
                  <a:pt x="80" y="123"/>
                </a:cubicBezTo>
                <a:cubicBezTo>
                  <a:pt x="81" y="123"/>
                  <a:pt x="83" y="123"/>
                  <a:pt x="86" y="123"/>
                </a:cubicBezTo>
                <a:cubicBezTo>
                  <a:pt x="83" y="124"/>
                  <a:pt x="80" y="125"/>
                  <a:pt x="76" y="126"/>
                </a:cubicBezTo>
                <a:cubicBezTo>
                  <a:pt x="77" y="126"/>
                  <a:pt x="77" y="126"/>
                  <a:pt x="77" y="125"/>
                </a:cubicBezTo>
                <a:cubicBezTo>
                  <a:pt x="76" y="125"/>
                  <a:pt x="76" y="125"/>
                  <a:pt x="75" y="126"/>
                </a:cubicBezTo>
                <a:cubicBezTo>
                  <a:pt x="75" y="126"/>
                  <a:pt x="76" y="126"/>
                  <a:pt x="76" y="126"/>
                </a:cubicBezTo>
                <a:cubicBezTo>
                  <a:pt x="71" y="127"/>
                  <a:pt x="66" y="128"/>
                  <a:pt x="66" y="127"/>
                </a:cubicBezTo>
                <a:cubicBezTo>
                  <a:pt x="66" y="133"/>
                  <a:pt x="97" y="130"/>
                  <a:pt x="101" y="127"/>
                </a:cubicBezTo>
                <a:cubicBezTo>
                  <a:pt x="97" y="131"/>
                  <a:pt x="75" y="133"/>
                  <a:pt x="69" y="132"/>
                </a:cubicBezTo>
                <a:cubicBezTo>
                  <a:pt x="67" y="132"/>
                  <a:pt x="62" y="134"/>
                  <a:pt x="63" y="134"/>
                </a:cubicBezTo>
                <a:cubicBezTo>
                  <a:pt x="59" y="132"/>
                  <a:pt x="57" y="127"/>
                  <a:pt x="54" y="131"/>
                </a:cubicBezTo>
                <a:cubicBezTo>
                  <a:pt x="54" y="131"/>
                  <a:pt x="54" y="132"/>
                  <a:pt x="54" y="133"/>
                </a:cubicBezTo>
                <a:cubicBezTo>
                  <a:pt x="56" y="136"/>
                  <a:pt x="58" y="139"/>
                  <a:pt x="62" y="141"/>
                </a:cubicBezTo>
                <a:cubicBezTo>
                  <a:pt x="62" y="141"/>
                  <a:pt x="62" y="141"/>
                  <a:pt x="62" y="141"/>
                </a:cubicBezTo>
                <a:cubicBezTo>
                  <a:pt x="62" y="141"/>
                  <a:pt x="63" y="141"/>
                  <a:pt x="63" y="141"/>
                </a:cubicBezTo>
                <a:cubicBezTo>
                  <a:pt x="63" y="141"/>
                  <a:pt x="63" y="141"/>
                  <a:pt x="64" y="141"/>
                </a:cubicBezTo>
                <a:cubicBezTo>
                  <a:pt x="65" y="141"/>
                  <a:pt x="66" y="142"/>
                  <a:pt x="67" y="142"/>
                </a:cubicBezTo>
                <a:cubicBezTo>
                  <a:pt x="66" y="142"/>
                  <a:pt x="66" y="142"/>
                  <a:pt x="66" y="142"/>
                </a:cubicBezTo>
                <a:cubicBezTo>
                  <a:pt x="66" y="142"/>
                  <a:pt x="66" y="142"/>
                  <a:pt x="66" y="143"/>
                </a:cubicBezTo>
                <a:cubicBezTo>
                  <a:pt x="62" y="142"/>
                  <a:pt x="59" y="142"/>
                  <a:pt x="57" y="141"/>
                </a:cubicBezTo>
                <a:cubicBezTo>
                  <a:pt x="57" y="141"/>
                  <a:pt x="57" y="141"/>
                  <a:pt x="58" y="142"/>
                </a:cubicBezTo>
                <a:cubicBezTo>
                  <a:pt x="63" y="146"/>
                  <a:pt x="70" y="146"/>
                  <a:pt x="77" y="144"/>
                </a:cubicBezTo>
                <a:cubicBezTo>
                  <a:pt x="85" y="145"/>
                  <a:pt x="95" y="143"/>
                  <a:pt x="98" y="141"/>
                </a:cubicBezTo>
                <a:cubicBezTo>
                  <a:pt x="94" y="146"/>
                  <a:pt x="73" y="145"/>
                  <a:pt x="67" y="146"/>
                </a:cubicBezTo>
                <a:cubicBezTo>
                  <a:pt x="64" y="147"/>
                  <a:pt x="68" y="149"/>
                  <a:pt x="63" y="149"/>
                </a:cubicBezTo>
                <a:cubicBezTo>
                  <a:pt x="58" y="149"/>
                  <a:pt x="62" y="152"/>
                  <a:pt x="61" y="154"/>
                </a:cubicBezTo>
                <a:cubicBezTo>
                  <a:pt x="60" y="154"/>
                  <a:pt x="60" y="154"/>
                  <a:pt x="59" y="155"/>
                </a:cubicBezTo>
                <a:cubicBezTo>
                  <a:pt x="63" y="156"/>
                  <a:pt x="74" y="157"/>
                  <a:pt x="78" y="156"/>
                </a:cubicBezTo>
                <a:cubicBezTo>
                  <a:pt x="74" y="158"/>
                  <a:pt x="68" y="156"/>
                  <a:pt x="63" y="157"/>
                </a:cubicBezTo>
                <a:cubicBezTo>
                  <a:pt x="63" y="157"/>
                  <a:pt x="63" y="158"/>
                  <a:pt x="64" y="158"/>
                </a:cubicBezTo>
                <a:cubicBezTo>
                  <a:pt x="69" y="161"/>
                  <a:pt x="89" y="158"/>
                  <a:pt x="94" y="155"/>
                </a:cubicBezTo>
                <a:cubicBezTo>
                  <a:pt x="93" y="154"/>
                  <a:pt x="93" y="154"/>
                  <a:pt x="93" y="153"/>
                </a:cubicBezTo>
                <a:cubicBezTo>
                  <a:pt x="94" y="152"/>
                  <a:pt x="106" y="152"/>
                  <a:pt x="109" y="152"/>
                </a:cubicBezTo>
                <a:cubicBezTo>
                  <a:pt x="116" y="150"/>
                  <a:pt x="122" y="149"/>
                  <a:pt x="128" y="148"/>
                </a:cubicBezTo>
                <a:cubicBezTo>
                  <a:pt x="129" y="148"/>
                  <a:pt x="163" y="141"/>
                  <a:pt x="163" y="141"/>
                </a:cubicBezTo>
                <a:cubicBezTo>
                  <a:pt x="163" y="141"/>
                  <a:pt x="163" y="141"/>
                  <a:pt x="163" y="142"/>
                </a:cubicBezTo>
                <a:cubicBezTo>
                  <a:pt x="164" y="143"/>
                  <a:pt x="188" y="138"/>
                  <a:pt x="202" y="136"/>
                </a:cubicBezTo>
                <a:cubicBezTo>
                  <a:pt x="202" y="136"/>
                  <a:pt x="202" y="135"/>
                  <a:pt x="202" y="136"/>
                </a:cubicBezTo>
                <a:cubicBezTo>
                  <a:pt x="202" y="136"/>
                  <a:pt x="202" y="136"/>
                  <a:pt x="202" y="136"/>
                </a:cubicBezTo>
                <a:cubicBezTo>
                  <a:pt x="207" y="135"/>
                  <a:pt x="211" y="135"/>
                  <a:pt x="211" y="135"/>
                </a:cubicBezTo>
                <a:cubicBezTo>
                  <a:pt x="211" y="135"/>
                  <a:pt x="210" y="135"/>
                  <a:pt x="210" y="136"/>
                </a:cubicBezTo>
                <a:cubicBezTo>
                  <a:pt x="211" y="137"/>
                  <a:pt x="215" y="132"/>
                  <a:pt x="216" y="134"/>
                </a:cubicBezTo>
                <a:cubicBezTo>
                  <a:pt x="215" y="134"/>
                  <a:pt x="215" y="134"/>
                  <a:pt x="215" y="135"/>
                </a:cubicBezTo>
                <a:cubicBezTo>
                  <a:pt x="215" y="135"/>
                  <a:pt x="219" y="135"/>
                  <a:pt x="220" y="134"/>
                </a:cubicBezTo>
                <a:cubicBezTo>
                  <a:pt x="226" y="135"/>
                  <a:pt x="242" y="132"/>
                  <a:pt x="245" y="131"/>
                </a:cubicBezTo>
                <a:cubicBezTo>
                  <a:pt x="249" y="131"/>
                  <a:pt x="252" y="130"/>
                  <a:pt x="256" y="129"/>
                </a:cubicBezTo>
                <a:cubicBezTo>
                  <a:pt x="256" y="130"/>
                  <a:pt x="256" y="130"/>
                  <a:pt x="256" y="129"/>
                </a:cubicBezTo>
                <a:cubicBezTo>
                  <a:pt x="257" y="129"/>
                  <a:pt x="258" y="129"/>
                  <a:pt x="259" y="129"/>
                </a:cubicBezTo>
                <a:cubicBezTo>
                  <a:pt x="259" y="129"/>
                  <a:pt x="266" y="127"/>
                  <a:pt x="265" y="127"/>
                </a:cubicBezTo>
                <a:cubicBezTo>
                  <a:pt x="258" y="124"/>
                  <a:pt x="242" y="129"/>
                  <a:pt x="233" y="131"/>
                </a:cubicBezTo>
                <a:cubicBezTo>
                  <a:pt x="232" y="131"/>
                  <a:pt x="223" y="134"/>
                  <a:pt x="220" y="132"/>
                </a:cubicBezTo>
                <a:cubicBezTo>
                  <a:pt x="220" y="132"/>
                  <a:pt x="223" y="131"/>
                  <a:pt x="226" y="131"/>
                </a:cubicBezTo>
                <a:cubicBezTo>
                  <a:pt x="221" y="131"/>
                  <a:pt x="208" y="131"/>
                  <a:pt x="209" y="132"/>
                </a:cubicBezTo>
                <a:cubicBezTo>
                  <a:pt x="209" y="133"/>
                  <a:pt x="210" y="133"/>
                  <a:pt x="211" y="133"/>
                </a:cubicBezTo>
                <a:cubicBezTo>
                  <a:pt x="211" y="133"/>
                  <a:pt x="201" y="135"/>
                  <a:pt x="201" y="134"/>
                </a:cubicBezTo>
                <a:cubicBezTo>
                  <a:pt x="201" y="134"/>
                  <a:pt x="201" y="134"/>
                  <a:pt x="201" y="134"/>
                </a:cubicBezTo>
                <a:cubicBezTo>
                  <a:pt x="201" y="134"/>
                  <a:pt x="200" y="135"/>
                  <a:pt x="200" y="135"/>
                </a:cubicBezTo>
                <a:cubicBezTo>
                  <a:pt x="198" y="135"/>
                  <a:pt x="187" y="137"/>
                  <a:pt x="187" y="136"/>
                </a:cubicBezTo>
                <a:cubicBezTo>
                  <a:pt x="187" y="136"/>
                  <a:pt x="189" y="135"/>
                  <a:pt x="188" y="135"/>
                </a:cubicBezTo>
                <a:cubicBezTo>
                  <a:pt x="187" y="134"/>
                  <a:pt x="179" y="135"/>
                  <a:pt x="178" y="136"/>
                </a:cubicBezTo>
                <a:cubicBezTo>
                  <a:pt x="178" y="137"/>
                  <a:pt x="179" y="137"/>
                  <a:pt x="180" y="137"/>
                </a:cubicBezTo>
                <a:cubicBezTo>
                  <a:pt x="180" y="137"/>
                  <a:pt x="159" y="138"/>
                  <a:pt x="156" y="139"/>
                </a:cubicBezTo>
                <a:cubicBezTo>
                  <a:pt x="156" y="139"/>
                  <a:pt x="160" y="139"/>
                  <a:pt x="161" y="139"/>
                </a:cubicBezTo>
                <a:cubicBezTo>
                  <a:pt x="160" y="140"/>
                  <a:pt x="160" y="141"/>
                  <a:pt x="160" y="141"/>
                </a:cubicBezTo>
                <a:cubicBezTo>
                  <a:pt x="159" y="141"/>
                  <a:pt x="146" y="140"/>
                  <a:pt x="146" y="141"/>
                </a:cubicBezTo>
                <a:cubicBezTo>
                  <a:pt x="147" y="142"/>
                  <a:pt x="147" y="142"/>
                  <a:pt x="147" y="142"/>
                </a:cubicBezTo>
                <a:cubicBezTo>
                  <a:pt x="146" y="142"/>
                  <a:pt x="142" y="142"/>
                  <a:pt x="137" y="143"/>
                </a:cubicBezTo>
                <a:cubicBezTo>
                  <a:pt x="147" y="141"/>
                  <a:pt x="160" y="138"/>
                  <a:pt x="163" y="137"/>
                </a:cubicBezTo>
                <a:cubicBezTo>
                  <a:pt x="172" y="136"/>
                  <a:pt x="180" y="135"/>
                  <a:pt x="188" y="134"/>
                </a:cubicBezTo>
                <a:cubicBezTo>
                  <a:pt x="215" y="130"/>
                  <a:pt x="242" y="126"/>
                  <a:pt x="268" y="124"/>
                </a:cubicBezTo>
                <a:cubicBezTo>
                  <a:pt x="278" y="123"/>
                  <a:pt x="287" y="121"/>
                  <a:pt x="297" y="120"/>
                </a:cubicBezTo>
                <a:cubicBezTo>
                  <a:pt x="301" y="120"/>
                  <a:pt x="312" y="119"/>
                  <a:pt x="314" y="118"/>
                </a:cubicBezTo>
                <a:cubicBezTo>
                  <a:pt x="316" y="117"/>
                  <a:pt x="320" y="117"/>
                  <a:pt x="323" y="117"/>
                </a:cubicBezTo>
                <a:cubicBezTo>
                  <a:pt x="323" y="117"/>
                  <a:pt x="323" y="117"/>
                  <a:pt x="323" y="117"/>
                </a:cubicBezTo>
                <a:cubicBezTo>
                  <a:pt x="328" y="117"/>
                  <a:pt x="334" y="118"/>
                  <a:pt x="338" y="117"/>
                </a:cubicBezTo>
                <a:cubicBezTo>
                  <a:pt x="339" y="117"/>
                  <a:pt x="350" y="116"/>
                  <a:pt x="351" y="116"/>
                </a:cubicBezTo>
                <a:cubicBezTo>
                  <a:pt x="350" y="116"/>
                  <a:pt x="349" y="116"/>
                  <a:pt x="348" y="116"/>
                </a:cubicBezTo>
                <a:cubicBezTo>
                  <a:pt x="352" y="120"/>
                  <a:pt x="371" y="112"/>
                  <a:pt x="375" y="115"/>
                </a:cubicBezTo>
                <a:cubicBezTo>
                  <a:pt x="375" y="115"/>
                  <a:pt x="374" y="116"/>
                  <a:pt x="374" y="116"/>
                </a:cubicBezTo>
                <a:cubicBezTo>
                  <a:pt x="383" y="117"/>
                  <a:pt x="396" y="115"/>
                  <a:pt x="406" y="115"/>
                </a:cubicBezTo>
                <a:cubicBezTo>
                  <a:pt x="413" y="115"/>
                  <a:pt x="419" y="114"/>
                  <a:pt x="426" y="114"/>
                </a:cubicBezTo>
                <a:cubicBezTo>
                  <a:pt x="429" y="114"/>
                  <a:pt x="430" y="108"/>
                  <a:pt x="429" y="108"/>
                </a:cubicBezTo>
                <a:cubicBezTo>
                  <a:pt x="428" y="107"/>
                  <a:pt x="424" y="108"/>
                  <a:pt x="423" y="107"/>
                </a:cubicBezTo>
                <a:cubicBezTo>
                  <a:pt x="431" y="108"/>
                  <a:pt x="440" y="107"/>
                  <a:pt x="447" y="107"/>
                </a:cubicBezTo>
                <a:cubicBezTo>
                  <a:pt x="457" y="107"/>
                  <a:pt x="468" y="107"/>
                  <a:pt x="478" y="104"/>
                </a:cubicBezTo>
                <a:cubicBezTo>
                  <a:pt x="480" y="103"/>
                  <a:pt x="479" y="98"/>
                  <a:pt x="478" y="97"/>
                </a:cubicBezTo>
                <a:cubicBezTo>
                  <a:pt x="478" y="97"/>
                  <a:pt x="473" y="99"/>
                  <a:pt x="472" y="97"/>
                </a:cubicBezTo>
                <a:cubicBezTo>
                  <a:pt x="472" y="98"/>
                  <a:pt x="473" y="97"/>
                  <a:pt x="475" y="96"/>
                </a:cubicBezTo>
                <a:cubicBezTo>
                  <a:pt x="484" y="96"/>
                  <a:pt x="494" y="96"/>
                  <a:pt x="503" y="96"/>
                </a:cubicBezTo>
                <a:cubicBezTo>
                  <a:pt x="512" y="96"/>
                  <a:pt x="521" y="96"/>
                  <a:pt x="531" y="96"/>
                </a:cubicBezTo>
                <a:cubicBezTo>
                  <a:pt x="532" y="96"/>
                  <a:pt x="536" y="96"/>
                  <a:pt x="537" y="94"/>
                </a:cubicBezTo>
                <a:close/>
                <a:moveTo>
                  <a:pt x="514" y="87"/>
                </a:moveTo>
                <a:cubicBezTo>
                  <a:pt x="510" y="90"/>
                  <a:pt x="515" y="86"/>
                  <a:pt x="514" y="87"/>
                </a:cubicBezTo>
                <a:close/>
                <a:moveTo>
                  <a:pt x="312" y="91"/>
                </a:moveTo>
                <a:cubicBezTo>
                  <a:pt x="312" y="92"/>
                  <a:pt x="312" y="90"/>
                  <a:pt x="312" y="91"/>
                </a:cubicBezTo>
                <a:close/>
                <a:moveTo>
                  <a:pt x="308" y="92"/>
                </a:moveTo>
                <a:cubicBezTo>
                  <a:pt x="307" y="92"/>
                  <a:pt x="307" y="92"/>
                  <a:pt x="306" y="92"/>
                </a:cubicBezTo>
                <a:cubicBezTo>
                  <a:pt x="307" y="88"/>
                  <a:pt x="310" y="94"/>
                  <a:pt x="308" y="92"/>
                </a:cubicBezTo>
                <a:close/>
                <a:moveTo>
                  <a:pt x="305" y="91"/>
                </a:moveTo>
                <a:cubicBezTo>
                  <a:pt x="305" y="93"/>
                  <a:pt x="303" y="92"/>
                  <a:pt x="303" y="91"/>
                </a:cubicBezTo>
                <a:cubicBezTo>
                  <a:pt x="304" y="91"/>
                  <a:pt x="304" y="91"/>
                  <a:pt x="305" y="91"/>
                </a:cubicBezTo>
                <a:close/>
                <a:moveTo>
                  <a:pt x="288" y="92"/>
                </a:moveTo>
                <a:cubicBezTo>
                  <a:pt x="291" y="90"/>
                  <a:pt x="290" y="92"/>
                  <a:pt x="290" y="92"/>
                </a:cubicBezTo>
                <a:cubicBezTo>
                  <a:pt x="291" y="93"/>
                  <a:pt x="287" y="93"/>
                  <a:pt x="288" y="92"/>
                </a:cubicBezTo>
                <a:close/>
                <a:moveTo>
                  <a:pt x="241" y="95"/>
                </a:moveTo>
                <a:cubicBezTo>
                  <a:pt x="239" y="96"/>
                  <a:pt x="237" y="96"/>
                  <a:pt x="235" y="96"/>
                </a:cubicBezTo>
                <a:cubicBezTo>
                  <a:pt x="234" y="96"/>
                  <a:pt x="232" y="97"/>
                  <a:pt x="230" y="97"/>
                </a:cubicBezTo>
                <a:cubicBezTo>
                  <a:pt x="233" y="97"/>
                  <a:pt x="239" y="95"/>
                  <a:pt x="241" y="95"/>
                </a:cubicBezTo>
                <a:close/>
                <a:moveTo>
                  <a:pt x="216" y="96"/>
                </a:moveTo>
                <a:cubicBezTo>
                  <a:pt x="216" y="96"/>
                  <a:pt x="217" y="96"/>
                  <a:pt x="218" y="96"/>
                </a:cubicBezTo>
                <a:cubicBezTo>
                  <a:pt x="218" y="96"/>
                  <a:pt x="218" y="97"/>
                  <a:pt x="218" y="97"/>
                </a:cubicBezTo>
                <a:cubicBezTo>
                  <a:pt x="217" y="97"/>
                  <a:pt x="216" y="97"/>
                  <a:pt x="216" y="97"/>
                </a:cubicBezTo>
                <a:cubicBezTo>
                  <a:pt x="216" y="97"/>
                  <a:pt x="216" y="97"/>
                  <a:pt x="216" y="96"/>
                </a:cubicBezTo>
                <a:close/>
                <a:moveTo>
                  <a:pt x="475" y="61"/>
                </a:moveTo>
                <a:cubicBezTo>
                  <a:pt x="475" y="61"/>
                  <a:pt x="475" y="61"/>
                  <a:pt x="475" y="61"/>
                </a:cubicBezTo>
                <a:cubicBezTo>
                  <a:pt x="475" y="62"/>
                  <a:pt x="475" y="62"/>
                  <a:pt x="475" y="62"/>
                </a:cubicBezTo>
                <a:cubicBezTo>
                  <a:pt x="475" y="62"/>
                  <a:pt x="475" y="62"/>
                  <a:pt x="475" y="61"/>
                </a:cubicBezTo>
                <a:close/>
                <a:moveTo>
                  <a:pt x="469" y="65"/>
                </a:moveTo>
                <a:cubicBezTo>
                  <a:pt x="469" y="65"/>
                  <a:pt x="469" y="65"/>
                  <a:pt x="469" y="65"/>
                </a:cubicBezTo>
                <a:cubicBezTo>
                  <a:pt x="469" y="65"/>
                  <a:pt x="469" y="65"/>
                  <a:pt x="469" y="65"/>
                </a:cubicBezTo>
                <a:cubicBezTo>
                  <a:pt x="469" y="65"/>
                  <a:pt x="469" y="65"/>
                  <a:pt x="469" y="65"/>
                </a:cubicBezTo>
                <a:close/>
                <a:moveTo>
                  <a:pt x="444" y="68"/>
                </a:moveTo>
                <a:cubicBezTo>
                  <a:pt x="444" y="68"/>
                  <a:pt x="444" y="68"/>
                  <a:pt x="444" y="68"/>
                </a:cubicBezTo>
                <a:cubicBezTo>
                  <a:pt x="444" y="68"/>
                  <a:pt x="444" y="68"/>
                  <a:pt x="443" y="68"/>
                </a:cubicBezTo>
                <a:cubicBezTo>
                  <a:pt x="443" y="68"/>
                  <a:pt x="444" y="68"/>
                  <a:pt x="444" y="68"/>
                </a:cubicBezTo>
                <a:close/>
                <a:moveTo>
                  <a:pt x="434" y="68"/>
                </a:moveTo>
                <a:cubicBezTo>
                  <a:pt x="434" y="68"/>
                  <a:pt x="434" y="68"/>
                  <a:pt x="434" y="68"/>
                </a:cubicBezTo>
                <a:cubicBezTo>
                  <a:pt x="433" y="68"/>
                  <a:pt x="433" y="68"/>
                  <a:pt x="433" y="68"/>
                </a:cubicBezTo>
                <a:cubicBezTo>
                  <a:pt x="433" y="68"/>
                  <a:pt x="433" y="68"/>
                  <a:pt x="433" y="68"/>
                </a:cubicBezTo>
                <a:cubicBezTo>
                  <a:pt x="433" y="68"/>
                  <a:pt x="433" y="68"/>
                  <a:pt x="434" y="68"/>
                </a:cubicBezTo>
                <a:close/>
                <a:moveTo>
                  <a:pt x="427" y="71"/>
                </a:moveTo>
                <a:cubicBezTo>
                  <a:pt x="426" y="71"/>
                  <a:pt x="426" y="71"/>
                  <a:pt x="425" y="71"/>
                </a:cubicBezTo>
                <a:cubicBezTo>
                  <a:pt x="425" y="71"/>
                  <a:pt x="426" y="71"/>
                  <a:pt x="427" y="71"/>
                </a:cubicBezTo>
                <a:close/>
                <a:moveTo>
                  <a:pt x="404" y="71"/>
                </a:moveTo>
                <a:cubicBezTo>
                  <a:pt x="404" y="71"/>
                  <a:pt x="404" y="71"/>
                  <a:pt x="404" y="71"/>
                </a:cubicBezTo>
                <a:cubicBezTo>
                  <a:pt x="404" y="71"/>
                  <a:pt x="404" y="71"/>
                  <a:pt x="404" y="71"/>
                </a:cubicBezTo>
                <a:cubicBezTo>
                  <a:pt x="404" y="71"/>
                  <a:pt x="404" y="71"/>
                  <a:pt x="404" y="71"/>
                </a:cubicBezTo>
                <a:close/>
                <a:moveTo>
                  <a:pt x="404" y="69"/>
                </a:moveTo>
                <a:cubicBezTo>
                  <a:pt x="404" y="69"/>
                  <a:pt x="404" y="69"/>
                  <a:pt x="404" y="69"/>
                </a:cubicBezTo>
                <a:cubicBezTo>
                  <a:pt x="404" y="69"/>
                  <a:pt x="403" y="69"/>
                  <a:pt x="402" y="69"/>
                </a:cubicBezTo>
                <a:cubicBezTo>
                  <a:pt x="402" y="69"/>
                  <a:pt x="402" y="69"/>
                  <a:pt x="402" y="69"/>
                </a:cubicBezTo>
                <a:lnTo>
                  <a:pt x="404" y="69"/>
                </a:lnTo>
                <a:close/>
                <a:moveTo>
                  <a:pt x="374" y="70"/>
                </a:moveTo>
                <a:cubicBezTo>
                  <a:pt x="374" y="71"/>
                  <a:pt x="367" y="69"/>
                  <a:pt x="367" y="69"/>
                </a:cubicBezTo>
                <a:cubicBezTo>
                  <a:pt x="367" y="69"/>
                  <a:pt x="374" y="68"/>
                  <a:pt x="374" y="70"/>
                </a:cubicBezTo>
                <a:close/>
                <a:moveTo>
                  <a:pt x="358" y="77"/>
                </a:moveTo>
                <a:cubicBezTo>
                  <a:pt x="359" y="78"/>
                  <a:pt x="358" y="75"/>
                  <a:pt x="358" y="77"/>
                </a:cubicBezTo>
                <a:close/>
                <a:moveTo>
                  <a:pt x="361" y="72"/>
                </a:moveTo>
                <a:cubicBezTo>
                  <a:pt x="359" y="72"/>
                  <a:pt x="357" y="72"/>
                  <a:pt x="356" y="72"/>
                </a:cubicBezTo>
                <a:cubicBezTo>
                  <a:pt x="357" y="71"/>
                  <a:pt x="360" y="71"/>
                  <a:pt x="361" y="72"/>
                </a:cubicBezTo>
                <a:close/>
                <a:moveTo>
                  <a:pt x="352" y="71"/>
                </a:moveTo>
                <a:cubicBezTo>
                  <a:pt x="352" y="73"/>
                  <a:pt x="351" y="73"/>
                  <a:pt x="349" y="71"/>
                </a:cubicBezTo>
                <a:cubicBezTo>
                  <a:pt x="350" y="72"/>
                  <a:pt x="351" y="71"/>
                  <a:pt x="352" y="71"/>
                </a:cubicBezTo>
                <a:close/>
                <a:moveTo>
                  <a:pt x="347" y="78"/>
                </a:moveTo>
                <a:cubicBezTo>
                  <a:pt x="347" y="79"/>
                  <a:pt x="347" y="78"/>
                  <a:pt x="347" y="78"/>
                </a:cubicBezTo>
                <a:close/>
                <a:moveTo>
                  <a:pt x="345" y="73"/>
                </a:moveTo>
                <a:cubicBezTo>
                  <a:pt x="345" y="73"/>
                  <a:pt x="345" y="73"/>
                  <a:pt x="345" y="73"/>
                </a:cubicBezTo>
                <a:cubicBezTo>
                  <a:pt x="345" y="73"/>
                  <a:pt x="345" y="73"/>
                  <a:pt x="345" y="73"/>
                </a:cubicBezTo>
                <a:close/>
                <a:moveTo>
                  <a:pt x="345" y="78"/>
                </a:moveTo>
                <a:cubicBezTo>
                  <a:pt x="345" y="79"/>
                  <a:pt x="343" y="77"/>
                  <a:pt x="345" y="78"/>
                </a:cubicBezTo>
                <a:close/>
                <a:moveTo>
                  <a:pt x="342" y="72"/>
                </a:moveTo>
                <a:cubicBezTo>
                  <a:pt x="342" y="72"/>
                  <a:pt x="341" y="72"/>
                  <a:pt x="341" y="72"/>
                </a:cubicBezTo>
                <a:cubicBezTo>
                  <a:pt x="341" y="71"/>
                  <a:pt x="342" y="71"/>
                  <a:pt x="342" y="72"/>
                </a:cubicBezTo>
                <a:close/>
                <a:moveTo>
                  <a:pt x="339" y="72"/>
                </a:moveTo>
                <a:cubicBezTo>
                  <a:pt x="339" y="72"/>
                  <a:pt x="338" y="72"/>
                  <a:pt x="337" y="72"/>
                </a:cubicBezTo>
                <a:cubicBezTo>
                  <a:pt x="337" y="72"/>
                  <a:pt x="340" y="72"/>
                  <a:pt x="339" y="72"/>
                </a:cubicBezTo>
                <a:close/>
                <a:moveTo>
                  <a:pt x="337" y="70"/>
                </a:moveTo>
                <a:cubicBezTo>
                  <a:pt x="337" y="70"/>
                  <a:pt x="337" y="70"/>
                  <a:pt x="337" y="70"/>
                </a:cubicBezTo>
                <a:cubicBezTo>
                  <a:pt x="336" y="71"/>
                  <a:pt x="337" y="71"/>
                  <a:pt x="337" y="70"/>
                </a:cubicBezTo>
                <a:close/>
                <a:moveTo>
                  <a:pt x="337" y="78"/>
                </a:moveTo>
                <a:cubicBezTo>
                  <a:pt x="337" y="78"/>
                  <a:pt x="336" y="77"/>
                  <a:pt x="337" y="78"/>
                </a:cubicBezTo>
                <a:close/>
                <a:moveTo>
                  <a:pt x="313" y="78"/>
                </a:moveTo>
                <a:cubicBezTo>
                  <a:pt x="313" y="78"/>
                  <a:pt x="313" y="77"/>
                  <a:pt x="313" y="78"/>
                </a:cubicBezTo>
                <a:close/>
                <a:moveTo>
                  <a:pt x="315" y="73"/>
                </a:moveTo>
                <a:cubicBezTo>
                  <a:pt x="315" y="74"/>
                  <a:pt x="315" y="72"/>
                  <a:pt x="315" y="73"/>
                </a:cubicBezTo>
                <a:close/>
                <a:moveTo>
                  <a:pt x="317" y="76"/>
                </a:moveTo>
                <a:cubicBezTo>
                  <a:pt x="317" y="76"/>
                  <a:pt x="316" y="76"/>
                  <a:pt x="316" y="76"/>
                </a:cubicBezTo>
                <a:cubicBezTo>
                  <a:pt x="316" y="76"/>
                  <a:pt x="317" y="76"/>
                  <a:pt x="318" y="76"/>
                </a:cubicBezTo>
                <a:cubicBezTo>
                  <a:pt x="318" y="76"/>
                  <a:pt x="318" y="76"/>
                  <a:pt x="317" y="76"/>
                </a:cubicBezTo>
                <a:close/>
                <a:moveTo>
                  <a:pt x="329" y="72"/>
                </a:moveTo>
                <a:cubicBezTo>
                  <a:pt x="328" y="73"/>
                  <a:pt x="327" y="73"/>
                  <a:pt x="326" y="72"/>
                </a:cubicBezTo>
                <a:cubicBezTo>
                  <a:pt x="327" y="72"/>
                  <a:pt x="328" y="72"/>
                  <a:pt x="329" y="72"/>
                </a:cubicBezTo>
                <a:close/>
                <a:moveTo>
                  <a:pt x="326" y="71"/>
                </a:moveTo>
                <a:cubicBezTo>
                  <a:pt x="324" y="72"/>
                  <a:pt x="325" y="71"/>
                  <a:pt x="326" y="71"/>
                </a:cubicBezTo>
                <a:close/>
                <a:moveTo>
                  <a:pt x="327" y="76"/>
                </a:moveTo>
                <a:cubicBezTo>
                  <a:pt x="326" y="77"/>
                  <a:pt x="326" y="77"/>
                  <a:pt x="325" y="76"/>
                </a:cubicBezTo>
                <a:cubicBezTo>
                  <a:pt x="326" y="76"/>
                  <a:pt x="326" y="76"/>
                  <a:pt x="327" y="76"/>
                </a:cubicBezTo>
                <a:close/>
                <a:moveTo>
                  <a:pt x="324" y="75"/>
                </a:moveTo>
                <a:cubicBezTo>
                  <a:pt x="324" y="75"/>
                  <a:pt x="324" y="75"/>
                  <a:pt x="324" y="75"/>
                </a:cubicBezTo>
                <a:cubicBezTo>
                  <a:pt x="323" y="76"/>
                  <a:pt x="323" y="75"/>
                  <a:pt x="324" y="75"/>
                </a:cubicBezTo>
                <a:close/>
                <a:moveTo>
                  <a:pt x="319" y="71"/>
                </a:moveTo>
                <a:cubicBezTo>
                  <a:pt x="319" y="71"/>
                  <a:pt x="318" y="71"/>
                  <a:pt x="317" y="72"/>
                </a:cubicBezTo>
                <a:cubicBezTo>
                  <a:pt x="317" y="71"/>
                  <a:pt x="320" y="71"/>
                  <a:pt x="319" y="71"/>
                </a:cubicBezTo>
                <a:close/>
                <a:moveTo>
                  <a:pt x="317" y="72"/>
                </a:moveTo>
                <a:cubicBezTo>
                  <a:pt x="315" y="72"/>
                  <a:pt x="314" y="72"/>
                  <a:pt x="313" y="72"/>
                </a:cubicBezTo>
                <a:cubicBezTo>
                  <a:pt x="314" y="71"/>
                  <a:pt x="315" y="71"/>
                  <a:pt x="317" y="72"/>
                </a:cubicBezTo>
                <a:close/>
                <a:moveTo>
                  <a:pt x="315" y="76"/>
                </a:moveTo>
                <a:cubicBezTo>
                  <a:pt x="315" y="76"/>
                  <a:pt x="315" y="76"/>
                  <a:pt x="315" y="76"/>
                </a:cubicBezTo>
                <a:cubicBezTo>
                  <a:pt x="314" y="77"/>
                  <a:pt x="313" y="77"/>
                  <a:pt x="312" y="76"/>
                </a:cubicBezTo>
                <a:cubicBezTo>
                  <a:pt x="313" y="76"/>
                  <a:pt x="314" y="76"/>
                  <a:pt x="315" y="76"/>
                </a:cubicBezTo>
                <a:close/>
                <a:moveTo>
                  <a:pt x="309" y="81"/>
                </a:moveTo>
                <a:cubicBezTo>
                  <a:pt x="309" y="82"/>
                  <a:pt x="309" y="80"/>
                  <a:pt x="309" y="81"/>
                </a:cubicBezTo>
                <a:close/>
                <a:moveTo>
                  <a:pt x="308" y="75"/>
                </a:moveTo>
                <a:cubicBezTo>
                  <a:pt x="308" y="75"/>
                  <a:pt x="308" y="74"/>
                  <a:pt x="308" y="75"/>
                </a:cubicBezTo>
                <a:close/>
                <a:moveTo>
                  <a:pt x="306" y="80"/>
                </a:moveTo>
                <a:cubicBezTo>
                  <a:pt x="306" y="80"/>
                  <a:pt x="306" y="79"/>
                  <a:pt x="306" y="80"/>
                </a:cubicBezTo>
                <a:close/>
                <a:moveTo>
                  <a:pt x="267" y="71"/>
                </a:moveTo>
                <a:cubicBezTo>
                  <a:pt x="267" y="71"/>
                  <a:pt x="266" y="71"/>
                  <a:pt x="266" y="70"/>
                </a:cubicBezTo>
                <a:cubicBezTo>
                  <a:pt x="266" y="67"/>
                  <a:pt x="269" y="73"/>
                  <a:pt x="267" y="71"/>
                </a:cubicBezTo>
                <a:close/>
                <a:moveTo>
                  <a:pt x="264" y="70"/>
                </a:moveTo>
                <a:cubicBezTo>
                  <a:pt x="264" y="72"/>
                  <a:pt x="262" y="70"/>
                  <a:pt x="263" y="70"/>
                </a:cubicBezTo>
                <a:cubicBezTo>
                  <a:pt x="263" y="70"/>
                  <a:pt x="264" y="70"/>
                  <a:pt x="264" y="70"/>
                </a:cubicBezTo>
                <a:close/>
                <a:moveTo>
                  <a:pt x="249" y="71"/>
                </a:moveTo>
                <a:cubicBezTo>
                  <a:pt x="251" y="69"/>
                  <a:pt x="251" y="71"/>
                  <a:pt x="251" y="71"/>
                </a:cubicBezTo>
                <a:cubicBezTo>
                  <a:pt x="252" y="72"/>
                  <a:pt x="248" y="71"/>
                  <a:pt x="249" y="71"/>
                </a:cubicBezTo>
                <a:close/>
                <a:moveTo>
                  <a:pt x="206" y="73"/>
                </a:moveTo>
                <a:cubicBezTo>
                  <a:pt x="204" y="74"/>
                  <a:pt x="202" y="74"/>
                  <a:pt x="200" y="74"/>
                </a:cubicBezTo>
                <a:cubicBezTo>
                  <a:pt x="199" y="74"/>
                  <a:pt x="196" y="75"/>
                  <a:pt x="195" y="74"/>
                </a:cubicBezTo>
                <a:cubicBezTo>
                  <a:pt x="196" y="75"/>
                  <a:pt x="203" y="73"/>
                  <a:pt x="206" y="73"/>
                </a:cubicBezTo>
                <a:close/>
                <a:moveTo>
                  <a:pt x="184" y="74"/>
                </a:moveTo>
                <a:cubicBezTo>
                  <a:pt x="184" y="75"/>
                  <a:pt x="183" y="75"/>
                  <a:pt x="183" y="75"/>
                </a:cubicBezTo>
                <a:cubicBezTo>
                  <a:pt x="183" y="74"/>
                  <a:pt x="184" y="74"/>
                  <a:pt x="184" y="74"/>
                </a:cubicBezTo>
                <a:close/>
                <a:moveTo>
                  <a:pt x="178" y="75"/>
                </a:moveTo>
                <a:cubicBezTo>
                  <a:pt x="178" y="76"/>
                  <a:pt x="178" y="74"/>
                  <a:pt x="178" y="75"/>
                </a:cubicBezTo>
                <a:close/>
                <a:moveTo>
                  <a:pt x="164" y="76"/>
                </a:moveTo>
                <a:cubicBezTo>
                  <a:pt x="164" y="77"/>
                  <a:pt x="163" y="77"/>
                  <a:pt x="162" y="77"/>
                </a:cubicBezTo>
                <a:cubicBezTo>
                  <a:pt x="163" y="76"/>
                  <a:pt x="164" y="76"/>
                  <a:pt x="164" y="76"/>
                </a:cubicBezTo>
                <a:close/>
                <a:moveTo>
                  <a:pt x="237" y="63"/>
                </a:moveTo>
                <a:cubicBezTo>
                  <a:pt x="237" y="63"/>
                  <a:pt x="236" y="62"/>
                  <a:pt x="237" y="63"/>
                </a:cubicBezTo>
                <a:close/>
                <a:moveTo>
                  <a:pt x="231" y="63"/>
                </a:moveTo>
                <a:cubicBezTo>
                  <a:pt x="232" y="64"/>
                  <a:pt x="232" y="64"/>
                  <a:pt x="231" y="63"/>
                </a:cubicBezTo>
                <a:cubicBezTo>
                  <a:pt x="229" y="63"/>
                  <a:pt x="229" y="63"/>
                  <a:pt x="231" y="63"/>
                </a:cubicBezTo>
                <a:close/>
                <a:moveTo>
                  <a:pt x="193" y="65"/>
                </a:moveTo>
                <a:cubicBezTo>
                  <a:pt x="193" y="66"/>
                  <a:pt x="191" y="65"/>
                  <a:pt x="190" y="65"/>
                </a:cubicBezTo>
                <a:cubicBezTo>
                  <a:pt x="192" y="65"/>
                  <a:pt x="195" y="65"/>
                  <a:pt x="193" y="65"/>
                </a:cubicBezTo>
                <a:close/>
                <a:moveTo>
                  <a:pt x="167" y="69"/>
                </a:moveTo>
                <a:cubicBezTo>
                  <a:pt x="167" y="69"/>
                  <a:pt x="165" y="68"/>
                  <a:pt x="167" y="69"/>
                </a:cubicBezTo>
                <a:close/>
                <a:moveTo>
                  <a:pt x="153" y="69"/>
                </a:moveTo>
                <a:cubicBezTo>
                  <a:pt x="153" y="69"/>
                  <a:pt x="152" y="69"/>
                  <a:pt x="151" y="69"/>
                </a:cubicBezTo>
                <a:cubicBezTo>
                  <a:pt x="152" y="68"/>
                  <a:pt x="153" y="68"/>
                  <a:pt x="153" y="69"/>
                </a:cubicBezTo>
                <a:close/>
                <a:moveTo>
                  <a:pt x="149" y="69"/>
                </a:moveTo>
                <a:cubicBezTo>
                  <a:pt x="150" y="69"/>
                  <a:pt x="147" y="68"/>
                  <a:pt x="149" y="69"/>
                </a:cubicBezTo>
                <a:close/>
                <a:moveTo>
                  <a:pt x="148" y="72"/>
                </a:moveTo>
                <a:cubicBezTo>
                  <a:pt x="148" y="73"/>
                  <a:pt x="148" y="71"/>
                  <a:pt x="148" y="72"/>
                </a:cubicBezTo>
                <a:close/>
                <a:moveTo>
                  <a:pt x="139" y="70"/>
                </a:moveTo>
                <a:cubicBezTo>
                  <a:pt x="139" y="71"/>
                  <a:pt x="138" y="71"/>
                  <a:pt x="138" y="70"/>
                </a:cubicBezTo>
                <a:cubicBezTo>
                  <a:pt x="138" y="70"/>
                  <a:pt x="139" y="70"/>
                  <a:pt x="139" y="70"/>
                </a:cubicBezTo>
                <a:close/>
                <a:moveTo>
                  <a:pt x="134" y="71"/>
                </a:moveTo>
                <a:cubicBezTo>
                  <a:pt x="135" y="71"/>
                  <a:pt x="135" y="71"/>
                  <a:pt x="135" y="72"/>
                </a:cubicBezTo>
                <a:cubicBezTo>
                  <a:pt x="134" y="72"/>
                  <a:pt x="134" y="72"/>
                  <a:pt x="133" y="72"/>
                </a:cubicBezTo>
                <a:cubicBezTo>
                  <a:pt x="133" y="72"/>
                  <a:pt x="134" y="71"/>
                  <a:pt x="134" y="71"/>
                </a:cubicBezTo>
                <a:close/>
                <a:moveTo>
                  <a:pt x="130" y="72"/>
                </a:moveTo>
                <a:cubicBezTo>
                  <a:pt x="130" y="72"/>
                  <a:pt x="128" y="72"/>
                  <a:pt x="128" y="71"/>
                </a:cubicBezTo>
                <a:cubicBezTo>
                  <a:pt x="127" y="71"/>
                  <a:pt x="130" y="71"/>
                  <a:pt x="130" y="72"/>
                </a:cubicBezTo>
                <a:close/>
                <a:moveTo>
                  <a:pt x="148" y="60"/>
                </a:moveTo>
                <a:cubicBezTo>
                  <a:pt x="148" y="60"/>
                  <a:pt x="148" y="60"/>
                  <a:pt x="148" y="60"/>
                </a:cubicBezTo>
                <a:cubicBezTo>
                  <a:pt x="148" y="60"/>
                  <a:pt x="148" y="60"/>
                  <a:pt x="148" y="60"/>
                </a:cubicBezTo>
                <a:close/>
                <a:moveTo>
                  <a:pt x="289" y="54"/>
                </a:moveTo>
                <a:cubicBezTo>
                  <a:pt x="289" y="55"/>
                  <a:pt x="289" y="53"/>
                  <a:pt x="289" y="54"/>
                </a:cubicBezTo>
                <a:close/>
                <a:moveTo>
                  <a:pt x="290" y="51"/>
                </a:moveTo>
                <a:cubicBezTo>
                  <a:pt x="290" y="53"/>
                  <a:pt x="290" y="49"/>
                  <a:pt x="290" y="51"/>
                </a:cubicBezTo>
                <a:close/>
                <a:moveTo>
                  <a:pt x="291" y="50"/>
                </a:moveTo>
                <a:cubicBezTo>
                  <a:pt x="292" y="50"/>
                  <a:pt x="293" y="50"/>
                  <a:pt x="294" y="50"/>
                </a:cubicBezTo>
                <a:cubicBezTo>
                  <a:pt x="293" y="50"/>
                  <a:pt x="292" y="50"/>
                  <a:pt x="291" y="50"/>
                </a:cubicBezTo>
                <a:close/>
                <a:moveTo>
                  <a:pt x="297" y="50"/>
                </a:moveTo>
                <a:cubicBezTo>
                  <a:pt x="296" y="50"/>
                  <a:pt x="296" y="50"/>
                  <a:pt x="295" y="50"/>
                </a:cubicBezTo>
                <a:cubicBezTo>
                  <a:pt x="294" y="49"/>
                  <a:pt x="298" y="49"/>
                  <a:pt x="297" y="50"/>
                </a:cubicBezTo>
                <a:close/>
                <a:moveTo>
                  <a:pt x="298" y="52"/>
                </a:moveTo>
                <a:cubicBezTo>
                  <a:pt x="298" y="54"/>
                  <a:pt x="298" y="51"/>
                  <a:pt x="298" y="52"/>
                </a:cubicBezTo>
                <a:close/>
                <a:moveTo>
                  <a:pt x="303" y="52"/>
                </a:moveTo>
                <a:cubicBezTo>
                  <a:pt x="303" y="54"/>
                  <a:pt x="303" y="51"/>
                  <a:pt x="303" y="52"/>
                </a:cubicBezTo>
                <a:close/>
                <a:moveTo>
                  <a:pt x="303" y="49"/>
                </a:moveTo>
                <a:cubicBezTo>
                  <a:pt x="302" y="50"/>
                  <a:pt x="303" y="49"/>
                  <a:pt x="303" y="49"/>
                </a:cubicBezTo>
                <a:close/>
                <a:moveTo>
                  <a:pt x="304" y="50"/>
                </a:moveTo>
                <a:cubicBezTo>
                  <a:pt x="305" y="50"/>
                  <a:pt x="305" y="50"/>
                  <a:pt x="306" y="50"/>
                </a:cubicBezTo>
                <a:cubicBezTo>
                  <a:pt x="305" y="51"/>
                  <a:pt x="304" y="51"/>
                  <a:pt x="304" y="50"/>
                </a:cubicBezTo>
                <a:close/>
                <a:moveTo>
                  <a:pt x="314" y="49"/>
                </a:moveTo>
                <a:cubicBezTo>
                  <a:pt x="313" y="50"/>
                  <a:pt x="314" y="49"/>
                  <a:pt x="314" y="49"/>
                </a:cubicBezTo>
                <a:close/>
                <a:moveTo>
                  <a:pt x="315" y="53"/>
                </a:moveTo>
                <a:cubicBezTo>
                  <a:pt x="315" y="53"/>
                  <a:pt x="314" y="52"/>
                  <a:pt x="315" y="53"/>
                </a:cubicBezTo>
                <a:close/>
                <a:moveTo>
                  <a:pt x="316" y="50"/>
                </a:moveTo>
                <a:cubicBezTo>
                  <a:pt x="315" y="50"/>
                  <a:pt x="315" y="50"/>
                  <a:pt x="315" y="50"/>
                </a:cubicBezTo>
                <a:cubicBezTo>
                  <a:pt x="314" y="50"/>
                  <a:pt x="315" y="50"/>
                  <a:pt x="315" y="50"/>
                </a:cubicBezTo>
                <a:cubicBezTo>
                  <a:pt x="316" y="50"/>
                  <a:pt x="316" y="50"/>
                  <a:pt x="316" y="50"/>
                </a:cubicBezTo>
                <a:cubicBezTo>
                  <a:pt x="316" y="50"/>
                  <a:pt x="317" y="50"/>
                  <a:pt x="316" y="50"/>
                </a:cubicBezTo>
                <a:close/>
                <a:moveTo>
                  <a:pt x="318" y="50"/>
                </a:moveTo>
                <a:cubicBezTo>
                  <a:pt x="318" y="49"/>
                  <a:pt x="319" y="49"/>
                  <a:pt x="320" y="50"/>
                </a:cubicBezTo>
                <a:cubicBezTo>
                  <a:pt x="319" y="50"/>
                  <a:pt x="318" y="50"/>
                  <a:pt x="318" y="50"/>
                </a:cubicBezTo>
                <a:close/>
                <a:moveTo>
                  <a:pt x="323" y="53"/>
                </a:moveTo>
                <a:cubicBezTo>
                  <a:pt x="323" y="54"/>
                  <a:pt x="321" y="51"/>
                  <a:pt x="323" y="53"/>
                </a:cubicBezTo>
                <a:close/>
                <a:moveTo>
                  <a:pt x="322" y="51"/>
                </a:moveTo>
                <a:cubicBezTo>
                  <a:pt x="322" y="51"/>
                  <a:pt x="322" y="51"/>
                  <a:pt x="322" y="51"/>
                </a:cubicBezTo>
                <a:cubicBezTo>
                  <a:pt x="322" y="51"/>
                  <a:pt x="322" y="51"/>
                  <a:pt x="322" y="51"/>
                </a:cubicBezTo>
                <a:cubicBezTo>
                  <a:pt x="322" y="51"/>
                  <a:pt x="322" y="51"/>
                  <a:pt x="322" y="51"/>
                </a:cubicBezTo>
                <a:close/>
                <a:moveTo>
                  <a:pt x="325" y="53"/>
                </a:moveTo>
                <a:cubicBezTo>
                  <a:pt x="325" y="54"/>
                  <a:pt x="325" y="53"/>
                  <a:pt x="325" y="53"/>
                </a:cubicBezTo>
                <a:close/>
                <a:moveTo>
                  <a:pt x="326" y="49"/>
                </a:moveTo>
                <a:cubicBezTo>
                  <a:pt x="327" y="50"/>
                  <a:pt x="328" y="49"/>
                  <a:pt x="329" y="49"/>
                </a:cubicBezTo>
                <a:cubicBezTo>
                  <a:pt x="329" y="51"/>
                  <a:pt x="328" y="51"/>
                  <a:pt x="326" y="49"/>
                </a:cubicBezTo>
                <a:close/>
                <a:moveTo>
                  <a:pt x="328" y="48"/>
                </a:moveTo>
                <a:cubicBezTo>
                  <a:pt x="328" y="49"/>
                  <a:pt x="327" y="47"/>
                  <a:pt x="328" y="48"/>
                </a:cubicBezTo>
                <a:close/>
                <a:moveTo>
                  <a:pt x="336" y="50"/>
                </a:moveTo>
                <a:cubicBezTo>
                  <a:pt x="335" y="50"/>
                  <a:pt x="334" y="50"/>
                  <a:pt x="332" y="50"/>
                </a:cubicBezTo>
                <a:cubicBezTo>
                  <a:pt x="334" y="48"/>
                  <a:pt x="340" y="50"/>
                  <a:pt x="336" y="50"/>
                </a:cubicBezTo>
                <a:close/>
                <a:moveTo>
                  <a:pt x="344" y="47"/>
                </a:moveTo>
                <a:cubicBezTo>
                  <a:pt x="343" y="47"/>
                  <a:pt x="350" y="46"/>
                  <a:pt x="350" y="47"/>
                </a:cubicBezTo>
                <a:cubicBezTo>
                  <a:pt x="350" y="49"/>
                  <a:pt x="343" y="47"/>
                  <a:pt x="344" y="47"/>
                </a:cubicBezTo>
                <a:close/>
                <a:moveTo>
                  <a:pt x="364" y="50"/>
                </a:moveTo>
                <a:cubicBezTo>
                  <a:pt x="364" y="51"/>
                  <a:pt x="361" y="50"/>
                  <a:pt x="360" y="50"/>
                </a:cubicBezTo>
                <a:cubicBezTo>
                  <a:pt x="358" y="49"/>
                  <a:pt x="380" y="49"/>
                  <a:pt x="380" y="49"/>
                </a:cubicBezTo>
                <a:cubicBezTo>
                  <a:pt x="378" y="50"/>
                  <a:pt x="364" y="48"/>
                  <a:pt x="364" y="50"/>
                </a:cubicBezTo>
                <a:close/>
                <a:moveTo>
                  <a:pt x="378" y="47"/>
                </a:moveTo>
                <a:cubicBezTo>
                  <a:pt x="379" y="47"/>
                  <a:pt x="379" y="47"/>
                  <a:pt x="380" y="47"/>
                </a:cubicBezTo>
                <a:cubicBezTo>
                  <a:pt x="382" y="48"/>
                  <a:pt x="378" y="47"/>
                  <a:pt x="378" y="47"/>
                </a:cubicBezTo>
                <a:close/>
                <a:moveTo>
                  <a:pt x="381" y="48"/>
                </a:moveTo>
                <a:cubicBezTo>
                  <a:pt x="381" y="47"/>
                  <a:pt x="387" y="49"/>
                  <a:pt x="387" y="48"/>
                </a:cubicBezTo>
                <a:cubicBezTo>
                  <a:pt x="386" y="49"/>
                  <a:pt x="381" y="49"/>
                  <a:pt x="381" y="48"/>
                </a:cubicBezTo>
                <a:close/>
                <a:moveTo>
                  <a:pt x="388" y="48"/>
                </a:moveTo>
                <a:cubicBezTo>
                  <a:pt x="389" y="48"/>
                  <a:pt x="390" y="48"/>
                  <a:pt x="390" y="49"/>
                </a:cubicBezTo>
                <a:cubicBezTo>
                  <a:pt x="390" y="49"/>
                  <a:pt x="388" y="49"/>
                  <a:pt x="388" y="48"/>
                </a:cubicBezTo>
                <a:close/>
                <a:moveTo>
                  <a:pt x="392" y="49"/>
                </a:moveTo>
                <a:cubicBezTo>
                  <a:pt x="393" y="48"/>
                  <a:pt x="395" y="48"/>
                  <a:pt x="395" y="48"/>
                </a:cubicBezTo>
                <a:cubicBezTo>
                  <a:pt x="394" y="48"/>
                  <a:pt x="393" y="49"/>
                  <a:pt x="392" y="49"/>
                </a:cubicBezTo>
                <a:close/>
                <a:moveTo>
                  <a:pt x="399" y="48"/>
                </a:moveTo>
                <a:cubicBezTo>
                  <a:pt x="399" y="47"/>
                  <a:pt x="402" y="48"/>
                  <a:pt x="402" y="48"/>
                </a:cubicBezTo>
                <a:cubicBezTo>
                  <a:pt x="401" y="49"/>
                  <a:pt x="399" y="49"/>
                  <a:pt x="399" y="48"/>
                </a:cubicBezTo>
                <a:close/>
                <a:moveTo>
                  <a:pt x="418" y="48"/>
                </a:moveTo>
                <a:cubicBezTo>
                  <a:pt x="418" y="47"/>
                  <a:pt x="417" y="47"/>
                  <a:pt x="418" y="48"/>
                </a:cubicBezTo>
                <a:close/>
                <a:moveTo>
                  <a:pt x="416" y="46"/>
                </a:moveTo>
                <a:cubicBezTo>
                  <a:pt x="416" y="46"/>
                  <a:pt x="419" y="45"/>
                  <a:pt x="419" y="45"/>
                </a:cubicBezTo>
                <a:cubicBezTo>
                  <a:pt x="418" y="46"/>
                  <a:pt x="417" y="46"/>
                  <a:pt x="416" y="46"/>
                </a:cubicBezTo>
                <a:close/>
                <a:moveTo>
                  <a:pt x="424" y="50"/>
                </a:moveTo>
                <a:cubicBezTo>
                  <a:pt x="421" y="50"/>
                  <a:pt x="424" y="50"/>
                  <a:pt x="424" y="50"/>
                </a:cubicBezTo>
                <a:close/>
                <a:moveTo>
                  <a:pt x="424" y="47"/>
                </a:moveTo>
                <a:cubicBezTo>
                  <a:pt x="424" y="47"/>
                  <a:pt x="424" y="47"/>
                  <a:pt x="424" y="47"/>
                </a:cubicBezTo>
                <a:cubicBezTo>
                  <a:pt x="424" y="47"/>
                  <a:pt x="424" y="47"/>
                  <a:pt x="424" y="47"/>
                </a:cubicBezTo>
                <a:close/>
                <a:moveTo>
                  <a:pt x="416" y="38"/>
                </a:moveTo>
                <a:cubicBezTo>
                  <a:pt x="415" y="38"/>
                  <a:pt x="415" y="38"/>
                  <a:pt x="414" y="38"/>
                </a:cubicBezTo>
                <a:cubicBezTo>
                  <a:pt x="414" y="38"/>
                  <a:pt x="416" y="37"/>
                  <a:pt x="416" y="38"/>
                </a:cubicBezTo>
                <a:close/>
                <a:moveTo>
                  <a:pt x="400" y="40"/>
                </a:moveTo>
                <a:cubicBezTo>
                  <a:pt x="399" y="40"/>
                  <a:pt x="399" y="40"/>
                  <a:pt x="399" y="40"/>
                </a:cubicBezTo>
                <a:cubicBezTo>
                  <a:pt x="399" y="40"/>
                  <a:pt x="399" y="40"/>
                  <a:pt x="399" y="40"/>
                </a:cubicBezTo>
                <a:cubicBezTo>
                  <a:pt x="398" y="40"/>
                  <a:pt x="398" y="40"/>
                  <a:pt x="398" y="40"/>
                </a:cubicBezTo>
                <a:cubicBezTo>
                  <a:pt x="398" y="39"/>
                  <a:pt x="399" y="39"/>
                  <a:pt x="400" y="40"/>
                </a:cubicBezTo>
                <a:close/>
                <a:moveTo>
                  <a:pt x="394" y="39"/>
                </a:moveTo>
                <a:cubicBezTo>
                  <a:pt x="393" y="40"/>
                  <a:pt x="392" y="40"/>
                  <a:pt x="391" y="40"/>
                </a:cubicBezTo>
                <a:cubicBezTo>
                  <a:pt x="392" y="39"/>
                  <a:pt x="393" y="39"/>
                  <a:pt x="394" y="39"/>
                </a:cubicBezTo>
                <a:close/>
                <a:moveTo>
                  <a:pt x="388" y="39"/>
                </a:moveTo>
                <a:cubicBezTo>
                  <a:pt x="389" y="39"/>
                  <a:pt x="389" y="39"/>
                  <a:pt x="390" y="40"/>
                </a:cubicBezTo>
                <a:cubicBezTo>
                  <a:pt x="390" y="40"/>
                  <a:pt x="387" y="39"/>
                  <a:pt x="388" y="39"/>
                </a:cubicBezTo>
                <a:close/>
                <a:moveTo>
                  <a:pt x="387" y="39"/>
                </a:moveTo>
                <a:cubicBezTo>
                  <a:pt x="386" y="39"/>
                  <a:pt x="382" y="40"/>
                  <a:pt x="382" y="39"/>
                </a:cubicBezTo>
                <a:cubicBezTo>
                  <a:pt x="382" y="38"/>
                  <a:pt x="387" y="39"/>
                  <a:pt x="387" y="39"/>
                </a:cubicBezTo>
                <a:close/>
                <a:moveTo>
                  <a:pt x="380" y="37"/>
                </a:moveTo>
                <a:cubicBezTo>
                  <a:pt x="381" y="38"/>
                  <a:pt x="381" y="38"/>
                  <a:pt x="380" y="38"/>
                </a:cubicBezTo>
                <a:cubicBezTo>
                  <a:pt x="378" y="37"/>
                  <a:pt x="378" y="37"/>
                  <a:pt x="380" y="37"/>
                </a:cubicBezTo>
                <a:close/>
                <a:moveTo>
                  <a:pt x="380" y="39"/>
                </a:moveTo>
                <a:cubicBezTo>
                  <a:pt x="379" y="40"/>
                  <a:pt x="365" y="39"/>
                  <a:pt x="365" y="40"/>
                </a:cubicBezTo>
                <a:cubicBezTo>
                  <a:pt x="365" y="41"/>
                  <a:pt x="363" y="41"/>
                  <a:pt x="362" y="40"/>
                </a:cubicBezTo>
                <a:cubicBezTo>
                  <a:pt x="360" y="39"/>
                  <a:pt x="381" y="39"/>
                  <a:pt x="380" y="39"/>
                </a:cubicBezTo>
                <a:close/>
                <a:moveTo>
                  <a:pt x="353" y="38"/>
                </a:moveTo>
                <a:cubicBezTo>
                  <a:pt x="353" y="39"/>
                  <a:pt x="346" y="38"/>
                  <a:pt x="347" y="38"/>
                </a:cubicBezTo>
                <a:cubicBezTo>
                  <a:pt x="347" y="38"/>
                  <a:pt x="353" y="37"/>
                  <a:pt x="353" y="38"/>
                </a:cubicBezTo>
                <a:close/>
                <a:moveTo>
                  <a:pt x="340" y="40"/>
                </a:moveTo>
                <a:cubicBezTo>
                  <a:pt x="339" y="41"/>
                  <a:pt x="338" y="41"/>
                  <a:pt x="336" y="41"/>
                </a:cubicBezTo>
                <a:cubicBezTo>
                  <a:pt x="337" y="39"/>
                  <a:pt x="344" y="40"/>
                  <a:pt x="340" y="40"/>
                </a:cubicBezTo>
                <a:close/>
                <a:moveTo>
                  <a:pt x="332" y="39"/>
                </a:moveTo>
                <a:cubicBezTo>
                  <a:pt x="332" y="40"/>
                  <a:pt x="332" y="37"/>
                  <a:pt x="332" y="39"/>
                </a:cubicBezTo>
                <a:close/>
                <a:moveTo>
                  <a:pt x="333" y="40"/>
                </a:moveTo>
                <a:cubicBezTo>
                  <a:pt x="333" y="41"/>
                  <a:pt x="333" y="41"/>
                  <a:pt x="331" y="40"/>
                </a:cubicBezTo>
                <a:cubicBezTo>
                  <a:pt x="331" y="40"/>
                  <a:pt x="332" y="39"/>
                  <a:pt x="333" y="40"/>
                </a:cubicBezTo>
                <a:close/>
                <a:moveTo>
                  <a:pt x="325" y="40"/>
                </a:moveTo>
                <a:cubicBezTo>
                  <a:pt x="324" y="41"/>
                  <a:pt x="324" y="41"/>
                  <a:pt x="323" y="40"/>
                </a:cubicBezTo>
                <a:cubicBezTo>
                  <a:pt x="323" y="40"/>
                  <a:pt x="324" y="40"/>
                  <a:pt x="325" y="40"/>
                </a:cubicBezTo>
                <a:close/>
                <a:moveTo>
                  <a:pt x="322" y="41"/>
                </a:moveTo>
                <a:cubicBezTo>
                  <a:pt x="321" y="41"/>
                  <a:pt x="321" y="42"/>
                  <a:pt x="321" y="42"/>
                </a:cubicBezTo>
                <a:cubicBezTo>
                  <a:pt x="321" y="42"/>
                  <a:pt x="321" y="42"/>
                  <a:pt x="321" y="42"/>
                </a:cubicBezTo>
                <a:cubicBezTo>
                  <a:pt x="321" y="41"/>
                  <a:pt x="322" y="41"/>
                  <a:pt x="322" y="41"/>
                </a:cubicBezTo>
                <a:close/>
                <a:moveTo>
                  <a:pt x="320" y="39"/>
                </a:moveTo>
                <a:cubicBezTo>
                  <a:pt x="319" y="40"/>
                  <a:pt x="320" y="39"/>
                  <a:pt x="320" y="39"/>
                </a:cubicBezTo>
                <a:close/>
                <a:moveTo>
                  <a:pt x="312" y="41"/>
                </a:moveTo>
                <a:cubicBezTo>
                  <a:pt x="311" y="42"/>
                  <a:pt x="311" y="42"/>
                  <a:pt x="310" y="41"/>
                </a:cubicBezTo>
                <a:cubicBezTo>
                  <a:pt x="311" y="41"/>
                  <a:pt x="312" y="41"/>
                  <a:pt x="312" y="41"/>
                </a:cubicBezTo>
                <a:close/>
                <a:moveTo>
                  <a:pt x="309" y="40"/>
                </a:moveTo>
                <a:cubicBezTo>
                  <a:pt x="308" y="41"/>
                  <a:pt x="309" y="40"/>
                  <a:pt x="309" y="40"/>
                </a:cubicBezTo>
                <a:close/>
                <a:moveTo>
                  <a:pt x="309" y="43"/>
                </a:moveTo>
                <a:cubicBezTo>
                  <a:pt x="309" y="44"/>
                  <a:pt x="309" y="41"/>
                  <a:pt x="309" y="43"/>
                </a:cubicBezTo>
                <a:close/>
                <a:moveTo>
                  <a:pt x="301" y="41"/>
                </a:moveTo>
                <a:cubicBezTo>
                  <a:pt x="300" y="41"/>
                  <a:pt x="299" y="41"/>
                  <a:pt x="298" y="41"/>
                </a:cubicBezTo>
                <a:cubicBezTo>
                  <a:pt x="299" y="40"/>
                  <a:pt x="300" y="40"/>
                  <a:pt x="301" y="41"/>
                </a:cubicBezTo>
                <a:close/>
                <a:moveTo>
                  <a:pt x="298" y="42"/>
                </a:moveTo>
                <a:cubicBezTo>
                  <a:pt x="298" y="44"/>
                  <a:pt x="297" y="40"/>
                  <a:pt x="298" y="42"/>
                </a:cubicBezTo>
                <a:close/>
                <a:moveTo>
                  <a:pt x="296" y="45"/>
                </a:moveTo>
                <a:cubicBezTo>
                  <a:pt x="296" y="46"/>
                  <a:pt x="296" y="44"/>
                  <a:pt x="296" y="45"/>
                </a:cubicBezTo>
                <a:close/>
                <a:moveTo>
                  <a:pt x="294" y="44"/>
                </a:moveTo>
                <a:cubicBezTo>
                  <a:pt x="294" y="45"/>
                  <a:pt x="294" y="43"/>
                  <a:pt x="294" y="44"/>
                </a:cubicBezTo>
                <a:close/>
                <a:moveTo>
                  <a:pt x="281" y="47"/>
                </a:moveTo>
                <a:cubicBezTo>
                  <a:pt x="278" y="49"/>
                  <a:pt x="281" y="47"/>
                  <a:pt x="281" y="47"/>
                </a:cubicBezTo>
                <a:close/>
                <a:moveTo>
                  <a:pt x="131" y="60"/>
                </a:moveTo>
                <a:cubicBezTo>
                  <a:pt x="141" y="59"/>
                  <a:pt x="152" y="58"/>
                  <a:pt x="163" y="57"/>
                </a:cubicBezTo>
                <a:cubicBezTo>
                  <a:pt x="167" y="57"/>
                  <a:pt x="172" y="57"/>
                  <a:pt x="176" y="57"/>
                </a:cubicBezTo>
                <a:cubicBezTo>
                  <a:pt x="206" y="55"/>
                  <a:pt x="235" y="51"/>
                  <a:pt x="265" y="49"/>
                </a:cubicBezTo>
                <a:cubicBezTo>
                  <a:pt x="276" y="49"/>
                  <a:pt x="287" y="47"/>
                  <a:pt x="298" y="46"/>
                </a:cubicBezTo>
                <a:cubicBezTo>
                  <a:pt x="300" y="46"/>
                  <a:pt x="304" y="46"/>
                  <a:pt x="308" y="46"/>
                </a:cubicBezTo>
                <a:cubicBezTo>
                  <a:pt x="311" y="46"/>
                  <a:pt x="313" y="45"/>
                  <a:pt x="315" y="45"/>
                </a:cubicBezTo>
                <a:cubicBezTo>
                  <a:pt x="319" y="45"/>
                  <a:pt x="323" y="44"/>
                  <a:pt x="327" y="44"/>
                </a:cubicBezTo>
                <a:cubicBezTo>
                  <a:pt x="328" y="44"/>
                  <a:pt x="328" y="44"/>
                  <a:pt x="328" y="44"/>
                </a:cubicBezTo>
                <a:cubicBezTo>
                  <a:pt x="327" y="44"/>
                  <a:pt x="327" y="44"/>
                  <a:pt x="327" y="44"/>
                </a:cubicBezTo>
                <a:cubicBezTo>
                  <a:pt x="328" y="44"/>
                  <a:pt x="328" y="44"/>
                  <a:pt x="329" y="44"/>
                </a:cubicBezTo>
                <a:cubicBezTo>
                  <a:pt x="334" y="44"/>
                  <a:pt x="339" y="44"/>
                  <a:pt x="343" y="44"/>
                </a:cubicBezTo>
                <a:cubicBezTo>
                  <a:pt x="343" y="44"/>
                  <a:pt x="344" y="44"/>
                  <a:pt x="344" y="44"/>
                </a:cubicBezTo>
                <a:cubicBezTo>
                  <a:pt x="350" y="44"/>
                  <a:pt x="356" y="44"/>
                  <a:pt x="360" y="43"/>
                </a:cubicBezTo>
                <a:cubicBezTo>
                  <a:pt x="362" y="43"/>
                  <a:pt x="364" y="43"/>
                  <a:pt x="364" y="43"/>
                </a:cubicBezTo>
                <a:cubicBezTo>
                  <a:pt x="367" y="43"/>
                  <a:pt x="383" y="40"/>
                  <a:pt x="385" y="42"/>
                </a:cubicBezTo>
                <a:cubicBezTo>
                  <a:pt x="384" y="42"/>
                  <a:pt x="384" y="42"/>
                  <a:pt x="383" y="42"/>
                </a:cubicBezTo>
                <a:cubicBezTo>
                  <a:pt x="388" y="43"/>
                  <a:pt x="393" y="43"/>
                  <a:pt x="399" y="44"/>
                </a:cubicBezTo>
                <a:cubicBezTo>
                  <a:pt x="399" y="44"/>
                  <a:pt x="398" y="44"/>
                  <a:pt x="398" y="44"/>
                </a:cubicBezTo>
                <a:cubicBezTo>
                  <a:pt x="398" y="45"/>
                  <a:pt x="400" y="44"/>
                  <a:pt x="402" y="44"/>
                </a:cubicBezTo>
                <a:cubicBezTo>
                  <a:pt x="407" y="44"/>
                  <a:pt x="412" y="44"/>
                  <a:pt x="417" y="44"/>
                </a:cubicBezTo>
                <a:cubicBezTo>
                  <a:pt x="419" y="44"/>
                  <a:pt x="429" y="44"/>
                  <a:pt x="436" y="43"/>
                </a:cubicBezTo>
                <a:cubicBezTo>
                  <a:pt x="439" y="43"/>
                  <a:pt x="440" y="42"/>
                  <a:pt x="440" y="42"/>
                </a:cubicBezTo>
                <a:cubicBezTo>
                  <a:pt x="440" y="43"/>
                  <a:pt x="437" y="43"/>
                  <a:pt x="435" y="43"/>
                </a:cubicBezTo>
                <a:cubicBezTo>
                  <a:pt x="434" y="44"/>
                  <a:pt x="423" y="44"/>
                  <a:pt x="418" y="44"/>
                </a:cubicBezTo>
                <a:cubicBezTo>
                  <a:pt x="397" y="45"/>
                  <a:pt x="377" y="45"/>
                  <a:pt x="356" y="46"/>
                </a:cubicBezTo>
                <a:cubicBezTo>
                  <a:pt x="328" y="48"/>
                  <a:pt x="300" y="48"/>
                  <a:pt x="273" y="50"/>
                </a:cubicBezTo>
                <a:cubicBezTo>
                  <a:pt x="239" y="52"/>
                  <a:pt x="206" y="54"/>
                  <a:pt x="172" y="57"/>
                </a:cubicBezTo>
                <a:cubicBezTo>
                  <a:pt x="170" y="57"/>
                  <a:pt x="168" y="58"/>
                  <a:pt x="166" y="58"/>
                </a:cubicBezTo>
                <a:cubicBezTo>
                  <a:pt x="162" y="58"/>
                  <a:pt x="158" y="59"/>
                  <a:pt x="154" y="59"/>
                </a:cubicBezTo>
                <a:cubicBezTo>
                  <a:pt x="148" y="59"/>
                  <a:pt x="141" y="59"/>
                  <a:pt x="140" y="60"/>
                </a:cubicBezTo>
                <a:cubicBezTo>
                  <a:pt x="139" y="60"/>
                  <a:pt x="143" y="60"/>
                  <a:pt x="145" y="60"/>
                </a:cubicBezTo>
                <a:cubicBezTo>
                  <a:pt x="142" y="60"/>
                  <a:pt x="139" y="61"/>
                  <a:pt x="136" y="61"/>
                </a:cubicBezTo>
                <a:cubicBezTo>
                  <a:pt x="134" y="61"/>
                  <a:pt x="132" y="61"/>
                  <a:pt x="130" y="60"/>
                </a:cubicBezTo>
                <a:cubicBezTo>
                  <a:pt x="130" y="60"/>
                  <a:pt x="131" y="60"/>
                  <a:pt x="131" y="60"/>
                </a:cubicBezTo>
                <a:close/>
                <a:moveTo>
                  <a:pt x="128" y="61"/>
                </a:moveTo>
                <a:cubicBezTo>
                  <a:pt x="129" y="61"/>
                  <a:pt x="129" y="61"/>
                  <a:pt x="129" y="62"/>
                </a:cubicBezTo>
                <a:cubicBezTo>
                  <a:pt x="129" y="62"/>
                  <a:pt x="127" y="61"/>
                  <a:pt x="124" y="61"/>
                </a:cubicBezTo>
                <a:cubicBezTo>
                  <a:pt x="126" y="61"/>
                  <a:pt x="127" y="61"/>
                  <a:pt x="128" y="61"/>
                </a:cubicBezTo>
                <a:close/>
                <a:moveTo>
                  <a:pt x="257" y="41"/>
                </a:moveTo>
                <a:cubicBezTo>
                  <a:pt x="256" y="39"/>
                  <a:pt x="257" y="41"/>
                  <a:pt x="257" y="41"/>
                </a:cubicBezTo>
                <a:close/>
                <a:moveTo>
                  <a:pt x="254" y="41"/>
                </a:moveTo>
                <a:cubicBezTo>
                  <a:pt x="255" y="43"/>
                  <a:pt x="254" y="39"/>
                  <a:pt x="254" y="41"/>
                </a:cubicBezTo>
                <a:close/>
                <a:moveTo>
                  <a:pt x="240" y="41"/>
                </a:moveTo>
                <a:cubicBezTo>
                  <a:pt x="243" y="40"/>
                  <a:pt x="242" y="41"/>
                  <a:pt x="243" y="42"/>
                </a:cubicBezTo>
                <a:cubicBezTo>
                  <a:pt x="243" y="43"/>
                  <a:pt x="240" y="42"/>
                  <a:pt x="240" y="41"/>
                </a:cubicBezTo>
                <a:close/>
                <a:moveTo>
                  <a:pt x="202" y="45"/>
                </a:moveTo>
                <a:cubicBezTo>
                  <a:pt x="200" y="45"/>
                  <a:pt x="199" y="45"/>
                  <a:pt x="197" y="46"/>
                </a:cubicBezTo>
                <a:cubicBezTo>
                  <a:pt x="197" y="46"/>
                  <a:pt x="193" y="46"/>
                  <a:pt x="192" y="46"/>
                </a:cubicBezTo>
                <a:cubicBezTo>
                  <a:pt x="193" y="46"/>
                  <a:pt x="200" y="45"/>
                  <a:pt x="202" y="45"/>
                </a:cubicBezTo>
                <a:close/>
                <a:moveTo>
                  <a:pt x="183" y="45"/>
                </a:moveTo>
                <a:cubicBezTo>
                  <a:pt x="183" y="48"/>
                  <a:pt x="183" y="45"/>
                  <a:pt x="183" y="45"/>
                </a:cubicBezTo>
                <a:close/>
                <a:moveTo>
                  <a:pt x="177" y="46"/>
                </a:moveTo>
                <a:cubicBezTo>
                  <a:pt x="177" y="47"/>
                  <a:pt x="177" y="45"/>
                  <a:pt x="177" y="46"/>
                </a:cubicBezTo>
                <a:close/>
                <a:moveTo>
                  <a:pt x="165" y="47"/>
                </a:moveTo>
                <a:cubicBezTo>
                  <a:pt x="165" y="48"/>
                  <a:pt x="164" y="48"/>
                  <a:pt x="163" y="48"/>
                </a:cubicBezTo>
                <a:cubicBezTo>
                  <a:pt x="164" y="47"/>
                  <a:pt x="165" y="47"/>
                  <a:pt x="165" y="47"/>
                </a:cubicBezTo>
                <a:close/>
                <a:moveTo>
                  <a:pt x="238" y="34"/>
                </a:moveTo>
                <a:cubicBezTo>
                  <a:pt x="238" y="35"/>
                  <a:pt x="238" y="33"/>
                  <a:pt x="238" y="34"/>
                </a:cubicBezTo>
                <a:close/>
                <a:moveTo>
                  <a:pt x="222" y="36"/>
                </a:moveTo>
                <a:cubicBezTo>
                  <a:pt x="222" y="38"/>
                  <a:pt x="222" y="36"/>
                  <a:pt x="222" y="36"/>
                </a:cubicBezTo>
                <a:close/>
                <a:moveTo>
                  <a:pt x="202" y="37"/>
                </a:moveTo>
                <a:cubicBezTo>
                  <a:pt x="201" y="37"/>
                  <a:pt x="199" y="37"/>
                  <a:pt x="199" y="37"/>
                </a:cubicBezTo>
                <a:cubicBezTo>
                  <a:pt x="199" y="37"/>
                  <a:pt x="203" y="36"/>
                  <a:pt x="202" y="37"/>
                </a:cubicBezTo>
                <a:close/>
                <a:moveTo>
                  <a:pt x="179" y="40"/>
                </a:moveTo>
                <a:cubicBezTo>
                  <a:pt x="179" y="40"/>
                  <a:pt x="177" y="39"/>
                  <a:pt x="179" y="40"/>
                </a:cubicBezTo>
                <a:close/>
                <a:moveTo>
                  <a:pt x="407" y="9"/>
                </a:moveTo>
                <a:cubicBezTo>
                  <a:pt x="407" y="9"/>
                  <a:pt x="407" y="9"/>
                  <a:pt x="407" y="9"/>
                </a:cubicBezTo>
                <a:cubicBezTo>
                  <a:pt x="407" y="9"/>
                  <a:pt x="407" y="9"/>
                  <a:pt x="407" y="9"/>
                </a:cubicBezTo>
                <a:cubicBezTo>
                  <a:pt x="407" y="9"/>
                  <a:pt x="407" y="9"/>
                  <a:pt x="407" y="9"/>
                </a:cubicBezTo>
                <a:close/>
                <a:moveTo>
                  <a:pt x="418" y="16"/>
                </a:moveTo>
                <a:cubicBezTo>
                  <a:pt x="417" y="16"/>
                  <a:pt x="415" y="16"/>
                  <a:pt x="418" y="16"/>
                </a:cubicBezTo>
                <a:close/>
                <a:moveTo>
                  <a:pt x="415" y="11"/>
                </a:moveTo>
                <a:cubicBezTo>
                  <a:pt x="415" y="12"/>
                  <a:pt x="415" y="11"/>
                  <a:pt x="415" y="11"/>
                </a:cubicBezTo>
                <a:close/>
                <a:moveTo>
                  <a:pt x="411" y="12"/>
                </a:moveTo>
                <a:cubicBezTo>
                  <a:pt x="408" y="14"/>
                  <a:pt x="411" y="11"/>
                  <a:pt x="411" y="12"/>
                </a:cubicBezTo>
                <a:close/>
                <a:moveTo>
                  <a:pt x="407" y="13"/>
                </a:moveTo>
                <a:cubicBezTo>
                  <a:pt x="414" y="13"/>
                  <a:pt x="420" y="13"/>
                  <a:pt x="420" y="12"/>
                </a:cubicBezTo>
                <a:cubicBezTo>
                  <a:pt x="419" y="13"/>
                  <a:pt x="417" y="13"/>
                  <a:pt x="416" y="13"/>
                </a:cubicBezTo>
                <a:cubicBezTo>
                  <a:pt x="416" y="13"/>
                  <a:pt x="416" y="14"/>
                  <a:pt x="416" y="14"/>
                </a:cubicBezTo>
                <a:cubicBezTo>
                  <a:pt x="415" y="15"/>
                  <a:pt x="411" y="15"/>
                  <a:pt x="407" y="15"/>
                </a:cubicBezTo>
                <a:cubicBezTo>
                  <a:pt x="407" y="14"/>
                  <a:pt x="407" y="13"/>
                  <a:pt x="407" y="13"/>
                </a:cubicBezTo>
                <a:close/>
                <a:moveTo>
                  <a:pt x="406" y="14"/>
                </a:moveTo>
                <a:cubicBezTo>
                  <a:pt x="406" y="14"/>
                  <a:pt x="406" y="14"/>
                  <a:pt x="406" y="14"/>
                </a:cubicBezTo>
                <a:cubicBezTo>
                  <a:pt x="406" y="14"/>
                  <a:pt x="406" y="14"/>
                  <a:pt x="406" y="14"/>
                </a:cubicBezTo>
                <a:cubicBezTo>
                  <a:pt x="406" y="13"/>
                  <a:pt x="406" y="13"/>
                  <a:pt x="406" y="13"/>
                </a:cubicBezTo>
                <a:cubicBezTo>
                  <a:pt x="406" y="13"/>
                  <a:pt x="406" y="13"/>
                  <a:pt x="407" y="13"/>
                </a:cubicBezTo>
                <a:cubicBezTo>
                  <a:pt x="406" y="15"/>
                  <a:pt x="406" y="15"/>
                  <a:pt x="406" y="15"/>
                </a:cubicBezTo>
                <a:cubicBezTo>
                  <a:pt x="406" y="15"/>
                  <a:pt x="406" y="15"/>
                  <a:pt x="406" y="15"/>
                </a:cubicBezTo>
                <a:cubicBezTo>
                  <a:pt x="406" y="14"/>
                  <a:pt x="406" y="14"/>
                  <a:pt x="406" y="14"/>
                </a:cubicBezTo>
                <a:close/>
                <a:moveTo>
                  <a:pt x="406" y="13"/>
                </a:moveTo>
                <a:cubicBezTo>
                  <a:pt x="406" y="13"/>
                  <a:pt x="406" y="13"/>
                  <a:pt x="406" y="13"/>
                </a:cubicBezTo>
                <a:cubicBezTo>
                  <a:pt x="406" y="13"/>
                  <a:pt x="406" y="13"/>
                  <a:pt x="406" y="14"/>
                </a:cubicBezTo>
                <a:cubicBezTo>
                  <a:pt x="405" y="14"/>
                  <a:pt x="405" y="14"/>
                  <a:pt x="405" y="14"/>
                </a:cubicBezTo>
                <a:cubicBezTo>
                  <a:pt x="406" y="13"/>
                  <a:pt x="406" y="13"/>
                  <a:pt x="406" y="13"/>
                </a:cubicBezTo>
                <a:close/>
                <a:moveTo>
                  <a:pt x="405" y="14"/>
                </a:moveTo>
                <a:cubicBezTo>
                  <a:pt x="406" y="14"/>
                  <a:pt x="406" y="14"/>
                  <a:pt x="406" y="14"/>
                </a:cubicBezTo>
                <a:cubicBezTo>
                  <a:pt x="406" y="14"/>
                  <a:pt x="406" y="14"/>
                  <a:pt x="405" y="14"/>
                </a:cubicBezTo>
                <a:cubicBezTo>
                  <a:pt x="405" y="14"/>
                  <a:pt x="405" y="14"/>
                  <a:pt x="405" y="14"/>
                </a:cubicBezTo>
                <a:cubicBezTo>
                  <a:pt x="405" y="14"/>
                  <a:pt x="405" y="14"/>
                  <a:pt x="405" y="14"/>
                </a:cubicBezTo>
                <a:close/>
                <a:moveTo>
                  <a:pt x="405" y="13"/>
                </a:moveTo>
                <a:cubicBezTo>
                  <a:pt x="405" y="13"/>
                  <a:pt x="405" y="13"/>
                  <a:pt x="405" y="13"/>
                </a:cubicBezTo>
                <a:cubicBezTo>
                  <a:pt x="405" y="13"/>
                  <a:pt x="405" y="13"/>
                  <a:pt x="405" y="14"/>
                </a:cubicBezTo>
                <a:cubicBezTo>
                  <a:pt x="405" y="14"/>
                  <a:pt x="405" y="14"/>
                  <a:pt x="405" y="14"/>
                </a:cubicBezTo>
                <a:cubicBezTo>
                  <a:pt x="405" y="13"/>
                  <a:pt x="405" y="13"/>
                  <a:pt x="405" y="13"/>
                </a:cubicBezTo>
                <a:close/>
                <a:moveTo>
                  <a:pt x="405" y="14"/>
                </a:moveTo>
                <a:cubicBezTo>
                  <a:pt x="405" y="14"/>
                  <a:pt x="405" y="14"/>
                  <a:pt x="405" y="14"/>
                </a:cubicBezTo>
                <a:cubicBezTo>
                  <a:pt x="405" y="14"/>
                  <a:pt x="405" y="14"/>
                  <a:pt x="405" y="14"/>
                </a:cubicBezTo>
                <a:cubicBezTo>
                  <a:pt x="405" y="14"/>
                  <a:pt x="405" y="14"/>
                  <a:pt x="405" y="14"/>
                </a:cubicBezTo>
                <a:cubicBezTo>
                  <a:pt x="405" y="14"/>
                  <a:pt x="405" y="14"/>
                  <a:pt x="405" y="14"/>
                </a:cubicBezTo>
                <a:close/>
                <a:moveTo>
                  <a:pt x="392" y="15"/>
                </a:moveTo>
                <a:cubicBezTo>
                  <a:pt x="392" y="16"/>
                  <a:pt x="392" y="14"/>
                  <a:pt x="392" y="15"/>
                </a:cubicBezTo>
                <a:close/>
                <a:moveTo>
                  <a:pt x="387" y="8"/>
                </a:moveTo>
                <a:cubicBezTo>
                  <a:pt x="386" y="8"/>
                  <a:pt x="386" y="8"/>
                  <a:pt x="385" y="8"/>
                </a:cubicBezTo>
                <a:cubicBezTo>
                  <a:pt x="385" y="8"/>
                  <a:pt x="387" y="7"/>
                  <a:pt x="387" y="8"/>
                </a:cubicBezTo>
                <a:close/>
                <a:moveTo>
                  <a:pt x="386" y="18"/>
                </a:moveTo>
                <a:cubicBezTo>
                  <a:pt x="386" y="18"/>
                  <a:pt x="386" y="18"/>
                  <a:pt x="386" y="18"/>
                </a:cubicBezTo>
                <a:cubicBezTo>
                  <a:pt x="385" y="18"/>
                  <a:pt x="383" y="18"/>
                  <a:pt x="383" y="18"/>
                </a:cubicBezTo>
                <a:cubicBezTo>
                  <a:pt x="383" y="16"/>
                  <a:pt x="385" y="17"/>
                  <a:pt x="386" y="18"/>
                </a:cubicBezTo>
                <a:close/>
                <a:moveTo>
                  <a:pt x="143" y="45"/>
                </a:moveTo>
                <a:cubicBezTo>
                  <a:pt x="140" y="45"/>
                  <a:pt x="138" y="45"/>
                  <a:pt x="136" y="45"/>
                </a:cubicBezTo>
                <a:cubicBezTo>
                  <a:pt x="140" y="44"/>
                  <a:pt x="143" y="44"/>
                  <a:pt x="143" y="44"/>
                </a:cubicBezTo>
                <a:cubicBezTo>
                  <a:pt x="143" y="44"/>
                  <a:pt x="143" y="45"/>
                  <a:pt x="143" y="45"/>
                </a:cubicBezTo>
                <a:close/>
                <a:moveTo>
                  <a:pt x="144" y="42"/>
                </a:moveTo>
                <a:cubicBezTo>
                  <a:pt x="143" y="42"/>
                  <a:pt x="146" y="42"/>
                  <a:pt x="146" y="43"/>
                </a:cubicBezTo>
                <a:cubicBezTo>
                  <a:pt x="146" y="43"/>
                  <a:pt x="144" y="43"/>
                  <a:pt x="144" y="42"/>
                </a:cubicBezTo>
                <a:close/>
                <a:moveTo>
                  <a:pt x="149" y="42"/>
                </a:moveTo>
                <a:cubicBezTo>
                  <a:pt x="150" y="42"/>
                  <a:pt x="150" y="42"/>
                  <a:pt x="150" y="43"/>
                </a:cubicBezTo>
                <a:cubicBezTo>
                  <a:pt x="149" y="46"/>
                  <a:pt x="148" y="42"/>
                  <a:pt x="149" y="42"/>
                </a:cubicBezTo>
                <a:close/>
                <a:moveTo>
                  <a:pt x="162" y="43"/>
                </a:moveTo>
                <a:cubicBezTo>
                  <a:pt x="162" y="44"/>
                  <a:pt x="162" y="42"/>
                  <a:pt x="162" y="43"/>
                </a:cubicBezTo>
                <a:close/>
                <a:moveTo>
                  <a:pt x="163" y="40"/>
                </a:moveTo>
                <a:cubicBezTo>
                  <a:pt x="164" y="41"/>
                  <a:pt x="161" y="39"/>
                  <a:pt x="163" y="40"/>
                </a:cubicBezTo>
                <a:close/>
                <a:moveTo>
                  <a:pt x="165" y="40"/>
                </a:moveTo>
                <a:cubicBezTo>
                  <a:pt x="165" y="40"/>
                  <a:pt x="166" y="40"/>
                  <a:pt x="167" y="40"/>
                </a:cubicBezTo>
                <a:cubicBezTo>
                  <a:pt x="166" y="40"/>
                  <a:pt x="165" y="40"/>
                  <a:pt x="165" y="40"/>
                </a:cubicBezTo>
                <a:close/>
                <a:moveTo>
                  <a:pt x="271" y="27"/>
                </a:moveTo>
                <a:cubicBezTo>
                  <a:pt x="269" y="28"/>
                  <a:pt x="271" y="27"/>
                  <a:pt x="271" y="27"/>
                </a:cubicBezTo>
                <a:close/>
                <a:moveTo>
                  <a:pt x="283" y="23"/>
                </a:moveTo>
                <a:cubicBezTo>
                  <a:pt x="283" y="24"/>
                  <a:pt x="283" y="22"/>
                  <a:pt x="283" y="23"/>
                </a:cubicBezTo>
                <a:close/>
                <a:moveTo>
                  <a:pt x="290" y="22"/>
                </a:moveTo>
                <a:cubicBezTo>
                  <a:pt x="290" y="22"/>
                  <a:pt x="290" y="21"/>
                  <a:pt x="290" y="22"/>
                </a:cubicBezTo>
                <a:close/>
                <a:moveTo>
                  <a:pt x="288" y="20"/>
                </a:moveTo>
                <a:cubicBezTo>
                  <a:pt x="289" y="20"/>
                  <a:pt x="290" y="20"/>
                  <a:pt x="291" y="20"/>
                </a:cubicBezTo>
                <a:cubicBezTo>
                  <a:pt x="290" y="21"/>
                  <a:pt x="289" y="21"/>
                  <a:pt x="288" y="20"/>
                </a:cubicBezTo>
                <a:close/>
                <a:moveTo>
                  <a:pt x="294" y="22"/>
                </a:moveTo>
                <a:cubicBezTo>
                  <a:pt x="294" y="24"/>
                  <a:pt x="294" y="21"/>
                  <a:pt x="294" y="22"/>
                </a:cubicBezTo>
                <a:close/>
                <a:moveTo>
                  <a:pt x="299" y="19"/>
                </a:moveTo>
                <a:cubicBezTo>
                  <a:pt x="298" y="20"/>
                  <a:pt x="298" y="19"/>
                  <a:pt x="299" y="19"/>
                </a:cubicBezTo>
                <a:close/>
                <a:moveTo>
                  <a:pt x="299" y="21"/>
                </a:moveTo>
                <a:cubicBezTo>
                  <a:pt x="300" y="20"/>
                  <a:pt x="301" y="20"/>
                  <a:pt x="301" y="21"/>
                </a:cubicBezTo>
                <a:cubicBezTo>
                  <a:pt x="300" y="21"/>
                  <a:pt x="300" y="21"/>
                  <a:pt x="299" y="21"/>
                </a:cubicBezTo>
                <a:close/>
                <a:moveTo>
                  <a:pt x="309" y="19"/>
                </a:moveTo>
                <a:cubicBezTo>
                  <a:pt x="308" y="20"/>
                  <a:pt x="309" y="19"/>
                  <a:pt x="309" y="19"/>
                </a:cubicBezTo>
                <a:close/>
                <a:moveTo>
                  <a:pt x="309" y="23"/>
                </a:moveTo>
                <a:cubicBezTo>
                  <a:pt x="309" y="23"/>
                  <a:pt x="308" y="22"/>
                  <a:pt x="309" y="23"/>
                </a:cubicBezTo>
                <a:close/>
                <a:moveTo>
                  <a:pt x="310" y="20"/>
                </a:moveTo>
                <a:cubicBezTo>
                  <a:pt x="308" y="23"/>
                  <a:pt x="311" y="20"/>
                  <a:pt x="310" y="20"/>
                </a:cubicBezTo>
                <a:close/>
                <a:moveTo>
                  <a:pt x="313" y="20"/>
                </a:moveTo>
                <a:cubicBezTo>
                  <a:pt x="312" y="20"/>
                  <a:pt x="310" y="19"/>
                  <a:pt x="313" y="20"/>
                </a:cubicBezTo>
                <a:close/>
                <a:moveTo>
                  <a:pt x="316" y="21"/>
                </a:moveTo>
                <a:cubicBezTo>
                  <a:pt x="316" y="22"/>
                  <a:pt x="316" y="20"/>
                  <a:pt x="316" y="21"/>
                </a:cubicBezTo>
                <a:close/>
                <a:moveTo>
                  <a:pt x="319" y="19"/>
                </a:moveTo>
                <a:cubicBezTo>
                  <a:pt x="319" y="20"/>
                  <a:pt x="321" y="19"/>
                  <a:pt x="321" y="19"/>
                </a:cubicBezTo>
                <a:cubicBezTo>
                  <a:pt x="322" y="21"/>
                  <a:pt x="321" y="21"/>
                  <a:pt x="319" y="19"/>
                </a:cubicBezTo>
                <a:close/>
                <a:moveTo>
                  <a:pt x="328" y="20"/>
                </a:moveTo>
                <a:cubicBezTo>
                  <a:pt x="327" y="20"/>
                  <a:pt x="326" y="20"/>
                  <a:pt x="325" y="20"/>
                </a:cubicBezTo>
                <a:cubicBezTo>
                  <a:pt x="325" y="18"/>
                  <a:pt x="331" y="20"/>
                  <a:pt x="328" y="20"/>
                </a:cubicBezTo>
                <a:close/>
                <a:moveTo>
                  <a:pt x="335" y="22"/>
                </a:moveTo>
                <a:cubicBezTo>
                  <a:pt x="335" y="23"/>
                  <a:pt x="335" y="21"/>
                  <a:pt x="335" y="22"/>
                </a:cubicBezTo>
                <a:close/>
                <a:moveTo>
                  <a:pt x="352" y="19"/>
                </a:moveTo>
                <a:cubicBezTo>
                  <a:pt x="352" y="21"/>
                  <a:pt x="350" y="20"/>
                  <a:pt x="349" y="20"/>
                </a:cubicBezTo>
                <a:cubicBezTo>
                  <a:pt x="348" y="19"/>
                  <a:pt x="357" y="17"/>
                  <a:pt x="357" y="17"/>
                </a:cubicBezTo>
                <a:cubicBezTo>
                  <a:pt x="359" y="17"/>
                  <a:pt x="363" y="19"/>
                  <a:pt x="365" y="19"/>
                </a:cubicBezTo>
                <a:cubicBezTo>
                  <a:pt x="362" y="19"/>
                  <a:pt x="352" y="18"/>
                  <a:pt x="352" y="19"/>
                </a:cubicBezTo>
                <a:close/>
                <a:moveTo>
                  <a:pt x="350" y="16"/>
                </a:moveTo>
                <a:cubicBezTo>
                  <a:pt x="350" y="16"/>
                  <a:pt x="350" y="16"/>
                  <a:pt x="351" y="16"/>
                </a:cubicBezTo>
                <a:cubicBezTo>
                  <a:pt x="351" y="16"/>
                  <a:pt x="350" y="16"/>
                  <a:pt x="350" y="16"/>
                </a:cubicBezTo>
                <a:close/>
                <a:moveTo>
                  <a:pt x="378" y="12"/>
                </a:moveTo>
                <a:cubicBezTo>
                  <a:pt x="378" y="13"/>
                  <a:pt x="378" y="12"/>
                  <a:pt x="378" y="12"/>
                </a:cubicBezTo>
                <a:close/>
                <a:moveTo>
                  <a:pt x="378" y="8"/>
                </a:moveTo>
                <a:cubicBezTo>
                  <a:pt x="378" y="9"/>
                  <a:pt x="378" y="7"/>
                  <a:pt x="378" y="8"/>
                </a:cubicBezTo>
                <a:close/>
                <a:moveTo>
                  <a:pt x="380" y="18"/>
                </a:moveTo>
                <a:cubicBezTo>
                  <a:pt x="379" y="18"/>
                  <a:pt x="378" y="18"/>
                  <a:pt x="377" y="18"/>
                </a:cubicBezTo>
                <a:cubicBezTo>
                  <a:pt x="378" y="18"/>
                  <a:pt x="379" y="17"/>
                  <a:pt x="380" y="18"/>
                </a:cubicBezTo>
                <a:close/>
                <a:moveTo>
                  <a:pt x="374" y="18"/>
                </a:moveTo>
                <a:cubicBezTo>
                  <a:pt x="374" y="18"/>
                  <a:pt x="375" y="18"/>
                  <a:pt x="376" y="18"/>
                </a:cubicBezTo>
                <a:cubicBezTo>
                  <a:pt x="376" y="19"/>
                  <a:pt x="373" y="18"/>
                  <a:pt x="374" y="18"/>
                </a:cubicBezTo>
                <a:close/>
                <a:moveTo>
                  <a:pt x="369" y="11"/>
                </a:moveTo>
                <a:cubicBezTo>
                  <a:pt x="370" y="11"/>
                  <a:pt x="371" y="11"/>
                  <a:pt x="371" y="11"/>
                </a:cubicBezTo>
                <a:cubicBezTo>
                  <a:pt x="371" y="11"/>
                  <a:pt x="372" y="11"/>
                  <a:pt x="372" y="11"/>
                </a:cubicBezTo>
                <a:cubicBezTo>
                  <a:pt x="371" y="11"/>
                  <a:pt x="369" y="12"/>
                  <a:pt x="369" y="11"/>
                </a:cubicBezTo>
                <a:cubicBezTo>
                  <a:pt x="369" y="11"/>
                  <a:pt x="369" y="11"/>
                  <a:pt x="369" y="11"/>
                </a:cubicBezTo>
                <a:close/>
                <a:moveTo>
                  <a:pt x="373" y="18"/>
                </a:moveTo>
                <a:cubicBezTo>
                  <a:pt x="372" y="18"/>
                  <a:pt x="368" y="19"/>
                  <a:pt x="368" y="18"/>
                </a:cubicBezTo>
                <a:cubicBezTo>
                  <a:pt x="368" y="17"/>
                  <a:pt x="373" y="18"/>
                  <a:pt x="373" y="18"/>
                </a:cubicBezTo>
                <a:close/>
                <a:moveTo>
                  <a:pt x="366" y="16"/>
                </a:moveTo>
                <a:cubicBezTo>
                  <a:pt x="367" y="17"/>
                  <a:pt x="367" y="17"/>
                  <a:pt x="366" y="17"/>
                </a:cubicBezTo>
                <a:cubicBezTo>
                  <a:pt x="364" y="16"/>
                  <a:pt x="364" y="16"/>
                  <a:pt x="366" y="16"/>
                </a:cubicBezTo>
                <a:close/>
                <a:moveTo>
                  <a:pt x="365" y="11"/>
                </a:moveTo>
                <a:cubicBezTo>
                  <a:pt x="364" y="11"/>
                  <a:pt x="363" y="11"/>
                  <a:pt x="362" y="11"/>
                </a:cubicBezTo>
                <a:cubicBezTo>
                  <a:pt x="363" y="11"/>
                  <a:pt x="364" y="11"/>
                  <a:pt x="365" y="11"/>
                </a:cubicBezTo>
                <a:close/>
                <a:moveTo>
                  <a:pt x="359" y="11"/>
                </a:moveTo>
                <a:cubicBezTo>
                  <a:pt x="360" y="11"/>
                  <a:pt x="360" y="11"/>
                  <a:pt x="361" y="11"/>
                </a:cubicBezTo>
                <a:cubicBezTo>
                  <a:pt x="361" y="12"/>
                  <a:pt x="358" y="11"/>
                  <a:pt x="359" y="11"/>
                </a:cubicBezTo>
                <a:close/>
                <a:moveTo>
                  <a:pt x="358" y="11"/>
                </a:moveTo>
                <a:cubicBezTo>
                  <a:pt x="358" y="11"/>
                  <a:pt x="354" y="12"/>
                  <a:pt x="353" y="11"/>
                </a:cubicBezTo>
                <a:cubicBezTo>
                  <a:pt x="354" y="11"/>
                  <a:pt x="355" y="11"/>
                  <a:pt x="356" y="11"/>
                </a:cubicBezTo>
                <a:cubicBezTo>
                  <a:pt x="357" y="11"/>
                  <a:pt x="358" y="11"/>
                  <a:pt x="358" y="11"/>
                </a:cubicBezTo>
                <a:close/>
                <a:moveTo>
                  <a:pt x="354" y="11"/>
                </a:moveTo>
                <a:cubicBezTo>
                  <a:pt x="354" y="11"/>
                  <a:pt x="353" y="11"/>
                  <a:pt x="353" y="11"/>
                </a:cubicBezTo>
                <a:cubicBezTo>
                  <a:pt x="353" y="11"/>
                  <a:pt x="353" y="11"/>
                  <a:pt x="353" y="11"/>
                </a:cubicBezTo>
                <a:cubicBezTo>
                  <a:pt x="353" y="11"/>
                  <a:pt x="353" y="11"/>
                  <a:pt x="354" y="11"/>
                </a:cubicBezTo>
                <a:close/>
                <a:moveTo>
                  <a:pt x="351" y="9"/>
                </a:moveTo>
                <a:cubicBezTo>
                  <a:pt x="352" y="10"/>
                  <a:pt x="352" y="10"/>
                  <a:pt x="351" y="10"/>
                </a:cubicBezTo>
                <a:cubicBezTo>
                  <a:pt x="349" y="9"/>
                  <a:pt x="349" y="9"/>
                  <a:pt x="351" y="9"/>
                </a:cubicBezTo>
                <a:close/>
                <a:moveTo>
                  <a:pt x="351" y="11"/>
                </a:moveTo>
                <a:cubicBezTo>
                  <a:pt x="351" y="12"/>
                  <a:pt x="349" y="12"/>
                  <a:pt x="347" y="12"/>
                </a:cubicBezTo>
                <a:cubicBezTo>
                  <a:pt x="346" y="12"/>
                  <a:pt x="345" y="12"/>
                  <a:pt x="344" y="11"/>
                </a:cubicBezTo>
                <a:cubicBezTo>
                  <a:pt x="348" y="11"/>
                  <a:pt x="352" y="11"/>
                  <a:pt x="351" y="11"/>
                </a:cubicBezTo>
                <a:close/>
                <a:moveTo>
                  <a:pt x="319" y="15"/>
                </a:moveTo>
                <a:cubicBezTo>
                  <a:pt x="319" y="16"/>
                  <a:pt x="319" y="14"/>
                  <a:pt x="319" y="15"/>
                </a:cubicBezTo>
                <a:close/>
                <a:moveTo>
                  <a:pt x="313" y="13"/>
                </a:moveTo>
                <a:cubicBezTo>
                  <a:pt x="312" y="13"/>
                  <a:pt x="312" y="13"/>
                  <a:pt x="312" y="13"/>
                </a:cubicBezTo>
                <a:cubicBezTo>
                  <a:pt x="312" y="13"/>
                  <a:pt x="312" y="13"/>
                  <a:pt x="312" y="13"/>
                </a:cubicBezTo>
                <a:cubicBezTo>
                  <a:pt x="310" y="13"/>
                  <a:pt x="309" y="13"/>
                  <a:pt x="308" y="13"/>
                </a:cubicBezTo>
                <a:cubicBezTo>
                  <a:pt x="309" y="12"/>
                  <a:pt x="313" y="12"/>
                  <a:pt x="313" y="13"/>
                </a:cubicBezTo>
                <a:close/>
                <a:moveTo>
                  <a:pt x="305" y="13"/>
                </a:moveTo>
                <a:cubicBezTo>
                  <a:pt x="305" y="14"/>
                  <a:pt x="304" y="14"/>
                  <a:pt x="302" y="13"/>
                </a:cubicBezTo>
                <a:cubicBezTo>
                  <a:pt x="303" y="13"/>
                  <a:pt x="304" y="12"/>
                  <a:pt x="305" y="13"/>
                </a:cubicBezTo>
                <a:close/>
                <a:moveTo>
                  <a:pt x="296" y="13"/>
                </a:moveTo>
                <a:cubicBezTo>
                  <a:pt x="296" y="14"/>
                  <a:pt x="295" y="14"/>
                  <a:pt x="295" y="13"/>
                </a:cubicBezTo>
                <a:cubicBezTo>
                  <a:pt x="295" y="13"/>
                  <a:pt x="296" y="13"/>
                  <a:pt x="296" y="13"/>
                </a:cubicBezTo>
                <a:close/>
                <a:moveTo>
                  <a:pt x="294" y="14"/>
                </a:moveTo>
                <a:cubicBezTo>
                  <a:pt x="291" y="16"/>
                  <a:pt x="294" y="13"/>
                  <a:pt x="294" y="14"/>
                </a:cubicBezTo>
                <a:close/>
                <a:moveTo>
                  <a:pt x="292" y="16"/>
                </a:moveTo>
                <a:cubicBezTo>
                  <a:pt x="293" y="16"/>
                  <a:pt x="291" y="15"/>
                  <a:pt x="292" y="16"/>
                </a:cubicBezTo>
                <a:close/>
                <a:moveTo>
                  <a:pt x="284" y="14"/>
                </a:moveTo>
                <a:cubicBezTo>
                  <a:pt x="284" y="14"/>
                  <a:pt x="284" y="14"/>
                  <a:pt x="283" y="15"/>
                </a:cubicBezTo>
                <a:cubicBezTo>
                  <a:pt x="283" y="15"/>
                  <a:pt x="283" y="14"/>
                  <a:pt x="282" y="14"/>
                </a:cubicBezTo>
                <a:cubicBezTo>
                  <a:pt x="282" y="14"/>
                  <a:pt x="282" y="14"/>
                  <a:pt x="282" y="14"/>
                </a:cubicBezTo>
                <a:cubicBezTo>
                  <a:pt x="283" y="14"/>
                  <a:pt x="283" y="14"/>
                  <a:pt x="284" y="14"/>
                </a:cubicBezTo>
                <a:close/>
                <a:moveTo>
                  <a:pt x="281" y="13"/>
                </a:moveTo>
                <a:cubicBezTo>
                  <a:pt x="280" y="14"/>
                  <a:pt x="281" y="13"/>
                  <a:pt x="281" y="13"/>
                </a:cubicBezTo>
                <a:close/>
                <a:moveTo>
                  <a:pt x="273" y="14"/>
                </a:moveTo>
                <a:cubicBezTo>
                  <a:pt x="273" y="14"/>
                  <a:pt x="273" y="14"/>
                  <a:pt x="272" y="14"/>
                </a:cubicBezTo>
                <a:cubicBezTo>
                  <a:pt x="272" y="14"/>
                  <a:pt x="272" y="14"/>
                  <a:pt x="271" y="14"/>
                </a:cubicBezTo>
                <a:cubicBezTo>
                  <a:pt x="271" y="14"/>
                  <a:pt x="271" y="14"/>
                  <a:pt x="270" y="14"/>
                </a:cubicBezTo>
                <a:cubicBezTo>
                  <a:pt x="271" y="14"/>
                  <a:pt x="272" y="14"/>
                  <a:pt x="273" y="14"/>
                </a:cubicBezTo>
                <a:close/>
                <a:moveTo>
                  <a:pt x="253" y="21"/>
                </a:moveTo>
                <a:cubicBezTo>
                  <a:pt x="251" y="22"/>
                  <a:pt x="253" y="21"/>
                  <a:pt x="253" y="21"/>
                </a:cubicBezTo>
                <a:close/>
                <a:moveTo>
                  <a:pt x="238" y="23"/>
                </a:moveTo>
                <a:cubicBezTo>
                  <a:pt x="248" y="22"/>
                  <a:pt x="259" y="20"/>
                  <a:pt x="270" y="20"/>
                </a:cubicBezTo>
                <a:cubicBezTo>
                  <a:pt x="275" y="19"/>
                  <a:pt x="286" y="18"/>
                  <a:pt x="289" y="17"/>
                </a:cubicBezTo>
                <a:cubicBezTo>
                  <a:pt x="291" y="16"/>
                  <a:pt x="295" y="16"/>
                  <a:pt x="299" y="16"/>
                </a:cubicBezTo>
                <a:cubicBezTo>
                  <a:pt x="299" y="16"/>
                  <a:pt x="299" y="16"/>
                  <a:pt x="299" y="16"/>
                </a:cubicBezTo>
                <a:cubicBezTo>
                  <a:pt x="300" y="16"/>
                  <a:pt x="302" y="16"/>
                  <a:pt x="303" y="16"/>
                </a:cubicBezTo>
                <a:cubicBezTo>
                  <a:pt x="303" y="16"/>
                  <a:pt x="303" y="16"/>
                  <a:pt x="303" y="16"/>
                </a:cubicBezTo>
                <a:cubicBezTo>
                  <a:pt x="307" y="16"/>
                  <a:pt x="312" y="17"/>
                  <a:pt x="315" y="16"/>
                </a:cubicBezTo>
                <a:cubicBezTo>
                  <a:pt x="316" y="16"/>
                  <a:pt x="323" y="15"/>
                  <a:pt x="326" y="15"/>
                </a:cubicBezTo>
                <a:cubicBezTo>
                  <a:pt x="328" y="15"/>
                  <a:pt x="335" y="15"/>
                  <a:pt x="335" y="15"/>
                </a:cubicBezTo>
                <a:cubicBezTo>
                  <a:pt x="338" y="15"/>
                  <a:pt x="354" y="12"/>
                  <a:pt x="356" y="14"/>
                </a:cubicBezTo>
                <a:cubicBezTo>
                  <a:pt x="356" y="14"/>
                  <a:pt x="355" y="14"/>
                  <a:pt x="355" y="15"/>
                </a:cubicBezTo>
                <a:cubicBezTo>
                  <a:pt x="355" y="15"/>
                  <a:pt x="356" y="15"/>
                  <a:pt x="357" y="15"/>
                </a:cubicBezTo>
                <a:cubicBezTo>
                  <a:pt x="352" y="15"/>
                  <a:pt x="346" y="14"/>
                  <a:pt x="343" y="16"/>
                </a:cubicBezTo>
                <a:cubicBezTo>
                  <a:pt x="342" y="17"/>
                  <a:pt x="341" y="17"/>
                  <a:pt x="339" y="17"/>
                </a:cubicBezTo>
                <a:cubicBezTo>
                  <a:pt x="340" y="17"/>
                  <a:pt x="340" y="17"/>
                  <a:pt x="340" y="17"/>
                </a:cubicBezTo>
                <a:cubicBezTo>
                  <a:pt x="340" y="18"/>
                  <a:pt x="334" y="17"/>
                  <a:pt x="334" y="17"/>
                </a:cubicBezTo>
                <a:cubicBezTo>
                  <a:pt x="334" y="17"/>
                  <a:pt x="336" y="17"/>
                  <a:pt x="337" y="17"/>
                </a:cubicBezTo>
                <a:cubicBezTo>
                  <a:pt x="334" y="17"/>
                  <a:pt x="331" y="16"/>
                  <a:pt x="328" y="17"/>
                </a:cubicBezTo>
                <a:cubicBezTo>
                  <a:pt x="326" y="18"/>
                  <a:pt x="323" y="18"/>
                  <a:pt x="320" y="18"/>
                </a:cubicBezTo>
                <a:cubicBezTo>
                  <a:pt x="320" y="18"/>
                  <a:pt x="320" y="18"/>
                  <a:pt x="320" y="18"/>
                </a:cubicBezTo>
                <a:cubicBezTo>
                  <a:pt x="320" y="19"/>
                  <a:pt x="320" y="18"/>
                  <a:pt x="320" y="18"/>
                </a:cubicBezTo>
                <a:cubicBezTo>
                  <a:pt x="316" y="18"/>
                  <a:pt x="311" y="18"/>
                  <a:pt x="307" y="18"/>
                </a:cubicBezTo>
                <a:cubicBezTo>
                  <a:pt x="294" y="19"/>
                  <a:pt x="281" y="20"/>
                  <a:pt x="268" y="21"/>
                </a:cubicBezTo>
                <a:cubicBezTo>
                  <a:pt x="234" y="23"/>
                  <a:pt x="200" y="27"/>
                  <a:pt x="166" y="31"/>
                </a:cubicBezTo>
                <a:cubicBezTo>
                  <a:pt x="162" y="31"/>
                  <a:pt x="158" y="31"/>
                  <a:pt x="154" y="32"/>
                </a:cubicBezTo>
                <a:cubicBezTo>
                  <a:pt x="181" y="28"/>
                  <a:pt x="210" y="25"/>
                  <a:pt x="238" y="23"/>
                </a:cubicBezTo>
                <a:close/>
                <a:moveTo>
                  <a:pt x="137" y="33"/>
                </a:moveTo>
                <a:cubicBezTo>
                  <a:pt x="134" y="34"/>
                  <a:pt x="132" y="34"/>
                  <a:pt x="129" y="34"/>
                </a:cubicBezTo>
                <a:cubicBezTo>
                  <a:pt x="132" y="34"/>
                  <a:pt x="134" y="34"/>
                  <a:pt x="137" y="33"/>
                </a:cubicBezTo>
                <a:close/>
                <a:moveTo>
                  <a:pt x="143" y="40"/>
                </a:moveTo>
                <a:cubicBezTo>
                  <a:pt x="148" y="40"/>
                  <a:pt x="154" y="40"/>
                  <a:pt x="160" y="40"/>
                </a:cubicBezTo>
                <a:cubicBezTo>
                  <a:pt x="159" y="40"/>
                  <a:pt x="159" y="40"/>
                  <a:pt x="159" y="40"/>
                </a:cubicBezTo>
                <a:cubicBezTo>
                  <a:pt x="160" y="40"/>
                  <a:pt x="160" y="41"/>
                  <a:pt x="161" y="41"/>
                </a:cubicBezTo>
                <a:cubicBezTo>
                  <a:pt x="161" y="41"/>
                  <a:pt x="159" y="41"/>
                  <a:pt x="157" y="41"/>
                </a:cubicBezTo>
                <a:cubicBezTo>
                  <a:pt x="151" y="41"/>
                  <a:pt x="138" y="42"/>
                  <a:pt x="136" y="42"/>
                </a:cubicBezTo>
                <a:cubicBezTo>
                  <a:pt x="136" y="42"/>
                  <a:pt x="139" y="42"/>
                  <a:pt x="141" y="43"/>
                </a:cubicBezTo>
                <a:cubicBezTo>
                  <a:pt x="140" y="43"/>
                  <a:pt x="139" y="44"/>
                  <a:pt x="140" y="44"/>
                </a:cubicBezTo>
                <a:cubicBezTo>
                  <a:pt x="139" y="45"/>
                  <a:pt x="125" y="43"/>
                  <a:pt x="125" y="44"/>
                </a:cubicBezTo>
                <a:cubicBezTo>
                  <a:pt x="125" y="44"/>
                  <a:pt x="126" y="44"/>
                  <a:pt x="126" y="45"/>
                </a:cubicBezTo>
                <a:cubicBezTo>
                  <a:pt x="125" y="45"/>
                  <a:pt x="120" y="45"/>
                  <a:pt x="116" y="45"/>
                </a:cubicBezTo>
                <a:cubicBezTo>
                  <a:pt x="126" y="44"/>
                  <a:pt x="140" y="41"/>
                  <a:pt x="143" y="40"/>
                </a:cubicBezTo>
                <a:close/>
                <a:moveTo>
                  <a:pt x="104" y="47"/>
                </a:moveTo>
                <a:cubicBezTo>
                  <a:pt x="104" y="47"/>
                  <a:pt x="103" y="47"/>
                  <a:pt x="102" y="47"/>
                </a:cubicBezTo>
                <a:cubicBezTo>
                  <a:pt x="102" y="47"/>
                  <a:pt x="106" y="46"/>
                  <a:pt x="104" y="47"/>
                </a:cubicBezTo>
                <a:close/>
                <a:moveTo>
                  <a:pt x="101" y="46"/>
                </a:moveTo>
                <a:cubicBezTo>
                  <a:pt x="100" y="46"/>
                  <a:pt x="97" y="47"/>
                  <a:pt x="95" y="47"/>
                </a:cubicBezTo>
                <a:cubicBezTo>
                  <a:pt x="95" y="47"/>
                  <a:pt x="103" y="45"/>
                  <a:pt x="101" y="46"/>
                </a:cubicBezTo>
                <a:close/>
                <a:moveTo>
                  <a:pt x="90" y="47"/>
                </a:moveTo>
                <a:cubicBezTo>
                  <a:pt x="90" y="48"/>
                  <a:pt x="89" y="48"/>
                  <a:pt x="88" y="47"/>
                </a:cubicBezTo>
                <a:cubicBezTo>
                  <a:pt x="89" y="47"/>
                  <a:pt x="90" y="47"/>
                  <a:pt x="90" y="47"/>
                </a:cubicBezTo>
                <a:close/>
                <a:moveTo>
                  <a:pt x="229" y="15"/>
                </a:moveTo>
                <a:cubicBezTo>
                  <a:pt x="228" y="13"/>
                  <a:pt x="229" y="15"/>
                  <a:pt x="229" y="15"/>
                </a:cubicBezTo>
                <a:close/>
                <a:moveTo>
                  <a:pt x="213" y="15"/>
                </a:moveTo>
                <a:cubicBezTo>
                  <a:pt x="215" y="14"/>
                  <a:pt x="214" y="15"/>
                  <a:pt x="215" y="16"/>
                </a:cubicBezTo>
                <a:cubicBezTo>
                  <a:pt x="216" y="17"/>
                  <a:pt x="212" y="16"/>
                  <a:pt x="213" y="15"/>
                </a:cubicBezTo>
                <a:close/>
                <a:moveTo>
                  <a:pt x="175" y="19"/>
                </a:moveTo>
                <a:cubicBezTo>
                  <a:pt x="173" y="20"/>
                  <a:pt x="172" y="20"/>
                  <a:pt x="170" y="20"/>
                </a:cubicBezTo>
                <a:cubicBezTo>
                  <a:pt x="169" y="20"/>
                  <a:pt x="166" y="21"/>
                  <a:pt x="165" y="21"/>
                </a:cubicBezTo>
                <a:cubicBezTo>
                  <a:pt x="166" y="21"/>
                  <a:pt x="173" y="19"/>
                  <a:pt x="175" y="19"/>
                </a:cubicBezTo>
                <a:close/>
                <a:moveTo>
                  <a:pt x="156" y="21"/>
                </a:moveTo>
                <a:cubicBezTo>
                  <a:pt x="156" y="23"/>
                  <a:pt x="156" y="20"/>
                  <a:pt x="156" y="21"/>
                </a:cubicBezTo>
                <a:close/>
                <a:moveTo>
                  <a:pt x="150" y="22"/>
                </a:moveTo>
                <a:cubicBezTo>
                  <a:pt x="150" y="23"/>
                  <a:pt x="150" y="21"/>
                  <a:pt x="150" y="22"/>
                </a:cubicBezTo>
                <a:close/>
                <a:moveTo>
                  <a:pt x="138" y="23"/>
                </a:moveTo>
                <a:cubicBezTo>
                  <a:pt x="137" y="24"/>
                  <a:pt x="137" y="24"/>
                  <a:pt x="136" y="24"/>
                </a:cubicBezTo>
                <a:cubicBezTo>
                  <a:pt x="137" y="24"/>
                  <a:pt x="137" y="23"/>
                  <a:pt x="138" y="23"/>
                </a:cubicBezTo>
                <a:close/>
                <a:moveTo>
                  <a:pt x="17" y="37"/>
                </a:moveTo>
                <a:cubicBezTo>
                  <a:pt x="19" y="37"/>
                  <a:pt x="19" y="37"/>
                  <a:pt x="19" y="37"/>
                </a:cubicBezTo>
                <a:cubicBezTo>
                  <a:pt x="19" y="39"/>
                  <a:pt x="16" y="37"/>
                  <a:pt x="17" y="37"/>
                </a:cubicBezTo>
                <a:close/>
                <a:moveTo>
                  <a:pt x="30" y="37"/>
                </a:moveTo>
                <a:cubicBezTo>
                  <a:pt x="29" y="37"/>
                  <a:pt x="28" y="37"/>
                  <a:pt x="27" y="37"/>
                </a:cubicBezTo>
                <a:cubicBezTo>
                  <a:pt x="26" y="36"/>
                  <a:pt x="31" y="36"/>
                  <a:pt x="30" y="37"/>
                </a:cubicBezTo>
                <a:close/>
                <a:moveTo>
                  <a:pt x="27" y="50"/>
                </a:moveTo>
                <a:cubicBezTo>
                  <a:pt x="28" y="50"/>
                  <a:pt x="29" y="50"/>
                  <a:pt x="30" y="50"/>
                </a:cubicBezTo>
                <a:cubicBezTo>
                  <a:pt x="29" y="51"/>
                  <a:pt x="27" y="50"/>
                  <a:pt x="27" y="50"/>
                </a:cubicBezTo>
                <a:close/>
                <a:moveTo>
                  <a:pt x="32" y="50"/>
                </a:moveTo>
                <a:cubicBezTo>
                  <a:pt x="32" y="50"/>
                  <a:pt x="31" y="50"/>
                  <a:pt x="31" y="50"/>
                </a:cubicBezTo>
                <a:cubicBezTo>
                  <a:pt x="31" y="50"/>
                  <a:pt x="32" y="49"/>
                  <a:pt x="32" y="49"/>
                </a:cubicBezTo>
                <a:cubicBezTo>
                  <a:pt x="32" y="49"/>
                  <a:pt x="32" y="50"/>
                  <a:pt x="32" y="50"/>
                </a:cubicBezTo>
                <a:close/>
                <a:moveTo>
                  <a:pt x="34" y="55"/>
                </a:moveTo>
                <a:cubicBezTo>
                  <a:pt x="34" y="55"/>
                  <a:pt x="34" y="55"/>
                  <a:pt x="34" y="55"/>
                </a:cubicBezTo>
                <a:cubicBezTo>
                  <a:pt x="34" y="55"/>
                  <a:pt x="34" y="55"/>
                  <a:pt x="34" y="55"/>
                </a:cubicBezTo>
                <a:cubicBezTo>
                  <a:pt x="34" y="55"/>
                  <a:pt x="35" y="55"/>
                  <a:pt x="35" y="55"/>
                </a:cubicBezTo>
                <a:cubicBezTo>
                  <a:pt x="34" y="55"/>
                  <a:pt x="34" y="55"/>
                  <a:pt x="34" y="55"/>
                </a:cubicBezTo>
                <a:close/>
                <a:moveTo>
                  <a:pt x="45" y="32"/>
                </a:moveTo>
                <a:cubicBezTo>
                  <a:pt x="45" y="33"/>
                  <a:pt x="45" y="31"/>
                  <a:pt x="45" y="32"/>
                </a:cubicBezTo>
                <a:close/>
                <a:moveTo>
                  <a:pt x="44" y="55"/>
                </a:moveTo>
                <a:cubicBezTo>
                  <a:pt x="43" y="55"/>
                  <a:pt x="42" y="55"/>
                  <a:pt x="42" y="55"/>
                </a:cubicBezTo>
                <a:cubicBezTo>
                  <a:pt x="43" y="55"/>
                  <a:pt x="43" y="55"/>
                  <a:pt x="44" y="55"/>
                </a:cubicBezTo>
                <a:cubicBezTo>
                  <a:pt x="44" y="55"/>
                  <a:pt x="44" y="55"/>
                  <a:pt x="44" y="55"/>
                </a:cubicBezTo>
                <a:close/>
                <a:moveTo>
                  <a:pt x="40" y="40"/>
                </a:moveTo>
                <a:cubicBezTo>
                  <a:pt x="39" y="40"/>
                  <a:pt x="39" y="40"/>
                  <a:pt x="39" y="40"/>
                </a:cubicBezTo>
                <a:cubicBezTo>
                  <a:pt x="42" y="39"/>
                  <a:pt x="46" y="39"/>
                  <a:pt x="47" y="38"/>
                </a:cubicBezTo>
                <a:cubicBezTo>
                  <a:pt x="46" y="39"/>
                  <a:pt x="43" y="40"/>
                  <a:pt x="40" y="40"/>
                </a:cubicBezTo>
                <a:close/>
                <a:moveTo>
                  <a:pt x="65" y="44"/>
                </a:moveTo>
                <a:cubicBezTo>
                  <a:pt x="65" y="44"/>
                  <a:pt x="65" y="44"/>
                  <a:pt x="64" y="44"/>
                </a:cubicBezTo>
                <a:cubicBezTo>
                  <a:pt x="65" y="43"/>
                  <a:pt x="66" y="43"/>
                  <a:pt x="67" y="44"/>
                </a:cubicBezTo>
                <a:cubicBezTo>
                  <a:pt x="66" y="44"/>
                  <a:pt x="66" y="44"/>
                  <a:pt x="65" y="44"/>
                </a:cubicBezTo>
                <a:close/>
                <a:moveTo>
                  <a:pt x="12" y="73"/>
                </a:moveTo>
                <a:cubicBezTo>
                  <a:pt x="13" y="73"/>
                  <a:pt x="16" y="73"/>
                  <a:pt x="16" y="74"/>
                </a:cubicBezTo>
                <a:cubicBezTo>
                  <a:pt x="16" y="75"/>
                  <a:pt x="12" y="73"/>
                  <a:pt x="12" y="73"/>
                </a:cubicBezTo>
                <a:close/>
                <a:moveTo>
                  <a:pt x="27" y="73"/>
                </a:moveTo>
                <a:cubicBezTo>
                  <a:pt x="27" y="73"/>
                  <a:pt x="24" y="73"/>
                  <a:pt x="24" y="73"/>
                </a:cubicBezTo>
                <a:cubicBezTo>
                  <a:pt x="24" y="72"/>
                  <a:pt x="29" y="72"/>
                  <a:pt x="27" y="73"/>
                </a:cubicBezTo>
                <a:close/>
                <a:moveTo>
                  <a:pt x="20" y="90"/>
                </a:moveTo>
                <a:cubicBezTo>
                  <a:pt x="20" y="90"/>
                  <a:pt x="20" y="90"/>
                  <a:pt x="21" y="90"/>
                </a:cubicBezTo>
                <a:cubicBezTo>
                  <a:pt x="20" y="90"/>
                  <a:pt x="20" y="90"/>
                  <a:pt x="20" y="90"/>
                </a:cubicBezTo>
                <a:close/>
                <a:moveTo>
                  <a:pt x="25" y="86"/>
                </a:moveTo>
                <a:cubicBezTo>
                  <a:pt x="26" y="86"/>
                  <a:pt x="27" y="86"/>
                  <a:pt x="28" y="86"/>
                </a:cubicBezTo>
                <a:cubicBezTo>
                  <a:pt x="27" y="87"/>
                  <a:pt x="25" y="86"/>
                  <a:pt x="25" y="86"/>
                </a:cubicBezTo>
                <a:close/>
                <a:moveTo>
                  <a:pt x="29" y="86"/>
                </a:moveTo>
                <a:cubicBezTo>
                  <a:pt x="29" y="86"/>
                  <a:pt x="32" y="84"/>
                  <a:pt x="32" y="85"/>
                </a:cubicBezTo>
                <a:cubicBezTo>
                  <a:pt x="31" y="86"/>
                  <a:pt x="30" y="86"/>
                  <a:pt x="29" y="86"/>
                </a:cubicBezTo>
                <a:close/>
                <a:moveTo>
                  <a:pt x="38" y="85"/>
                </a:moveTo>
                <a:cubicBezTo>
                  <a:pt x="37" y="85"/>
                  <a:pt x="35" y="86"/>
                  <a:pt x="33" y="85"/>
                </a:cubicBezTo>
                <a:cubicBezTo>
                  <a:pt x="35" y="86"/>
                  <a:pt x="39" y="84"/>
                  <a:pt x="41" y="84"/>
                </a:cubicBezTo>
                <a:cubicBezTo>
                  <a:pt x="42" y="84"/>
                  <a:pt x="38" y="85"/>
                  <a:pt x="38" y="85"/>
                </a:cubicBezTo>
                <a:close/>
                <a:moveTo>
                  <a:pt x="27" y="91"/>
                </a:moveTo>
                <a:cubicBezTo>
                  <a:pt x="28" y="91"/>
                  <a:pt x="31" y="91"/>
                  <a:pt x="31" y="92"/>
                </a:cubicBezTo>
                <a:cubicBezTo>
                  <a:pt x="31" y="93"/>
                  <a:pt x="27" y="91"/>
                  <a:pt x="27" y="91"/>
                </a:cubicBezTo>
                <a:close/>
                <a:moveTo>
                  <a:pt x="43" y="91"/>
                </a:moveTo>
                <a:cubicBezTo>
                  <a:pt x="42" y="91"/>
                  <a:pt x="39" y="91"/>
                  <a:pt x="39" y="91"/>
                </a:cubicBezTo>
                <a:cubicBezTo>
                  <a:pt x="39" y="90"/>
                  <a:pt x="44" y="90"/>
                  <a:pt x="43" y="91"/>
                </a:cubicBezTo>
                <a:close/>
                <a:moveTo>
                  <a:pt x="47" y="81"/>
                </a:moveTo>
                <a:cubicBezTo>
                  <a:pt x="47" y="81"/>
                  <a:pt x="48" y="81"/>
                  <a:pt x="49" y="81"/>
                </a:cubicBezTo>
                <a:cubicBezTo>
                  <a:pt x="48" y="81"/>
                  <a:pt x="47" y="81"/>
                  <a:pt x="47" y="81"/>
                </a:cubicBezTo>
                <a:close/>
                <a:moveTo>
                  <a:pt x="59" y="85"/>
                </a:moveTo>
                <a:cubicBezTo>
                  <a:pt x="59" y="86"/>
                  <a:pt x="59" y="84"/>
                  <a:pt x="59" y="85"/>
                </a:cubicBezTo>
                <a:close/>
                <a:moveTo>
                  <a:pt x="19" y="112"/>
                </a:moveTo>
                <a:cubicBezTo>
                  <a:pt x="19" y="111"/>
                  <a:pt x="22" y="111"/>
                  <a:pt x="22" y="112"/>
                </a:cubicBezTo>
                <a:cubicBezTo>
                  <a:pt x="22" y="113"/>
                  <a:pt x="19" y="112"/>
                  <a:pt x="19" y="112"/>
                </a:cubicBezTo>
                <a:close/>
                <a:moveTo>
                  <a:pt x="32" y="124"/>
                </a:moveTo>
                <a:cubicBezTo>
                  <a:pt x="33" y="124"/>
                  <a:pt x="34" y="124"/>
                  <a:pt x="35" y="124"/>
                </a:cubicBezTo>
                <a:cubicBezTo>
                  <a:pt x="35" y="125"/>
                  <a:pt x="32" y="124"/>
                  <a:pt x="32" y="124"/>
                </a:cubicBezTo>
                <a:close/>
                <a:moveTo>
                  <a:pt x="37" y="124"/>
                </a:moveTo>
                <a:cubicBezTo>
                  <a:pt x="37" y="124"/>
                  <a:pt x="38" y="123"/>
                  <a:pt x="39" y="123"/>
                </a:cubicBezTo>
                <a:cubicBezTo>
                  <a:pt x="39" y="123"/>
                  <a:pt x="39" y="123"/>
                  <a:pt x="39" y="123"/>
                </a:cubicBezTo>
                <a:cubicBezTo>
                  <a:pt x="39" y="123"/>
                  <a:pt x="40" y="123"/>
                  <a:pt x="40" y="123"/>
                </a:cubicBezTo>
                <a:cubicBezTo>
                  <a:pt x="39" y="123"/>
                  <a:pt x="38" y="123"/>
                  <a:pt x="37" y="124"/>
                </a:cubicBezTo>
                <a:close/>
                <a:moveTo>
                  <a:pt x="69" y="129"/>
                </a:moveTo>
                <a:cubicBezTo>
                  <a:pt x="70" y="129"/>
                  <a:pt x="71" y="129"/>
                  <a:pt x="71" y="129"/>
                </a:cubicBezTo>
                <a:cubicBezTo>
                  <a:pt x="71" y="131"/>
                  <a:pt x="68" y="129"/>
                  <a:pt x="69" y="129"/>
                </a:cubicBezTo>
                <a:close/>
                <a:moveTo>
                  <a:pt x="82" y="128"/>
                </a:moveTo>
                <a:cubicBezTo>
                  <a:pt x="81" y="128"/>
                  <a:pt x="80" y="129"/>
                  <a:pt x="79" y="128"/>
                </a:cubicBezTo>
                <a:cubicBezTo>
                  <a:pt x="78" y="128"/>
                  <a:pt x="83" y="127"/>
                  <a:pt x="82" y="128"/>
                </a:cubicBezTo>
                <a:close/>
                <a:moveTo>
                  <a:pt x="70" y="143"/>
                </a:moveTo>
                <a:cubicBezTo>
                  <a:pt x="70" y="143"/>
                  <a:pt x="70" y="143"/>
                  <a:pt x="70" y="143"/>
                </a:cubicBezTo>
                <a:cubicBezTo>
                  <a:pt x="70" y="143"/>
                  <a:pt x="70" y="143"/>
                  <a:pt x="70" y="143"/>
                </a:cubicBezTo>
                <a:cubicBezTo>
                  <a:pt x="70" y="143"/>
                  <a:pt x="70" y="143"/>
                  <a:pt x="70" y="143"/>
                </a:cubicBezTo>
                <a:close/>
                <a:moveTo>
                  <a:pt x="81" y="141"/>
                </a:moveTo>
                <a:cubicBezTo>
                  <a:pt x="81" y="141"/>
                  <a:pt x="81" y="141"/>
                  <a:pt x="81" y="141"/>
                </a:cubicBezTo>
                <a:cubicBezTo>
                  <a:pt x="81" y="141"/>
                  <a:pt x="81" y="141"/>
                  <a:pt x="81" y="142"/>
                </a:cubicBezTo>
                <a:cubicBezTo>
                  <a:pt x="81" y="141"/>
                  <a:pt x="81" y="141"/>
                  <a:pt x="81" y="141"/>
                </a:cubicBezTo>
                <a:close/>
                <a:moveTo>
                  <a:pt x="80" y="155"/>
                </a:moveTo>
                <a:cubicBezTo>
                  <a:pt x="81" y="155"/>
                  <a:pt x="82" y="155"/>
                  <a:pt x="83" y="155"/>
                </a:cubicBezTo>
                <a:cubicBezTo>
                  <a:pt x="82" y="156"/>
                  <a:pt x="80" y="155"/>
                  <a:pt x="80" y="155"/>
                </a:cubicBezTo>
                <a:close/>
                <a:moveTo>
                  <a:pt x="84" y="155"/>
                </a:moveTo>
                <a:cubicBezTo>
                  <a:pt x="83" y="155"/>
                  <a:pt x="86" y="153"/>
                  <a:pt x="86" y="154"/>
                </a:cubicBezTo>
                <a:cubicBezTo>
                  <a:pt x="85" y="154"/>
                  <a:pt x="84" y="155"/>
                  <a:pt x="84" y="155"/>
                </a:cubicBezTo>
                <a:close/>
                <a:moveTo>
                  <a:pt x="91" y="153"/>
                </a:moveTo>
                <a:cubicBezTo>
                  <a:pt x="94" y="153"/>
                  <a:pt x="85" y="154"/>
                  <a:pt x="87" y="154"/>
                </a:cubicBezTo>
                <a:cubicBezTo>
                  <a:pt x="89" y="153"/>
                  <a:pt x="92" y="152"/>
                  <a:pt x="94" y="152"/>
                </a:cubicBezTo>
                <a:cubicBezTo>
                  <a:pt x="94" y="153"/>
                  <a:pt x="93" y="153"/>
                  <a:pt x="91" y="153"/>
                </a:cubicBezTo>
                <a:close/>
                <a:moveTo>
                  <a:pt x="97" y="149"/>
                </a:moveTo>
                <a:cubicBezTo>
                  <a:pt x="98" y="149"/>
                  <a:pt x="99" y="149"/>
                  <a:pt x="99" y="149"/>
                </a:cubicBezTo>
                <a:cubicBezTo>
                  <a:pt x="99" y="149"/>
                  <a:pt x="98" y="150"/>
                  <a:pt x="97" y="149"/>
                </a:cubicBezTo>
                <a:close/>
                <a:moveTo>
                  <a:pt x="99" y="140"/>
                </a:moveTo>
                <a:cubicBezTo>
                  <a:pt x="99" y="140"/>
                  <a:pt x="100" y="140"/>
                  <a:pt x="100" y="140"/>
                </a:cubicBezTo>
                <a:cubicBezTo>
                  <a:pt x="100" y="140"/>
                  <a:pt x="100" y="140"/>
                  <a:pt x="100" y="140"/>
                </a:cubicBezTo>
                <a:cubicBezTo>
                  <a:pt x="100" y="140"/>
                  <a:pt x="99" y="140"/>
                  <a:pt x="99" y="140"/>
                </a:cubicBezTo>
                <a:close/>
                <a:moveTo>
                  <a:pt x="251" y="129"/>
                </a:moveTo>
                <a:cubicBezTo>
                  <a:pt x="251" y="129"/>
                  <a:pt x="251" y="129"/>
                  <a:pt x="251" y="129"/>
                </a:cubicBezTo>
                <a:cubicBezTo>
                  <a:pt x="251" y="129"/>
                  <a:pt x="251" y="129"/>
                  <a:pt x="251" y="129"/>
                </a:cubicBezTo>
                <a:cubicBezTo>
                  <a:pt x="251" y="129"/>
                  <a:pt x="251" y="129"/>
                  <a:pt x="251" y="129"/>
                </a:cubicBezTo>
                <a:close/>
                <a:moveTo>
                  <a:pt x="249" y="129"/>
                </a:moveTo>
                <a:cubicBezTo>
                  <a:pt x="251" y="130"/>
                  <a:pt x="245" y="128"/>
                  <a:pt x="249" y="129"/>
                </a:cubicBezTo>
                <a:close/>
                <a:moveTo>
                  <a:pt x="237" y="131"/>
                </a:moveTo>
                <a:cubicBezTo>
                  <a:pt x="236" y="133"/>
                  <a:pt x="237" y="131"/>
                  <a:pt x="237" y="131"/>
                </a:cubicBezTo>
                <a:close/>
                <a:moveTo>
                  <a:pt x="218" y="132"/>
                </a:moveTo>
                <a:cubicBezTo>
                  <a:pt x="217" y="133"/>
                  <a:pt x="215" y="132"/>
                  <a:pt x="215" y="132"/>
                </a:cubicBezTo>
                <a:cubicBezTo>
                  <a:pt x="215" y="132"/>
                  <a:pt x="219" y="132"/>
                  <a:pt x="218" y="132"/>
                </a:cubicBezTo>
                <a:close/>
                <a:moveTo>
                  <a:pt x="185" y="136"/>
                </a:moveTo>
                <a:cubicBezTo>
                  <a:pt x="185" y="137"/>
                  <a:pt x="185" y="135"/>
                  <a:pt x="185" y="136"/>
                </a:cubicBezTo>
                <a:close/>
                <a:moveTo>
                  <a:pt x="182" y="136"/>
                </a:moveTo>
                <a:cubicBezTo>
                  <a:pt x="182" y="137"/>
                  <a:pt x="180" y="135"/>
                  <a:pt x="182" y="136"/>
                </a:cubicBezTo>
                <a:close/>
                <a:moveTo>
                  <a:pt x="169" y="138"/>
                </a:moveTo>
                <a:cubicBezTo>
                  <a:pt x="170" y="138"/>
                  <a:pt x="170" y="139"/>
                  <a:pt x="170" y="139"/>
                </a:cubicBezTo>
                <a:cubicBezTo>
                  <a:pt x="169" y="142"/>
                  <a:pt x="168" y="139"/>
                  <a:pt x="169" y="138"/>
                </a:cubicBezTo>
                <a:close/>
                <a:moveTo>
                  <a:pt x="166" y="139"/>
                </a:moveTo>
                <a:cubicBezTo>
                  <a:pt x="165" y="140"/>
                  <a:pt x="164" y="139"/>
                  <a:pt x="164" y="139"/>
                </a:cubicBezTo>
                <a:cubicBezTo>
                  <a:pt x="165" y="139"/>
                  <a:pt x="165" y="139"/>
                  <a:pt x="166" y="139"/>
                </a:cubicBezTo>
                <a:close/>
                <a:moveTo>
                  <a:pt x="182" y="101"/>
                </a:moveTo>
                <a:cubicBezTo>
                  <a:pt x="182" y="101"/>
                  <a:pt x="182" y="101"/>
                  <a:pt x="182" y="101"/>
                </a:cubicBezTo>
                <a:cubicBezTo>
                  <a:pt x="182" y="101"/>
                  <a:pt x="182" y="101"/>
                  <a:pt x="182" y="101"/>
                </a:cubicBezTo>
                <a:cubicBezTo>
                  <a:pt x="182" y="101"/>
                  <a:pt x="182" y="101"/>
                  <a:pt x="182" y="101"/>
                </a:cubicBezTo>
                <a:close/>
                <a:moveTo>
                  <a:pt x="213" y="85"/>
                </a:moveTo>
                <a:cubicBezTo>
                  <a:pt x="212" y="86"/>
                  <a:pt x="211" y="85"/>
                  <a:pt x="210" y="85"/>
                </a:cubicBezTo>
                <a:cubicBezTo>
                  <a:pt x="211" y="85"/>
                  <a:pt x="214" y="85"/>
                  <a:pt x="213" y="85"/>
                </a:cubicBezTo>
                <a:close/>
                <a:moveTo>
                  <a:pt x="215" y="83"/>
                </a:moveTo>
                <a:cubicBezTo>
                  <a:pt x="216" y="83"/>
                  <a:pt x="216" y="83"/>
                  <a:pt x="217" y="83"/>
                </a:cubicBezTo>
                <a:cubicBezTo>
                  <a:pt x="217" y="83"/>
                  <a:pt x="217" y="83"/>
                  <a:pt x="217" y="83"/>
                </a:cubicBezTo>
                <a:cubicBezTo>
                  <a:pt x="218" y="83"/>
                  <a:pt x="219" y="83"/>
                  <a:pt x="220" y="82"/>
                </a:cubicBezTo>
                <a:cubicBezTo>
                  <a:pt x="219" y="83"/>
                  <a:pt x="218" y="83"/>
                  <a:pt x="217" y="83"/>
                </a:cubicBezTo>
                <a:cubicBezTo>
                  <a:pt x="217" y="83"/>
                  <a:pt x="217" y="83"/>
                  <a:pt x="217" y="83"/>
                </a:cubicBezTo>
                <a:cubicBezTo>
                  <a:pt x="217" y="83"/>
                  <a:pt x="228" y="82"/>
                  <a:pt x="228" y="82"/>
                </a:cubicBezTo>
                <a:cubicBezTo>
                  <a:pt x="228" y="82"/>
                  <a:pt x="228" y="82"/>
                  <a:pt x="228" y="82"/>
                </a:cubicBezTo>
                <a:cubicBezTo>
                  <a:pt x="229" y="82"/>
                  <a:pt x="229" y="82"/>
                  <a:pt x="230" y="82"/>
                </a:cubicBezTo>
                <a:cubicBezTo>
                  <a:pt x="229" y="82"/>
                  <a:pt x="229" y="82"/>
                  <a:pt x="229" y="83"/>
                </a:cubicBezTo>
                <a:cubicBezTo>
                  <a:pt x="230" y="83"/>
                  <a:pt x="232" y="83"/>
                  <a:pt x="233" y="82"/>
                </a:cubicBezTo>
                <a:cubicBezTo>
                  <a:pt x="233" y="82"/>
                  <a:pt x="232" y="82"/>
                  <a:pt x="232" y="82"/>
                </a:cubicBezTo>
                <a:cubicBezTo>
                  <a:pt x="235" y="82"/>
                  <a:pt x="238" y="81"/>
                  <a:pt x="241" y="81"/>
                </a:cubicBezTo>
                <a:cubicBezTo>
                  <a:pt x="242" y="82"/>
                  <a:pt x="247" y="81"/>
                  <a:pt x="249" y="81"/>
                </a:cubicBezTo>
                <a:cubicBezTo>
                  <a:pt x="256" y="80"/>
                  <a:pt x="263" y="80"/>
                  <a:pt x="269" y="80"/>
                </a:cubicBezTo>
                <a:cubicBezTo>
                  <a:pt x="252" y="81"/>
                  <a:pt x="235" y="84"/>
                  <a:pt x="218" y="86"/>
                </a:cubicBezTo>
                <a:cubicBezTo>
                  <a:pt x="217" y="86"/>
                  <a:pt x="216" y="85"/>
                  <a:pt x="216" y="85"/>
                </a:cubicBezTo>
                <a:cubicBezTo>
                  <a:pt x="215" y="85"/>
                  <a:pt x="219" y="85"/>
                  <a:pt x="222" y="84"/>
                </a:cubicBezTo>
                <a:cubicBezTo>
                  <a:pt x="219" y="84"/>
                  <a:pt x="214" y="84"/>
                  <a:pt x="210" y="84"/>
                </a:cubicBezTo>
                <a:cubicBezTo>
                  <a:pt x="210" y="84"/>
                  <a:pt x="210" y="84"/>
                  <a:pt x="210" y="84"/>
                </a:cubicBezTo>
                <a:cubicBezTo>
                  <a:pt x="209" y="84"/>
                  <a:pt x="209" y="84"/>
                  <a:pt x="209" y="84"/>
                </a:cubicBezTo>
                <a:cubicBezTo>
                  <a:pt x="208" y="83"/>
                  <a:pt x="214" y="83"/>
                  <a:pt x="215" y="83"/>
                </a:cubicBezTo>
                <a:close/>
                <a:moveTo>
                  <a:pt x="210" y="87"/>
                </a:moveTo>
                <a:cubicBezTo>
                  <a:pt x="210" y="87"/>
                  <a:pt x="210" y="87"/>
                  <a:pt x="210" y="87"/>
                </a:cubicBezTo>
                <a:cubicBezTo>
                  <a:pt x="209" y="87"/>
                  <a:pt x="208" y="87"/>
                  <a:pt x="207" y="87"/>
                </a:cubicBezTo>
                <a:cubicBezTo>
                  <a:pt x="209" y="86"/>
                  <a:pt x="210" y="86"/>
                  <a:pt x="210" y="87"/>
                </a:cubicBezTo>
                <a:close/>
                <a:moveTo>
                  <a:pt x="204" y="86"/>
                </a:moveTo>
                <a:cubicBezTo>
                  <a:pt x="203" y="86"/>
                  <a:pt x="201" y="86"/>
                  <a:pt x="199" y="86"/>
                </a:cubicBezTo>
                <a:cubicBezTo>
                  <a:pt x="200" y="86"/>
                  <a:pt x="202" y="86"/>
                  <a:pt x="203" y="85"/>
                </a:cubicBezTo>
                <a:cubicBezTo>
                  <a:pt x="203" y="86"/>
                  <a:pt x="204" y="86"/>
                  <a:pt x="204" y="86"/>
                </a:cubicBezTo>
                <a:close/>
                <a:moveTo>
                  <a:pt x="198" y="85"/>
                </a:moveTo>
                <a:cubicBezTo>
                  <a:pt x="198" y="85"/>
                  <a:pt x="199" y="85"/>
                  <a:pt x="199" y="85"/>
                </a:cubicBezTo>
                <a:cubicBezTo>
                  <a:pt x="200" y="85"/>
                  <a:pt x="200" y="85"/>
                  <a:pt x="201" y="85"/>
                </a:cubicBezTo>
                <a:cubicBezTo>
                  <a:pt x="199" y="86"/>
                  <a:pt x="197" y="86"/>
                  <a:pt x="195" y="86"/>
                </a:cubicBezTo>
                <a:cubicBezTo>
                  <a:pt x="195" y="86"/>
                  <a:pt x="194" y="86"/>
                  <a:pt x="193" y="87"/>
                </a:cubicBezTo>
                <a:cubicBezTo>
                  <a:pt x="193" y="87"/>
                  <a:pt x="193" y="87"/>
                  <a:pt x="193" y="87"/>
                </a:cubicBezTo>
                <a:cubicBezTo>
                  <a:pt x="195" y="86"/>
                  <a:pt x="197" y="86"/>
                  <a:pt x="198" y="85"/>
                </a:cubicBezTo>
                <a:close/>
                <a:moveTo>
                  <a:pt x="192" y="88"/>
                </a:moveTo>
                <a:cubicBezTo>
                  <a:pt x="192" y="88"/>
                  <a:pt x="192" y="88"/>
                  <a:pt x="193" y="88"/>
                </a:cubicBezTo>
                <a:cubicBezTo>
                  <a:pt x="193" y="89"/>
                  <a:pt x="191" y="88"/>
                  <a:pt x="191" y="88"/>
                </a:cubicBezTo>
                <a:cubicBezTo>
                  <a:pt x="191" y="88"/>
                  <a:pt x="191" y="88"/>
                  <a:pt x="192" y="88"/>
                </a:cubicBezTo>
                <a:close/>
                <a:moveTo>
                  <a:pt x="179" y="87"/>
                </a:moveTo>
                <a:cubicBezTo>
                  <a:pt x="179" y="88"/>
                  <a:pt x="179" y="88"/>
                  <a:pt x="179" y="88"/>
                </a:cubicBezTo>
                <a:cubicBezTo>
                  <a:pt x="178" y="88"/>
                  <a:pt x="178" y="88"/>
                  <a:pt x="178" y="88"/>
                </a:cubicBezTo>
                <a:cubicBezTo>
                  <a:pt x="178" y="87"/>
                  <a:pt x="178" y="87"/>
                  <a:pt x="179" y="87"/>
                </a:cubicBezTo>
                <a:close/>
                <a:moveTo>
                  <a:pt x="118" y="91"/>
                </a:moveTo>
                <a:cubicBezTo>
                  <a:pt x="126" y="90"/>
                  <a:pt x="135" y="89"/>
                  <a:pt x="143" y="88"/>
                </a:cubicBezTo>
                <a:cubicBezTo>
                  <a:pt x="153" y="87"/>
                  <a:pt x="163" y="87"/>
                  <a:pt x="174" y="86"/>
                </a:cubicBezTo>
                <a:cubicBezTo>
                  <a:pt x="174" y="86"/>
                  <a:pt x="174" y="86"/>
                  <a:pt x="174" y="86"/>
                </a:cubicBezTo>
                <a:cubicBezTo>
                  <a:pt x="174" y="86"/>
                  <a:pt x="174" y="86"/>
                  <a:pt x="174" y="86"/>
                </a:cubicBezTo>
                <a:cubicBezTo>
                  <a:pt x="174" y="86"/>
                  <a:pt x="173" y="86"/>
                  <a:pt x="173" y="86"/>
                </a:cubicBezTo>
                <a:cubicBezTo>
                  <a:pt x="170" y="86"/>
                  <a:pt x="165" y="87"/>
                  <a:pt x="163" y="88"/>
                </a:cubicBezTo>
                <a:cubicBezTo>
                  <a:pt x="164" y="88"/>
                  <a:pt x="164" y="88"/>
                  <a:pt x="165" y="88"/>
                </a:cubicBezTo>
                <a:cubicBezTo>
                  <a:pt x="164" y="88"/>
                  <a:pt x="164" y="88"/>
                  <a:pt x="163" y="88"/>
                </a:cubicBezTo>
                <a:cubicBezTo>
                  <a:pt x="162" y="88"/>
                  <a:pt x="162" y="88"/>
                  <a:pt x="161" y="88"/>
                </a:cubicBezTo>
                <a:cubicBezTo>
                  <a:pt x="161" y="88"/>
                  <a:pt x="161" y="88"/>
                  <a:pt x="161" y="88"/>
                </a:cubicBezTo>
                <a:cubicBezTo>
                  <a:pt x="161" y="88"/>
                  <a:pt x="161" y="88"/>
                  <a:pt x="161" y="88"/>
                </a:cubicBezTo>
                <a:cubicBezTo>
                  <a:pt x="161" y="88"/>
                  <a:pt x="161" y="88"/>
                  <a:pt x="161" y="88"/>
                </a:cubicBezTo>
                <a:cubicBezTo>
                  <a:pt x="153" y="89"/>
                  <a:pt x="138" y="89"/>
                  <a:pt x="136" y="90"/>
                </a:cubicBezTo>
                <a:cubicBezTo>
                  <a:pt x="136" y="90"/>
                  <a:pt x="137" y="90"/>
                  <a:pt x="138" y="90"/>
                </a:cubicBezTo>
                <a:cubicBezTo>
                  <a:pt x="135" y="90"/>
                  <a:pt x="131" y="91"/>
                  <a:pt x="128" y="91"/>
                </a:cubicBezTo>
                <a:cubicBezTo>
                  <a:pt x="126" y="91"/>
                  <a:pt x="124" y="91"/>
                  <a:pt x="124" y="92"/>
                </a:cubicBezTo>
                <a:cubicBezTo>
                  <a:pt x="124" y="92"/>
                  <a:pt x="124" y="92"/>
                  <a:pt x="124" y="92"/>
                </a:cubicBezTo>
                <a:cubicBezTo>
                  <a:pt x="123" y="92"/>
                  <a:pt x="122" y="93"/>
                  <a:pt x="120" y="93"/>
                </a:cubicBezTo>
                <a:cubicBezTo>
                  <a:pt x="114" y="93"/>
                  <a:pt x="105" y="94"/>
                  <a:pt x="101" y="94"/>
                </a:cubicBezTo>
                <a:cubicBezTo>
                  <a:pt x="105" y="94"/>
                  <a:pt x="116" y="91"/>
                  <a:pt x="118" y="91"/>
                </a:cubicBezTo>
                <a:close/>
                <a:moveTo>
                  <a:pt x="168" y="88"/>
                </a:moveTo>
                <a:cubicBezTo>
                  <a:pt x="168" y="88"/>
                  <a:pt x="168" y="88"/>
                  <a:pt x="168" y="88"/>
                </a:cubicBezTo>
                <a:cubicBezTo>
                  <a:pt x="167" y="88"/>
                  <a:pt x="167" y="87"/>
                  <a:pt x="168" y="88"/>
                </a:cubicBezTo>
                <a:close/>
                <a:moveTo>
                  <a:pt x="100" y="95"/>
                </a:moveTo>
                <a:cubicBezTo>
                  <a:pt x="99" y="95"/>
                  <a:pt x="98" y="95"/>
                  <a:pt x="98" y="95"/>
                </a:cubicBezTo>
                <a:cubicBezTo>
                  <a:pt x="97" y="95"/>
                  <a:pt x="101" y="95"/>
                  <a:pt x="100" y="95"/>
                </a:cubicBezTo>
                <a:close/>
                <a:moveTo>
                  <a:pt x="97" y="94"/>
                </a:moveTo>
                <a:cubicBezTo>
                  <a:pt x="94" y="95"/>
                  <a:pt x="91" y="94"/>
                  <a:pt x="89" y="95"/>
                </a:cubicBezTo>
                <a:cubicBezTo>
                  <a:pt x="91" y="94"/>
                  <a:pt x="97" y="94"/>
                  <a:pt x="97" y="94"/>
                </a:cubicBezTo>
                <a:close/>
                <a:moveTo>
                  <a:pt x="84" y="96"/>
                </a:moveTo>
                <a:cubicBezTo>
                  <a:pt x="83" y="96"/>
                  <a:pt x="82" y="96"/>
                  <a:pt x="81" y="96"/>
                </a:cubicBezTo>
                <a:cubicBezTo>
                  <a:pt x="82" y="96"/>
                  <a:pt x="83" y="96"/>
                  <a:pt x="84" y="96"/>
                </a:cubicBezTo>
                <a:close/>
                <a:moveTo>
                  <a:pt x="83" y="77"/>
                </a:moveTo>
                <a:cubicBezTo>
                  <a:pt x="82" y="77"/>
                  <a:pt x="82" y="77"/>
                  <a:pt x="81" y="78"/>
                </a:cubicBezTo>
                <a:cubicBezTo>
                  <a:pt x="81" y="78"/>
                  <a:pt x="85" y="77"/>
                  <a:pt x="83" y="77"/>
                </a:cubicBezTo>
                <a:close/>
                <a:moveTo>
                  <a:pt x="80" y="76"/>
                </a:moveTo>
                <a:cubicBezTo>
                  <a:pt x="78" y="77"/>
                  <a:pt x="75" y="77"/>
                  <a:pt x="73" y="77"/>
                </a:cubicBezTo>
                <a:cubicBezTo>
                  <a:pt x="74" y="77"/>
                  <a:pt x="81" y="76"/>
                  <a:pt x="80" y="76"/>
                </a:cubicBezTo>
                <a:close/>
                <a:moveTo>
                  <a:pt x="68" y="68"/>
                </a:moveTo>
                <a:cubicBezTo>
                  <a:pt x="69" y="68"/>
                  <a:pt x="70" y="68"/>
                  <a:pt x="70" y="68"/>
                </a:cubicBezTo>
                <a:cubicBezTo>
                  <a:pt x="70" y="68"/>
                  <a:pt x="70" y="69"/>
                  <a:pt x="70" y="69"/>
                </a:cubicBezTo>
                <a:cubicBezTo>
                  <a:pt x="70" y="69"/>
                  <a:pt x="71" y="69"/>
                  <a:pt x="72" y="69"/>
                </a:cubicBezTo>
                <a:cubicBezTo>
                  <a:pt x="71" y="69"/>
                  <a:pt x="69" y="69"/>
                  <a:pt x="68" y="69"/>
                </a:cubicBezTo>
                <a:cubicBezTo>
                  <a:pt x="68" y="69"/>
                  <a:pt x="68" y="69"/>
                  <a:pt x="69" y="69"/>
                </a:cubicBezTo>
                <a:cubicBezTo>
                  <a:pt x="68" y="69"/>
                  <a:pt x="67" y="69"/>
                  <a:pt x="67" y="68"/>
                </a:cubicBezTo>
                <a:cubicBezTo>
                  <a:pt x="67" y="68"/>
                  <a:pt x="68" y="68"/>
                  <a:pt x="68" y="68"/>
                </a:cubicBezTo>
                <a:close/>
                <a:moveTo>
                  <a:pt x="67" y="78"/>
                </a:moveTo>
                <a:cubicBezTo>
                  <a:pt x="67" y="79"/>
                  <a:pt x="66" y="79"/>
                  <a:pt x="65" y="78"/>
                </a:cubicBezTo>
                <a:cubicBezTo>
                  <a:pt x="66" y="78"/>
                  <a:pt x="67" y="78"/>
                  <a:pt x="67" y="78"/>
                </a:cubicBezTo>
                <a:close/>
                <a:moveTo>
                  <a:pt x="35" y="110"/>
                </a:moveTo>
                <a:cubicBezTo>
                  <a:pt x="34" y="111"/>
                  <a:pt x="31" y="111"/>
                  <a:pt x="31" y="111"/>
                </a:cubicBezTo>
                <a:cubicBezTo>
                  <a:pt x="31" y="110"/>
                  <a:pt x="36" y="110"/>
                  <a:pt x="35" y="110"/>
                </a:cubicBezTo>
                <a:close/>
                <a:moveTo>
                  <a:pt x="40" y="104"/>
                </a:moveTo>
                <a:cubicBezTo>
                  <a:pt x="41" y="104"/>
                  <a:pt x="42" y="104"/>
                  <a:pt x="43" y="104"/>
                </a:cubicBezTo>
                <a:cubicBezTo>
                  <a:pt x="43" y="105"/>
                  <a:pt x="40" y="104"/>
                  <a:pt x="40" y="104"/>
                </a:cubicBezTo>
                <a:close/>
                <a:moveTo>
                  <a:pt x="47" y="122"/>
                </a:moveTo>
                <a:cubicBezTo>
                  <a:pt x="46" y="122"/>
                  <a:pt x="46" y="122"/>
                  <a:pt x="46" y="122"/>
                </a:cubicBezTo>
                <a:cubicBezTo>
                  <a:pt x="46" y="122"/>
                  <a:pt x="45" y="122"/>
                  <a:pt x="45" y="122"/>
                </a:cubicBezTo>
                <a:cubicBezTo>
                  <a:pt x="45" y="122"/>
                  <a:pt x="46" y="122"/>
                  <a:pt x="46" y="122"/>
                </a:cubicBezTo>
                <a:cubicBezTo>
                  <a:pt x="46" y="122"/>
                  <a:pt x="47" y="122"/>
                  <a:pt x="47" y="122"/>
                </a:cubicBezTo>
                <a:cubicBezTo>
                  <a:pt x="47" y="122"/>
                  <a:pt x="47" y="122"/>
                  <a:pt x="47" y="122"/>
                </a:cubicBezTo>
                <a:close/>
                <a:moveTo>
                  <a:pt x="44" y="104"/>
                </a:moveTo>
                <a:cubicBezTo>
                  <a:pt x="44" y="104"/>
                  <a:pt x="47" y="102"/>
                  <a:pt x="47" y="103"/>
                </a:cubicBezTo>
                <a:cubicBezTo>
                  <a:pt x="47" y="104"/>
                  <a:pt x="46" y="104"/>
                  <a:pt x="44" y="104"/>
                </a:cubicBezTo>
                <a:close/>
                <a:moveTo>
                  <a:pt x="48" y="123"/>
                </a:moveTo>
                <a:cubicBezTo>
                  <a:pt x="48" y="122"/>
                  <a:pt x="48" y="122"/>
                  <a:pt x="49" y="122"/>
                </a:cubicBezTo>
                <a:cubicBezTo>
                  <a:pt x="50" y="122"/>
                  <a:pt x="51" y="122"/>
                  <a:pt x="52" y="122"/>
                </a:cubicBezTo>
                <a:cubicBezTo>
                  <a:pt x="52" y="123"/>
                  <a:pt x="52" y="123"/>
                  <a:pt x="52" y="123"/>
                </a:cubicBezTo>
                <a:cubicBezTo>
                  <a:pt x="53" y="123"/>
                  <a:pt x="54" y="123"/>
                  <a:pt x="57" y="123"/>
                </a:cubicBezTo>
                <a:cubicBezTo>
                  <a:pt x="55" y="123"/>
                  <a:pt x="52" y="123"/>
                  <a:pt x="48" y="123"/>
                </a:cubicBezTo>
                <a:close/>
                <a:moveTo>
                  <a:pt x="51" y="111"/>
                </a:moveTo>
                <a:cubicBezTo>
                  <a:pt x="52" y="111"/>
                  <a:pt x="53" y="111"/>
                  <a:pt x="54" y="110"/>
                </a:cubicBezTo>
                <a:cubicBezTo>
                  <a:pt x="54" y="110"/>
                  <a:pt x="54" y="110"/>
                  <a:pt x="54" y="110"/>
                </a:cubicBezTo>
                <a:cubicBezTo>
                  <a:pt x="53" y="111"/>
                  <a:pt x="52" y="111"/>
                  <a:pt x="51" y="112"/>
                </a:cubicBezTo>
                <a:cubicBezTo>
                  <a:pt x="51" y="112"/>
                  <a:pt x="51" y="112"/>
                  <a:pt x="51" y="111"/>
                </a:cubicBezTo>
                <a:close/>
                <a:moveTo>
                  <a:pt x="56" y="103"/>
                </a:moveTo>
                <a:cubicBezTo>
                  <a:pt x="56" y="103"/>
                  <a:pt x="56" y="103"/>
                  <a:pt x="56" y="103"/>
                </a:cubicBezTo>
                <a:cubicBezTo>
                  <a:pt x="56" y="103"/>
                  <a:pt x="56" y="103"/>
                  <a:pt x="56" y="103"/>
                </a:cubicBezTo>
                <a:cubicBezTo>
                  <a:pt x="56" y="103"/>
                  <a:pt x="56" y="103"/>
                  <a:pt x="56" y="103"/>
                </a:cubicBezTo>
                <a:close/>
                <a:moveTo>
                  <a:pt x="54" y="103"/>
                </a:moveTo>
                <a:cubicBezTo>
                  <a:pt x="52" y="103"/>
                  <a:pt x="50" y="103"/>
                  <a:pt x="49" y="103"/>
                </a:cubicBezTo>
                <a:cubicBezTo>
                  <a:pt x="51" y="103"/>
                  <a:pt x="55" y="102"/>
                  <a:pt x="57" y="102"/>
                </a:cubicBezTo>
                <a:cubicBezTo>
                  <a:pt x="58" y="102"/>
                  <a:pt x="54" y="103"/>
                  <a:pt x="54" y="103"/>
                </a:cubicBezTo>
                <a:close/>
                <a:moveTo>
                  <a:pt x="61" y="122"/>
                </a:moveTo>
                <a:cubicBezTo>
                  <a:pt x="61" y="122"/>
                  <a:pt x="62" y="122"/>
                  <a:pt x="62" y="122"/>
                </a:cubicBezTo>
                <a:cubicBezTo>
                  <a:pt x="62" y="122"/>
                  <a:pt x="62" y="122"/>
                  <a:pt x="63" y="122"/>
                </a:cubicBezTo>
                <a:cubicBezTo>
                  <a:pt x="62" y="122"/>
                  <a:pt x="61" y="122"/>
                  <a:pt x="61" y="122"/>
                </a:cubicBezTo>
                <a:close/>
                <a:moveTo>
                  <a:pt x="62" y="99"/>
                </a:moveTo>
                <a:cubicBezTo>
                  <a:pt x="63" y="99"/>
                  <a:pt x="64" y="98"/>
                  <a:pt x="65" y="99"/>
                </a:cubicBezTo>
                <a:cubicBezTo>
                  <a:pt x="64" y="99"/>
                  <a:pt x="63" y="99"/>
                  <a:pt x="62" y="99"/>
                </a:cubicBezTo>
                <a:close/>
                <a:moveTo>
                  <a:pt x="64" y="122"/>
                </a:moveTo>
                <a:cubicBezTo>
                  <a:pt x="64" y="122"/>
                  <a:pt x="67" y="121"/>
                  <a:pt x="67" y="122"/>
                </a:cubicBezTo>
                <a:cubicBezTo>
                  <a:pt x="66" y="122"/>
                  <a:pt x="65" y="122"/>
                  <a:pt x="64" y="122"/>
                </a:cubicBezTo>
                <a:close/>
                <a:moveTo>
                  <a:pt x="75" y="122"/>
                </a:moveTo>
                <a:cubicBezTo>
                  <a:pt x="73" y="122"/>
                  <a:pt x="70" y="122"/>
                  <a:pt x="69" y="122"/>
                </a:cubicBezTo>
                <a:cubicBezTo>
                  <a:pt x="71" y="122"/>
                  <a:pt x="75" y="121"/>
                  <a:pt x="78" y="121"/>
                </a:cubicBezTo>
                <a:cubicBezTo>
                  <a:pt x="78" y="121"/>
                  <a:pt x="74" y="122"/>
                  <a:pt x="75" y="122"/>
                </a:cubicBezTo>
                <a:close/>
                <a:moveTo>
                  <a:pt x="84" y="119"/>
                </a:moveTo>
                <a:cubicBezTo>
                  <a:pt x="85" y="118"/>
                  <a:pt x="86" y="118"/>
                  <a:pt x="87" y="118"/>
                </a:cubicBezTo>
                <a:cubicBezTo>
                  <a:pt x="86" y="119"/>
                  <a:pt x="85" y="119"/>
                  <a:pt x="84" y="119"/>
                </a:cubicBezTo>
                <a:close/>
                <a:moveTo>
                  <a:pt x="73" y="105"/>
                </a:moveTo>
                <a:cubicBezTo>
                  <a:pt x="73" y="105"/>
                  <a:pt x="73" y="105"/>
                  <a:pt x="73" y="105"/>
                </a:cubicBezTo>
                <a:cubicBezTo>
                  <a:pt x="73" y="104"/>
                  <a:pt x="72" y="104"/>
                  <a:pt x="71" y="104"/>
                </a:cubicBezTo>
                <a:cubicBezTo>
                  <a:pt x="80" y="102"/>
                  <a:pt x="90" y="101"/>
                  <a:pt x="97" y="101"/>
                </a:cubicBezTo>
                <a:cubicBezTo>
                  <a:pt x="112" y="100"/>
                  <a:pt x="128" y="97"/>
                  <a:pt x="143" y="94"/>
                </a:cubicBezTo>
                <a:cubicBezTo>
                  <a:pt x="147" y="94"/>
                  <a:pt x="151" y="93"/>
                  <a:pt x="155" y="92"/>
                </a:cubicBezTo>
                <a:cubicBezTo>
                  <a:pt x="171" y="91"/>
                  <a:pt x="199" y="87"/>
                  <a:pt x="204" y="88"/>
                </a:cubicBezTo>
                <a:cubicBezTo>
                  <a:pt x="192" y="89"/>
                  <a:pt x="179" y="91"/>
                  <a:pt x="167" y="92"/>
                </a:cubicBezTo>
                <a:cubicBezTo>
                  <a:pt x="147" y="95"/>
                  <a:pt x="127" y="97"/>
                  <a:pt x="107" y="100"/>
                </a:cubicBezTo>
                <a:cubicBezTo>
                  <a:pt x="96" y="102"/>
                  <a:pt x="84" y="103"/>
                  <a:pt x="73" y="105"/>
                </a:cubicBezTo>
                <a:close/>
                <a:moveTo>
                  <a:pt x="178" y="125"/>
                </a:moveTo>
                <a:cubicBezTo>
                  <a:pt x="178" y="125"/>
                  <a:pt x="178" y="125"/>
                  <a:pt x="178" y="125"/>
                </a:cubicBezTo>
                <a:cubicBezTo>
                  <a:pt x="178" y="125"/>
                  <a:pt x="177" y="125"/>
                  <a:pt x="177" y="125"/>
                </a:cubicBezTo>
                <a:cubicBezTo>
                  <a:pt x="178" y="125"/>
                  <a:pt x="178" y="125"/>
                  <a:pt x="178" y="125"/>
                </a:cubicBezTo>
                <a:close/>
                <a:moveTo>
                  <a:pt x="116" y="107"/>
                </a:moveTo>
                <a:cubicBezTo>
                  <a:pt x="114" y="107"/>
                  <a:pt x="112" y="108"/>
                  <a:pt x="110" y="108"/>
                </a:cubicBezTo>
                <a:cubicBezTo>
                  <a:pt x="117" y="107"/>
                  <a:pt x="123" y="106"/>
                  <a:pt x="129" y="105"/>
                </a:cubicBezTo>
                <a:cubicBezTo>
                  <a:pt x="129" y="105"/>
                  <a:pt x="130" y="105"/>
                  <a:pt x="130" y="105"/>
                </a:cubicBezTo>
                <a:cubicBezTo>
                  <a:pt x="132" y="105"/>
                  <a:pt x="133" y="105"/>
                  <a:pt x="135" y="105"/>
                </a:cubicBezTo>
                <a:cubicBezTo>
                  <a:pt x="133" y="105"/>
                  <a:pt x="131" y="106"/>
                  <a:pt x="131" y="106"/>
                </a:cubicBezTo>
                <a:cubicBezTo>
                  <a:pt x="131" y="106"/>
                  <a:pt x="133" y="106"/>
                  <a:pt x="135" y="106"/>
                </a:cubicBezTo>
                <a:cubicBezTo>
                  <a:pt x="129" y="106"/>
                  <a:pt x="122" y="107"/>
                  <a:pt x="116" y="107"/>
                </a:cubicBezTo>
                <a:close/>
                <a:moveTo>
                  <a:pt x="125" y="116"/>
                </a:moveTo>
                <a:cubicBezTo>
                  <a:pt x="125" y="116"/>
                  <a:pt x="125" y="116"/>
                  <a:pt x="125" y="117"/>
                </a:cubicBezTo>
                <a:cubicBezTo>
                  <a:pt x="124" y="117"/>
                  <a:pt x="124" y="117"/>
                  <a:pt x="124" y="117"/>
                </a:cubicBezTo>
                <a:cubicBezTo>
                  <a:pt x="123" y="117"/>
                  <a:pt x="123" y="116"/>
                  <a:pt x="122" y="116"/>
                </a:cubicBezTo>
                <a:cubicBezTo>
                  <a:pt x="123" y="116"/>
                  <a:pt x="126" y="116"/>
                  <a:pt x="125" y="116"/>
                </a:cubicBezTo>
                <a:close/>
                <a:moveTo>
                  <a:pt x="122" y="115"/>
                </a:moveTo>
                <a:cubicBezTo>
                  <a:pt x="119" y="116"/>
                  <a:pt x="116" y="115"/>
                  <a:pt x="114" y="116"/>
                </a:cubicBezTo>
                <a:cubicBezTo>
                  <a:pt x="116" y="115"/>
                  <a:pt x="122" y="115"/>
                  <a:pt x="122" y="115"/>
                </a:cubicBezTo>
                <a:close/>
                <a:moveTo>
                  <a:pt x="144" y="113"/>
                </a:moveTo>
                <a:cubicBezTo>
                  <a:pt x="149" y="112"/>
                  <a:pt x="155" y="112"/>
                  <a:pt x="160" y="111"/>
                </a:cubicBezTo>
                <a:cubicBezTo>
                  <a:pt x="151" y="113"/>
                  <a:pt x="142" y="114"/>
                  <a:pt x="133" y="115"/>
                </a:cubicBezTo>
                <a:cubicBezTo>
                  <a:pt x="130" y="115"/>
                  <a:pt x="128" y="115"/>
                  <a:pt x="126" y="115"/>
                </a:cubicBezTo>
                <a:cubicBezTo>
                  <a:pt x="131" y="115"/>
                  <a:pt x="141" y="113"/>
                  <a:pt x="144" y="113"/>
                </a:cubicBezTo>
                <a:close/>
                <a:moveTo>
                  <a:pt x="140" y="105"/>
                </a:moveTo>
                <a:cubicBezTo>
                  <a:pt x="140" y="105"/>
                  <a:pt x="141" y="105"/>
                  <a:pt x="142" y="105"/>
                </a:cubicBezTo>
                <a:cubicBezTo>
                  <a:pt x="142" y="105"/>
                  <a:pt x="141" y="105"/>
                  <a:pt x="140" y="105"/>
                </a:cubicBezTo>
                <a:cubicBezTo>
                  <a:pt x="140" y="105"/>
                  <a:pt x="140" y="105"/>
                  <a:pt x="140" y="105"/>
                </a:cubicBezTo>
                <a:close/>
                <a:moveTo>
                  <a:pt x="146" y="105"/>
                </a:moveTo>
                <a:cubicBezTo>
                  <a:pt x="146" y="105"/>
                  <a:pt x="146" y="105"/>
                  <a:pt x="146" y="105"/>
                </a:cubicBezTo>
                <a:cubicBezTo>
                  <a:pt x="147" y="105"/>
                  <a:pt x="147" y="105"/>
                  <a:pt x="147" y="105"/>
                </a:cubicBezTo>
                <a:cubicBezTo>
                  <a:pt x="147" y="105"/>
                  <a:pt x="147" y="105"/>
                  <a:pt x="147" y="105"/>
                </a:cubicBezTo>
                <a:cubicBezTo>
                  <a:pt x="147" y="105"/>
                  <a:pt x="147" y="105"/>
                  <a:pt x="146" y="105"/>
                </a:cubicBezTo>
                <a:close/>
                <a:moveTo>
                  <a:pt x="108" y="116"/>
                </a:moveTo>
                <a:cubicBezTo>
                  <a:pt x="107" y="117"/>
                  <a:pt x="106" y="117"/>
                  <a:pt x="105" y="117"/>
                </a:cubicBezTo>
                <a:cubicBezTo>
                  <a:pt x="105" y="116"/>
                  <a:pt x="109" y="116"/>
                  <a:pt x="108" y="116"/>
                </a:cubicBezTo>
                <a:close/>
                <a:moveTo>
                  <a:pt x="103" y="117"/>
                </a:moveTo>
                <a:cubicBezTo>
                  <a:pt x="102" y="117"/>
                  <a:pt x="100" y="116"/>
                  <a:pt x="103" y="117"/>
                </a:cubicBezTo>
                <a:close/>
                <a:moveTo>
                  <a:pt x="113" y="146"/>
                </a:moveTo>
                <a:cubicBezTo>
                  <a:pt x="113" y="146"/>
                  <a:pt x="114" y="146"/>
                  <a:pt x="115" y="146"/>
                </a:cubicBezTo>
                <a:cubicBezTo>
                  <a:pt x="114" y="147"/>
                  <a:pt x="113" y="147"/>
                  <a:pt x="113" y="146"/>
                </a:cubicBezTo>
                <a:close/>
                <a:moveTo>
                  <a:pt x="125" y="144"/>
                </a:moveTo>
                <a:cubicBezTo>
                  <a:pt x="123" y="145"/>
                  <a:pt x="121" y="145"/>
                  <a:pt x="119" y="145"/>
                </a:cubicBezTo>
                <a:cubicBezTo>
                  <a:pt x="119" y="145"/>
                  <a:pt x="126" y="144"/>
                  <a:pt x="125" y="144"/>
                </a:cubicBezTo>
                <a:close/>
                <a:moveTo>
                  <a:pt x="127" y="145"/>
                </a:moveTo>
                <a:cubicBezTo>
                  <a:pt x="127" y="145"/>
                  <a:pt x="126" y="145"/>
                  <a:pt x="126" y="145"/>
                </a:cubicBezTo>
                <a:cubicBezTo>
                  <a:pt x="125" y="145"/>
                  <a:pt x="129" y="144"/>
                  <a:pt x="127" y="145"/>
                </a:cubicBezTo>
                <a:close/>
                <a:moveTo>
                  <a:pt x="103" y="126"/>
                </a:moveTo>
                <a:cubicBezTo>
                  <a:pt x="111" y="122"/>
                  <a:pt x="129" y="119"/>
                  <a:pt x="138" y="119"/>
                </a:cubicBezTo>
                <a:cubicBezTo>
                  <a:pt x="150" y="119"/>
                  <a:pt x="162" y="115"/>
                  <a:pt x="174" y="114"/>
                </a:cubicBezTo>
                <a:cubicBezTo>
                  <a:pt x="174" y="114"/>
                  <a:pt x="174" y="115"/>
                  <a:pt x="173" y="115"/>
                </a:cubicBezTo>
                <a:cubicBezTo>
                  <a:pt x="174" y="115"/>
                  <a:pt x="174" y="115"/>
                  <a:pt x="175" y="115"/>
                </a:cubicBezTo>
                <a:cubicBezTo>
                  <a:pt x="166" y="116"/>
                  <a:pt x="157" y="117"/>
                  <a:pt x="148" y="119"/>
                </a:cubicBezTo>
                <a:cubicBezTo>
                  <a:pt x="134" y="121"/>
                  <a:pt x="115" y="121"/>
                  <a:pt x="103" y="126"/>
                </a:cubicBezTo>
                <a:close/>
                <a:moveTo>
                  <a:pt x="142" y="133"/>
                </a:moveTo>
                <a:cubicBezTo>
                  <a:pt x="151" y="131"/>
                  <a:pt x="159" y="129"/>
                  <a:pt x="165" y="128"/>
                </a:cubicBezTo>
                <a:cubicBezTo>
                  <a:pt x="169" y="128"/>
                  <a:pt x="172" y="127"/>
                  <a:pt x="175" y="127"/>
                </a:cubicBezTo>
                <a:cubicBezTo>
                  <a:pt x="175" y="127"/>
                  <a:pt x="175" y="127"/>
                  <a:pt x="175" y="127"/>
                </a:cubicBezTo>
                <a:cubicBezTo>
                  <a:pt x="175" y="128"/>
                  <a:pt x="177" y="128"/>
                  <a:pt x="178" y="127"/>
                </a:cubicBezTo>
                <a:cubicBezTo>
                  <a:pt x="166" y="129"/>
                  <a:pt x="154" y="131"/>
                  <a:pt x="142" y="133"/>
                </a:cubicBezTo>
                <a:close/>
                <a:moveTo>
                  <a:pt x="467" y="92"/>
                </a:moveTo>
                <a:cubicBezTo>
                  <a:pt x="468" y="92"/>
                  <a:pt x="468" y="92"/>
                  <a:pt x="469" y="92"/>
                </a:cubicBezTo>
                <a:cubicBezTo>
                  <a:pt x="469" y="93"/>
                  <a:pt x="466" y="92"/>
                  <a:pt x="467" y="92"/>
                </a:cubicBezTo>
                <a:close/>
                <a:moveTo>
                  <a:pt x="466" y="92"/>
                </a:moveTo>
                <a:cubicBezTo>
                  <a:pt x="465" y="92"/>
                  <a:pt x="459" y="93"/>
                  <a:pt x="459" y="92"/>
                </a:cubicBezTo>
                <a:cubicBezTo>
                  <a:pt x="459" y="91"/>
                  <a:pt x="465" y="92"/>
                  <a:pt x="466" y="92"/>
                </a:cubicBezTo>
                <a:close/>
                <a:moveTo>
                  <a:pt x="452" y="95"/>
                </a:moveTo>
                <a:cubicBezTo>
                  <a:pt x="450" y="95"/>
                  <a:pt x="449" y="95"/>
                  <a:pt x="447" y="95"/>
                </a:cubicBezTo>
                <a:cubicBezTo>
                  <a:pt x="453" y="94"/>
                  <a:pt x="460" y="94"/>
                  <a:pt x="463" y="95"/>
                </a:cubicBezTo>
                <a:cubicBezTo>
                  <a:pt x="461" y="95"/>
                  <a:pt x="456" y="95"/>
                  <a:pt x="452" y="95"/>
                </a:cubicBezTo>
                <a:cubicBezTo>
                  <a:pt x="452" y="94"/>
                  <a:pt x="452" y="95"/>
                  <a:pt x="452" y="95"/>
                </a:cubicBezTo>
                <a:close/>
                <a:moveTo>
                  <a:pt x="458" y="90"/>
                </a:moveTo>
                <a:cubicBezTo>
                  <a:pt x="460" y="91"/>
                  <a:pt x="455" y="91"/>
                  <a:pt x="455" y="90"/>
                </a:cubicBezTo>
                <a:cubicBezTo>
                  <a:pt x="456" y="90"/>
                  <a:pt x="457" y="90"/>
                  <a:pt x="458" y="90"/>
                </a:cubicBezTo>
                <a:close/>
                <a:moveTo>
                  <a:pt x="445" y="91"/>
                </a:moveTo>
                <a:cubicBezTo>
                  <a:pt x="445" y="91"/>
                  <a:pt x="457" y="92"/>
                  <a:pt x="458" y="92"/>
                </a:cubicBezTo>
                <a:cubicBezTo>
                  <a:pt x="456" y="92"/>
                  <a:pt x="440" y="93"/>
                  <a:pt x="440" y="93"/>
                </a:cubicBezTo>
                <a:cubicBezTo>
                  <a:pt x="440" y="94"/>
                  <a:pt x="436" y="93"/>
                  <a:pt x="435" y="93"/>
                </a:cubicBezTo>
                <a:cubicBezTo>
                  <a:pt x="434" y="93"/>
                  <a:pt x="445" y="92"/>
                  <a:pt x="446" y="92"/>
                </a:cubicBezTo>
                <a:cubicBezTo>
                  <a:pt x="446" y="91"/>
                  <a:pt x="445" y="91"/>
                  <a:pt x="445" y="91"/>
                </a:cubicBezTo>
                <a:close/>
                <a:moveTo>
                  <a:pt x="430" y="95"/>
                </a:moveTo>
                <a:cubicBezTo>
                  <a:pt x="431" y="95"/>
                  <a:pt x="432" y="96"/>
                  <a:pt x="432" y="96"/>
                </a:cubicBezTo>
                <a:cubicBezTo>
                  <a:pt x="432" y="96"/>
                  <a:pt x="432" y="96"/>
                  <a:pt x="432" y="96"/>
                </a:cubicBezTo>
                <a:cubicBezTo>
                  <a:pt x="432" y="96"/>
                  <a:pt x="431" y="96"/>
                  <a:pt x="430" y="96"/>
                </a:cubicBezTo>
                <a:cubicBezTo>
                  <a:pt x="430" y="96"/>
                  <a:pt x="430" y="96"/>
                  <a:pt x="430" y="95"/>
                </a:cubicBezTo>
                <a:cubicBezTo>
                  <a:pt x="430" y="95"/>
                  <a:pt x="429" y="95"/>
                  <a:pt x="428" y="95"/>
                </a:cubicBezTo>
                <a:cubicBezTo>
                  <a:pt x="429" y="95"/>
                  <a:pt x="430" y="96"/>
                  <a:pt x="430" y="96"/>
                </a:cubicBezTo>
                <a:cubicBezTo>
                  <a:pt x="428" y="96"/>
                  <a:pt x="426" y="95"/>
                  <a:pt x="423" y="95"/>
                </a:cubicBezTo>
                <a:cubicBezTo>
                  <a:pt x="426" y="95"/>
                  <a:pt x="429" y="95"/>
                  <a:pt x="430" y="95"/>
                </a:cubicBezTo>
                <a:close/>
                <a:moveTo>
                  <a:pt x="409" y="93"/>
                </a:moveTo>
                <a:cubicBezTo>
                  <a:pt x="408" y="93"/>
                  <a:pt x="408" y="93"/>
                  <a:pt x="408" y="93"/>
                </a:cubicBezTo>
                <a:cubicBezTo>
                  <a:pt x="407" y="93"/>
                  <a:pt x="406" y="93"/>
                  <a:pt x="405" y="93"/>
                </a:cubicBezTo>
                <a:cubicBezTo>
                  <a:pt x="406" y="91"/>
                  <a:pt x="413" y="93"/>
                  <a:pt x="409" y="93"/>
                </a:cubicBezTo>
                <a:close/>
                <a:moveTo>
                  <a:pt x="408" y="94"/>
                </a:moveTo>
                <a:cubicBezTo>
                  <a:pt x="408" y="94"/>
                  <a:pt x="408" y="94"/>
                  <a:pt x="408" y="94"/>
                </a:cubicBezTo>
                <a:cubicBezTo>
                  <a:pt x="408" y="95"/>
                  <a:pt x="408" y="95"/>
                  <a:pt x="408" y="94"/>
                </a:cubicBezTo>
                <a:close/>
                <a:moveTo>
                  <a:pt x="401" y="92"/>
                </a:moveTo>
                <a:cubicBezTo>
                  <a:pt x="401" y="93"/>
                  <a:pt x="400" y="93"/>
                  <a:pt x="397" y="92"/>
                </a:cubicBezTo>
                <a:cubicBezTo>
                  <a:pt x="398" y="92"/>
                  <a:pt x="400" y="91"/>
                  <a:pt x="401" y="92"/>
                </a:cubicBezTo>
                <a:close/>
                <a:moveTo>
                  <a:pt x="396" y="96"/>
                </a:moveTo>
                <a:cubicBezTo>
                  <a:pt x="396" y="96"/>
                  <a:pt x="396" y="96"/>
                  <a:pt x="396" y="96"/>
                </a:cubicBezTo>
                <a:cubicBezTo>
                  <a:pt x="396" y="96"/>
                  <a:pt x="396" y="96"/>
                  <a:pt x="396" y="96"/>
                </a:cubicBezTo>
                <a:close/>
                <a:moveTo>
                  <a:pt x="393" y="94"/>
                </a:moveTo>
                <a:cubicBezTo>
                  <a:pt x="393" y="95"/>
                  <a:pt x="393" y="93"/>
                  <a:pt x="393" y="94"/>
                </a:cubicBezTo>
                <a:close/>
                <a:moveTo>
                  <a:pt x="393" y="96"/>
                </a:moveTo>
                <a:cubicBezTo>
                  <a:pt x="393" y="96"/>
                  <a:pt x="393" y="96"/>
                  <a:pt x="393" y="96"/>
                </a:cubicBezTo>
                <a:cubicBezTo>
                  <a:pt x="393" y="95"/>
                  <a:pt x="392" y="95"/>
                  <a:pt x="393" y="96"/>
                </a:cubicBezTo>
                <a:close/>
                <a:moveTo>
                  <a:pt x="390" y="92"/>
                </a:moveTo>
                <a:cubicBezTo>
                  <a:pt x="390" y="93"/>
                  <a:pt x="389" y="93"/>
                  <a:pt x="388" y="92"/>
                </a:cubicBezTo>
                <a:cubicBezTo>
                  <a:pt x="388" y="92"/>
                  <a:pt x="389" y="92"/>
                  <a:pt x="390" y="92"/>
                </a:cubicBezTo>
                <a:close/>
                <a:moveTo>
                  <a:pt x="387" y="93"/>
                </a:moveTo>
                <a:cubicBezTo>
                  <a:pt x="386" y="93"/>
                  <a:pt x="385" y="93"/>
                  <a:pt x="385" y="93"/>
                </a:cubicBezTo>
                <a:cubicBezTo>
                  <a:pt x="384" y="92"/>
                  <a:pt x="387" y="92"/>
                  <a:pt x="387" y="93"/>
                </a:cubicBezTo>
                <a:close/>
                <a:moveTo>
                  <a:pt x="385" y="95"/>
                </a:moveTo>
                <a:cubicBezTo>
                  <a:pt x="385" y="95"/>
                  <a:pt x="384" y="94"/>
                  <a:pt x="385" y="95"/>
                </a:cubicBezTo>
                <a:close/>
                <a:moveTo>
                  <a:pt x="384" y="91"/>
                </a:moveTo>
                <a:cubicBezTo>
                  <a:pt x="383" y="92"/>
                  <a:pt x="384" y="91"/>
                  <a:pt x="384" y="91"/>
                </a:cubicBezTo>
                <a:close/>
                <a:moveTo>
                  <a:pt x="375" y="93"/>
                </a:moveTo>
                <a:cubicBezTo>
                  <a:pt x="374" y="93"/>
                  <a:pt x="373" y="93"/>
                  <a:pt x="373" y="93"/>
                </a:cubicBezTo>
                <a:cubicBezTo>
                  <a:pt x="373" y="92"/>
                  <a:pt x="374" y="92"/>
                  <a:pt x="375" y="93"/>
                </a:cubicBezTo>
                <a:close/>
                <a:moveTo>
                  <a:pt x="375" y="95"/>
                </a:moveTo>
                <a:cubicBezTo>
                  <a:pt x="375" y="95"/>
                  <a:pt x="375" y="95"/>
                  <a:pt x="375" y="95"/>
                </a:cubicBezTo>
                <a:cubicBezTo>
                  <a:pt x="378" y="95"/>
                  <a:pt x="381" y="95"/>
                  <a:pt x="381" y="96"/>
                </a:cubicBezTo>
                <a:cubicBezTo>
                  <a:pt x="381" y="96"/>
                  <a:pt x="381" y="96"/>
                  <a:pt x="381" y="96"/>
                </a:cubicBezTo>
                <a:cubicBezTo>
                  <a:pt x="378" y="96"/>
                  <a:pt x="375" y="96"/>
                  <a:pt x="372" y="95"/>
                </a:cubicBezTo>
                <a:cubicBezTo>
                  <a:pt x="373" y="95"/>
                  <a:pt x="374" y="95"/>
                  <a:pt x="375" y="95"/>
                </a:cubicBezTo>
                <a:close/>
                <a:moveTo>
                  <a:pt x="372" y="91"/>
                </a:moveTo>
                <a:cubicBezTo>
                  <a:pt x="370" y="92"/>
                  <a:pt x="371" y="92"/>
                  <a:pt x="372" y="91"/>
                </a:cubicBezTo>
                <a:close/>
                <a:moveTo>
                  <a:pt x="372" y="95"/>
                </a:moveTo>
                <a:cubicBezTo>
                  <a:pt x="372" y="96"/>
                  <a:pt x="371" y="93"/>
                  <a:pt x="372" y="95"/>
                </a:cubicBezTo>
                <a:close/>
                <a:moveTo>
                  <a:pt x="365" y="92"/>
                </a:moveTo>
                <a:cubicBezTo>
                  <a:pt x="364" y="92"/>
                  <a:pt x="363" y="92"/>
                  <a:pt x="363" y="92"/>
                </a:cubicBezTo>
                <a:cubicBezTo>
                  <a:pt x="362" y="92"/>
                  <a:pt x="366" y="91"/>
                  <a:pt x="365" y="92"/>
                </a:cubicBezTo>
                <a:close/>
                <a:moveTo>
                  <a:pt x="362" y="92"/>
                </a:moveTo>
                <a:cubicBezTo>
                  <a:pt x="361" y="93"/>
                  <a:pt x="359" y="93"/>
                  <a:pt x="358" y="92"/>
                </a:cubicBezTo>
                <a:cubicBezTo>
                  <a:pt x="358" y="92"/>
                  <a:pt x="362" y="91"/>
                  <a:pt x="362" y="92"/>
                </a:cubicBezTo>
                <a:close/>
                <a:moveTo>
                  <a:pt x="360" y="93"/>
                </a:moveTo>
                <a:cubicBezTo>
                  <a:pt x="360" y="94"/>
                  <a:pt x="360" y="93"/>
                  <a:pt x="360" y="93"/>
                </a:cubicBezTo>
                <a:close/>
                <a:moveTo>
                  <a:pt x="357" y="94"/>
                </a:moveTo>
                <a:cubicBezTo>
                  <a:pt x="357" y="95"/>
                  <a:pt x="357" y="92"/>
                  <a:pt x="357" y="94"/>
                </a:cubicBezTo>
                <a:close/>
                <a:moveTo>
                  <a:pt x="352" y="95"/>
                </a:moveTo>
                <a:cubicBezTo>
                  <a:pt x="352" y="96"/>
                  <a:pt x="352" y="94"/>
                  <a:pt x="352" y="95"/>
                </a:cubicBezTo>
                <a:close/>
                <a:moveTo>
                  <a:pt x="309" y="101"/>
                </a:moveTo>
                <a:cubicBezTo>
                  <a:pt x="311" y="101"/>
                  <a:pt x="313" y="101"/>
                  <a:pt x="316" y="101"/>
                </a:cubicBezTo>
                <a:cubicBezTo>
                  <a:pt x="315" y="101"/>
                  <a:pt x="309" y="101"/>
                  <a:pt x="309" y="101"/>
                </a:cubicBezTo>
                <a:cubicBezTo>
                  <a:pt x="309" y="101"/>
                  <a:pt x="309" y="101"/>
                  <a:pt x="309" y="101"/>
                </a:cubicBezTo>
                <a:close/>
                <a:moveTo>
                  <a:pt x="291" y="102"/>
                </a:moveTo>
                <a:cubicBezTo>
                  <a:pt x="291" y="102"/>
                  <a:pt x="291" y="102"/>
                  <a:pt x="291" y="102"/>
                </a:cubicBezTo>
                <a:cubicBezTo>
                  <a:pt x="291" y="103"/>
                  <a:pt x="291" y="102"/>
                  <a:pt x="291" y="102"/>
                </a:cubicBezTo>
                <a:close/>
                <a:moveTo>
                  <a:pt x="288" y="103"/>
                </a:moveTo>
                <a:cubicBezTo>
                  <a:pt x="286" y="101"/>
                  <a:pt x="288" y="103"/>
                  <a:pt x="288" y="103"/>
                </a:cubicBezTo>
                <a:close/>
                <a:moveTo>
                  <a:pt x="285" y="102"/>
                </a:moveTo>
                <a:cubicBezTo>
                  <a:pt x="285" y="102"/>
                  <a:pt x="285" y="102"/>
                  <a:pt x="285" y="103"/>
                </a:cubicBezTo>
                <a:cubicBezTo>
                  <a:pt x="285" y="104"/>
                  <a:pt x="283" y="103"/>
                  <a:pt x="283" y="102"/>
                </a:cubicBezTo>
                <a:cubicBezTo>
                  <a:pt x="284" y="102"/>
                  <a:pt x="284" y="102"/>
                  <a:pt x="285" y="102"/>
                </a:cubicBezTo>
                <a:close/>
                <a:moveTo>
                  <a:pt x="273" y="103"/>
                </a:moveTo>
                <a:cubicBezTo>
                  <a:pt x="273" y="103"/>
                  <a:pt x="273" y="104"/>
                  <a:pt x="273" y="104"/>
                </a:cubicBezTo>
                <a:cubicBezTo>
                  <a:pt x="273" y="104"/>
                  <a:pt x="270" y="104"/>
                  <a:pt x="271" y="103"/>
                </a:cubicBezTo>
                <a:cubicBezTo>
                  <a:pt x="271" y="103"/>
                  <a:pt x="272" y="103"/>
                  <a:pt x="273" y="103"/>
                </a:cubicBezTo>
                <a:close/>
                <a:moveTo>
                  <a:pt x="237" y="107"/>
                </a:moveTo>
                <a:cubicBezTo>
                  <a:pt x="237" y="107"/>
                  <a:pt x="237" y="107"/>
                  <a:pt x="237" y="107"/>
                </a:cubicBezTo>
                <a:cubicBezTo>
                  <a:pt x="237" y="108"/>
                  <a:pt x="238" y="108"/>
                  <a:pt x="239" y="108"/>
                </a:cubicBezTo>
                <a:cubicBezTo>
                  <a:pt x="237" y="108"/>
                  <a:pt x="227" y="110"/>
                  <a:pt x="227" y="108"/>
                </a:cubicBezTo>
                <a:cubicBezTo>
                  <a:pt x="227" y="108"/>
                  <a:pt x="227" y="108"/>
                  <a:pt x="227" y="108"/>
                </a:cubicBezTo>
                <a:cubicBezTo>
                  <a:pt x="228" y="108"/>
                  <a:pt x="229" y="108"/>
                  <a:pt x="230" y="108"/>
                </a:cubicBezTo>
                <a:cubicBezTo>
                  <a:pt x="232" y="108"/>
                  <a:pt x="234" y="108"/>
                  <a:pt x="234" y="107"/>
                </a:cubicBezTo>
                <a:cubicBezTo>
                  <a:pt x="235" y="107"/>
                  <a:pt x="236" y="107"/>
                  <a:pt x="237" y="107"/>
                </a:cubicBezTo>
                <a:close/>
                <a:moveTo>
                  <a:pt x="227" y="110"/>
                </a:moveTo>
                <a:cubicBezTo>
                  <a:pt x="227" y="110"/>
                  <a:pt x="227" y="110"/>
                  <a:pt x="227" y="110"/>
                </a:cubicBezTo>
                <a:cubicBezTo>
                  <a:pt x="226" y="110"/>
                  <a:pt x="226" y="110"/>
                  <a:pt x="225" y="110"/>
                </a:cubicBezTo>
                <a:cubicBezTo>
                  <a:pt x="225" y="110"/>
                  <a:pt x="224" y="110"/>
                  <a:pt x="225" y="110"/>
                </a:cubicBezTo>
                <a:cubicBezTo>
                  <a:pt x="225" y="110"/>
                  <a:pt x="226" y="110"/>
                  <a:pt x="227" y="110"/>
                </a:cubicBezTo>
                <a:close/>
                <a:moveTo>
                  <a:pt x="222" y="108"/>
                </a:moveTo>
                <a:cubicBezTo>
                  <a:pt x="224" y="108"/>
                  <a:pt x="230" y="107"/>
                  <a:pt x="231" y="107"/>
                </a:cubicBezTo>
                <a:cubicBezTo>
                  <a:pt x="230" y="107"/>
                  <a:pt x="230" y="107"/>
                  <a:pt x="229" y="108"/>
                </a:cubicBezTo>
                <a:cubicBezTo>
                  <a:pt x="227" y="108"/>
                  <a:pt x="225" y="108"/>
                  <a:pt x="225" y="108"/>
                </a:cubicBezTo>
                <a:cubicBezTo>
                  <a:pt x="225" y="108"/>
                  <a:pt x="225" y="108"/>
                  <a:pt x="225" y="108"/>
                </a:cubicBezTo>
                <a:cubicBezTo>
                  <a:pt x="224" y="108"/>
                  <a:pt x="222" y="109"/>
                  <a:pt x="222" y="108"/>
                </a:cubicBezTo>
                <a:cubicBezTo>
                  <a:pt x="222" y="108"/>
                  <a:pt x="222" y="108"/>
                  <a:pt x="222" y="108"/>
                </a:cubicBezTo>
                <a:close/>
                <a:moveTo>
                  <a:pt x="219" y="109"/>
                </a:moveTo>
                <a:cubicBezTo>
                  <a:pt x="220" y="109"/>
                  <a:pt x="222" y="109"/>
                  <a:pt x="225" y="109"/>
                </a:cubicBezTo>
                <a:cubicBezTo>
                  <a:pt x="225" y="109"/>
                  <a:pt x="225" y="109"/>
                  <a:pt x="226" y="109"/>
                </a:cubicBezTo>
                <a:cubicBezTo>
                  <a:pt x="225" y="109"/>
                  <a:pt x="219" y="110"/>
                  <a:pt x="214" y="110"/>
                </a:cubicBezTo>
                <a:cubicBezTo>
                  <a:pt x="215" y="110"/>
                  <a:pt x="217" y="110"/>
                  <a:pt x="219" y="109"/>
                </a:cubicBezTo>
                <a:close/>
                <a:moveTo>
                  <a:pt x="222" y="119"/>
                </a:moveTo>
                <a:cubicBezTo>
                  <a:pt x="220" y="119"/>
                  <a:pt x="219" y="120"/>
                  <a:pt x="218" y="120"/>
                </a:cubicBezTo>
                <a:cubicBezTo>
                  <a:pt x="217" y="120"/>
                  <a:pt x="217" y="120"/>
                  <a:pt x="217" y="119"/>
                </a:cubicBezTo>
                <a:cubicBezTo>
                  <a:pt x="217" y="119"/>
                  <a:pt x="221" y="119"/>
                  <a:pt x="222" y="119"/>
                </a:cubicBezTo>
                <a:close/>
                <a:moveTo>
                  <a:pt x="220" y="110"/>
                </a:moveTo>
                <a:cubicBezTo>
                  <a:pt x="220" y="110"/>
                  <a:pt x="217" y="109"/>
                  <a:pt x="220" y="110"/>
                </a:cubicBezTo>
                <a:close/>
                <a:moveTo>
                  <a:pt x="193" y="111"/>
                </a:moveTo>
                <a:cubicBezTo>
                  <a:pt x="193" y="111"/>
                  <a:pt x="193" y="111"/>
                  <a:pt x="193" y="111"/>
                </a:cubicBezTo>
                <a:cubicBezTo>
                  <a:pt x="193" y="111"/>
                  <a:pt x="193" y="111"/>
                  <a:pt x="193" y="111"/>
                </a:cubicBezTo>
                <a:cubicBezTo>
                  <a:pt x="193" y="111"/>
                  <a:pt x="193" y="111"/>
                  <a:pt x="193" y="111"/>
                </a:cubicBezTo>
                <a:close/>
                <a:moveTo>
                  <a:pt x="194" y="123"/>
                </a:moveTo>
                <a:cubicBezTo>
                  <a:pt x="194" y="123"/>
                  <a:pt x="194" y="123"/>
                  <a:pt x="194" y="123"/>
                </a:cubicBezTo>
                <a:cubicBezTo>
                  <a:pt x="194" y="123"/>
                  <a:pt x="194" y="123"/>
                  <a:pt x="194" y="123"/>
                </a:cubicBezTo>
                <a:cubicBezTo>
                  <a:pt x="194" y="123"/>
                  <a:pt x="194" y="123"/>
                  <a:pt x="194" y="123"/>
                </a:cubicBezTo>
                <a:close/>
                <a:moveTo>
                  <a:pt x="196" y="125"/>
                </a:moveTo>
                <a:cubicBezTo>
                  <a:pt x="196" y="125"/>
                  <a:pt x="196" y="125"/>
                  <a:pt x="196" y="125"/>
                </a:cubicBezTo>
                <a:cubicBezTo>
                  <a:pt x="196" y="125"/>
                  <a:pt x="196" y="125"/>
                  <a:pt x="196" y="125"/>
                </a:cubicBezTo>
                <a:close/>
                <a:moveTo>
                  <a:pt x="207" y="122"/>
                </a:moveTo>
                <a:cubicBezTo>
                  <a:pt x="206" y="122"/>
                  <a:pt x="204" y="122"/>
                  <a:pt x="203" y="122"/>
                </a:cubicBezTo>
                <a:cubicBezTo>
                  <a:pt x="203" y="122"/>
                  <a:pt x="203" y="122"/>
                  <a:pt x="203" y="122"/>
                </a:cubicBezTo>
                <a:cubicBezTo>
                  <a:pt x="204" y="122"/>
                  <a:pt x="207" y="121"/>
                  <a:pt x="209" y="121"/>
                </a:cubicBezTo>
                <a:cubicBezTo>
                  <a:pt x="210" y="121"/>
                  <a:pt x="210" y="121"/>
                  <a:pt x="210" y="121"/>
                </a:cubicBezTo>
                <a:cubicBezTo>
                  <a:pt x="209" y="121"/>
                  <a:pt x="208" y="121"/>
                  <a:pt x="207" y="122"/>
                </a:cubicBezTo>
                <a:close/>
                <a:moveTo>
                  <a:pt x="218" y="120"/>
                </a:moveTo>
                <a:cubicBezTo>
                  <a:pt x="218" y="121"/>
                  <a:pt x="218" y="121"/>
                  <a:pt x="219" y="121"/>
                </a:cubicBezTo>
                <a:cubicBezTo>
                  <a:pt x="218" y="121"/>
                  <a:pt x="214" y="121"/>
                  <a:pt x="211" y="122"/>
                </a:cubicBezTo>
                <a:cubicBezTo>
                  <a:pt x="213" y="121"/>
                  <a:pt x="216" y="121"/>
                  <a:pt x="218" y="120"/>
                </a:cubicBezTo>
                <a:close/>
                <a:moveTo>
                  <a:pt x="214" y="122"/>
                </a:moveTo>
                <a:cubicBezTo>
                  <a:pt x="214" y="122"/>
                  <a:pt x="212" y="121"/>
                  <a:pt x="214" y="122"/>
                </a:cubicBezTo>
                <a:close/>
                <a:moveTo>
                  <a:pt x="219" y="122"/>
                </a:moveTo>
                <a:cubicBezTo>
                  <a:pt x="219" y="122"/>
                  <a:pt x="219" y="122"/>
                  <a:pt x="219" y="122"/>
                </a:cubicBezTo>
                <a:cubicBezTo>
                  <a:pt x="218" y="122"/>
                  <a:pt x="218" y="122"/>
                  <a:pt x="218" y="122"/>
                </a:cubicBezTo>
                <a:cubicBezTo>
                  <a:pt x="218" y="122"/>
                  <a:pt x="219" y="122"/>
                  <a:pt x="220" y="122"/>
                </a:cubicBezTo>
                <a:cubicBezTo>
                  <a:pt x="220" y="122"/>
                  <a:pt x="220" y="122"/>
                  <a:pt x="219" y="122"/>
                </a:cubicBezTo>
                <a:close/>
                <a:moveTo>
                  <a:pt x="219" y="120"/>
                </a:moveTo>
                <a:cubicBezTo>
                  <a:pt x="223" y="120"/>
                  <a:pt x="226" y="119"/>
                  <a:pt x="228" y="119"/>
                </a:cubicBezTo>
                <a:cubicBezTo>
                  <a:pt x="229" y="119"/>
                  <a:pt x="230" y="119"/>
                  <a:pt x="231" y="119"/>
                </a:cubicBezTo>
                <a:cubicBezTo>
                  <a:pt x="230" y="119"/>
                  <a:pt x="220" y="121"/>
                  <a:pt x="219" y="120"/>
                </a:cubicBezTo>
                <a:close/>
                <a:moveTo>
                  <a:pt x="233" y="118"/>
                </a:moveTo>
                <a:cubicBezTo>
                  <a:pt x="232" y="119"/>
                  <a:pt x="231" y="119"/>
                  <a:pt x="230" y="119"/>
                </a:cubicBezTo>
                <a:cubicBezTo>
                  <a:pt x="231" y="118"/>
                  <a:pt x="232" y="118"/>
                  <a:pt x="232" y="118"/>
                </a:cubicBezTo>
                <a:cubicBezTo>
                  <a:pt x="232" y="118"/>
                  <a:pt x="230" y="118"/>
                  <a:pt x="228" y="119"/>
                </a:cubicBezTo>
                <a:cubicBezTo>
                  <a:pt x="228" y="119"/>
                  <a:pt x="228" y="119"/>
                  <a:pt x="228" y="119"/>
                </a:cubicBezTo>
                <a:cubicBezTo>
                  <a:pt x="228" y="119"/>
                  <a:pt x="228" y="119"/>
                  <a:pt x="228" y="119"/>
                </a:cubicBezTo>
                <a:cubicBezTo>
                  <a:pt x="227" y="119"/>
                  <a:pt x="226" y="119"/>
                  <a:pt x="225" y="119"/>
                </a:cubicBezTo>
                <a:cubicBezTo>
                  <a:pt x="225" y="119"/>
                  <a:pt x="224" y="119"/>
                  <a:pt x="224" y="119"/>
                </a:cubicBezTo>
                <a:cubicBezTo>
                  <a:pt x="224" y="118"/>
                  <a:pt x="225" y="118"/>
                  <a:pt x="226" y="118"/>
                </a:cubicBezTo>
                <a:cubicBezTo>
                  <a:pt x="226" y="118"/>
                  <a:pt x="227" y="118"/>
                  <a:pt x="227" y="118"/>
                </a:cubicBezTo>
                <a:cubicBezTo>
                  <a:pt x="228" y="118"/>
                  <a:pt x="229" y="118"/>
                  <a:pt x="230" y="117"/>
                </a:cubicBezTo>
                <a:cubicBezTo>
                  <a:pt x="234" y="117"/>
                  <a:pt x="239" y="118"/>
                  <a:pt x="239" y="118"/>
                </a:cubicBezTo>
                <a:cubicBezTo>
                  <a:pt x="239" y="118"/>
                  <a:pt x="238" y="118"/>
                  <a:pt x="238" y="118"/>
                </a:cubicBezTo>
                <a:cubicBezTo>
                  <a:pt x="238" y="118"/>
                  <a:pt x="240" y="117"/>
                  <a:pt x="242" y="116"/>
                </a:cubicBezTo>
                <a:cubicBezTo>
                  <a:pt x="243" y="116"/>
                  <a:pt x="243" y="116"/>
                  <a:pt x="243" y="116"/>
                </a:cubicBezTo>
                <a:cubicBezTo>
                  <a:pt x="243" y="117"/>
                  <a:pt x="242" y="117"/>
                  <a:pt x="242" y="118"/>
                </a:cubicBezTo>
                <a:cubicBezTo>
                  <a:pt x="242" y="118"/>
                  <a:pt x="243" y="118"/>
                  <a:pt x="243" y="118"/>
                </a:cubicBezTo>
                <a:cubicBezTo>
                  <a:pt x="241" y="118"/>
                  <a:pt x="238" y="118"/>
                  <a:pt x="236" y="118"/>
                </a:cubicBezTo>
                <a:cubicBezTo>
                  <a:pt x="235" y="118"/>
                  <a:pt x="233" y="117"/>
                  <a:pt x="233" y="118"/>
                </a:cubicBezTo>
                <a:close/>
                <a:moveTo>
                  <a:pt x="234" y="120"/>
                </a:moveTo>
                <a:cubicBezTo>
                  <a:pt x="235" y="120"/>
                  <a:pt x="235" y="120"/>
                  <a:pt x="236" y="120"/>
                </a:cubicBezTo>
                <a:cubicBezTo>
                  <a:pt x="235" y="120"/>
                  <a:pt x="235" y="120"/>
                  <a:pt x="234" y="120"/>
                </a:cubicBezTo>
                <a:close/>
                <a:moveTo>
                  <a:pt x="238" y="119"/>
                </a:moveTo>
                <a:cubicBezTo>
                  <a:pt x="237" y="119"/>
                  <a:pt x="235" y="119"/>
                  <a:pt x="235" y="119"/>
                </a:cubicBezTo>
                <a:cubicBezTo>
                  <a:pt x="235" y="119"/>
                  <a:pt x="240" y="118"/>
                  <a:pt x="238" y="119"/>
                </a:cubicBezTo>
                <a:close/>
                <a:moveTo>
                  <a:pt x="282" y="121"/>
                </a:moveTo>
                <a:cubicBezTo>
                  <a:pt x="280" y="123"/>
                  <a:pt x="282" y="121"/>
                  <a:pt x="282" y="121"/>
                </a:cubicBezTo>
                <a:close/>
                <a:moveTo>
                  <a:pt x="293" y="118"/>
                </a:moveTo>
                <a:cubicBezTo>
                  <a:pt x="293" y="119"/>
                  <a:pt x="293" y="117"/>
                  <a:pt x="293" y="118"/>
                </a:cubicBezTo>
                <a:close/>
                <a:moveTo>
                  <a:pt x="296" y="119"/>
                </a:moveTo>
                <a:cubicBezTo>
                  <a:pt x="296" y="120"/>
                  <a:pt x="296" y="118"/>
                  <a:pt x="296" y="119"/>
                </a:cubicBezTo>
                <a:close/>
                <a:moveTo>
                  <a:pt x="298" y="115"/>
                </a:moveTo>
                <a:cubicBezTo>
                  <a:pt x="299" y="115"/>
                  <a:pt x="299" y="115"/>
                  <a:pt x="300" y="115"/>
                </a:cubicBezTo>
                <a:cubicBezTo>
                  <a:pt x="300" y="115"/>
                  <a:pt x="300" y="115"/>
                  <a:pt x="300" y="115"/>
                </a:cubicBezTo>
                <a:cubicBezTo>
                  <a:pt x="299" y="115"/>
                  <a:pt x="299" y="115"/>
                  <a:pt x="298" y="115"/>
                </a:cubicBezTo>
                <a:close/>
                <a:moveTo>
                  <a:pt x="307" y="117"/>
                </a:moveTo>
                <a:cubicBezTo>
                  <a:pt x="307" y="118"/>
                  <a:pt x="307" y="115"/>
                  <a:pt x="307" y="117"/>
                </a:cubicBezTo>
                <a:close/>
                <a:moveTo>
                  <a:pt x="307" y="114"/>
                </a:moveTo>
                <a:cubicBezTo>
                  <a:pt x="306" y="115"/>
                  <a:pt x="307" y="114"/>
                  <a:pt x="307" y="114"/>
                </a:cubicBezTo>
                <a:close/>
                <a:moveTo>
                  <a:pt x="308" y="115"/>
                </a:moveTo>
                <a:cubicBezTo>
                  <a:pt x="309" y="115"/>
                  <a:pt x="309" y="115"/>
                  <a:pt x="310" y="115"/>
                </a:cubicBezTo>
                <a:cubicBezTo>
                  <a:pt x="309" y="116"/>
                  <a:pt x="309" y="116"/>
                  <a:pt x="308" y="115"/>
                </a:cubicBezTo>
                <a:close/>
                <a:moveTo>
                  <a:pt x="317" y="117"/>
                </a:moveTo>
                <a:cubicBezTo>
                  <a:pt x="318" y="117"/>
                  <a:pt x="316" y="116"/>
                  <a:pt x="317" y="117"/>
                </a:cubicBezTo>
                <a:close/>
                <a:moveTo>
                  <a:pt x="318" y="115"/>
                </a:moveTo>
                <a:cubicBezTo>
                  <a:pt x="316" y="117"/>
                  <a:pt x="319" y="114"/>
                  <a:pt x="318" y="115"/>
                </a:cubicBezTo>
                <a:close/>
                <a:moveTo>
                  <a:pt x="321" y="114"/>
                </a:moveTo>
                <a:cubicBezTo>
                  <a:pt x="320" y="114"/>
                  <a:pt x="318" y="113"/>
                  <a:pt x="321" y="114"/>
                </a:cubicBezTo>
                <a:close/>
                <a:moveTo>
                  <a:pt x="326" y="114"/>
                </a:moveTo>
                <a:cubicBezTo>
                  <a:pt x="327" y="114"/>
                  <a:pt x="328" y="113"/>
                  <a:pt x="329" y="114"/>
                </a:cubicBezTo>
                <a:cubicBezTo>
                  <a:pt x="329" y="115"/>
                  <a:pt x="328" y="115"/>
                  <a:pt x="326" y="114"/>
                </a:cubicBezTo>
                <a:close/>
                <a:moveTo>
                  <a:pt x="334" y="116"/>
                </a:moveTo>
                <a:cubicBezTo>
                  <a:pt x="334" y="117"/>
                  <a:pt x="334" y="115"/>
                  <a:pt x="334" y="116"/>
                </a:cubicBezTo>
                <a:close/>
                <a:moveTo>
                  <a:pt x="335" y="114"/>
                </a:moveTo>
                <a:cubicBezTo>
                  <a:pt x="334" y="114"/>
                  <a:pt x="333" y="115"/>
                  <a:pt x="332" y="114"/>
                </a:cubicBezTo>
                <a:cubicBezTo>
                  <a:pt x="332" y="113"/>
                  <a:pt x="338" y="114"/>
                  <a:pt x="335" y="114"/>
                </a:cubicBezTo>
                <a:close/>
                <a:moveTo>
                  <a:pt x="341" y="116"/>
                </a:moveTo>
                <a:cubicBezTo>
                  <a:pt x="341" y="117"/>
                  <a:pt x="341" y="115"/>
                  <a:pt x="341" y="116"/>
                </a:cubicBezTo>
                <a:close/>
                <a:moveTo>
                  <a:pt x="357" y="114"/>
                </a:moveTo>
                <a:cubicBezTo>
                  <a:pt x="357" y="116"/>
                  <a:pt x="354" y="113"/>
                  <a:pt x="354" y="113"/>
                </a:cubicBezTo>
                <a:cubicBezTo>
                  <a:pt x="354" y="113"/>
                  <a:pt x="362" y="111"/>
                  <a:pt x="362" y="111"/>
                </a:cubicBezTo>
                <a:cubicBezTo>
                  <a:pt x="363" y="111"/>
                  <a:pt x="367" y="113"/>
                  <a:pt x="369" y="113"/>
                </a:cubicBezTo>
                <a:cubicBezTo>
                  <a:pt x="366" y="113"/>
                  <a:pt x="357" y="113"/>
                  <a:pt x="357" y="114"/>
                </a:cubicBezTo>
                <a:close/>
                <a:moveTo>
                  <a:pt x="356" y="110"/>
                </a:moveTo>
                <a:cubicBezTo>
                  <a:pt x="356" y="110"/>
                  <a:pt x="354" y="110"/>
                  <a:pt x="356" y="110"/>
                </a:cubicBezTo>
                <a:close/>
                <a:moveTo>
                  <a:pt x="370" y="111"/>
                </a:moveTo>
                <a:cubicBezTo>
                  <a:pt x="369" y="111"/>
                  <a:pt x="369" y="110"/>
                  <a:pt x="371" y="111"/>
                </a:cubicBezTo>
                <a:cubicBezTo>
                  <a:pt x="372" y="111"/>
                  <a:pt x="371" y="111"/>
                  <a:pt x="370" y="111"/>
                </a:cubicBezTo>
                <a:close/>
                <a:moveTo>
                  <a:pt x="372" y="112"/>
                </a:moveTo>
                <a:cubicBezTo>
                  <a:pt x="372" y="111"/>
                  <a:pt x="377" y="112"/>
                  <a:pt x="377" y="112"/>
                </a:cubicBezTo>
                <a:cubicBezTo>
                  <a:pt x="375" y="113"/>
                  <a:pt x="373" y="113"/>
                  <a:pt x="372" y="112"/>
                </a:cubicBezTo>
                <a:close/>
                <a:moveTo>
                  <a:pt x="377" y="112"/>
                </a:moveTo>
                <a:cubicBezTo>
                  <a:pt x="378" y="112"/>
                  <a:pt x="379" y="112"/>
                  <a:pt x="379" y="112"/>
                </a:cubicBezTo>
                <a:cubicBezTo>
                  <a:pt x="379" y="113"/>
                  <a:pt x="377" y="112"/>
                  <a:pt x="377" y="112"/>
                </a:cubicBezTo>
                <a:close/>
                <a:moveTo>
                  <a:pt x="380" y="112"/>
                </a:moveTo>
                <a:cubicBezTo>
                  <a:pt x="381" y="112"/>
                  <a:pt x="382" y="112"/>
                  <a:pt x="383" y="112"/>
                </a:cubicBezTo>
                <a:cubicBezTo>
                  <a:pt x="382" y="112"/>
                  <a:pt x="381" y="112"/>
                  <a:pt x="380" y="112"/>
                </a:cubicBezTo>
                <a:close/>
                <a:moveTo>
                  <a:pt x="386" y="112"/>
                </a:moveTo>
                <a:cubicBezTo>
                  <a:pt x="386" y="110"/>
                  <a:pt x="389" y="112"/>
                  <a:pt x="389" y="112"/>
                </a:cubicBezTo>
                <a:cubicBezTo>
                  <a:pt x="388" y="112"/>
                  <a:pt x="387" y="112"/>
                  <a:pt x="386" y="112"/>
                </a:cubicBezTo>
                <a:close/>
                <a:moveTo>
                  <a:pt x="402" y="111"/>
                </a:moveTo>
                <a:cubicBezTo>
                  <a:pt x="402" y="111"/>
                  <a:pt x="401" y="110"/>
                  <a:pt x="402" y="111"/>
                </a:cubicBezTo>
                <a:close/>
                <a:moveTo>
                  <a:pt x="401" y="109"/>
                </a:moveTo>
                <a:cubicBezTo>
                  <a:pt x="400" y="109"/>
                  <a:pt x="403" y="108"/>
                  <a:pt x="403" y="109"/>
                </a:cubicBezTo>
                <a:cubicBezTo>
                  <a:pt x="402" y="109"/>
                  <a:pt x="401" y="109"/>
                  <a:pt x="401" y="109"/>
                </a:cubicBezTo>
                <a:close/>
                <a:moveTo>
                  <a:pt x="407" y="114"/>
                </a:moveTo>
                <a:cubicBezTo>
                  <a:pt x="404" y="114"/>
                  <a:pt x="407" y="114"/>
                  <a:pt x="407" y="114"/>
                </a:cubicBezTo>
                <a:close/>
                <a:moveTo>
                  <a:pt x="407" y="111"/>
                </a:moveTo>
                <a:cubicBezTo>
                  <a:pt x="407" y="112"/>
                  <a:pt x="407" y="110"/>
                  <a:pt x="407" y="111"/>
                </a:cubicBezTo>
                <a:close/>
                <a:moveTo>
                  <a:pt x="417" y="107"/>
                </a:moveTo>
                <a:cubicBezTo>
                  <a:pt x="417" y="108"/>
                  <a:pt x="417" y="108"/>
                  <a:pt x="417" y="108"/>
                </a:cubicBezTo>
                <a:cubicBezTo>
                  <a:pt x="416" y="109"/>
                  <a:pt x="413" y="109"/>
                  <a:pt x="409" y="109"/>
                </a:cubicBezTo>
                <a:cubicBezTo>
                  <a:pt x="409" y="109"/>
                  <a:pt x="409" y="108"/>
                  <a:pt x="409" y="109"/>
                </a:cubicBezTo>
                <a:cubicBezTo>
                  <a:pt x="409" y="109"/>
                  <a:pt x="409" y="109"/>
                  <a:pt x="409" y="109"/>
                </a:cubicBezTo>
                <a:cubicBezTo>
                  <a:pt x="404" y="108"/>
                  <a:pt x="399" y="108"/>
                  <a:pt x="398" y="108"/>
                </a:cubicBezTo>
                <a:cubicBezTo>
                  <a:pt x="388" y="109"/>
                  <a:pt x="378" y="109"/>
                  <a:pt x="368" y="109"/>
                </a:cubicBezTo>
                <a:cubicBezTo>
                  <a:pt x="364" y="109"/>
                  <a:pt x="353" y="108"/>
                  <a:pt x="349" y="110"/>
                </a:cubicBezTo>
                <a:cubicBezTo>
                  <a:pt x="348" y="111"/>
                  <a:pt x="347" y="111"/>
                  <a:pt x="346" y="112"/>
                </a:cubicBezTo>
                <a:cubicBezTo>
                  <a:pt x="346" y="112"/>
                  <a:pt x="346" y="112"/>
                  <a:pt x="346" y="112"/>
                </a:cubicBezTo>
                <a:cubicBezTo>
                  <a:pt x="346" y="112"/>
                  <a:pt x="345" y="112"/>
                  <a:pt x="344" y="112"/>
                </a:cubicBezTo>
                <a:cubicBezTo>
                  <a:pt x="339" y="113"/>
                  <a:pt x="333" y="113"/>
                  <a:pt x="328" y="112"/>
                </a:cubicBezTo>
                <a:cubicBezTo>
                  <a:pt x="328" y="113"/>
                  <a:pt x="328" y="113"/>
                  <a:pt x="328" y="112"/>
                </a:cubicBezTo>
                <a:cubicBezTo>
                  <a:pt x="322" y="112"/>
                  <a:pt x="317" y="112"/>
                  <a:pt x="314" y="112"/>
                </a:cubicBezTo>
                <a:cubicBezTo>
                  <a:pt x="307" y="113"/>
                  <a:pt x="300" y="114"/>
                  <a:pt x="292" y="114"/>
                </a:cubicBezTo>
                <a:cubicBezTo>
                  <a:pt x="288" y="111"/>
                  <a:pt x="263" y="117"/>
                  <a:pt x="257" y="117"/>
                </a:cubicBezTo>
                <a:cubicBezTo>
                  <a:pt x="257" y="117"/>
                  <a:pt x="256" y="118"/>
                  <a:pt x="254" y="118"/>
                </a:cubicBezTo>
                <a:cubicBezTo>
                  <a:pt x="251" y="118"/>
                  <a:pt x="247" y="119"/>
                  <a:pt x="243" y="119"/>
                </a:cubicBezTo>
                <a:cubicBezTo>
                  <a:pt x="242" y="119"/>
                  <a:pt x="241" y="119"/>
                  <a:pt x="241" y="119"/>
                </a:cubicBezTo>
                <a:cubicBezTo>
                  <a:pt x="241" y="118"/>
                  <a:pt x="244" y="118"/>
                  <a:pt x="246" y="118"/>
                </a:cubicBezTo>
                <a:cubicBezTo>
                  <a:pt x="248" y="118"/>
                  <a:pt x="249" y="117"/>
                  <a:pt x="249" y="117"/>
                </a:cubicBezTo>
                <a:cubicBezTo>
                  <a:pt x="249" y="117"/>
                  <a:pt x="249" y="117"/>
                  <a:pt x="249" y="117"/>
                </a:cubicBezTo>
                <a:cubicBezTo>
                  <a:pt x="249" y="117"/>
                  <a:pt x="249" y="117"/>
                  <a:pt x="250" y="117"/>
                </a:cubicBezTo>
                <a:cubicBezTo>
                  <a:pt x="249" y="117"/>
                  <a:pt x="249" y="117"/>
                  <a:pt x="249" y="117"/>
                </a:cubicBezTo>
                <a:cubicBezTo>
                  <a:pt x="249" y="116"/>
                  <a:pt x="249" y="116"/>
                  <a:pt x="249" y="116"/>
                </a:cubicBezTo>
                <a:cubicBezTo>
                  <a:pt x="249" y="116"/>
                  <a:pt x="250" y="116"/>
                  <a:pt x="250" y="116"/>
                </a:cubicBezTo>
                <a:cubicBezTo>
                  <a:pt x="250" y="116"/>
                  <a:pt x="251" y="116"/>
                  <a:pt x="252" y="117"/>
                </a:cubicBezTo>
                <a:cubicBezTo>
                  <a:pt x="252" y="117"/>
                  <a:pt x="252" y="117"/>
                  <a:pt x="252" y="117"/>
                </a:cubicBezTo>
                <a:cubicBezTo>
                  <a:pt x="253" y="117"/>
                  <a:pt x="254" y="117"/>
                  <a:pt x="255" y="116"/>
                </a:cubicBezTo>
                <a:cubicBezTo>
                  <a:pt x="255" y="116"/>
                  <a:pt x="254" y="116"/>
                  <a:pt x="253" y="116"/>
                </a:cubicBezTo>
                <a:cubicBezTo>
                  <a:pt x="253" y="116"/>
                  <a:pt x="252" y="116"/>
                  <a:pt x="252" y="115"/>
                </a:cubicBezTo>
                <a:cubicBezTo>
                  <a:pt x="252" y="115"/>
                  <a:pt x="253" y="115"/>
                  <a:pt x="253" y="115"/>
                </a:cubicBezTo>
                <a:cubicBezTo>
                  <a:pt x="253" y="115"/>
                  <a:pt x="254" y="115"/>
                  <a:pt x="254" y="115"/>
                </a:cubicBezTo>
                <a:cubicBezTo>
                  <a:pt x="255" y="115"/>
                  <a:pt x="256" y="116"/>
                  <a:pt x="256" y="116"/>
                </a:cubicBezTo>
                <a:cubicBezTo>
                  <a:pt x="256" y="116"/>
                  <a:pt x="255" y="116"/>
                  <a:pt x="255" y="117"/>
                </a:cubicBezTo>
                <a:cubicBezTo>
                  <a:pt x="258" y="117"/>
                  <a:pt x="262" y="116"/>
                  <a:pt x="265" y="115"/>
                </a:cubicBezTo>
                <a:cubicBezTo>
                  <a:pt x="266" y="115"/>
                  <a:pt x="267" y="114"/>
                  <a:pt x="268" y="114"/>
                </a:cubicBezTo>
                <a:cubicBezTo>
                  <a:pt x="268" y="114"/>
                  <a:pt x="268" y="115"/>
                  <a:pt x="268" y="115"/>
                </a:cubicBezTo>
                <a:cubicBezTo>
                  <a:pt x="268" y="115"/>
                  <a:pt x="268" y="114"/>
                  <a:pt x="268" y="114"/>
                </a:cubicBezTo>
                <a:cubicBezTo>
                  <a:pt x="268" y="114"/>
                  <a:pt x="269" y="114"/>
                  <a:pt x="269" y="115"/>
                </a:cubicBezTo>
                <a:cubicBezTo>
                  <a:pt x="271" y="114"/>
                  <a:pt x="273" y="114"/>
                  <a:pt x="276" y="114"/>
                </a:cubicBezTo>
                <a:cubicBezTo>
                  <a:pt x="276" y="114"/>
                  <a:pt x="276" y="114"/>
                  <a:pt x="276" y="114"/>
                </a:cubicBezTo>
                <a:cubicBezTo>
                  <a:pt x="280" y="113"/>
                  <a:pt x="284" y="113"/>
                  <a:pt x="285" y="113"/>
                </a:cubicBezTo>
                <a:cubicBezTo>
                  <a:pt x="285" y="113"/>
                  <a:pt x="279" y="113"/>
                  <a:pt x="279" y="113"/>
                </a:cubicBezTo>
                <a:cubicBezTo>
                  <a:pt x="279" y="113"/>
                  <a:pt x="279" y="113"/>
                  <a:pt x="280" y="113"/>
                </a:cubicBezTo>
                <a:cubicBezTo>
                  <a:pt x="285" y="112"/>
                  <a:pt x="291" y="112"/>
                  <a:pt x="296" y="111"/>
                </a:cubicBezTo>
                <a:cubicBezTo>
                  <a:pt x="303" y="111"/>
                  <a:pt x="310" y="110"/>
                  <a:pt x="316" y="109"/>
                </a:cubicBezTo>
                <a:cubicBezTo>
                  <a:pt x="318" y="109"/>
                  <a:pt x="319" y="109"/>
                  <a:pt x="320" y="109"/>
                </a:cubicBezTo>
                <a:cubicBezTo>
                  <a:pt x="323" y="109"/>
                  <a:pt x="326" y="109"/>
                  <a:pt x="329" y="109"/>
                </a:cubicBezTo>
                <a:cubicBezTo>
                  <a:pt x="333" y="108"/>
                  <a:pt x="341" y="108"/>
                  <a:pt x="346" y="107"/>
                </a:cubicBezTo>
                <a:cubicBezTo>
                  <a:pt x="349" y="107"/>
                  <a:pt x="353" y="107"/>
                  <a:pt x="355" y="106"/>
                </a:cubicBezTo>
                <a:cubicBezTo>
                  <a:pt x="356" y="106"/>
                  <a:pt x="355" y="106"/>
                  <a:pt x="353" y="106"/>
                </a:cubicBezTo>
                <a:cubicBezTo>
                  <a:pt x="355" y="106"/>
                  <a:pt x="357" y="106"/>
                  <a:pt x="360" y="106"/>
                </a:cubicBezTo>
                <a:cubicBezTo>
                  <a:pt x="359" y="106"/>
                  <a:pt x="359" y="105"/>
                  <a:pt x="360" y="106"/>
                </a:cubicBezTo>
                <a:cubicBezTo>
                  <a:pt x="365" y="106"/>
                  <a:pt x="372" y="107"/>
                  <a:pt x="376" y="106"/>
                </a:cubicBezTo>
                <a:cubicBezTo>
                  <a:pt x="378" y="106"/>
                  <a:pt x="387" y="105"/>
                  <a:pt x="390" y="105"/>
                </a:cubicBezTo>
                <a:cubicBezTo>
                  <a:pt x="393" y="106"/>
                  <a:pt x="398" y="106"/>
                  <a:pt x="399" y="106"/>
                </a:cubicBezTo>
                <a:cubicBezTo>
                  <a:pt x="400" y="106"/>
                  <a:pt x="405" y="105"/>
                  <a:pt x="409" y="105"/>
                </a:cubicBezTo>
                <a:cubicBezTo>
                  <a:pt x="409" y="105"/>
                  <a:pt x="409" y="105"/>
                  <a:pt x="409" y="105"/>
                </a:cubicBezTo>
                <a:cubicBezTo>
                  <a:pt x="413" y="105"/>
                  <a:pt x="418" y="105"/>
                  <a:pt x="419" y="105"/>
                </a:cubicBezTo>
                <a:cubicBezTo>
                  <a:pt x="418" y="106"/>
                  <a:pt x="418" y="106"/>
                  <a:pt x="418" y="106"/>
                </a:cubicBezTo>
                <a:cubicBezTo>
                  <a:pt x="417" y="106"/>
                  <a:pt x="417" y="106"/>
                  <a:pt x="416" y="106"/>
                </a:cubicBezTo>
                <a:cubicBezTo>
                  <a:pt x="416" y="106"/>
                  <a:pt x="416" y="106"/>
                  <a:pt x="416" y="106"/>
                </a:cubicBezTo>
                <a:cubicBezTo>
                  <a:pt x="407" y="106"/>
                  <a:pt x="393" y="106"/>
                  <a:pt x="393" y="107"/>
                </a:cubicBezTo>
                <a:cubicBezTo>
                  <a:pt x="393" y="107"/>
                  <a:pt x="421" y="107"/>
                  <a:pt x="421" y="107"/>
                </a:cubicBezTo>
                <a:cubicBezTo>
                  <a:pt x="420" y="108"/>
                  <a:pt x="418" y="107"/>
                  <a:pt x="417" y="107"/>
                </a:cubicBezTo>
                <a:close/>
                <a:moveTo>
                  <a:pt x="246" y="107"/>
                </a:moveTo>
                <a:cubicBezTo>
                  <a:pt x="247" y="107"/>
                  <a:pt x="250" y="107"/>
                  <a:pt x="249" y="107"/>
                </a:cubicBezTo>
                <a:cubicBezTo>
                  <a:pt x="248" y="108"/>
                  <a:pt x="247" y="107"/>
                  <a:pt x="246" y="107"/>
                </a:cubicBezTo>
                <a:close/>
                <a:moveTo>
                  <a:pt x="245" y="116"/>
                </a:moveTo>
                <a:cubicBezTo>
                  <a:pt x="245" y="116"/>
                  <a:pt x="246" y="116"/>
                  <a:pt x="246" y="116"/>
                </a:cubicBezTo>
                <a:cubicBezTo>
                  <a:pt x="246" y="116"/>
                  <a:pt x="247" y="116"/>
                  <a:pt x="247" y="116"/>
                </a:cubicBezTo>
                <a:cubicBezTo>
                  <a:pt x="247" y="116"/>
                  <a:pt x="247" y="116"/>
                  <a:pt x="247" y="116"/>
                </a:cubicBezTo>
                <a:cubicBezTo>
                  <a:pt x="248" y="117"/>
                  <a:pt x="245" y="117"/>
                  <a:pt x="245" y="116"/>
                </a:cubicBezTo>
                <a:close/>
                <a:moveTo>
                  <a:pt x="246" y="108"/>
                </a:moveTo>
                <a:cubicBezTo>
                  <a:pt x="245" y="108"/>
                  <a:pt x="245" y="108"/>
                  <a:pt x="244" y="109"/>
                </a:cubicBezTo>
                <a:cubicBezTo>
                  <a:pt x="245" y="108"/>
                  <a:pt x="245" y="108"/>
                  <a:pt x="246" y="108"/>
                </a:cubicBezTo>
                <a:close/>
                <a:moveTo>
                  <a:pt x="260" y="116"/>
                </a:moveTo>
                <a:cubicBezTo>
                  <a:pt x="260" y="116"/>
                  <a:pt x="260" y="116"/>
                  <a:pt x="260" y="116"/>
                </a:cubicBezTo>
                <a:cubicBezTo>
                  <a:pt x="259" y="116"/>
                  <a:pt x="258" y="115"/>
                  <a:pt x="259" y="115"/>
                </a:cubicBezTo>
                <a:cubicBezTo>
                  <a:pt x="260" y="115"/>
                  <a:pt x="261" y="115"/>
                  <a:pt x="261" y="114"/>
                </a:cubicBezTo>
                <a:cubicBezTo>
                  <a:pt x="262" y="115"/>
                  <a:pt x="260" y="115"/>
                  <a:pt x="260" y="116"/>
                </a:cubicBezTo>
                <a:cubicBezTo>
                  <a:pt x="260" y="116"/>
                  <a:pt x="260" y="116"/>
                  <a:pt x="260" y="116"/>
                </a:cubicBezTo>
                <a:close/>
                <a:moveTo>
                  <a:pt x="312" y="109"/>
                </a:moveTo>
                <a:cubicBezTo>
                  <a:pt x="310" y="111"/>
                  <a:pt x="311" y="110"/>
                  <a:pt x="312" y="109"/>
                </a:cubicBezTo>
                <a:close/>
                <a:moveTo>
                  <a:pt x="330" y="103"/>
                </a:moveTo>
                <a:cubicBezTo>
                  <a:pt x="331" y="103"/>
                  <a:pt x="332" y="103"/>
                  <a:pt x="333" y="103"/>
                </a:cubicBezTo>
                <a:cubicBezTo>
                  <a:pt x="332" y="104"/>
                  <a:pt x="331" y="103"/>
                  <a:pt x="330" y="103"/>
                </a:cubicBezTo>
                <a:close/>
                <a:moveTo>
                  <a:pt x="332" y="104"/>
                </a:moveTo>
                <a:cubicBezTo>
                  <a:pt x="332" y="105"/>
                  <a:pt x="332" y="103"/>
                  <a:pt x="332" y="104"/>
                </a:cubicBezTo>
                <a:close/>
                <a:moveTo>
                  <a:pt x="341" y="102"/>
                </a:moveTo>
                <a:cubicBezTo>
                  <a:pt x="340" y="103"/>
                  <a:pt x="341" y="102"/>
                  <a:pt x="341" y="102"/>
                </a:cubicBezTo>
                <a:close/>
                <a:moveTo>
                  <a:pt x="342" y="103"/>
                </a:moveTo>
                <a:cubicBezTo>
                  <a:pt x="343" y="103"/>
                  <a:pt x="344" y="103"/>
                  <a:pt x="344" y="103"/>
                </a:cubicBezTo>
                <a:cubicBezTo>
                  <a:pt x="343" y="104"/>
                  <a:pt x="343" y="104"/>
                  <a:pt x="342" y="103"/>
                </a:cubicBezTo>
                <a:close/>
                <a:moveTo>
                  <a:pt x="352" y="102"/>
                </a:moveTo>
                <a:cubicBezTo>
                  <a:pt x="351" y="103"/>
                  <a:pt x="352" y="102"/>
                  <a:pt x="352" y="102"/>
                </a:cubicBezTo>
                <a:close/>
                <a:moveTo>
                  <a:pt x="353" y="106"/>
                </a:moveTo>
                <a:cubicBezTo>
                  <a:pt x="353" y="106"/>
                  <a:pt x="352" y="105"/>
                  <a:pt x="353" y="106"/>
                </a:cubicBezTo>
                <a:close/>
                <a:moveTo>
                  <a:pt x="354" y="103"/>
                </a:moveTo>
                <a:cubicBezTo>
                  <a:pt x="351" y="106"/>
                  <a:pt x="355" y="103"/>
                  <a:pt x="354" y="103"/>
                </a:cubicBezTo>
                <a:close/>
                <a:moveTo>
                  <a:pt x="355" y="103"/>
                </a:moveTo>
                <a:cubicBezTo>
                  <a:pt x="355" y="102"/>
                  <a:pt x="356" y="102"/>
                  <a:pt x="357" y="103"/>
                </a:cubicBezTo>
                <a:cubicBezTo>
                  <a:pt x="356" y="103"/>
                  <a:pt x="356" y="103"/>
                  <a:pt x="355" y="103"/>
                </a:cubicBezTo>
                <a:close/>
                <a:moveTo>
                  <a:pt x="360" y="104"/>
                </a:moveTo>
                <a:cubicBezTo>
                  <a:pt x="360" y="104"/>
                  <a:pt x="360" y="103"/>
                  <a:pt x="360" y="104"/>
                </a:cubicBezTo>
                <a:cubicBezTo>
                  <a:pt x="360" y="104"/>
                  <a:pt x="360" y="104"/>
                  <a:pt x="360" y="104"/>
                </a:cubicBezTo>
                <a:cubicBezTo>
                  <a:pt x="360" y="104"/>
                  <a:pt x="360" y="104"/>
                  <a:pt x="360" y="104"/>
                </a:cubicBezTo>
                <a:close/>
                <a:moveTo>
                  <a:pt x="363" y="102"/>
                </a:moveTo>
                <a:cubicBezTo>
                  <a:pt x="364" y="103"/>
                  <a:pt x="365" y="102"/>
                  <a:pt x="366" y="102"/>
                </a:cubicBezTo>
                <a:cubicBezTo>
                  <a:pt x="366" y="103"/>
                  <a:pt x="366" y="103"/>
                  <a:pt x="366" y="103"/>
                </a:cubicBezTo>
                <a:cubicBezTo>
                  <a:pt x="365" y="103"/>
                  <a:pt x="365" y="103"/>
                  <a:pt x="364" y="103"/>
                </a:cubicBezTo>
                <a:cubicBezTo>
                  <a:pt x="364" y="103"/>
                  <a:pt x="363" y="103"/>
                  <a:pt x="363" y="102"/>
                </a:cubicBezTo>
                <a:close/>
                <a:moveTo>
                  <a:pt x="369" y="103"/>
                </a:moveTo>
                <a:cubicBezTo>
                  <a:pt x="370" y="102"/>
                  <a:pt x="376" y="103"/>
                  <a:pt x="373" y="103"/>
                </a:cubicBezTo>
                <a:cubicBezTo>
                  <a:pt x="372" y="103"/>
                  <a:pt x="371" y="103"/>
                  <a:pt x="370" y="103"/>
                </a:cubicBezTo>
                <a:cubicBezTo>
                  <a:pt x="370" y="103"/>
                  <a:pt x="370" y="103"/>
                  <a:pt x="369" y="103"/>
                </a:cubicBezTo>
                <a:close/>
                <a:moveTo>
                  <a:pt x="399" y="102"/>
                </a:moveTo>
                <a:cubicBezTo>
                  <a:pt x="399" y="103"/>
                  <a:pt x="399" y="103"/>
                  <a:pt x="399" y="103"/>
                </a:cubicBezTo>
                <a:cubicBezTo>
                  <a:pt x="397" y="103"/>
                  <a:pt x="396" y="103"/>
                  <a:pt x="395" y="103"/>
                </a:cubicBezTo>
                <a:cubicBezTo>
                  <a:pt x="395" y="103"/>
                  <a:pt x="397" y="102"/>
                  <a:pt x="399" y="102"/>
                </a:cubicBezTo>
                <a:close/>
                <a:moveTo>
                  <a:pt x="414" y="103"/>
                </a:moveTo>
                <a:cubicBezTo>
                  <a:pt x="413" y="103"/>
                  <a:pt x="411" y="103"/>
                  <a:pt x="410" y="103"/>
                </a:cubicBezTo>
                <a:cubicBezTo>
                  <a:pt x="408" y="103"/>
                  <a:pt x="406" y="102"/>
                  <a:pt x="404" y="102"/>
                </a:cubicBezTo>
                <a:cubicBezTo>
                  <a:pt x="409" y="102"/>
                  <a:pt x="413" y="102"/>
                  <a:pt x="414" y="103"/>
                </a:cubicBezTo>
                <a:close/>
                <a:moveTo>
                  <a:pt x="414" y="101"/>
                </a:moveTo>
                <a:cubicBezTo>
                  <a:pt x="415" y="101"/>
                  <a:pt x="415" y="102"/>
                  <a:pt x="413" y="101"/>
                </a:cubicBezTo>
                <a:cubicBezTo>
                  <a:pt x="412" y="101"/>
                  <a:pt x="412" y="100"/>
                  <a:pt x="414" y="101"/>
                </a:cubicBezTo>
                <a:close/>
                <a:moveTo>
                  <a:pt x="415" y="102"/>
                </a:moveTo>
                <a:cubicBezTo>
                  <a:pt x="416" y="102"/>
                  <a:pt x="419" y="102"/>
                  <a:pt x="420" y="103"/>
                </a:cubicBezTo>
                <a:cubicBezTo>
                  <a:pt x="420" y="103"/>
                  <a:pt x="420" y="103"/>
                  <a:pt x="421" y="103"/>
                </a:cubicBezTo>
                <a:cubicBezTo>
                  <a:pt x="421" y="103"/>
                  <a:pt x="421" y="103"/>
                  <a:pt x="421" y="103"/>
                </a:cubicBezTo>
                <a:cubicBezTo>
                  <a:pt x="420" y="103"/>
                  <a:pt x="417" y="103"/>
                  <a:pt x="416" y="103"/>
                </a:cubicBezTo>
                <a:cubicBezTo>
                  <a:pt x="416" y="103"/>
                  <a:pt x="416" y="102"/>
                  <a:pt x="416" y="102"/>
                </a:cubicBezTo>
                <a:cubicBezTo>
                  <a:pt x="416" y="102"/>
                  <a:pt x="416" y="102"/>
                  <a:pt x="415" y="102"/>
                </a:cubicBezTo>
                <a:close/>
                <a:moveTo>
                  <a:pt x="412" y="106"/>
                </a:moveTo>
                <a:cubicBezTo>
                  <a:pt x="410" y="108"/>
                  <a:pt x="413" y="105"/>
                  <a:pt x="412" y="106"/>
                </a:cubicBezTo>
                <a:close/>
                <a:moveTo>
                  <a:pt x="427" y="103"/>
                </a:moveTo>
                <a:cubicBezTo>
                  <a:pt x="427" y="103"/>
                  <a:pt x="427" y="103"/>
                  <a:pt x="426" y="103"/>
                </a:cubicBezTo>
                <a:cubicBezTo>
                  <a:pt x="427" y="103"/>
                  <a:pt x="427" y="103"/>
                  <a:pt x="428" y="103"/>
                </a:cubicBezTo>
                <a:cubicBezTo>
                  <a:pt x="428" y="103"/>
                  <a:pt x="427" y="103"/>
                  <a:pt x="427" y="103"/>
                </a:cubicBezTo>
                <a:close/>
                <a:moveTo>
                  <a:pt x="432" y="103"/>
                </a:moveTo>
                <a:cubicBezTo>
                  <a:pt x="432" y="102"/>
                  <a:pt x="435" y="104"/>
                  <a:pt x="435" y="104"/>
                </a:cubicBezTo>
                <a:cubicBezTo>
                  <a:pt x="434" y="104"/>
                  <a:pt x="432" y="104"/>
                  <a:pt x="432" y="103"/>
                </a:cubicBezTo>
                <a:close/>
                <a:moveTo>
                  <a:pt x="441" y="101"/>
                </a:moveTo>
                <a:cubicBezTo>
                  <a:pt x="441" y="102"/>
                  <a:pt x="441" y="100"/>
                  <a:pt x="441" y="101"/>
                </a:cubicBezTo>
                <a:close/>
                <a:moveTo>
                  <a:pt x="442" y="104"/>
                </a:moveTo>
                <a:cubicBezTo>
                  <a:pt x="442" y="105"/>
                  <a:pt x="442" y="103"/>
                  <a:pt x="442" y="104"/>
                </a:cubicBezTo>
                <a:close/>
                <a:moveTo>
                  <a:pt x="450" y="103"/>
                </a:moveTo>
                <a:cubicBezTo>
                  <a:pt x="450" y="103"/>
                  <a:pt x="449" y="103"/>
                  <a:pt x="450" y="103"/>
                </a:cubicBezTo>
                <a:close/>
                <a:moveTo>
                  <a:pt x="448" y="101"/>
                </a:moveTo>
                <a:cubicBezTo>
                  <a:pt x="448" y="101"/>
                  <a:pt x="450" y="100"/>
                  <a:pt x="450" y="101"/>
                </a:cubicBezTo>
                <a:cubicBezTo>
                  <a:pt x="450" y="101"/>
                  <a:pt x="449" y="102"/>
                  <a:pt x="448" y="101"/>
                </a:cubicBezTo>
                <a:close/>
                <a:moveTo>
                  <a:pt x="455" y="106"/>
                </a:moveTo>
                <a:cubicBezTo>
                  <a:pt x="452" y="106"/>
                  <a:pt x="455" y="106"/>
                  <a:pt x="455" y="106"/>
                </a:cubicBezTo>
                <a:close/>
                <a:moveTo>
                  <a:pt x="455" y="103"/>
                </a:moveTo>
                <a:cubicBezTo>
                  <a:pt x="455" y="104"/>
                  <a:pt x="455" y="102"/>
                  <a:pt x="455" y="103"/>
                </a:cubicBezTo>
                <a:close/>
                <a:moveTo>
                  <a:pt x="460" y="99"/>
                </a:moveTo>
                <a:cubicBezTo>
                  <a:pt x="460" y="99"/>
                  <a:pt x="461" y="98"/>
                  <a:pt x="460" y="98"/>
                </a:cubicBezTo>
                <a:cubicBezTo>
                  <a:pt x="460" y="99"/>
                  <a:pt x="460" y="99"/>
                  <a:pt x="460" y="99"/>
                </a:cubicBezTo>
                <a:cubicBezTo>
                  <a:pt x="465" y="99"/>
                  <a:pt x="470" y="98"/>
                  <a:pt x="470" y="98"/>
                </a:cubicBezTo>
                <a:cubicBezTo>
                  <a:pt x="470" y="99"/>
                  <a:pt x="467" y="99"/>
                  <a:pt x="466" y="99"/>
                </a:cubicBezTo>
                <a:cubicBezTo>
                  <a:pt x="466" y="99"/>
                  <a:pt x="466" y="100"/>
                  <a:pt x="466" y="100"/>
                </a:cubicBezTo>
                <a:cubicBezTo>
                  <a:pt x="465" y="101"/>
                  <a:pt x="461" y="101"/>
                  <a:pt x="457" y="101"/>
                </a:cubicBezTo>
                <a:cubicBezTo>
                  <a:pt x="457" y="101"/>
                  <a:pt x="457" y="101"/>
                  <a:pt x="457" y="101"/>
                </a:cubicBezTo>
                <a:cubicBezTo>
                  <a:pt x="451" y="101"/>
                  <a:pt x="445" y="100"/>
                  <a:pt x="444" y="100"/>
                </a:cubicBezTo>
                <a:cubicBezTo>
                  <a:pt x="426" y="100"/>
                  <a:pt x="406" y="96"/>
                  <a:pt x="389" y="100"/>
                </a:cubicBezTo>
                <a:cubicBezTo>
                  <a:pt x="388" y="100"/>
                  <a:pt x="386" y="100"/>
                  <a:pt x="385" y="100"/>
                </a:cubicBezTo>
                <a:cubicBezTo>
                  <a:pt x="385" y="100"/>
                  <a:pt x="386" y="100"/>
                  <a:pt x="386" y="101"/>
                </a:cubicBezTo>
                <a:cubicBezTo>
                  <a:pt x="386" y="102"/>
                  <a:pt x="381" y="101"/>
                  <a:pt x="380" y="101"/>
                </a:cubicBezTo>
                <a:cubicBezTo>
                  <a:pt x="370" y="101"/>
                  <a:pt x="360" y="100"/>
                  <a:pt x="351" y="101"/>
                </a:cubicBezTo>
                <a:cubicBezTo>
                  <a:pt x="337" y="102"/>
                  <a:pt x="323" y="102"/>
                  <a:pt x="309" y="103"/>
                </a:cubicBezTo>
                <a:cubicBezTo>
                  <a:pt x="291" y="104"/>
                  <a:pt x="273" y="106"/>
                  <a:pt x="255" y="108"/>
                </a:cubicBezTo>
                <a:cubicBezTo>
                  <a:pt x="253" y="107"/>
                  <a:pt x="253" y="107"/>
                  <a:pt x="252" y="107"/>
                </a:cubicBezTo>
                <a:cubicBezTo>
                  <a:pt x="252" y="107"/>
                  <a:pt x="255" y="107"/>
                  <a:pt x="258" y="106"/>
                </a:cubicBezTo>
                <a:cubicBezTo>
                  <a:pt x="254" y="106"/>
                  <a:pt x="247" y="106"/>
                  <a:pt x="243" y="106"/>
                </a:cubicBezTo>
                <a:cubicBezTo>
                  <a:pt x="243" y="106"/>
                  <a:pt x="243" y="106"/>
                  <a:pt x="243" y="106"/>
                </a:cubicBezTo>
                <a:cubicBezTo>
                  <a:pt x="244" y="106"/>
                  <a:pt x="244" y="106"/>
                  <a:pt x="244" y="106"/>
                </a:cubicBezTo>
                <a:cubicBezTo>
                  <a:pt x="243" y="106"/>
                  <a:pt x="243" y="106"/>
                  <a:pt x="242" y="106"/>
                </a:cubicBezTo>
                <a:cubicBezTo>
                  <a:pt x="241" y="106"/>
                  <a:pt x="240" y="106"/>
                  <a:pt x="240" y="106"/>
                </a:cubicBezTo>
                <a:cubicBezTo>
                  <a:pt x="239" y="106"/>
                  <a:pt x="238" y="106"/>
                  <a:pt x="238" y="106"/>
                </a:cubicBezTo>
                <a:cubicBezTo>
                  <a:pt x="238" y="106"/>
                  <a:pt x="238" y="106"/>
                  <a:pt x="238" y="106"/>
                </a:cubicBezTo>
                <a:cubicBezTo>
                  <a:pt x="239" y="106"/>
                  <a:pt x="240" y="106"/>
                  <a:pt x="241" y="105"/>
                </a:cubicBezTo>
                <a:cubicBezTo>
                  <a:pt x="242" y="105"/>
                  <a:pt x="244" y="106"/>
                  <a:pt x="244" y="106"/>
                </a:cubicBezTo>
                <a:cubicBezTo>
                  <a:pt x="245" y="106"/>
                  <a:pt x="245" y="106"/>
                  <a:pt x="246" y="106"/>
                </a:cubicBezTo>
                <a:cubicBezTo>
                  <a:pt x="246" y="106"/>
                  <a:pt x="246" y="106"/>
                  <a:pt x="246" y="106"/>
                </a:cubicBezTo>
                <a:cubicBezTo>
                  <a:pt x="246" y="105"/>
                  <a:pt x="246" y="105"/>
                  <a:pt x="246" y="105"/>
                </a:cubicBezTo>
                <a:cubicBezTo>
                  <a:pt x="249" y="105"/>
                  <a:pt x="253" y="105"/>
                  <a:pt x="256" y="104"/>
                </a:cubicBezTo>
                <a:cubicBezTo>
                  <a:pt x="260" y="105"/>
                  <a:pt x="263" y="105"/>
                  <a:pt x="263" y="105"/>
                </a:cubicBezTo>
                <a:cubicBezTo>
                  <a:pt x="263" y="105"/>
                  <a:pt x="262" y="105"/>
                  <a:pt x="262" y="105"/>
                </a:cubicBezTo>
                <a:cubicBezTo>
                  <a:pt x="263" y="105"/>
                  <a:pt x="264" y="104"/>
                  <a:pt x="266" y="104"/>
                </a:cubicBezTo>
                <a:cubicBezTo>
                  <a:pt x="267" y="104"/>
                  <a:pt x="267" y="104"/>
                  <a:pt x="268" y="103"/>
                </a:cubicBezTo>
                <a:cubicBezTo>
                  <a:pt x="268" y="104"/>
                  <a:pt x="267" y="104"/>
                  <a:pt x="267" y="105"/>
                </a:cubicBezTo>
                <a:cubicBezTo>
                  <a:pt x="267" y="105"/>
                  <a:pt x="267" y="105"/>
                  <a:pt x="268" y="105"/>
                </a:cubicBezTo>
                <a:cubicBezTo>
                  <a:pt x="267" y="105"/>
                  <a:pt x="265" y="105"/>
                  <a:pt x="265" y="105"/>
                </a:cubicBezTo>
                <a:cubicBezTo>
                  <a:pt x="266" y="106"/>
                  <a:pt x="268" y="105"/>
                  <a:pt x="269" y="105"/>
                </a:cubicBezTo>
                <a:cubicBezTo>
                  <a:pt x="269" y="105"/>
                  <a:pt x="269" y="105"/>
                  <a:pt x="269" y="105"/>
                </a:cubicBezTo>
                <a:cubicBezTo>
                  <a:pt x="270" y="105"/>
                  <a:pt x="271" y="105"/>
                  <a:pt x="273" y="105"/>
                </a:cubicBezTo>
                <a:cubicBezTo>
                  <a:pt x="274" y="105"/>
                  <a:pt x="276" y="105"/>
                  <a:pt x="277" y="105"/>
                </a:cubicBezTo>
                <a:cubicBezTo>
                  <a:pt x="276" y="105"/>
                  <a:pt x="276" y="104"/>
                  <a:pt x="275" y="104"/>
                </a:cubicBezTo>
                <a:cubicBezTo>
                  <a:pt x="275" y="104"/>
                  <a:pt x="275" y="103"/>
                  <a:pt x="275" y="103"/>
                </a:cubicBezTo>
                <a:cubicBezTo>
                  <a:pt x="276" y="103"/>
                  <a:pt x="277" y="103"/>
                  <a:pt x="278" y="103"/>
                </a:cubicBezTo>
                <a:cubicBezTo>
                  <a:pt x="278" y="103"/>
                  <a:pt x="279" y="103"/>
                  <a:pt x="279" y="104"/>
                </a:cubicBezTo>
                <a:cubicBezTo>
                  <a:pt x="279" y="104"/>
                  <a:pt x="280" y="104"/>
                  <a:pt x="280" y="104"/>
                </a:cubicBezTo>
                <a:cubicBezTo>
                  <a:pt x="279" y="103"/>
                  <a:pt x="279" y="103"/>
                  <a:pt x="279" y="103"/>
                </a:cubicBezTo>
                <a:cubicBezTo>
                  <a:pt x="279" y="103"/>
                  <a:pt x="280" y="103"/>
                  <a:pt x="281" y="103"/>
                </a:cubicBezTo>
                <a:cubicBezTo>
                  <a:pt x="282" y="103"/>
                  <a:pt x="283" y="103"/>
                  <a:pt x="283" y="103"/>
                </a:cubicBezTo>
                <a:cubicBezTo>
                  <a:pt x="282" y="103"/>
                  <a:pt x="282" y="104"/>
                  <a:pt x="282" y="104"/>
                </a:cubicBezTo>
                <a:cubicBezTo>
                  <a:pt x="285" y="105"/>
                  <a:pt x="289" y="103"/>
                  <a:pt x="293" y="102"/>
                </a:cubicBezTo>
                <a:cubicBezTo>
                  <a:pt x="293" y="102"/>
                  <a:pt x="293" y="102"/>
                  <a:pt x="293" y="102"/>
                </a:cubicBezTo>
                <a:cubicBezTo>
                  <a:pt x="293" y="102"/>
                  <a:pt x="293" y="102"/>
                  <a:pt x="293" y="102"/>
                </a:cubicBezTo>
                <a:cubicBezTo>
                  <a:pt x="294" y="102"/>
                  <a:pt x="295" y="102"/>
                  <a:pt x="296" y="102"/>
                </a:cubicBezTo>
                <a:cubicBezTo>
                  <a:pt x="296" y="102"/>
                  <a:pt x="296" y="102"/>
                  <a:pt x="296" y="102"/>
                </a:cubicBezTo>
                <a:cubicBezTo>
                  <a:pt x="296" y="102"/>
                  <a:pt x="296" y="102"/>
                  <a:pt x="296" y="102"/>
                </a:cubicBezTo>
                <a:cubicBezTo>
                  <a:pt x="297" y="102"/>
                  <a:pt x="297" y="102"/>
                  <a:pt x="298" y="102"/>
                </a:cubicBezTo>
                <a:cubicBezTo>
                  <a:pt x="300" y="102"/>
                  <a:pt x="303" y="102"/>
                  <a:pt x="306" y="102"/>
                </a:cubicBezTo>
                <a:cubicBezTo>
                  <a:pt x="306" y="101"/>
                  <a:pt x="306" y="101"/>
                  <a:pt x="306" y="101"/>
                </a:cubicBezTo>
                <a:cubicBezTo>
                  <a:pt x="306" y="102"/>
                  <a:pt x="306" y="102"/>
                  <a:pt x="306" y="102"/>
                </a:cubicBezTo>
                <a:cubicBezTo>
                  <a:pt x="310" y="101"/>
                  <a:pt x="315" y="101"/>
                  <a:pt x="316" y="101"/>
                </a:cubicBezTo>
                <a:cubicBezTo>
                  <a:pt x="316" y="101"/>
                  <a:pt x="317" y="101"/>
                  <a:pt x="318" y="101"/>
                </a:cubicBezTo>
                <a:cubicBezTo>
                  <a:pt x="318" y="101"/>
                  <a:pt x="318" y="101"/>
                  <a:pt x="318" y="101"/>
                </a:cubicBezTo>
                <a:cubicBezTo>
                  <a:pt x="319" y="101"/>
                  <a:pt x="320" y="101"/>
                  <a:pt x="322" y="101"/>
                </a:cubicBezTo>
                <a:cubicBezTo>
                  <a:pt x="322" y="101"/>
                  <a:pt x="322" y="101"/>
                  <a:pt x="322" y="101"/>
                </a:cubicBezTo>
                <a:cubicBezTo>
                  <a:pt x="333" y="101"/>
                  <a:pt x="346" y="101"/>
                  <a:pt x="354" y="98"/>
                </a:cubicBezTo>
                <a:cubicBezTo>
                  <a:pt x="356" y="97"/>
                  <a:pt x="363" y="96"/>
                  <a:pt x="369" y="96"/>
                </a:cubicBezTo>
                <a:cubicBezTo>
                  <a:pt x="370" y="96"/>
                  <a:pt x="370" y="96"/>
                  <a:pt x="370" y="96"/>
                </a:cubicBezTo>
                <a:cubicBezTo>
                  <a:pt x="372" y="97"/>
                  <a:pt x="378" y="97"/>
                  <a:pt x="384" y="97"/>
                </a:cubicBezTo>
                <a:cubicBezTo>
                  <a:pt x="391" y="98"/>
                  <a:pt x="405" y="96"/>
                  <a:pt x="410" y="96"/>
                </a:cubicBezTo>
                <a:cubicBezTo>
                  <a:pt x="412" y="96"/>
                  <a:pt x="414" y="96"/>
                  <a:pt x="417" y="95"/>
                </a:cubicBezTo>
                <a:cubicBezTo>
                  <a:pt x="417" y="95"/>
                  <a:pt x="417" y="95"/>
                  <a:pt x="417" y="95"/>
                </a:cubicBezTo>
                <a:cubicBezTo>
                  <a:pt x="417" y="95"/>
                  <a:pt x="417" y="95"/>
                  <a:pt x="417" y="95"/>
                </a:cubicBezTo>
                <a:cubicBezTo>
                  <a:pt x="417" y="95"/>
                  <a:pt x="417" y="95"/>
                  <a:pt x="417" y="95"/>
                </a:cubicBezTo>
                <a:cubicBezTo>
                  <a:pt x="417" y="95"/>
                  <a:pt x="418" y="95"/>
                  <a:pt x="418" y="95"/>
                </a:cubicBezTo>
                <a:cubicBezTo>
                  <a:pt x="421" y="96"/>
                  <a:pt x="424" y="96"/>
                  <a:pt x="426" y="96"/>
                </a:cubicBezTo>
                <a:cubicBezTo>
                  <a:pt x="429" y="97"/>
                  <a:pt x="454" y="98"/>
                  <a:pt x="462" y="96"/>
                </a:cubicBezTo>
                <a:cubicBezTo>
                  <a:pt x="465" y="96"/>
                  <a:pt x="468" y="96"/>
                  <a:pt x="471" y="96"/>
                </a:cubicBezTo>
                <a:cubicBezTo>
                  <a:pt x="471" y="96"/>
                  <a:pt x="471" y="96"/>
                  <a:pt x="471" y="96"/>
                </a:cubicBezTo>
                <a:cubicBezTo>
                  <a:pt x="469" y="97"/>
                  <a:pt x="440" y="98"/>
                  <a:pt x="440" y="99"/>
                </a:cubicBezTo>
                <a:cubicBezTo>
                  <a:pt x="440" y="99"/>
                  <a:pt x="451" y="99"/>
                  <a:pt x="460" y="99"/>
                </a:cubicBezTo>
                <a:close/>
                <a:moveTo>
                  <a:pt x="471" y="92"/>
                </a:moveTo>
                <a:cubicBezTo>
                  <a:pt x="472" y="92"/>
                  <a:pt x="474" y="91"/>
                  <a:pt x="474" y="92"/>
                </a:cubicBezTo>
                <a:cubicBezTo>
                  <a:pt x="473" y="92"/>
                  <a:pt x="472" y="92"/>
                  <a:pt x="471" y="92"/>
                </a:cubicBezTo>
                <a:close/>
                <a:moveTo>
                  <a:pt x="479" y="92"/>
                </a:moveTo>
                <a:cubicBezTo>
                  <a:pt x="479" y="91"/>
                  <a:pt x="482" y="92"/>
                  <a:pt x="482" y="92"/>
                </a:cubicBezTo>
                <a:cubicBezTo>
                  <a:pt x="482" y="92"/>
                  <a:pt x="479" y="93"/>
                  <a:pt x="479" y="92"/>
                </a:cubicBezTo>
                <a:close/>
                <a:moveTo>
                  <a:pt x="488" y="89"/>
                </a:moveTo>
                <a:cubicBezTo>
                  <a:pt x="488" y="89"/>
                  <a:pt x="489" y="89"/>
                  <a:pt x="489" y="90"/>
                </a:cubicBezTo>
                <a:cubicBezTo>
                  <a:pt x="489" y="90"/>
                  <a:pt x="488" y="90"/>
                  <a:pt x="488" y="89"/>
                </a:cubicBezTo>
                <a:close/>
                <a:moveTo>
                  <a:pt x="500" y="92"/>
                </a:moveTo>
                <a:cubicBezTo>
                  <a:pt x="500" y="92"/>
                  <a:pt x="499" y="91"/>
                  <a:pt x="500" y="92"/>
                </a:cubicBezTo>
                <a:close/>
                <a:moveTo>
                  <a:pt x="498" y="90"/>
                </a:moveTo>
                <a:cubicBezTo>
                  <a:pt x="498" y="90"/>
                  <a:pt x="501" y="89"/>
                  <a:pt x="501" y="90"/>
                </a:cubicBezTo>
                <a:cubicBezTo>
                  <a:pt x="500" y="90"/>
                  <a:pt x="499" y="90"/>
                  <a:pt x="498" y="90"/>
                </a:cubicBezTo>
                <a:close/>
                <a:moveTo>
                  <a:pt x="507" y="95"/>
                </a:moveTo>
                <a:cubicBezTo>
                  <a:pt x="506" y="95"/>
                  <a:pt x="506" y="95"/>
                  <a:pt x="505" y="95"/>
                </a:cubicBezTo>
                <a:cubicBezTo>
                  <a:pt x="506" y="93"/>
                  <a:pt x="507" y="95"/>
                  <a:pt x="507" y="95"/>
                </a:cubicBezTo>
                <a:close/>
                <a:moveTo>
                  <a:pt x="417" y="97"/>
                </a:moveTo>
                <a:cubicBezTo>
                  <a:pt x="417" y="97"/>
                  <a:pt x="417" y="98"/>
                  <a:pt x="417" y="97"/>
                </a:cubicBezTo>
                <a:close/>
                <a:moveTo>
                  <a:pt x="234" y="129"/>
                </a:moveTo>
                <a:cubicBezTo>
                  <a:pt x="235" y="129"/>
                  <a:pt x="237" y="129"/>
                  <a:pt x="238" y="129"/>
                </a:cubicBezTo>
                <a:cubicBezTo>
                  <a:pt x="238" y="129"/>
                  <a:pt x="234" y="128"/>
                  <a:pt x="234" y="129"/>
                </a:cubicBezTo>
                <a:close/>
                <a:moveTo>
                  <a:pt x="239" y="128"/>
                </a:moveTo>
                <a:cubicBezTo>
                  <a:pt x="241" y="127"/>
                  <a:pt x="239" y="128"/>
                  <a:pt x="239" y="128"/>
                </a:cubicBezTo>
                <a:close/>
                <a:moveTo>
                  <a:pt x="457" y="101"/>
                </a:moveTo>
                <a:cubicBezTo>
                  <a:pt x="457" y="101"/>
                  <a:pt x="457" y="101"/>
                  <a:pt x="457" y="101"/>
                </a:cubicBezTo>
                <a:cubicBezTo>
                  <a:pt x="457" y="101"/>
                  <a:pt x="457" y="101"/>
                  <a:pt x="457" y="101"/>
                </a:cubicBezTo>
                <a:cubicBezTo>
                  <a:pt x="457" y="100"/>
                  <a:pt x="457" y="101"/>
                  <a:pt x="457" y="101"/>
                </a:cubicBezTo>
                <a:close/>
                <a:moveTo>
                  <a:pt x="277" y="104"/>
                </a:moveTo>
                <a:cubicBezTo>
                  <a:pt x="277" y="103"/>
                  <a:pt x="277" y="105"/>
                  <a:pt x="277" y="104"/>
                </a:cubicBezTo>
                <a:close/>
                <a:moveTo>
                  <a:pt x="256" y="106"/>
                </a:moveTo>
                <a:cubicBezTo>
                  <a:pt x="258" y="106"/>
                  <a:pt x="259" y="106"/>
                  <a:pt x="260" y="106"/>
                </a:cubicBezTo>
                <a:cubicBezTo>
                  <a:pt x="260" y="105"/>
                  <a:pt x="256" y="104"/>
                  <a:pt x="256" y="106"/>
                </a:cubicBezTo>
                <a:close/>
                <a:moveTo>
                  <a:pt x="189" y="135"/>
                </a:moveTo>
                <a:cubicBezTo>
                  <a:pt x="189" y="135"/>
                  <a:pt x="191" y="133"/>
                  <a:pt x="189" y="135"/>
                </a:cubicBezTo>
                <a:close/>
                <a:moveTo>
                  <a:pt x="65" y="126"/>
                </a:moveTo>
                <a:cubicBezTo>
                  <a:pt x="65" y="127"/>
                  <a:pt x="66" y="126"/>
                  <a:pt x="66" y="126"/>
                </a:cubicBezTo>
                <a:cubicBezTo>
                  <a:pt x="66" y="126"/>
                  <a:pt x="66" y="125"/>
                  <a:pt x="65" y="126"/>
                </a:cubicBezTo>
                <a:close/>
                <a:moveTo>
                  <a:pt x="66" y="126"/>
                </a:moveTo>
                <a:cubicBezTo>
                  <a:pt x="66" y="126"/>
                  <a:pt x="66" y="126"/>
                  <a:pt x="66" y="126"/>
                </a:cubicBezTo>
                <a:cubicBezTo>
                  <a:pt x="66" y="126"/>
                  <a:pt x="66" y="126"/>
                  <a:pt x="66" y="126"/>
                </a:cubicBezTo>
                <a:close/>
                <a:moveTo>
                  <a:pt x="79" y="125"/>
                </a:moveTo>
                <a:cubicBezTo>
                  <a:pt x="79" y="125"/>
                  <a:pt x="80" y="124"/>
                  <a:pt x="79" y="125"/>
                </a:cubicBezTo>
                <a:close/>
                <a:moveTo>
                  <a:pt x="384" y="100"/>
                </a:moveTo>
                <a:cubicBezTo>
                  <a:pt x="383" y="100"/>
                  <a:pt x="379" y="101"/>
                  <a:pt x="380" y="100"/>
                </a:cubicBezTo>
                <a:cubicBezTo>
                  <a:pt x="379" y="100"/>
                  <a:pt x="380" y="101"/>
                  <a:pt x="380" y="101"/>
                </a:cubicBezTo>
                <a:cubicBezTo>
                  <a:pt x="381" y="101"/>
                  <a:pt x="383" y="100"/>
                  <a:pt x="384" y="100"/>
                </a:cubicBezTo>
                <a:cubicBezTo>
                  <a:pt x="384" y="100"/>
                  <a:pt x="384" y="100"/>
                  <a:pt x="384" y="100"/>
                </a:cubicBezTo>
                <a:cubicBezTo>
                  <a:pt x="384" y="101"/>
                  <a:pt x="384" y="100"/>
                  <a:pt x="384" y="100"/>
                </a:cubicBezTo>
                <a:cubicBezTo>
                  <a:pt x="384" y="100"/>
                  <a:pt x="385" y="100"/>
                  <a:pt x="385" y="100"/>
                </a:cubicBezTo>
                <a:cubicBezTo>
                  <a:pt x="385" y="100"/>
                  <a:pt x="384" y="100"/>
                  <a:pt x="384" y="100"/>
                </a:cubicBezTo>
                <a:cubicBezTo>
                  <a:pt x="384" y="100"/>
                  <a:pt x="384" y="100"/>
                  <a:pt x="384" y="100"/>
                </a:cubicBezTo>
                <a:close/>
                <a:moveTo>
                  <a:pt x="229" y="130"/>
                </a:moveTo>
                <a:cubicBezTo>
                  <a:pt x="230" y="130"/>
                  <a:pt x="231" y="130"/>
                  <a:pt x="232" y="129"/>
                </a:cubicBezTo>
                <a:cubicBezTo>
                  <a:pt x="232" y="129"/>
                  <a:pt x="229" y="130"/>
                  <a:pt x="229" y="130"/>
                </a:cubicBezTo>
                <a:close/>
                <a:moveTo>
                  <a:pt x="199" y="134"/>
                </a:moveTo>
                <a:cubicBezTo>
                  <a:pt x="198" y="133"/>
                  <a:pt x="197" y="134"/>
                  <a:pt x="196" y="134"/>
                </a:cubicBezTo>
                <a:cubicBezTo>
                  <a:pt x="197" y="134"/>
                  <a:pt x="198" y="134"/>
                  <a:pt x="199" y="134"/>
                </a:cubicBezTo>
                <a:close/>
                <a:moveTo>
                  <a:pt x="194" y="134"/>
                </a:moveTo>
                <a:cubicBezTo>
                  <a:pt x="194" y="134"/>
                  <a:pt x="193" y="134"/>
                  <a:pt x="192" y="135"/>
                </a:cubicBezTo>
                <a:cubicBezTo>
                  <a:pt x="193" y="135"/>
                  <a:pt x="194" y="135"/>
                  <a:pt x="194" y="134"/>
                </a:cubicBez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7" name="群組 26">
            <a:extLst>
              <a:ext uri="{FF2B5EF4-FFF2-40B4-BE49-F238E27FC236}">
                <a16:creationId xmlns="" xmlns:a16="http://schemas.microsoft.com/office/drawing/2014/main" id="{A4198A61-92C0-4A46-ACEA-1C515497DCFE}"/>
              </a:ext>
            </a:extLst>
          </p:cNvPr>
          <p:cNvGrpSpPr/>
          <p:nvPr/>
        </p:nvGrpSpPr>
        <p:grpSpPr>
          <a:xfrm>
            <a:off x="-85379" y="222447"/>
            <a:ext cx="6075214" cy="823064"/>
            <a:chOff x="-85379" y="222447"/>
            <a:chExt cx="6075214" cy="823064"/>
          </a:xfrm>
        </p:grpSpPr>
        <p:sp>
          <p:nvSpPr>
            <p:cNvPr id="24" name="箭號: 五邊形 23">
              <a:extLst>
                <a:ext uri="{FF2B5EF4-FFF2-40B4-BE49-F238E27FC236}">
                  <a16:creationId xmlns="" xmlns:a16="http://schemas.microsoft.com/office/drawing/2014/main" id="{361F9CEF-B9BD-4CE8-B5AA-53F2B54CCE3F}"/>
                </a:ext>
              </a:extLst>
            </p:cNvPr>
            <p:cNvSpPr/>
            <p:nvPr/>
          </p:nvSpPr>
          <p:spPr>
            <a:xfrm>
              <a:off x="-85379" y="269998"/>
              <a:ext cx="5716588" cy="775513"/>
            </a:xfrm>
            <a:prstGeom prst="homePlat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83308" y="365368"/>
              <a:ext cx="5109091" cy="584775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zh-TW" altLang="zh-TW" sz="3200" b="1" dirty="0">
                  <a:solidFill>
                    <a:schemeClr val="accent1">
                      <a:lumMod val="75000"/>
                    </a:schemeClr>
                  </a:solidFill>
                  <a:latin typeface="Gen Jyuu Gothic Bold" panose="020B0602020203020207" pitchFamily="34" charset="-120"/>
                  <a:ea typeface="Gen Jyuu Gothic Bold" panose="020B0602020203020207" pitchFamily="34" charset="-120"/>
                  <a:cs typeface="Gen Jyuu Gothic Bold" panose="020B0602020203020207" pitchFamily="34" charset="-120"/>
                </a:rPr>
                <a:t>一、什麼是「過度追求」？</a:t>
              </a:r>
            </a:p>
          </p:txBody>
        </p:sp>
        <p:sp>
          <p:nvSpPr>
            <p:cNvPr id="25" name="Freeform 258">
              <a:extLst>
                <a:ext uri="{FF2B5EF4-FFF2-40B4-BE49-F238E27FC236}">
                  <a16:creationId xmlns="" xmlns:a16="http://schemas.microsoft.com/office/drawing/2014/main" id="{1C66C269-3ED8-4D5D-ABF6-969C8ACA65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1379" y="222447"/>
              <a:ext cx="568456" cy="732709"/>
            </a:xfrm>
            <a:custGeom>
              <a:avLst/>
              <a:gdLst>
                <a:gd name="T0" fmla="*/ 29 w 219"/>
                <a:gd name="T1" fmla="*/ 204 h 282"/>
                <a:gd name="T2" fmla="*/ 61 w 219"/>
                <a:gd name="T3" fmla="*/ 50 h 282"/>
                <a:gd name="T4" fmla="*/ 1 w 219"/>
                <a:gd name="T5" fmla="*/ 127 h 282"/>
                <a:gd name="T6" fmla="*/ 100 w 219"/>
                <a:gd name="T7" fmla="*/ 4 h 282"/>
                <a:gd name="T8" fmla="*/ 178 w 219"/>
                <a:gd name="T9" fmla="*/ 67 h 282"/>
                <a:gd name="T10" fmla="*/ 153 w 219"/>
                <a:gd name="T11" fmla="*/ 181 h 282"/>
                <a:gd name="T12" fmla="*/ 114 w 219"/>
                <a:gd name="T13" fmla="*/ 66 h 282"/>
                <a:gd name="T14" fmla="*/ 165 w 219"/>
                <a:gd name="T15" fmla="*/ 199 h 282"/>
                <a:gd name="T16" fmla="*/ 41 w 219"/>
                <a:gd name="T17" fmla="*/ 73 h 282"/>
                <a:gd name="T18" fmla="*/ 187 w 219"/>
                <a:gd name="T19" fmla="*/ 97 h 282"/>
                <a:gd name="T20" fmla="*/ 139 w 219"/>
                <a:gd name="T21" fmla="*/ 250 h 282"/>
                <a:gd name="T22" fmla="*/ 29 w 219"/>
                <a:gd name="T23" fmla="*/ 124 h 282"/>
                <a:gd name="T24" fmla="*/ 59 w 219"/>
                <a:gd name="T25" fmla="*/ 135 h 282"/>
                <a:gd name="T26" fmla="*/ 72 w 219"/>
                <a:gd name="T27" fmla="*/ 273 h 282"/>
                <a:gd name="T28" fmla="*/ 215 w 219"/>
                <a:gd name="T29" fmla="*/ 178 h 282"/>
                <a:gd name="T30" fmla="*/ 55 w 219"/>
                <a:gd name="T31" fmla="*/ 230 h 282"/>
                <a:gd name="T32" fmla="*/ 117 w 219"/>
                <a:gd name="T33" fmla="*/ 251 h 282"/>
                <a:gd name="T34" fmla="*/ 139 w 219"/>
                <a:gd name="T35" fmla="*/ 238 h 282"/>
                <a:gd name="T36" fmla="*/ 208 w 219"/>
                <a:gd name="T37" fmla="*/ 162 h 282"/>
                <a:gd name="T38" fmla="*/ 89 w 219"/>
                <a:gd name="T39" fmla="*/ 206 h 282"/>
                <a:gd name="T40" fmla="*/ 85 w 219"/>
                <a:gd name="T41" fmla="*/ 198 h 282"/>
                <a:gd name="T42" fmla="*/ 25 w 219"/>
                <a:gd name="T43" fmla="*/ 52 h 282"/>
                <a:gd name="T44" fmla="*/ 102 w 219"/>
                <a:gd name="T45" fmla="*/ 246 h 282"/>
                <a:gd name="T46" fmla="*/ 130 w 219"/>
                <a:gd name="T47" fmla="*/ 196 h 282"/>
                <a:gd name="T48" fmla="*/ 44 w 219"/>
                <a:gd name="T49" fmla="*/ 226 h 282"/>
                <a:gd name="T50" fmla="*/ 112 w 219"/>
                <a:gd name="T51" fmla="*/ 238 h 282"/>
                <a:gd name="T52" fmla="*/ 152 w 219"/>
                <a:gd name="T53" fmla="*/ 227 h 282"/>
                <a:gd name="T54" fmla="*/ 163 w 219"/>
                <a:gd name="T55" fmla="*/ 234 h 282"/>
                <a:gd name="T56" fmla="*/ 171 w 219"/>
                <a:gd name="T57" fmla="*/ 221 h 282"/>
                <a:gd name="T58" fmla="*/ 128 w 219"/>
                <a:gd name="T59" fmla="*/ 247 h 282"/>
                <a:gd name="T60" fmla="*/ 105 w 219"/>
                <a:gd name="T61" fmla="*/ 73 h 282"/>
                <a:gd name="T62" fmla="*/ 142 w 219"/>
                <a:gd name="T63" fmla="*/ 244 h 282"/>
                <a:gd name="T64" fmla="*/ 165 w 219"/>
                <a:gd name="T65" fmla="*/ 238 h 282"/>
                <a:gd name="T66" fmla="*/ 176 w 219"/>
                <a:gd name="T67" fmla="*/ 192 h 282"/>
                <a:gd name="T68" fmla="*/ 78 w 219"/>
                <a:gd name="T69" fmla="*/ 249 h 282"/>
                <a:gd name="T70" fmla="*/ 195 w 219"/>
                <a:gd name="T71" fmla="*/ 191 h 282"/>
                <a:gd name="T72" fmla="*/ 130 w 219"/>
                <a:gd name="T73" fmla="*/ 200 h 282"/>
                <a:gd name="T74" fmla="*/ 90 w 219"/>
                <a:gd name="T75" fmla="*/ 235 h 282"/>
                <a:gd name="T76" fmla="*/ 117 w 219"/>
                <a:gd name="T77" fmla="*/ 81 h 282"/>
                <a:gd name="T78" fmla="*/ 26 w 219"/>
                <a:gd name="T79" fmla="*/ 25 h 282"/>
                <a:gd name="T80" fmla="*/ 99 w 219"/>
                <a:gd name="T81" fmla="*/ 204 h 282"/>
                <a:gd name="T82" fmla="*/ 28 w 219"/>
                <a:gd name="T83" fmla="*/ 142 h 282"/>
                <a:gd name="T84" fmla="*/ 113 w 219"/>
                <a:gd name="T85" fmla="*/ 151 h 282"/>
                <a:gd name="T86" fmla="*/ 106 w 219"/>
                <a:gd name="T87" fmla="*/ 66 h 282"/>
                <a:gd name="T88" fmla="*/ 104 w 219"/>
                <a:gd name="T89" fmla="*/ 11 h 282"/>
                <a:gd name="T90" fmla="*/ 107 w 219"/>
                <a:gd name="T91" fmla="*/ 132 h 282"/>
                <a:gd name="T92" fmla="*/ 95 w 219"/>
                <a:gd name="T93" fmla="*/ 210 h 282"/>
                <a:gd name="T94" fmla="*/ 40 w 219"/>
                <a:gd name="T95" fmla="*/ 40 h 282"/>
                <a:gd name="T96" fmla="*/ 114 w 219"/>
                <a:gd name="T97" fmla="*/ 206 h 282"/>
                <a:gd name="T98" fmla="*/ 115 w 219"/>
                <a:gd name="T99" fmla="*/ 85 h 282"/>
                <a:gd name="T100" fmla="*/ 113 w 219"/>
                <a:gd name="T101" fmla="*/ 155 h 282"/>
                <a:gd name="T102" fmla="*/ 137 w 219"/>
                <a:gd name="T103" fmla="*/ 225 h 282"/>
                <a:gd name="T104" fmla="*/ 120 w 219"/>
                <a:gd name="T105" fmla="*/ 82 h 282"/>
                <a:gd name="T106" fmla="*/ 28 w 219"/>
                <a:gd name="T107" fmla="*/ 45 h 282"/>
                <a:gd name="T108" fmla="*/ 21 w 219"/>
                <a:gd name="T109" fmla="*/ 143 h 282"/>
                <a:gd name="T110" fmla="*/ 86 w 219"/>
                <a:gd name="T111" fmla="*/ 231 h 282"/>
                <a:gd name="T112" fmla="*/ 113 w 219"/>
                <a:gd name="T113" fmla="*/ 132 h 282"/>
                <a:gd name="T114" fmla="*/ 110 w 219"/>
                <a:gd name="T115" fmla="*/ 111 h 282"/>
                <a:gd name="T116" fmla="*/ 127 w 219"/>
                <a:gd name="T117" fmla="*/ 198 h 282"/>
                <a:gd name="T118" fmla="*/ 193 w 219"/>
                <a:gd name="T119" fmla="*/ 190 h 282"/>
                <a:gd name="T120" fmla="*/ 197 w 219"/>
                <a:gd name="T121" fmla="*/ 189 h 282"/>
                <a:gd name="T122" fmla="*/ 118 w 219"/>
                <a:gd name="T123" fmla="*/ 9 h 282"/>
                <a:gd name="T124" fmla="*/ 115 w 219"/>
                <a:gd name="T125" fmla="*/ 195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9" h="282">
                  <a:moveTo>
                    <a:pt x="180" y="272"/>
                  </a:moveTo>
                  <a:cubicBezTo>
                    <a:pt x="180" y="273"/>
                    <a:pt x="180" y="273"/>
                    <a:pt x="180" y="274"/>
                  </a:cubicBezTo>
                  <a:cubicBezTo>
                    <a:pt x="180" y="274"/>
                    <a:pt x="180" y="275"/>
                    <a:pt x="180" y="275"/>
                  </a:cubicBezTo>
                  <a:cubicBezTo>
                    <a:pt x="180" y="276"/>
                    <a:pt x="180" y="276"/>
                    <a:pt x="179" y="277"/>
                  </a:cubicBezTo>
                  <a:cubicBezTo>
                    <a:pt x="178" y="277"/>
                    <a:pt x="177" y="277"/>
                    <a:pt x="177" y="276"/>
                  </a:cubicBezTo>
                  <a:cubicBezTo>
                    <a:pt x="177" y="276"/>
                    <a:pt x="177" y="275"/>
                    <a:pt x="177" y="274"/>
                  </a:cubicBezTo>
                  <a:cubicBezTo>
                    <a:pt x="178" y="273"/>
                    <a:pt x="178" y="272"/>
                    <a:pt x="178" y="272"/>
                  </a:cubicBezTo>
                  <a:cubicBezTo>
                    <a:pt x="178" y="271"/>
                    <a:pt x="178" y="271"/>
                    <a:pt x="177" y="272"/>
                  </a:cubicBezTo>
                  <a:cubicBezTo>
                    <a:pt x="177" y="272"/>
                    <a:pt x="176" y="273"/>
                    <a:pt x="175" y="272"/>
                  </a:cubicBezTo>
                  <a:cubicBezTo>
                    <a:pt x="174" y="272"/>
                    <a:pt x="173" y="272"/>
                    <a:pt x="172" y="272"/>
                  </a:cubicBezTo>
                  <a:cubicBezTo>
                    <a:pt x="165" y="272"/>
                    <a:pt x="159" y="272"/>
                    <a:pt x="153" y="272"/>
                  </a:cubicBezTo>
                  <a:cubicBezTo>
                    <a:pt x="151" y="272"/>
                    <a:pt x="150" y="273"/>
                    <a:pt x="148" y="273"/>
                  </a:cubicBezTo>
                  <a:cubicBezTo>
                    <a:pt x="144" y="274"/>
                    <a:pt x="139" y="274"/>
                    <a:pt x="135" y="274"/>
                  </a:cubicBezTo>
                  <a:cubicBezTo>
                    <a:pt x="126" y="275"/>
                    <a:pt x="118" y="275"/>
                    <a:pt x="110" y="276"/>
                  </a:cubicBezTo>
                  <a:cubicBezTo>
                    <a:pt x="108" y="276"/>
                    <a:pt x="107" y="276"/>
                    <a:pt x="105" y="276"/>
                  </a:cubicBezTo>
                  <a:cubicBezTo>
                    <a:pt x="99" y="277"/>
                    <a:pt x="94" y="279"/>
                    <a:pt x="88" y="280"/>
                  </a:cubicBezTo>
                  <a:cubicBezTo>
                    <a:pt x="85" y="281"/>
                    <a:pt x="81" y="282"/>
                    <a:pt x="78" y="282"/>
                  </a:cubicBezTo>
                  <a:cubicBezTo>
                    <a:pt x="74" y="282"/>
                    <a:pt x="71" y="282"/>
                    <a:pt x="67" y="281"/>
                  </a:cubicBezTo>
                  <a:cubicBezTo>
                    <a:pt x="66" y="281"/>
                    <a:pt x="65" y="280"/>
                    <a:pt x="64" y="280"/>
                  </a:cubicBezTo>
                  <a:cubicBezTo>
                    <a:pt x="63" y="280"/>
                    <a:pt x="63" y="280"/>
                    <a:pt x="63" y="280"/>
                  </a:cubicBezTo>
                  <a:cubicBezTo>
                    <a:pt x="62" y="279"/>
                    <a:pt x="61" y="279"/>
                    <a:pt x="61" y="278"/>
                  </a:cubicBezTo>
                  <a:cubicBezTo>
                    <a:pt x="61" y="278"/>
                    <a:pt x="61" y="277"/>
                    <a:pt x="60" y="277"/>
                  </a:cubicBezTo>
                  <a:cubicBezTo>
                    <a:pt x="60" y="277"/>
                    <a:pt x="60" y="277"/>
                    <a:pt x="60" y="277"/>
                  </a:cubicBezTo>
                  <a:cubicBezTo>
                    <a:pt x="59" y="277"/>
                    <a:pt x="58" y="277"/>
                    <a:pt x="58" y="277"/>
                  </a:cubicBezTo>
                  <a:cubicBezTo>
                    <a:pt x="57" y="275"/>
                    <a:pt x="55" y="273"/>
                    <a:pt x="54" y="272"/>
                  </a:cubicBezTo>
                  <a:cubicBezTo>
                    <a:pt x="52" y="270"/>
                    <a:pt x="51" y="268"/>
                    <a:pt x="49" y="267"/>
                  </a:cubicBezTo>
                  <a:cubicBezTo>
                    <a:pt x="49" y="267"/>
                    <a:pt x="49" y="267"/>
                    <a:pt x="49" y="267"/>
                  </a:cubicBezTo>
                  <a:cubicBezTo>
                    <a:pt x="48" y="265"/>
                    <a:pt x="46" y="263"/>
                    <a:pt x="45" y="262"/>
                  </a:cubicBezTo>
                  <a:cubicBezTo>
                    <a:pt x="42" y="260"/>
                    <a:pt x="39" y="257"/>
                    <a:pt x="36" y="255"/>
                  </a:cubicBezTo>
                  <a:cubicBezTo>
                    <a:pt x="35" y="254"/>
                    <a:pt x="34" y="253"/>
                    <a:pt x="34" y="252"/>
                  </a:cubicBezTo>
                  <a:cubicBezTo>
                    <a:pt x="33" y="251"/>
                    <a:pt x="32" y="250"/>
                    <a:pt x="31" y="249"/>
                  </a:cubicBezTo>
                  <a:cubicBezTo>
                    <a:pt x="31" y="249"/>
                    <a:pt x="31" y="249"/>
                    <a:pt x="31" y="249"/>
                  </a:cubicBezTo>
                  <a:cubicBezTo>
                    <a:pt x="30" y="248"/>
                    <a:pt x="30" y="248"/>
                    <a:pt x="30" y="247"/>
                  </a:cubicBezTo>
                  <a:cubicBezTo>
                    <a:pt x="30" y="247"/>
                    <a:pt x="30" y="247"/>
                    <a:pt x="30" y="247"/>
                  </a:cubicBezTo>
                  <a:cubicBezTo>
                    <a:pt x="30" y="246"/>
                    <a:pt x="30" y="245"/>
                    <a:pt x="29" y="244"/>
                  </a:cubicBezTo>
                  <a:cubicBezTo>
                    <a:pt x="29" y="244"/>
                    <a:pt x="29" y="244"/>
                    <a:pt x="29" y="245"/>
                  </a:cubicBezTo>
                  <a:cubicBezTo>
                    <a:pt x="28" y="245"/>
                    <a:pt x="27" y="245"/>
                    <a:pt x="27" y="245"/>
                  </a:cubicBezTo>
                  <a:cubicBezTo>
                    <a:pt x="26" y="244"/>
                    <a:pt x="26" y="244"/>
                    <a:pt x="26" y="243"/>
                  </a:cubicBezTo>
                  <a:cubicBezTo>
                    <a:pt x="27" y="240"/>
                    <a:pt x="27" y="236"/>
                    <a:pt x="27" y="233"/>
                  </a:cubicBezTo>
                  <a:cubicBezTo>
                    <a:pt x="27" y="233"/>
                    <a:pt x="27" y="232"/>
                    <a:pt x="27" y="232"/>
                  </a:cubicBezTo>
                  <a:cubicBezTo>
                    <a:pt x="26" y="231"/>
                    <a:pt x="26" y="230"/>
                    <a:pt x="25" y="229"/>
                  </a:cubicBezTo>
                  <a:cubicBezTo>
                    <a:pt x="25" y="229"/>
                    <a:pt x="25" y="229"/>
                    <a:pt x="25" y="228"/>
                  </a:cubicBezTo>
                  <a:cubicBezTo>
                    <a:pt x="24" y="228"/>
                    <a:pt x="25" y="227"/>
                    <a:pt x="25" y="227"/>
                  </a:cubicBezTo>
                  <a:cubicBezTo>
                    <a:pt x="26" y="227"/>
                    <a:pt x="26" y="227"/>
                    <a:pt x="26" y="226"/>
                  </a:cubicBezTo>
                  <a:cubicBezTo>
                    <a:pt x="26" y="226"/>
                    <a:pt x="26" y="226"/>
                    <a:pt x="26" y="226"/>
                  </a:cubicBezTo>
                  <a:cubicBezTo>
                    <a:pt x="26" y="221"/>
                    <a:pt x="26" y="217"/>
                    <a:pt x="26" y="212"/>
                  </a:cubicBezTo>
                  <a:cubicBezTo>
                    <a:pt x="26" y="210"/>
                    <a:pt x="26" y="208"/>
                    <a:pt x="27" y="206"/>
                  </a:cubicBezTo>
                  <a:cubicBezTo>
                    <a:pt x="27" y="206"/>
                    <a:pt x="27" y="206"/>
                    <a:pt x="27" y="206"/>
                  </a:cubicBezTo>
                  <a:cubicBezTo>
                    <a:pt x="27" y="205"/>
                    <a:pt x="28" y="204"/>
                    <a:pt x="28" y="204"/>
                  </a:cubicBezTo>
                  <a:cubicBezTo>
                    <a:pt x="29" y="204"/>
                    <a:pt x="29" y="204"/>
                    <a:pt x="29" y="204"/>
                  </a:cubicBezTo>
                  <a:cubicBezTo>
                    <a:pt x="29" y="205"/>
                    <a:pt x="30" y="204"/>
                    <a:pt x="30" y="204"/>
                  </a:cubicBezTo>
                  <a:cubicBezTo>
                    <a:pt x="30" y="204"/>
                    <a:pt x="30" y="204"/>
                    <a:pt x="30" y="204"/>
                  </a:cubicBezTo>
                  <a:cubicBezTo>
                    <a:pt x="31" y="204"/>
                    <a:pt x="31" y="203"/>
                    <a:pt x="31" y="203"/>
                  </a:cubicBezTo>
                  <a:cubicBezTo>
                    <a:pt x="31" y="202"/>
                    <a:pt x="31" y="202"/>
                    <a:pt x="31" y="201"/>
                  </a:cubicBezTo>
                  <a:cubicBezTo>
                    <a:pt x="31" y="200"/>
                    <a:pt x="32" y="200"/>
                    <a:pt x="33" y="200"/>
                  </a:cubicBezTo>
                  <a:cubicBezTo>
                    <a:pt x="33" y="200"/>
                    <a:pt x="33" y="200"/>
                    <a:pt x="34" y="200"/>
                  </a:cubicBezTo>
                  <a:cubicBezTo>
                    <a:pt x="36" y="201"/>
                    <a:pt x="39" y="200"/>
                    <a:pt x="41" y="200"/>
                  </a:cubicBezTo>
                  <a:cubicBezTo>
                    <a:pt x="46" y="201"/>
                    <a:pt x="50" y="200"/>
                    <a:pt x="54" y="199"/>
                  </a:cubicBezTo>
                  <a:cubicBezTo>
                    <a:pt x="56" y="199"/>
                    <a:pt x="57" y="199"/>
                    <a:pt x="59" y="199"/>
                  </a:cubicBezTo>
                  <a:cubicBezTo>
                    <a:pt x="60" y="199"/>
                    <a:pt x="60" y="198"/>
                    <a:pt x="60" y="198"/>
                  </a:cubicBezTo>
                  <a:cubicBezTo>
                    <a:pt x="61" y="197"/>
                    <a:pt x="62" y="197"/>
                    <a:pt x="63" y="198"/>
                  </a:cubicBezTo>
                  <a:cubicBezTo>
                    <a:pt x="63" y="198"/>
                    <a:pt x="63" y="198"/>
                    <a:pt x="64" y="198"/>
                  </a:cubicBezTo>
                  <a:cubicBezTo>
                    <a:pt x="68" y="197"/>
                    <a:pt x="71" y="197"/>
                    <a:pt x="75" y="196"/>
                  </a:cubicBezTo>
                  <a:cubicBezTo>
                    <a:pt x="77" y="196"/>
                    <a:pt x="79" y="196"/>
                    <a:pt x="80" y="196"/>
                  </a:cubicBezTo>
                  <a:cubicBezTo>
                    <a:pt x="83" y="196"/>
                    <a:pt x="87" y="196"/>
                    <a:pt x="90" y="196"/>
                  </a:cubicBezTo>
                  <a:cubicBezTo>
                    <a:pt x="91" y="196"/>
                    <a:pt x="92" y="196"/>
                    <a:pt x="94" y="196"/>
                  </a:cubicBezTo>
                  <a:cubicBezTo>
                    <a:pt x="95" y="195"/>
                    <a:pt x="96" y="195"/>
                    <a:pt x="97" y="195"/>
                  </a:cubicBezTo>
                  <a:cubicBezTo>
                    <a:pt x="97" y="195"/>
                    <a:pt x="97" y="195"/>
                    <a:pt x="97" y="195"/>
                  </a:cubicBezTo>
                  <a:cubicBezTo>
                    <a:pt x="98" y="194"/>
                    <a:pt x="99" y="194"/>
                    <a:pt x="99" y="194"/>
                  </a:cubicBezTo>
                  <a:cubicBezTo>
                    <a:pt x="99" y="194"/>
                    <a:pt x="99" y="194"/>
                    <a:pt x="99" y="194"/>
                  </a:cubicBezTo>
                  <a:cubicBezTo>
                    <a:pt x="101" y="192"/>
                    <a:pt x="102" y="189"/>
                    <a:pt x="103" y="186"/>
                  </a:cubicBezTo>
                  <a:cubicBezTo>
                    <a:pt x="103" y="186"/>
                    <a:pt x="103" y="186"/>
                    <a:pt x="103" y="186"/>
                  </a:cubicBezTo>
                  <a:cubicBezTo>
                    <a:pt x="103" y="185"/>
                    <a:pt x="103" y="185"/>
                    <a:pt x="103" y="184"/>
                  </a:cubicBezTo>
                  <a:cubicBezTo>
                    <a:pt x="104" y="183"/>
                    <a:pt x="104" y="182"/>
                    <a:pt x="104" y="180"/>
                  </a:cubicBezTo>
                  <a:cubicBezTo>
                    <a:pt x="104" y="178"/>
                    <a:pt x="104" y="175"/>
                    <a:pt x="103" y="172"/>
                  </a:cubicBezTo>
                  <a:cubicBezTo>
                    <a:pt x="103" y="172"/>
                    <a:pt x="103" y="171"/>
                    <a:pt x="103" y="170"/>
                  </a:cubicBezTo>
                  <a:cubicBezTo>
                    <a:pt x="103" y="148"/>
                    <a:pt x="103" y="126"/>
                    <a:pt x="103" y="104"/>
                  </a:cubicBezTo>
                  <a:cubicBezTo>
                    <a:pt x="103" y="101"/>
                    <a:pt x="103" y="98"/>
                    <a:pt x="103" y="95"/>
                  </a:cubicBezTo>
                  <a:cubicBezTo>
                    <a:pt x="103" y="93"/>
                    <a:pt x="103" y="90"/>
                    <a:pt x="103" y="88"/>
                  </a:cubicBezTo>
                  <a:cubicBezTo>
                    <a:pt x="103" y="87"/>
                    <a:pt x="103" y="87"/>
                    <a:pt x="103" y="87"/>
                  </a:cubicBezTo>
                  <a:cubicBezTo>
                    <a:pt x="102" y="87"/>
                    <a:pt x="101" y="86"/>
                    <a:pt x="101" y="86"/>
                  </a:cubicBezTo>
                  <a:cubicBezTo>
                    <a:pt x="100" y="85"/>
                    <a:pt x="99" y="85"/>
                    <a:pt x="98" y="85"/>
                  </a:cubicBezTo>
                  <a:cubicBezTo>
                    <a:pt x="97" y="85"/>
                    <a:pt x="97" y="85"/>
                    <a:pt x="96" y="85"/>
                  </a:cubicBezTo>
                  <a:cubicBezTo>
                    <a:pt x="94" y="84"/>
                    <a:pt x="94" y="81"/>
                    <a:pt x="95" y="80"/>
                  </a:cubicBezTo>
                  <a:cubicBezTo>
                    <a:pt x="97" y="79"/>
                    <a:pt x="98" y="78"/>
                    <a:pt x="99" y="78"/>
                  </a:cubicBezTo>
                  <a:cubicBezTo>
                    <a:pt x="100" y="78"/>
                    <a:pt x="101" y="77"/>
                    <a:pt x="102" y="77"/>
                  </a:cubicBezTo>
                  <a:cubicBezTo>
                    <a:pt x="102" y="77"/>
                    <a:pt x="102" y="77"/>
                    <a:pt x="102" y="77"/>
                  </a:cubicBezTo>
                  <a:cubicBezTo>
                    <a:pt x="102" y="77"/>
                    <a:pt x="102" y="77"/>
                    <a:pt x="102" y="77"/>
                  </a:cubicBezTo>
                  <a:cubicBezTo>
                    <a:pt x="101" y="76"/>
                    <a:pt x="100" y="76"/>
                    <a:pt x="101" y="75"/>
                  </a:cubicBezTo>
                  <a:cubicBezTo>
                    <a:pt x="101" y="74"/>
                    <a:pt x="101" y="74"/>
                    <a:pt x="102" y="74"/>
                  </a:cubicBezTo>
                  <a:cubicBezTo>
                    <a:pt x="102" y="73"/>
                    <a:pt x="102" y="72"/>
                    <a:pt x="102" y="71"/>
                  </a:cubicBezTo>
                  <a:cubicBezTo>
                    <a:pt x="102" y="70"/>
                    <a:pt x="102" y="70"/>
                    <a:pt x="101" y="70"/>
                  </a:cubicBezTo>
                  <a:cubicBezTo>
                    <a:pt x="101" y="69"/>
                    <a:pt x="101" y="69"/>
                    <a:pt x="101" y="69"/>
                  </a:cubicBezTo>
                  <a:cubicBezTo>
                    <a:pt x="101" y="69"/>
                    <a:pt x="101" y="68"/>
                    <a:pt x="102" y="68"/>
                  </a:cubicBezTo>
                  <a:cubicBezTo>
                    <a:pt x="102" y="67"/>
                    <a:pt x="102" y="67"/>
                    <a:pt x="102" y="67"/>
                  </a:cubicBezTo>
                  <a:cubicBezTo>
                    <a:pt x="102" y="65"/>
                    <a:pt x="102" y="63"/>
                    <a:pt x="102" y="62"/>
                  </a:cubicBezTo>
                  <a:cubicBezTo>
                    <a:pt x="102" y="62"/>
                    <a:pt x="101" y="61"/>
                    <a:pt x="101" y="61"/>
                  </a:cubicBezTo>
                  <a:cubicBezTo>
                    <a:pt x="97" y="60"/>
                    <a:pt x="93" y="59"/>
                    <a:pt x="89" y="58"/>
                  </a:cubicBezTo>
                  <a:cubicBezTo>
                    <a:pt x="84" y="56"/>
                    <a:pt x="78" y="55"/>
                    <a:pt x="73" y="53"/>
                  </a:cubicBezTo>
                  <a:cubicBezTo>
                    <a:pt x="69" y="52"/>
                    <a:pt x="65" y="51"/>
                    <a:pt x="61" y="50"/>
                  </a:cubicBezTo>
                  <a:cubicBezTo>
                    <a:pt x="58" y="49"/>
                    <a:pt x="55" y="48"/>
                    <a:pt x="52" y="47"/>
                  </a:cubicBezTo>
                  <a:cubicBezTo>
                    <a:pt x="49" y="47"/>
                    <a:pt x="47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3" y="46"/>
                    <a:pt x="43" y="45"/>
                    <a:pt x="43" y="44"/>
                  </a:cubicBezTo>
                  <a:cubicBezTo>
                    <a:pt x="43" y="44"/>
                    <a:pt x="43" y="43"/>
                    <a:pt x="43" y="43"/>
                  </a:cubicBezTo>
                  <a:cubicBezTo>
                    <a:pt x="42" y="43"/>
                    <a:pt x="41" y="43"/>
                    <a:pt x="39" y="42"/>
                  </a:cubicBezTo>
                  <a:cubicBezTo>
                    <a:pt x="37" y="42"/>
                    <a:pt x="35" y="42"/>
                    <a:pt x="32" y="42"/>
                  </a:cubicBezTo>
                  <a:cubicBezTo>
                    <a:pt x="32" y="42"/>
                    <a:pt x="32" y="43"/>
                    <a:pt x="33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4"/>
                    <a:pt x="33" y="44"/>
                    <a:pt x="33" y="45"/>
                  </a:cubicBezTo>
                  <a:cubicBezTo>
                    <a:pt x="35" y="49"/>
                    <a:pt x="36" y="53"/>
                    <a:pt x="37" y="58"/>
                  </a:cubicBezTo>
                  <a:cubicBezTo>
                    <a:pt x="39" y="61"/>
                    <a:pt x="40" y="65"/>
                    <a:pt x="41" y="68"/>
                  </a:cubicBezTo>
                  <a:cubicBezTo>
                    <a:pt x="42" y="72"/>
                    <a:pt x="43" y="75"/>
                    <a:pt x="45" y="78"/>
                  </a:cubicBezTo>
                  <a:cubicBezTo>
                    <a:pt x="46" y="78"/>
                    <a:pt x="46" y="79"/>
                    <a:pt x="47" y="80"/>
                  </a:cubicBezTo>
                  <a:cubicBezTo>
                    <a:pt x="49" y="83"/>
                    <a:pt x="50" y="86"/>
                    <a:pt x="52" y="89"/>
                  </a:cubicBezTo>
                  <a:cubicBezTo>
                    <a:pt x="55" y="94"/>
                    <a:pt x="59" y="99"/>
                    <a:pt x="62" y="104"/>
                  </a:cubicBezTo>
                  <a:cubicBezTo>
                    <a:pt x="63" y="105"/>
                    <a:pt x="64" y="107"/>
                    <a:pt x="65" y="108"/>
                  </a:cubicBezTo>
                  <a:cubicBezTo>
                    <a:pt x="66" y="110"/>
                    <a:pt x="67" y="111"/>
                    <a:pt x="68" y="113"/>
                  </a:cubicBezTo>
                  <a:cubicBezTo>
                    <a:pt x="69" y="116"/>
                    <a:pt x="70" y="118"/>
                    <a:pt x="72" y="120"/>
                  </a:cubicBezTo>
                  <a:cubicBezTo>
                    <a:pt x="72" y="121"/>
                    <a:pt x="73" y="122"/>
                    <a:pt x="74" y="123"/>
                  </a:cubicBezTo>
                  <a:cubicBezTo>
                    <a:pt x="75" y="124"/>
                    <a:pt x="75" y="125"/>
                    <a:pt x="74" y="125"/>
                  </a:cubicBezTo>
                  <a:cubicBezTo>
                    <a:pt x="74" y="125"/>
                    <a:pt x="74" y="126"/>
                    <a:pt x="74" y="126"/>
                  </a:cubicBezTo>
                  <a:cubicBezTo>
                    <a:pt x="75" y="127"/>
                    <a:pt x="76" y="129"/>
                    <a:pt x="75" y="131"/>
                  </a:cubicBezTo>
                  <a:cubicBezTo>
                    <a:pt x="75" y="133"/>
                    <a:pt x="74" y="135"/>
                    <a:pt x="73" y="137"/>
                  </a:cubicBezTo>
                  <a:cubicBezTo>
                    <a:pt x="73" y="137"/>
                    <a:pt x="73" y="137"/>
                    <a:pt x="73" y="137"/>
                  </a:cubicBezTo>
                  <a:cubicBezTo>
                    <a:pt x="73" y="138"/>
                    <a:pt x="73" y="139"/>
                    <a:pt x="72" y="139"/>
                  </a:cubicBezTo>
                  <a:cubicBezTo>
                    <a:pt x="72" y="140"/>
                    <a:pt x="71" y="140"/>
                    <a:pt x="70" y="141"/>
                  </a:cubicBezTo>
                  <a:cubicBezTo>
                    <a:pt x="69" y="141"/>
                    <a:pt x="68" y="141"/>
                    <a:pt x="68" y="142"/>
                  </a:cubicBezTo>
                  <a:cubicBezTo>
                    <a:pt x="67" y="144"/>
                    <a:pt x="65" y="146"/>
                    <a:pt x="63" y="147"/>
                  </a:cubicBezTo>
                  <a:cubicBezTo>
                    <a:pt x="62" y="148"/>
                    <a:pt x="61" y="149"/>
                    <a:pt x="59" y="151"/>
                  </a:cubicBezTo>
                  <a:cubicBezTo>
                    <a:pt x="59" y="151"/>
                    <a:pt x="58" y="152"/>
                    <a:pt x="58" y="152"/>
                  </a:cubicBezTo>
                  <a:cubicBezTo>
                    <a:pt x="57" y="153"/>
                    <a:pt x="56" y="153"/>
                    <a:pt x="55" y="153"/>
                  </a:cubicBezTo>
                  <a:cubicBezTo>
                    <a:pt x="48" y="153"/>
                    <a:pt x="40" y="153"/>
                    <a:pt x="33" y="153"/>
                  </a:cubicBezTo>
                  <a:cubicBezTo>
                    <a:pt x="30" y="153"/>
                    <a:pt x="26" y="152"/>
                    <a:pt x="23" y="151"/>
                  </a:cubicBezTo>
                  <a:cubicBezTo>
                    <a:pt x="22" y="151"/>
                    <a:pt x="20" y="151"/>
                    <a:pt x="19" y="150"/>
                  </a:cubicBezTo>
                  <a:cubicBezTo>
                    <a:pt x="18" y="150"/>
                    <a:pt x="17" y="149"/>
                    <a:pt x="17" y="148"/>
                  </a:cubicBezTo>
                  <a:cubicBezTo>
                    <a:pt x="16" y="148"/>
                    <a:pt x="16" y="147"/>
                    <a:pt x="16" y="147"/>
                  </a:cubicBezTo>
                  <a:cubicBezTo>
                    <a:pt x="16" y="147"/>
                    <a:pt x="16" y="148"/>
                    <a:pt x="16" y="148"/>
                  </a:cubicBezTo>
                  <a:cubicBezTo>
                    <a:pt x="15" y="149"/>
                    <a:pt x="14" y="149"/>
                    <a:pt x="13" y="148"/>
                  </a:cubicBezTo>
                  <a:cubicBezTo>
                    <a:pt x="13" y="148"/>
                    <a:pt x="13" y="148"/>
                    <a:pt x="13" y="147"/>
                  </a:cubicBezTo>
                  <a:cubicBezTo>
                    <a:pt x="13" y="146"/>
                    <a:pt x="13" y="146"/>
                    <a:pt x="14" y="145"/>
                  </a:cubicBezTo>
                  <a:cubicBezTo>
                    <a:pt x="14" y="145"/>
                    <a:pt x="14" y="145"/>
                    <a:pt x="14" y="145"/>
                  </a:cubicBezTo>
                  <a:cubicBezTo>
                    <a:pt x="14" y="144"/>
                    <a:pt x="14" y="144"/>
                    <a:pt x="14" y="144"/>
                  </a:cubicBezTo>
                  <a:cubicBezTo>
                    <a:pt x="13" y="143"/>
                    <a:pt x="13" y="143"/>
                    <a:pt x="13" y="142"/>
                  </a:cubicBezTo>
                  <a:cubicBezTo>
                    <a:pt x="12" y="141"/>
                    <a:pt x="11" y="141"/>
                    <a:pt x="10" y="140"/>
                  </a:cubicBezTo>
                  <a:cubicBezTo>
                    <a:pt x="8" y="140"/>
                    <a:pt x="5" y="139"/>
                    <a:pt x="3" y="138"/>
                  </a:cubicBezTo>
                  <a:cubicBezTo>
                    <a:pt x="3" y="137"/>
                    <a:pt x="2" y="137"/>
                    <a:pt x="1" y="136"/>
                  </a:cubicBezTo>
                  <a:cubicBezTo>
                    <a:pt x="0" y="135"/>
                    <a:pt x="0" y="134"/>
                    <a:pt x="0" y="132"/>
                  </a:cubicBezTo>
                  <a:cubicBezTo>
                    <a:pt x="0" y="131"/>
                    <a:pt x="1" y="130"/>
                    <a:pt x="1" y="129"/>
                  </a:cubicBezTo>
                  <a:cubicBezTo>
                    <a:pt x="1" y="128"/>
                    <a:pt x="1" y="128"/>
                    <a:pt x="1" y="127"/>
                  </a:cubicBezTo>
                  <a:cubicBezTo>
                    <a:pt x="2" y="124"/>
                    <a:pt x="3" y="121"/>
                    <a:pt x="4" y="117"/>
                  </a:cubicBezTo>
                  <a:cubicBezTo>
                    <a:pt x="4" y="114"/>
                    <a:pt x="5" y="111"/>
                    <a:pt x="6" y="108"/>
                  </a:cubicBezTo>
                  <a:cubicBezTo>
                    <a:pt x="7" y="103"/>
                    <a:pt x="9" y="98"/>
                    <a:pt x="10" y="93"/>
                  </a:cubicBezTo>
                  <a:cubicBezTo>
                    <a:pt x="11" y="88"/>
                    <a:pt x="13" y="83"/>
                    <a:pt x="14" y="78"/>
                  </a:cubicBezTo>
                  <a:cubicBezTo>
                    <a:pt x="16" y="72"/>
                    <a:pt x="18" y="65"/>
                    <a:pt x="20" y="59"/>
                  </a:cubicBezTo>
                  <a:cubicBezTo>
                    <a:pt x="21" y="55"/>
                    <a:pt x="22" y="51"/>
                    <a:pt x="23" y="48"/>
                  </a:cubicBezTo>
                  <a:cubicBezTo>
                    <a:pt x="24" y="46"/>
                    <a:pt x="24" y="44"/>
                    <a:pt x="25" y="43"/>
                  </a:cubicBezTo>
                  <a:cubicBezTo>
                    <a:pt x="25" y="42"/>
                    <a:pt x="25" y="42"/>
                    <a:pt x="24" y="42"/>
                  </a:cubicBezTo>
                  <a:cubicBezTo>
                    <a:pt x="24" y="42"/>
                    <a:pt x="24" y="42"/>
                    <a:pt x="24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4" y="40"/>
                    <a:pt x="23" y="40"/>
                    <a:pt x="23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9"/>
                    <a:pt x="22" y="38"/>
                    <a:pt x="22" y="38"/>
                  </a:cubicBezTo>
                  <a:cubicBezTo>
                    <a:pt x="21" y="37"/>
                    <a:pt x="20" y="36"/>
                    <a:pt x="19" y="34"/>
                  </a:cubicBezTo>
                  <a:cubicBezTo>
                    <a:pt x="19" y="33"/>
                    <a:pt x="19" y="33"/>
                    <a:pt x="19" y="32"/>
                  </a:cubicBezTo>
                  <a:cubicBezTo>
                    <a:pt x="19" y="30"/>
                    <a:pt x="19" y="29"/>
                    <a:pt x="20" y="28"/>
                  </a:cubicBezTo>
                  <a:cubicBezTo>
                    <a:pt x="21" y="27"/>
                    <a:pt x="22" y="27"/>
                    <a:pt x="22" y="26"/>
                  </a:cubicBezTo>
                  <a:cubicBezTo>
                    <a:pt x="22" y="26"/>
                    <a:pt x="22" y="25"/>
                    <a:pt x="23" y="25"/>
                  </a:cubicBezTo>
                  <a:cubicBezTo>
                    <a:pt x="24" y="22"/>
                    <a:pt x="27" y="20"/>
                    <a:pt x="30" y="19"/>
                  </a:cubicBezTo>
                  <a:cubicBezTo>
                    <a:pt x="32" y="18"/>
                    <a:pt x="34" y="18"/>
                    <a:pt x="37" y="19"/>
                  </a:cubicBezTo>
                  <a:cubicBezTo>
                    <a:pt x="38" y="19"/>
                    <a:pt x="40" y="20"/>
                    <a:pt x="41" y="22"/>
                  </a:cubicBezTo>
                  <a:cubicBezTo>
                    <a:pt x="41" y="22"/>
                    <a:pt x="41" y="22"/>
                    <a:pt x="42" y="22"/>
                  </a:cubicBezTo>
                  <a:cubicBezTo>
                    <a:pt x="43" y="23"/>
                    <a:pt x="44" y="24"/>
                    <a:pt x="45" y="26"/>
                  </a:cubicBezTo>
                  <a:cubicBezTo>
                    <a:pt x="45" y="27"/>
                    <a:pt x="46" y="29"/>
                    <a:pt x="45" y="31"/>
                  </a:cubicBezTo>
                  <a:cubicBezTo>
                    <a:pt x="45" y="32"/>
                    <a:pt x="44" y="33"/>
                    <a:pt x="44" y="35"/>
                  </a:cubicBezTo>
                  <a:cubicBezTo>
                    <a:pt x="43" y="35"/>
                    <a:pt x="43" y="35"/>
                    <a:pt x="43" y="36"/>
                  </a:cubicBezTo>
                  <a:cubicBezTo>
                    <a:pt x="43" y="36"/>
                    <a:pt x="43" y="37"/>
                    <a:pt x="43" y="37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39"/>
                    <a:pt x="48" y="40"/>
                    <a:pt x="51" y="41"/>
                  </a:cubicBezTo>
                  <a:cubicBezTo>
                    <a:pt x="54" y="42"/>
                    <a:pt x="57" y="43"/>
                    <a:pt x="60" y="44"/>
                  </a:cubicBezTo>
                  <a:cubicBezTo>
                    <a:pt x="63" y="44"/>
                    <a:pt x="65" y="45"/>
                    <a:pt x="68" y="46"/>
                  </a:cubicBezTo>
                  <a:cubicBezTo>
                    <a:pt x="71" y="47"/>
                    <a:pt x="74" y="48"/>
                    <a:pt x="77" y="49"/>
                  </a:cubicBezTo>
                  <a:cubicBezTo>
                    <a:pt x="82" y="51"/>
                    <a:pt x="88" y="53"/>
                    <a:pt x="94" y="54"/>
                  </a:cubicBezTo>
                  <a:cubicBezTo>
                    <a:pt x="96" y="55"/>
                    <a:pt x="99" y="55"/>
                    <a:pt x="101" y="56"/>
                  </a:cubicBezTo>
                  <a:cubicBezTo>
                    <a:pt x="101" y="56"/>
                    <a:pt x="102" y="56"/>
                    <a:pt x="102" y="56"/>
                  </a:cubicBezTo>
                  <a:cubicBezTo>
                    <a:pt x="102" y="56"/>
                    <a:pt x="102" y="55"/>
                    <a:pt x="102" y="55"/>
                  </a:cubicBezTo>
                  <a:cubicBezTo>
                    <a:pt x="102" y="51"/>
                    <a:pt x="102" y="46"/>
                    <a:pt x="102" y="42"/>
                  </a:cubicBezTo>
                  <a:cubicBezTo>
                    <a:pt x="102" y="41"/>
                    <a:pt x="102" y="40"/>
                    <a:pt x="102" y="38"/>
                  </a:cubicBezTo>
                  <a:cubicBezTo>
                    <a:pt x="102" y="35"/>
                    <a:pt x="102" y="32"/>
                    <a:pt x="101" y="29"/>
                  </a:cubicBezTo>
                  <a:cubicBezTo>
                    <a:pt x="101" y="28"/>
                    <a:pt x="101" y="28"/>
                    <a:pt x="101" y="27"/>
                  </a:cubicBezTo>
                  <a:cubicBezTo>
                    <a:pt x="101" y="27"/>
                    <a:pt x="101" y="27"/>
                    <a:pt x="101" y="26"/>
                  </a:cubicBezTo>
                  <a:cubicBezTo>
                    <a:pt x="101" y="26"/>
                    <a:pt x="101" y="25"/>
                    <a:pt x="101" y="24"/>
                  </a:cubicBezTo>
                  <a:cubicBezTo>
                    <a:pt x="100" y="22"/>
                    <a:pt x="100" y="21"/>
                    <a:pt x="99" y="19"/>
                  </a:cubicBezTo>
                  <a:cubicBezTo>
                    <a:pt x="99" y="18"/>
                    <a:pt x="99" y="18"/>
                    <a:pt x="98" y="18"/>
                  </a:cubicBezTo>
                  <a:cubicBezTo>
                    <a:pt x="98" y="17"/>
                    <a:pt x="98" y="16"/>
                    <a:pt x="98" y="15"/>
                  </a:cubicBezTo>
                  <a:cubicBezTo>
                    <a:pt x="98" y="14"/>
                    <a:pt x="98" y="12"/>
                    <a:pt x="98" y="11"/>
                  </a:cubicBezTo>
                  <a:cubicBezTo>
                    <a:pt x="98" y="10"/>
                    <a:pt x="98" y="9"/>
                    <a:pt x="98" y="9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98" y="8"/>
                    <a:pt x="99" y="7"/>
                    <a:pt x="99" y="6"/>
                  </a:cubicBezTo>
                  <a:cubicBezTo>
                    <a:pt x="99" y="5"/>
                    <a:pt x="100" y="4"/>
                    <a:pt x="100" y="4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2" y="2"/>
                    <a:pt x="102" y="2"/>
                    <a:pt x="102" y="1"/>
                  </a:cubicBezTo>
                  <a:cubicBezTo>
                    <a:pt x="103" y="1"/>
                    <a:pt x="103" y="1"/>
                    <a:pt x="104" y="0"/>
                  </a:cubicBezTo>
                  <a:cubicBezTo>
                    <a:pt x="105" y="0"/>
                    <a:pt x="106" y="0"/>
                    <a:pt x="106" y="1"/>
                  </a:cubicBezTo>
                  <a:cubicBezTo>
                    <a:pt x="106" y="1"/>
                    <a:pt x="106" y="1"/>
                    <a:pt x="107" y="1"/>
                  </a:cubicBezTo>
                  <a:cubicBezTo>
                    <a:pt x="108" y="1"/>
                    <a:pt x="109" y="1"/>
                    <a:pt x="110" y="1"/>
                  </a:cubicBezTo>
                  <a:cubicBezTo>
                    <a:pt x="111" y="1"/>
                    <a:pt x="112" y="1"/>
                    <a:pt x="112" y="1"/>
                  </a:cubicBezTo>
                  <a:cubicBezTo>
                    <a:pt x="113" y="1"/>
                    <a:pt x="114" y="1"/>
                    <a:pt x="114" y="1"/>
                  </a:cubicBezTo>
                  <a:cubicBezTo>
                    <a:pt x="116" y="2"/>
                    <a:pt x="116" y="2"/>
                    <a:pt x="117" y="3"/>
                  </a:cubicBezTo>
                  <a:cubicBezTo>
                    <a:pt x="117" y="4"/>
                    <a:pt x="118" y="4"/>
                    <a:pt x="118" y="4"/>
                  </a:cubicBezTo>
                  <a:cubicBezTo>
                    <a:pt x="118" y="4"/>
                    <a:pt x="119" y="4"/>
                    <a:pt x="119" y="5"/>
                  </a:cubicBezTo>
                  <a:cubicBezTo>
                    <a:pt x="119" y="5"/>
                    <a:pt x="119" y="6"/>
                    <a:pt x="119" y="6"/>
                  </a:cubicBezTo>
                  <a:cubicBezTo>
                    <a:pt x="121" y="9"/>
                    <a:pt x="121" y="12"/>
                    <a:pt x="121" y="16"/>
                  </a:cubicBezTo>
                  <a:cubicBezTo>
                    <a:pt x="120" y="17"/>
                    <a:pt x="119" y="19"/>
                    <a:pt x="118" y="20"/>
                  </a:cubicBezTo>
                  <a:cubicBezTo>
                    <a:pt x="118" y="20"/>
                    <a:pt x="118" y="21"/>
                    <a:pt x="118" y="21"/>
                  </a:cubicBezTo>
                  <a:cubicBezTo>
                    <a:pt x="116" y="24"/>
                    <a:pt x="115" y="26"/>
                    <a:pt x="113" y="28"/>
                  </a:cubicBezTo>
                  <a:cubicBezTo>
                    <a:pt x="113" y="29"/>
                    <a:pt x="113" y="29"/>
                    <a:pt x="112" y="29"/>
                  </a:cubicBezTo>
                  <a:cubicBezTo>
                    <a:pt x="113" y="30"/>
                    <a:pt x="113" y="30"/>
                    <a:pt x="113" y="31"/>
                  </a:cubicBezTo>
                  <a:cubicBezTo>
                    <a:pt x="113" y="33"/>
                    <a:pt x="113" y="35"/>
                    <a:pt x="113" y="36"/>
                  </a:cubicBezTo>
                  <a:cubicBezTo>
                    <a:pt x="113" y="37"/>
                    <a:pt x="113" y="38"/>
                    <a:pt x="113" y="39"/>
                  </a:cubicBezTo>
                  <a:cubicBezTo>
                    <a:pt x="113" y="40"/>
                    <a:pt x="113" y="41"/>
                    <a:pt x="113" y="41"/>
                  </a:cubicBezTo>
                  <a:cubicBezTo>
                    <a:pt x="113" y="42"/>
                    <a:pt x="113" y="43"/>
                    <a:pt x="113" y="43"/>
                  </a:cubicBezTo>
                  <a:cubicBezTo>
                    <a:pt x="113" y="43"/>
                    <a:pt x="113" y="44"/>
                    <a:pt x="114" y="44"/>
                  </a:cubicBezTo>
                  <a:cubicBezTo>
                    <a:pt x="114" y="44"/>
                    <a:pt x="114" y="45"/>
                    <a:pt x="113" y="45"/>
                  </a:cubicBezTo>
                  <a:cubicBezTo>
                    <a:pt x="113" y="46"/>
                    <a:pt x="113" y="47"/>
                    <a:pt x="113" y="48"/>
                  </a:cubicBezTo>
                  <a:cubicBezTo>
                    <a:pt x="113" y="49"/>
                    <a:pt x="113" y="50"/>
                    <a:pt x="113" y="51"/>
                  </a:cubicBezTo>
                  <a:cubicBezTo>
                    <a:pt x="113" y="51"/>
                    <a:pt x="113" y="51"/>
                    <a:pt x="113" y="52"/>
                  </a:cubicBezTo>
                  <a:cubicBezTo>
                    <a:pt x="114" y="52"/>
                    <a:pt x="114" y="52"/>
                    <a:pt x="114" y="53"/>
                  </a:cubicBezTo>
                  <a:cubicBezTo>
                    <a:pt x="114" y="53"/>
                    <a:pt x="114" y="53"/>
                    <a:pt x="113" y="54"/>
                  </a:cubicBezTo>
                  <a:cubicBezTo>
                    <a:pt x="113" y="54"/>
                    <a:pt x="113" y="55"/>
                    <a:pt x="113" y="55"/>
                  </a:cubicBezTo>
                  <a:cubicBezTo>
                    <a:pt x="113" y="56"/>
                    <a:pt x="113" y="57"/>
                    <a:pt x="113" y="59"/>
                  </a:cubicBezTo>
                  <a:cubicBezTo>
                    <a:pt x="114" y="59"/>
                    <a:pt x="115" y="59"/>
                    <a:pt x="116" y="59"/>
                  </a:cubicBezTo>
                  <a:cubicBezTo>
                    <a:pt x="122" y="61"/>
                    <a:pt x="129" y="62"/>
                    <a:pt x="134" y="64"/>
                  </a:cubicBezTo>
                  <a:cubicBezTo>
                    <a:pt x="138" y="65"/>
                    <a:pt x="143" y="66"/>
                    <a:pt x="147" y="67"/>
                  </a:cubicBezTo>
                  <a:cubicBezTo>
                    <a:pt x="150" y="68"/>
                    <a:pt x="153" y="69"/>
                    <a:pt x="155" y="70"/>
                  </a:cubicBezTo>
                  <a:cubicBezTo>
                    <a:pt x="158" y="70"/>
                    <a:pt x="161" y="71"/>
                    <a:pt x="164" y="72"/>
                  </a:cubicBezTo>
                  <a:cubicBezTo>
                    <a:pt x="166" y="73"/>
                    <a:pt x="168" y="74"/>
                    <a:pt x="171" y="75"/>
                  </a:cubicBezTo>
                  <a:cubicBezTo>
                    <a:pt x="171" y="75"/>
                    <a:pt x="172" y="75"/>
                    <a:pt x="172" y="75"/>
                  </a:cubicBezTo>
                  <a:cubicBezTo>
                    <a:pt x="172" y="75"/>
                    <a:pt x="172" y="75"/>
                    <a:pt x="172" y="75"/>
                  </a:cubicBezTo>
                  <a:cubicBezTo>
                    <a:pt x="173" y="76"/>
                    <a:pt x="174" y="77"/>
                    <a:pt x="173" y="78"/>
                  </a:cubicBezTo>
                  <a:cubicBezTo>
                    <a:pt x="172" y="78"/>
                    <a:pt x="172" y="78"/>
                    <a:pt x="172" y="78"/>
                  </a:cubicBezTo>
                  <a:cubicBezTo>
                    <a:pt x="173" y="79"/>
                    <a:pt x="175" y="79"/>
                    <a:pt x="176" y="80"/>
                  </a:cubicBezTo>
                  <a:cubicBezTo>
                    <a:pt x="176" y="79"/>
                    <a:pt x="176" y="79"/>
                    <a:pt x="175" y="78"/>
                  </a:cubicBezTo>
                  <a:cubicBezTo>
                    <a:pt x="175" y="78"/>
                    <a:pt x="175" y="78"/>
                    <a:pt x="175" y="78"/>
                  </a:cubicBezTo>
                  <a:cubicBezTo>
                    <a:pt x="174" y="77"/>
                    <a:pt x="173" y="77"/>
                    <a:pt x="174" y="75"/>
                  </a:cubicBezTo>
                  <a:cubicBezTo>
                    <a:pt x="173" y="75"/>
                    <a:pt x="173" y="74"/>
                    <a:pt x="173" y="74"/>
                  </a:cubicBezTo>
                  <a:cubicBezTo>
                    <a:pt x="173" y="73"/>
                    <a:pt x="173" y="72"/>
                    <a:pt x="173" y="72"/>
                  </a:cubicBezTo>
                  <a:cubicBezTo>
                    <a:pt x="174" y="70"/>
                    <a:pt x="175" y="69"/>
                    <a:pt x="177" y="68"/>
                  </a:cubicBezTo>
                  <a:cubicBezTo>
                    <a:pt x="177" y="67"/>
                    <a:pt x="177" y="67"/>
                    <a:pt x="178" y="67"/>
                  </a:cubicBezTo>
                  <a:cubicBezTo>
                    <a:pt x="179" y="67"/>
                    <a:pt x="179" y="66"/>
                    <a:pt x="180" y="66"/>
                  </a:cubicBezTo>
                  <a:cubicBezTo>
                    <a:pt x="183" y="64"/>
                    <a:pt x="185" y="64"/>
                    <a:pt x="188" y="64"/>
                  </a:cubicBezTo>
                  <a:cubicBezTo>
                    <a:pt x="192" y="64"/>
                    <a:pt x="195" y="66"/>
                    <a:pt x="197" y="70"/>
                  </a:cubicBezTo>
                  <a:cubicBezTo>
                    <a:pt x="197" y="70"/>
                    <a:pt x="197" y="71"/>
                    <a:pt x="197" y="71"/>
                  </a:cubicBezTo>
                  <a:cubicBezTo>
                    <a:pt x="199" y="73"/>
                    <a:pt x="200" y="76"/>
                    <a:pt x="200" y="79"/>
                  </a:cubicBezTo>
                  <a:cubicBezTo>
                    <a:pt x="200" y="82"/>
                    <a:pt x="198" y="84"/>
                    <a:pt x="196" y="86"/>
                  </a:cubicBezTo>
                  <a:cubicBezTo>
                    <a:pt x="195" y="87"/>
                    <a:pt x="194" y="87"/>
                    <a:pt x="194" y="87"/>
                  </a:cubicBezTo>
                  <a:cubicBezTo>
                    <a:pt x="193" y="87"/>
                    <a:pt x="193" y="88"/>
                    <a:pt x="193" y="88"/>
                  </a:cubicBezTo>
                  <a:cubicBezTo>
                    <a:pt x="192" y="89"/>
                    <a:pt x="191" y="89"/>
                    <a:pt x="190" y="90"/>
                  </a:cubicBezTo>
                  <a:cubicBezTo>
                    <a:pt x="190" y="90"/>
                    <a:pt x="189" y="91"/>
                    <a:pt x="188" y="91"/>
                  </a:cubicBezTo>
                  <a:cubicBezTo>
                    <a:pt x="188" y="92"/>
                    <a:pt x="188" y="93"/>
                    <a:pt x="189" y="93"/>
                  </a:cubicBezTo>
                  <a:cubicBezTo>
                    <a:pt x="190" y="96"/>
                    <a:pt x="191" y="99"/>
                    <a:pt x="192" y="102"/>
                  </a:cubicBezTo>
                  <a:cubicBezTo>
                    <a:pt x="194" y="106"/>
                    <a:pt x="195" y="111"/>
                    <a:pt x="196" y="116"/>
                  </a:cubicBezTo>
                  <a:cubicBezTo>
                    <a:pt x="197" y="119"/>
                    <a:pt x="198" y="122"/>
                    <a:pt x="199" y="125"/>
                  </a:cubicBezTo>
                  <a:cubicBezTo>
                    <a:pt x="200" y="127"/>
                    <a:pt x="201" y="129"/>
                    <a:pt x="201" y="130"/>
                  </a:cubicBezTo>
                  <a:cubicBezTo>
                    <a:pt x="203" y="133"/>
                    <a:pt x="204" y="137"/>
                    <a:pt x="205" y="140"/>
                  </a:cubicBezTo>
                  <a:cubicBezTo>
                    <a:pt x="206" y="142"/>
                    <a:pt x="207" y="145"/>
                    <a:pt x="208" y="147"/>
                  </a:cubicBezTo>
                  <a:cubicBezTo>
                    <a:pt x="209" y="149"/>
                    <a:pt x="210" y="151"/>
                    <a:pt x="211" y="153"/>
                  </a:cubicBezTo>
                  <a:cubicBezTo>
                    <a:pt x="212" y="156"/>
                    <a:pt x="213" y="159"/>
                    <a:pt x="214" y="161"/>
                  </a:cubicBezTo>
                  <a:cubicBezTo>
                    <a:pt x="215" y="163"/>
                    <a:pt x="215" y="165"/>
                    <a:pt x="216" y="167"/>
                  </a:cubicBezTo>
                  <a:cubicBezTo>
                    <a:pt x="216" y="167"/>
                    <a:pt x="216" y="167"/>
                    <a:pt x="216" y="168"/>
                  </a:cubicBezTo>
                  <a:cubicBezTo>
                    <a:pt x="217" y="169"/>
                    <a:pt x="218" y="169"/>
                    <a:pt x="218" y="170"/>
                  </a:cubicBezTo>
                  <a:cubicBezTo>
                    <a:pt x="219" y="171"/>
                    <a:pt x="219" y="173"/>
                    <a:pt x="219" y="174"/>
                  </a:cubicBezTo>
                  <a:cubicBezTo>
                    <a:pt x="218" y="175"/>
                    <a:pt x="218" y="176"/>
                    <a:pt x="217" y="178"/>
                  </a:cubicBezTo>
                  <a:cubicBezTo>
                    <a:pt x="217" y="178"/>
                    <a:pt x="217" y="178"/>
                    <a:pt x="217" y="178"/>
                  </a:cubicBezTo>
                  <a:cubicBezTo>
                    <a:pt x="217" y="178"/>
                    <a:pt x="217" y="179"/>
                    <a:pt x="217" y="179"/>
                  </a:cubicBezTo>
                  <a:cubicBezTo>
                    <a:pt x="218" y="179"/>
                    <a:pt x="217" y="180"/>
                    <a:pt x="217" y="181"/>
                  </a:cubicBezTo>
                  <a:cubicBezTo>
                    <a:pt x="216" y="181"/>
                    <a:pt x="216" y="181"/>
                    <a:pt x="216" y="181"/>
                  </a:cubicBezTo>
                  <a:cubicBezTo>
                    <a:pt x="215" y="182"/>
                    <a:pt x="214" y="182"/>
                    <a:pt x="214" y="182"/>
                  </a:cubicBezTo>
                  <a:cubicBezTo>
                    <a:pt x="212" y="183"/>
                    <a:pt x="211" y="185"/>
                    <a:pt x="209" y="186"/>
                  </a:cubicBezTo>
                  <a:cubicBezTo>
                    <a:pt x="209" y="186"/>
                    <a:pt x="209" y="186"/>
                    <a:pt x="209" y="187"/>
                  </a:cubicBezTo>
                  <a:cubicBezTo>
                    <a:pt x="209" y="187"/>
                    <a:pt x="209" y="187"/>
                    <a:pt x="209" y="187"/>
                  </a:cubicBezTo>
                  <a:cubicBezTo>
                    <a:pt x="209" y="187"/>
                    <a:pt x="209" y="187"/>
                    <a:pt x="210" y="187"/>
                  </a:cubicBezTo>
                  <a:cubicBezTo>
                    <a:pt x="211" y="187"/>
                    <a:pt x="211" y="189"/>
                    <a:pt x="211" y="190"/>
                  </a:cubicBezTo>
                  <a:cubicBezTo>
                    <a:pt x="210" y="190"/>
                    <a:pt x="210" y="190"/>
                    <a:pt x="210" y="190"/>
                  </a:cubicBezTo>
                  <a:cubicBezTo>
                    <a:pt x="209" y="191"/>
                    <a:pt x="208" y="191"/>
                    <a:pt x="206" y="192"/>
                  </a:cubicBezTo>
                  <a:cubicBezTo>
                    <a:pt x="206" y="192"/>
                    <a:pt x="206" y="192"/>
                    <a:pt x="205" y="192"/>
                  </a:cubicBezTo>
                  <a:cubicBezTo>
                    <a:pt x="205" y="193"/>
                    <a:pt x="204" y="194"/>
                    <a:pt x="203" y="195"/>
                  </a:cubicBezTo>
                  <a:cubicBezTo>
                    <a:pt x="202" y="195"/>
                    <a:pt x="202" y="195"/>
                    <a:pt x="201" y="195"/>
                  </a:cubicBezTo>
                  <a:cubicBezTo>
                    <a:pt x="200" y="195"/>
                    <a:pt x="199" y="195"/>
                    <a:pt x="198" y="195"/>
                  </a:cubicBezTo>
                  <a:cubicBezTo>
                    <a:pt x="197" y="194"/>
                    <a:pt x="195" y="194"/>
                    <a:pt x="193" y="194"/>
                  </a:cubicBezTo>
                  <a:cubicBezTo>
                    <a:pt x="189" y="194"/>
                    <a:pt x="186" y="194"/>
                    <a:pt x="182" y="194"/>
                  </a:cubicBezTo>
                  <a:cubicBezTo>
                    <a:pt x="179" y="194"/>
                    <a:pt x="175" y="194"/>
                    <a:pt x="172" y="194"/>
                  </a:cubicBezTo>
                  <a:cubicBezTo>
                    <a:pt x="172" y="194"/>
                    <a:pt x="172" y="194"/>
                    <a:pt x="171" y="194"/>
                  </a:cubicBezTo>
                  <a:cubicBezTo>
                    <a:pt x="171" y="194"/>
                    <a:pt x="171" y="194"/>
                    <a:pt x="171" y="194"/>
                  </a:cubicBezTo>
                  <a:cubicBezTo>
                    <a:pt x="169" y="194"/>
                    <a:pt x="168" y="194"/>
                    <a:pt x="167" y="194"/>
                  </a:cubicBezTo>
                  <a:cubicBezTo>
                    <a:pt x="164" y="194"/>
                    <a:pt x="163" y="193"/>
                    <a:pt x="161" y="191"/>
                  </a:cubicBezTo>
                  <a:cubicBezTo>
                    <a:pt x="161" y="190"/>
                    <a:pt x="160" y="188"/>
                    <a:pt x="159" y="187"/>
                  </a:cubicBezTo>
                  <a:cubicBezTo>
                    <a:pt x="158" y="186"/>
                    <a:pt x="156" y="184"/>
                    <a:pt x="154" y="182"/>
                  </a:cubicBezTo>
                  <a:cubicBezTo>
                    <a:pt x="154" y="182"/>
                    <a:pt x="153" y="181"/>
                    <a:pt x="153" y="181"/>
                  </a:cubicBezTo>
                  <a:cubicBezTo>
                    <a:pt x="151" y="180"/>
                    <a:pt x="150" y="180"/>
                    <a:pt x="149" y="179"/>
                  </a:cubicBezTo>
                  <a:cubicBezTo>
                    <a:pt x="149" y="179"/>
                    <a:pt x="149" y="179"/>
                    <a:pt x="148" y="179"/>
                  </a:cubicBezTo>
                  <a:cubicBezTo>
                    <a:pt x="147" y="178"/>
                    <a:pt x="146" y="178"/>
                    <a:pt x="145" y="177"/>
                  </a:cubicBezTo>
                  <a:cubicBezTo>
                    <a:pt x="144" y="176"/>
                    <a:pt x="144" y="175"/>
                    <a:pt x="144" y="173"/>
                  </a:cubicBezTo>
                  <a:cubicBezTo>
                    <a:pt x="144" y="172"/>
                    <a:pt x="145" y="170"/>
                    <a:pt x="146" y="168"/>
                  </a:cubicBezTo>
                  <a:cubicBezTo>
                    <a:pt x="147" y="167"/>
                    <a:pt x="148" y="167"/>
                    <a:pt x="149" y="166"/>
                  </a:cubicBezTo>
                  <a:cubicBezTo>
                    <a:pt x="149" y="165"/>
                    <a:pt x="149" y="165"/>
                    <a:pt x="150" y="165"/>
                  </a:cubicBezTo>
                  <a:cubicBezTo>
                    <a:pt x="151" y="162"/>
                    <a:pt x="152" y="159"/>
                    <a:pt x="153" y="156"/>
                  </a:cubicBezTo>
                  <a:cubicBezTo>
                    <a:pt x="155" y="151"/>
                    <a:pt x="157" y="146"/>
                    <a:pt x="159" y="141"/>
                  </a:cubicBezTo>
                  <a:cubicBezTo>
                    <a:pt x="161" y="138"/>
                    <a:pt x="163" y="134"/>
                    <a:pt x="164" y="130"/>
                  </a:cubicBezTo>
                  <a:cubicBezTo>
                    <a:pt x="166" y="127"/>
                    <a:pt x="167" y="123"/>
                    <a:pt x="169" y="120"/>
                  </a:cubicBezTo>
                  <a:cubicBezTo>
                    <a:pt x="171" y="115"/>
                    <a:pt x="173" y="110"/>
                    <a:pt x="174" y="105"/>
                  </a:cubicBezTo>
                  <a:cubicBezTo>
                    <a:pt x="175" y="101"/>
                    <a:pt x="176" y="98"/>
                    <a:pt x="177" y="95"/>
                  </a:cubicBezTo>
                  <a:cubicBezTo>
                    <a:pt x="177" y="94"/>
                    <a:pt x="177" y="93"/>
                    <a:pt x="177" y="92"/>
                  </a:cubicBezTo>
                  <a:cubicBezTo>
                    <a:pt x="177" y="91"/>
                    <a:pt x="178" y="90"/>
                    <a:pt x="179" y="90"/>
                  </a:cubicBezTo>
                  <a:cubicBezTo>
                    <a:pt x="180" y="90"/>
                    <a:pt x="180" y="91"/>
                    <a:pt x="180" y="91"/>
                  </a:cubicBezTo>
                  <a:cubicBezTo>
                    <a:pt x="180" y="92"/>
                    <a:pt x="180" y="92"/>
                    <a:pt x="180" y="92"/>
                  </a:cubicBezTo>
                  <a:cubicBezTo>
                    <a:pt x="180" y="94"/>
                    <a:pt x="179" y="96"/>
                    <a:pt x="179" y="97"/>
                  </a:cubicBezTo>
                  <a:cubicBezTo>
                    <a:pt x="179" y="97"/>
                    <a:pt x="179" y="97"/>
                    <a:pt x="179" y="97"/>
                  </a:cubicBezTo>
                  <a:cubicBezTo>
                    <a:pt x="179" y="97"/>
                    <a:pt x="179" y="97"/>
                    <a:pt x="179" y="96"/>
                  </a:cubicBezTo>
                  <a:cubicBezTo>
                    <a:pt x="180" y="95"/>
                    <a:pt x="180" y="94"/>
                    <a:pt x="181" y="93"/>
                  </a:cubicBezTo>
                  <a:cubicBezTo>
                    <a:pt x="181" y="92"/>
                    <a:pt x="181" y="91"/>
                    <a:pt x="182" y="90"/>
                  </a:cubicBezTo>
                  <a:cubicBezTo>
                    <a:pt x="182" y="89"/>
                    <a:pt x="182" y="89"/>
                    <a:pt x="181" y="89"/>
                  </a:cubicBezTo>
                  <a:cubicBezTo>
                    <a:pt x="181" y="88"/>
                    <a:pt x="181" y="87"/>
                    <a:pt x="182" y="87"/>
                  </a:cubicBezTo>
                  <a:cubicBezTo>
                    <a:pt x="182" y="86"/>
                    <a:pt x="183" y="86"/>
                    <a:pt x="183" y="87"/>
                  </a:cubicBezTo>
                  <a:cubicBezTo>
                    <a:pt x="184" y="87"/>
                    <a:pt x="184" y="87"/>
                    <a:pt x="185" y="87"/>
                  </a:cubicBezTo>
                  <a:cubicBezTo>
                    <a:pt x="185" y="86"/>
                    <a:pt x="186" y="86"/>
                    <a:pt x="186" y="86"/>
                  </a:cubicBezTo>
                  <a:cubicBezTo>
                    <a:pt x="187" y="86"/>
                    <a:pt x="187" y="86"/>
                    <a:pt x="187" y="86"/>
                  </a:cubicBezTo>
                  <a:cubicBezTo>
                    <a:pt x="188" y="85"/>
                    <a:pt x="188" y="85"/>
                    <a:pt x="189" y="84"/>
                  </a:cubicBezTo>
                  <a:cubicBezTo>
                    <a:pt x="190" y="83"/>
                    <a:pt x="191" y="81"/>
                    <a:pt x="191" y="80"/>
                  </a:cubicBezTo>
                  <a:cubicBezTo>
                    <a:pt x="192" y="78"/>
                    <a:pt x="191" y="77"/>
                    <a:pt x="191" y="76"/>
                  </a:cubicBezTo>
                  <a:cubicBezTo>
                    <a:pt x="191" y="73"/>
                    <a:pt x="189" y="72"/>
                    <a:pt x="188" y="70"/>
                  </a:cubicBezTo>
                  <a:cubicBezTo>
                    <a:pt x="187" y="70"/>
                    <a:pt x="187" y="70"/>
                    <a:pt x="187" y="70"/>
                  </a:cubicBezTo>
                  <a:cubicBezTo>
                    <a:pt x="185" y="70"/>
                    <a:pt x="183" y="70"/>
                    <a:pt x="181" y="71"/>
                  </a:cubicBezTo>
                  <a:cubicBezTo>
                    <a:pt x="180" y="71"/>
                    <a:pt x="179" y="72"/>
                    <a:pt x="179" y="72"/>
                  </a:cubicBezTo>
                  <a:cubicBezTo>
                    <a:pt x="178" y="73"/>
                    <a:pt x="178" y="74"/>
                    <a:pt x="178" y="74"/>
                  </a:cubicBezTo>
                  <a:cubicBezTo>
                    <a:pt x="178" y="76"/>
                    <a:pt x="178" y="77"/>
                    <a:pt x="179" y="79"/>
                  </a:cubicBezTo>
                  <a:cubicBezTo>
                    <a:pt x="179" y="80"/>
                    <a:pt x="179" y="80"/>
                    <a:pt x="180" y="80"/>
                  </a:cubicBezTo>
                  <a:cubicBezTo>
                    <a:pt x="180" y="80"/>
                    <a:pt x="180" y="80"/>
                    <a:pt x="180" y="80"/>
                  </a:cubicBezTo>
                  <a:cubicBezTo>
                    <a:pt x="181" y="81"/>
                    <a:pt x="181" y="81"/>
                    <a:pt x="180" y="82"/>
                  </a:cubicBezTo>
                  <a:cubicBezTo>
                    <a:pt x="180" y="82"/>
                    <a:pt x="180" y="82"/>
                    <a:pt x="180" y="83"/>
                  </a:cubicBezTo>
                  <a:cubicBezTo>
                    <a:pt x="180" y="83"/>
                    <a:pt x="180" y="83"/>
                    <a:pt x="180" y="83"/>
                  </a:cubicBezTo>
                  <a:cubicBezTo>
                    <a:pt x="180" y="84"/>
                    <a:pt x="180" y="84"/>
                    <a:pt x="179" y="84"/>
                  </a:cubicBezTo>
                  <a:cubicBezTo>
                    <a:pt x="179" y="84"/>
                    <a:pt x="178" y="84"/>
                    <a:pt x="178" y="84"/>
                  </a:cubicBezTo>
                  <a:cubicBezTo>
                    <a:pt x="177" y="84"/>
                    <a:pt x="177" y="84"/>
                    <a:pt x="177" y="83"/>
                  </a:cubicBezTo>
                  <a:cubicBezTo>
                    <a:pt x="175" y="82"/>
                    <a:pt x="173" y="82"/>
                    <a:pt x="171" y="81"/>
                  </a:cubicBezTo>
                  <a:cubicBezTo>
                    <a:pt x="165" y="80"/>
                    <a:pt x="159" y="79"/>
                    <a:pt x="154" y="78"/>
                  </a:cubicBezTo>
                  <a:cubicBezTo>
                    <a:pt x="150" y="77"/>
                    <a:pt x="146" y="76"/>
                    <a:pt x="142" y="75"/>
                  </a:cubicBezTo>
                  <a:cubicBezTo>
                    <a:pt x="136" y="73"/>
                    <a:pt x="130" y="71"/>
                    <a:pt x="125" y="69"/>
                  </a:cubicBezTo>
                  <a:cubicBezTo>
                    <a:pt x="121" y="68"/>
                    <a:pt x="117" y="67"/>
                    <a:pt x="114" y="66"/>
                  </a:cubicBezTo>
                  <a:cubicBezTo>
                    <a:pt x="114" y="66"/>
                    <a:pt x="113" y="66"/>
                    <a:pt x="113" y="66"/>
                  </a:cubicBezTo>
                  <a:cubicBezTo>
                    <a:pt x="113" y="67"/>
                    <a:pt x="113" y="68"/>
                    <a:pt x="113" y="69"/>
                  </a:cubicBezTo>
                  <a:cubicBezTo>
                    <a:pt x="115" y="69"/>
                    <a:pt x="115" y="69"/>
                    <a:pt x="115" y="71"/>
                  </a:cubicBezTo>
                  <a:cubicBezTo>
                    <a:pt x="116" y="71"/>
                    <a:pt x="116" y="72"/>
                    <a:pt x="116" y="72"/>
                  </a:cubicBezTo>
                  <a:cubicBezTo>
                    <a:pt x="116" y="72"/>
                    <a:pt x="116" y="72"/>
                    <a:pt x="117" y="73"/>
                  </a:cubicBezTo>
                  <a:cubicBezTo>
                    <a:pt x="116" y="73"/>
                    <a:pt x="116" y="73"/>
                    <a:pt x="116" y="74"/>
                  </a:cubicBezTo>
                  <a:cubicBezTo>
                    <a:pt x="116" y="74"/>
                    <a:pt x="117" y="75"/>
                    <a:pt x="118" y="75"/>
                  </a:cubicBezTo>
                  <a:cubicBezTo>
                    <a:pt x="119" y="75"/>
                    <a:pt x="120" y="76"/>
                    <a:pt x="121" y="77"/>
                  </a:cubicBezTo>
                  <a:cubicBezTo>
                    <a:pt x="121" y="77"/>
                    <a:pt x="121" y="77"/>
                    <a:pt x="121" y="78"/>
                  </a:cubicBezTo>
                  <a:cubicBezTo>
                    <a:pt x="122" y="78"/>
                    <a:pt x="122" y="78"/>
                    <a:pt x="122" y="78"/>
                  </a:cubicBezTo>
                  <a:cubicBezTo>
                    <a:pt x="123" y="79"/>
                    <a:pt x="123" y="79"/>
                    <a:pt x="123" y="80"/>
                  </a:cubicBezTo>
                  <a:cubicBezTo>
                    <a:pt x="122" y="81"/>
                    <a:pt x="122" y="81"/>
                    <a:pt x="122" y="82"/>
                  </a:cubicBezTo>
                  <a:cubicBezTo>
                    <a:pt x="122" y="83"/>
                    <a:pt x="122" y="84"/>
                    <a:pt x="122" y="84"/>
                  </a:cubicBezTo>
                  <a:cubicBezTo>
                    <a:pt x="121" y="85"/>
                    <a:pt x="121" y="85"/>
                    <a:pt x="121" y="85"/>
                  </a:cubicBezTo>
                  <a:cubicBezTo>
                    <a:pt x="121" y="86"/>
                    <a:pt x="121" y="86"/>
                    <a:pt x="121" y="86"/>
                  </a:cubicBezTo>
                  <a:cubicBezTo>
                    <a:pt x="121" y="87"/>
                    <a:pt x="120" y="87"/>
                    <a:pt x="120" y="87"/>
                  </a:cubicBezTo>
                  <a:cubicBezTo>
                    <a:pt x="119" y="87"/>
                    <a:pt x="118" y="88"/>
                    <a:pt x="118" y="88"/>
                  </a:cubicBezTo>
                  <a:cubicBezTo>
                    <a:pt x="117" y="88"/>
                    <a:pt x="117" y="88"/>
                    <a:pt x="116" y="88"/>
                  </a:cubicBezTo>
                  <a:cubicBezTo>
                    <a:pt x="116" y="89"/>
                    <a:pt x="116" y="90"/>
                    <a:pt x="116" y="91"/>
                  </a:cubicBezTo>
                  <a:cubicBezTo>
                    <a:pt x="117" y="92"/>
                    <a:pt x="117" y="92"/>
                    <a:pt x="117" y="93"/>
                  </a:cubicBezTo>
                  <a:cubicBezTo>
                    <a:pt x="117" y="95"/>
                    <a:pt x="117" y="97"/>
                    <a:pt x="116" y="99"/>
                  </a:cubicBezTo>
                  <a:cubicBezTo>
                    <a:pt x="116" y="101"/>
                    <a:pt x="116" y="102"/>
                    <a:pt x="116" y="104"/>
                  </a:cubicBezTo>
                  <a:cubicBezTo>
                    <a:pt x="116" y="108"/>
                    <a:pt x="116" y="111"/>
                    <a:pt x="117" y="115"/>
                  </a:cubicBezTo>
                  <a:cubicBezTo>
                    <a:pt x="117" y="119"/>
                    <a:pt x="117" y="122"/>
                    <a:pt x="118" y="126"/>
                  </a:cubicBezTo>
                  <a:cubicBezTo>
                    <a:pt x="118" y="128"/>
                    <a:pt x="118" y="129"/>
                    <a:pt x="118" y="130"/>
                  </a:cubicBezTo>
                  <a:cubicBezTo>
                    <a:pt x="118" y="132"/>
                    <a:pt x="118" y="133"/>
                    <a:pt x="118" y="134"/>
                  </a:cubicBezTo>
                  <a:cubicBezTo>
                    <a:pt x="118" y="136"/>
                    <a:pt x="119" y="139"/>
                    <a:pt x="119" y="141"/>
                  </a:cubicBezTo>
                  <a:cubicBezTo>
                    <a:pt x="119" y="143"/>
                    <a:pt x="119" y="145"/>
                    <a:pt x="119" y="147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20" y="149"/>
                    <a:pt x="120" y="149"/>
                    <a:pt x="120" y="150"/>
                  </a:cubicBezTo>
                  <a:cubicBezTo>
                    <a:pt x="119" y="150"/>
                    <a:pt x="119" y="150"/>
                    <a:pt x="119" y="151"/>
                  </a:cubicBezTo>
                  <a:cubicBezTo>
                    <a:pt x="120" y="152"/>
                    <a:pt x="120" y="154"/>
                    <a:pt x="120" y="156"/>
                  </a:cubicBezTo>
                  <a:cubicBezTo>
                    <a:pt x="120" y="156"/>
                    <a:pt x="120" y="157"/>
                    <a:pt x="120" y="157"/>
                  </a:cubicBezTo>
                  <a:cubicBezTo>
                    <a:pt x="121" y="158"/>
                    <a:pt x="121" y="158"/>
                    <a:pt x="121" y="158"/>
                  </a:cubicBezTo>
                  <a:cubicBezTo>
                    <a:pt x="121" y="159"/>
                    <a:pt x="121" y="160"/>
                    <a:pt x="121" y="161"/>
                  </a:cubicBezTo>
                  <a:cubicBezTo>
                    <a:pt x="121" y="165"/>
                    <a:pt x="121" y="169"/>
                    <a:pt x="121" y="173"/>
                  </a:cubicBezTo>
                  <a:cubicBezTo>
                    <a:pt x="122" y="176"/>
                    <a:pt x="122" y="180"/>
                    <a:pt x="123" y="183"/>
                  </a:cubicBezTo>
                  <a:cubicBezTo>
                    <a:pt x="123" y="184"/>
                    <a:pt x="123" y="184"/>
                    <a:pt x="123" y="185"/>
                  </a:cubicBezTo>
                  <a:cubicBezTo>
                    <a:pt x="124" y="186"/>
                    <a:pt x="124" y="187"/>
                    <a:pt x="124" y="188"/>
                  </a:cubicBezTo>
                  <a:cubicBezTo>
                    <a:pt x="124" y="189"/>
                    <a:pt x="125" y="190"/>
                    <a:pt x="125" y="191"/>
                  </a:cubicBezTo>
                  <a:cubicBezTo>
                    <a:pt x="126" y="192"/>
                    <a:pt x="126" y="193"/>
                    <a:pt x="127" y="193"/>
                  </a:cubicBezTo>
                  <a:cubicBezTo>
                    <a:pt x="127" y="194"/>
                    <a:pt x="129" y="194"/>
                    <a:pt x="130" y="194"/>
                  </a:cubicBezTo>
                  <a:cubicBezTo>
                    <a:pt x="130" y="193"/>
                    <a:pt x="130" y="193"/>
                    <a:pt x="131" y="193"/>
                  </a:cubicBezTo>
                  <a:cubicBezTo>
                    <a:pt x="135" y="192"/>
                    <a:pt x="138" y="191"/>
                    <a:pt x="142" y="190"/>
                  </a:cubicBezTo>
                  <a:cubicBezTo>
                    <a:pt x="144" y="190"/>
                    <a:pt x="146" y="189"/>
                    <a:pt x="148" y="189"/>
                  </a:cubicBezTo>
                  <a:cubicBezTo>
                    <a:pt x="151" y="189"/>
                    <a:pt x="154" y="189"/>
                    <a:pt x="156" y="190"/>
                  </a:cubicBezTo>
                  <a:cubicBezTo>
                    <a:pt x="157" y="190"/>
                    <a:pt x="157" y="190"/>
                    <a:pt x="157" y="190"/>
                  </a:cubicBezTo>
                  <a:cubicBezTo>
                    <a:pt x="158" y="190"/>
                    <a:pt x="158" y="190"/>
                    <a:pt x="159" y="191"/>
                  </a:cubicBezTo>
                  <a:cubicBezTo>
                    <a:pt x="159" y="191"/>
                    <a:pt x="159" y="192"/>
                    <a:pt x="159" y="192"/>
                  </a:cubicBezTo>
                  <a:cubicBezTo>
                    <a:pt x="162" y="194"/>
                    <a:pt x="164" y="196"/>
                    <a:pt x="165" y="199"/>
                  </a:cubicBezTo>
                  <a:cubicBezTo>
                    <a:pt x="166" y="202"/>
                    <a:pt x="167" y="205"/>
                    <a:pt x="168" y="208"/>
                  </a:cubicBezTo>
                  <a:cubicBezTo>
                    <a:pt x="169" y="210"/>
                    <a:pt x="170" y="212"/>
                    <a:pt x="171" y="215"/>
                  </a:cubicBezTo>
                  <a:cubicBezTo>
                    <a:pt x="171" y="217"/>
                    <a:pt x="172" y="219"/>
                    <a:pt x="173" y="221"/>
                  </a:cubicBezTo>
                  <a:cubicBezTo>
                    <a:pt x="174" y="224"/>
                    <a:pt x="176" y="226"/>
                    <a:pt x="178" y="228"/>
                  </a:cubicBezTo>
                  <a:cubicBezTo>
                    <a:pt x="179" y="229"/>
                    <a:pt x="179" y="230"/>
                    <a:pt x="180" y="231"/>
                  </a:cubicBezTo>
                  <a:cubicBezTo>
                    <a:pt x="181" y="232"/>
                    <a:pt x="182" y="234"/>
                    <a:pt x="182" y="236"/>
                  </a:cubicBezTo>
                  <a:cubicBezTo>
                    <a:pt x="181" y="236"/>
                    <a:pt x="181" y="237"/>
                    <a:pt x="181" y="238"/>
                  </a:cubicBezTo>
                  <a:cubicBezTo>
                    <a:pt x="181" y="238"/>
                    <a:pt x="181" y="239"/>
                    <a:pt x="181" y="239"/>
                  </a:cubicBezTo>
                  <a:cubicBezTo>
                    <a:pt x="180" y="239"/>
                    <a:pt x="180" y="240"/>
                    <a:pt x="180" y="241"/>
                  </a:cubicBezTo>
                  <a:cubicBezTo>
                    <a:pt x="181" y="243"/>
                    <a:pt x="181" y="246"/>
                    <a:pt x="182" y="249"/>
                  </a:cubicBezTo>
                  <a:cubicBezTo>
                    <a:pt x="182" y="251"/>
                    <a:pt x="182" y="253"/>
                    <a:pt x="182" y="255"/>
                  </a:cubicBezTo>
                  <a:cubicBezTo>
                    <a:pt x="183" y="257"/>
                    <a:pt x="183" y="259"/>
                    <a:pt x="183" y="260"/>
                  </a:cubicBezTo>
                  <a:cubicBezTo>
                    <a:pt x="184" y="263"/>
                    <a:pt x="184" y="265"/>
                    <a:pt x="185" y="268"/>
                  </a:cubicBezTo>
                  <a:cubicBezTo>
                    <a:pt x="185" y="269"/>
                    <a:pt x="185" y="270"/>
                    <a:pt x="184" y="271"/>
                  </a:cubicBezTo>
                  <a:cubicBezTo>
                    <a:pt x="184" y="272"/>
                    <a:pt x="183" y="272"/>
                    <a:pt x="182" y="272"/>
                  </a:cubicBezTo>
                  <a:cubicBezTo>
                    <a:pt x="182" y="272"/>
                    <a:pt x="182" y="272"/>
                    <a:pt x="181" y="272"/>
                  </a:cubicBezTo>
                  <a:cubicBezTo>
                    <a:pt x="181" y="272"/>
                    <a:pt x="180" y="272"/>
                    <a:pt x="180" y="272"/>
                  </a:cubicBezTo>
                  <a:close/>
                  <a:moveTo>
                    <a:pt x="106" y="227"/>
                  </a:moveTo>
                  <a:cubicBezTo>
                    <a:pt x="106" y="227"/>
                    <a:pt x="106" y="227"/>
                    <a:pt x="105" y="227"/>
                  </a:cubicBezTo>
                  <a:cubicBezTo>
                    <a:pt x="105" y="227"/>
                    <a:pt x="105" y="227"/>
                    <a:pt x="105" y="227"/>
                  </a:cubicBezTo>
                  <a:cubicBezTo>
                    <a:pt x="106" y="227"/>
                    <a:pt x="106" y="227"/>
                    <a:pt x="106" y="227"/>
                  </a:cubicBezTo>
                  <a:cubicBezTo>
                    <a:pt x="107" y="227"/>
                    <a:pt x="107" y="227"/>
                    <a:pt x="107" y="226"/>
                  </a:cubicBezTo>
                  <a:cubicBezTo>
                    <a:pt x="107" y="226"/>
                    <a:pt x="107" y="226"/>
                    <a:pt x="106" y="227"/>
                  </a:cubicBezTo>
                  <a:close/>
                  <a:moveTo>
                    <a:pt x="60" y="251"/>
                  </a:moveTo>
                  <a:cubicBezTo>
                    <a:pt x="60" y="251"/>
                    <a:pt x="60" y="251"/>
                    <a:pt x="60" y="251"/>
                  </a:cubicBezTo>
                  <a:cubicBezTo>
                    <a:pt x="61" y="250"/>
                    <a:pt x="61" y="250"/>
                    <a:pt x="61" y="250"/>
                  </a:cubicBezTo>
                  <a:cubicBezTo>
                    <a:pt x="61" y="249"/>
                    <a:pt x="62" y="249"/>
                    <a:pt x="62" y="249"/>
                  </a:cubicBezTo>
                  <a:cubicBezTo>
                    <a:pt x="59" y="244"/>
                    <a:pt x="56" y="240"/>
                    <a:pt x="52" y="235"/>
                  </a:cubicBezTo>
                  <a:cubicBezTo>
                    <a:pt x="52" y="235"/>
                    <a:pt x="52" y="235"/>
                    <a:pt x="52" y="235"/>
                  </a:cubicBezTo>
                  <a:cubicBezTo>
                    <a:pt x="53" y="238"/>
                    <a:pt x="54" y="240"/>
                    <a:pt x="55" y="243"/>
                  </a:cubicBezTo>
                  <a:cubicBezTo>
                    <a:pt x="56" y="245"/>
                    <a:pt x="58" y="246"/>
                    <a:pt x="59" y="248"/>
                  </a:cubicBezTo>
                  <a:cubicBezTo>
                    <a:pt x="61" y="249"/>
                    <a:pt x="61" y="250"/>
                    <a:pt x="60" y="251"/>
                  </a:cubicBezTo>
                  <a:cubicBezTo>
                    <a:pt x="60" y="251"/>
                    <a:pt x="60" y="251"/>
                    <a:pt x="60" y="251"/>
                  </a:cubicBezTo>
                  <a:cubicBezTo>
                    <a:pt x="59" y="251"/>
                    <a:pt x="58" y="251"/>
                    <a:pt x="58" y="251"/>
                  </a:cubicBezTo>
                  <a:cubicBezTo>
                    <a:pt x="58" y="252"/>
                    <a:pt x="58" y="253"/>
                    <a:pt x="58" y="254"/>
                  </a:cubicBezTo>
                  <a:cubicBezTo>
                    <a:pt x="58" y="256"/>
                    <a:pt x="58" y="257"/>
                    <a:pt x="59" y="257"/>
                  </a:cubicBezTo>
                  <a:cubicBezTo>
                    <a:pt x="59" y="258"/>
                    <a:pt x="60" y="259"/>
                    <a:pt x="60" y="259"/>
                  </a:cubicBezTo>
                  <a:cubicBezTo>
                    <a:pt x="60" y="259"/>
                    <a:pt x="60" y="259"/>
                    <a:pt x="60" y="260"/>
                  </a:cubicBezTo>
                  <a:cubicBezTo>
                    <a:pt x="60" y="259"/>
                    <a:pt x="60" y="259"/>
                    <a:pt x="61" y="259"/>
                  </a:cubicBezTo>
                  <a:cubicBezTo>
                    <a:pt x="60" y="257"/>
                    <a:pt x="59" y="255"/>
                    <a:pt x="59" y="253"/>
                  </a:cubicBezTo>
                  <a:cubicBezTo>
                    <a:pt x="59" y="252"/>
                    <a:pt x="59" y="252"/>
                    <a:pt x="59" y="251"/>
                  </a:cubicBezTo>
                  <a:cubicBezTo>
                    <a:pt x="59" y="251"/>
                    <a:pt x="59" y="251"/>
                    <a:pt x="60" y="251"/>
                  </a:cubicBezTo>
                  <a:close/>
                  <a:moveTo>
                    <a:pt x="67" y="120"/>
                  </a:moveTo>
                  <a:cubicBezTo>
                    <a:pt x="67" y="120"/>
                    <a:pt x="67" y="120"/>
                    <a:pt x="67" y="120"/>
                  </a:cubicBezTo>
                  <a:cubicBezTo>
                    <a:pt x="66" y="120"/>
                    <a:pt x="66" y="120"/>
                    <a:pt x="66" y="120"/>
                  </a:cubicBezTo>
                  <a:cubicBezTo>
                    <a:pt x="65" y="119"/>
                    <a:pt x="65" y="119"/>
                    <a:pt x="64" y="118"/>
                  </a:cubicBezTo>
                  <a:cubicBezTo>
                    <a:pt x="63" y="117"/>
                    <a:pt x="62" y="116"/>
                    <a:pt x="61" y="114"/>
                  </a:cubicBezTo>
                  <a:cubicBezTo>
                    <a:pt x="58" y="109"/>
                    <a:pt x="55" y="104"/>
                    <a:pt x="52" y="99"/>
                  </a:cubicBezTo>
                  <a:cubicBezTo>
                    <a:pt x="51" y="96"/>
                    <a:pt x="49" y="94"/>
                    <a:pt x="48" y="91"/>
                  </a:cubicBezTo>
                  <a:cubicBezTo>
                    <a:pt x="46" y="85"/>
                    <a:pt x="43" y="79"/>
                    <a:pt x="41" y="73"/>
                  </a:cubicBezTo>
                  <a:cubicBezTo>
                    <a:pt x="41" y="73"/>
                    <a:pt x="41" y="73"/>
                    <a:pt x="41" y="73"/>
                  </a:cubicBezTo>
                  <a:cubicBezTo>
                    <a:pt x="39" y="69"/>
                    <a:pt x="37" y="66"/>
                    <a:pt x="36" y="62"/>
                  </a:cubicBezTo>
                  <a:cubicBezTo>
                    <a:pt x="35" y="61"/>
                    <a:pt x="35" y="60"/>
                    <a:pt x="34" y="59"/>
                  </a:cubicBezTo>
                  <a:cubicBezTo>
                    <a:pt x="33" y="56"/>
                    <a:pt x="31" y="53"/>
                    <a:pt x="30" y="49"/>
                  </a:cubicBezTo>
                  <a:cubicBezTo>
                    <a:pt x="29" y="48"/>
                    <a:pt x="29" y="47"/>
                    <a:pt x="28" y="47"/>
                  </a:cubicBezTo>
                  <a:cubicBezTo>
                    <a:pt x="28" y="47"/>
                    <a:pt x="28" y="46"/>
                    <a:pt x="28" y="46"/>
                  </a:cubicBezTo>
                  <a:cubicBezTo>
                    <a:pt x="27" y="47"/>
                    <a:pt x="27" y="47"/>
                    <a:pt x="27" y="48"/>
                  </a:cubicBezTo>
                  <a:cubicBezTo>
                    <a:pt x="26" y="51"/>
                    <a:pt x="26" y="54"/>
                    <a:pt x="25" y="57"/>
                  </a:cubicBezTo>
                  <a:cubicBezTo>
                    <a:pt x="23" y="64"/>
                    <a:pt x="22" y="71"/>
                    <a:pt x="20" y="78"/>
                  </a:cubicBezTo>
                  <a:cubicBezTo>
                    <a:pt x="18" y="82"/>
                    <a:pt x="17" y="87"/>
                    <a:pt x="15" y="91"/>
                  </a:cubicBezTo>
                  <a:cubicBezTo>
                    <a:pt x="14" y="95"/>
                    <a:pt x="13" y="99"/>
                    <a:pt x="12" y="103"/>
                  </a:cubicBezTo>
                  <a:cubicBezTo>
                    <a:pt x="11" y="106"/>
                    <a:pt x="10" y="110"/>
                    <a:pt x="10" y="114"/>
                  </a:cubicBezTo>
                  <a:cubicBezTo>
                    <a:pt x="9" y="117"/>
                    <a:pt x="9" y="119"/>
                    <a:pt x="8" y="122"/>
                  </a:cubicBezTo>
                  <a:cubicBezTo>
                    <a:pt x="8" y="122"/>
                    <a:pt x="8" y="123"/>
                    <a:pt x="8" y="123"/>
                  </a:cubicBezTo>
                  <a:cubicBezTo>
                    <a:pt x="8" y="123"/>
                    <a:pt x="9" y="123"/>
                    <a:pt x="9" y="122"/>
                  </a:cubicBezTo>
                  <a:cubicBezTo>
                    <a:pt x="10" y="121"/>
                    <a:pt x="12" y="121"/>
                    <a:pt x="14" y="120"/>
                  </a:cubicBezTo>
                  <a:cubicBezTo>
                    <a:pt x="15" y="120"/>
                    <a:pt x="16" y="119"/>
                    <a:pt x="17" y="119"/>
                  </a:cubicBezTo>
                  <a:cubicBezTo>
                    <a:pt x="20" y="118"/>
                    <a:pt x="23" y="117"/>
                    <a:pt x="26" y="116"/>
                  </a:cubicBezTo>
                  <a:cubicBezTo>
                    <a:pt x="28" y="116"/>
                    <a:pt x="30" y="116"/>
                    <a:pt x="32" y="116"/>
                  </a:cubicBezTo>
                  <a:cubicBezTo>
                    <a:pt x="39" y="116"/>
                    <a:pt x="45" y="116"/>
                    <a:pt x="51" y="116"/>
                  </a:cubicBezTo>
                  <a:cubicBezTo>
                    <a:pt x="55" y="117"/>
                    <a:pt x="59" y="118"/>
                    <a:pt x="63" y="119"/>
                  </a:cubicBezTo>
                  <a:cubicBezTo>
                    <a:pt x="64" y="119"/>
                    <a:pt x="65" y="120"/>
                    <a:pt x="67" y="120"/>
                  </a:cubicBezTo>
                  <a:close/>
                  <a:moveTo>
                    <a:pt x="185" y="90"/>
                  </a:moveTo>
                  <a:cubicBezTo>
                    <a:pt x="184" y="90"/>
                    <a:pt x="184" y="91"/>
                    <a:pt x="184" y="91"/>
                  </a:cubicBezTo>
                  <a:cubicBezTo>
                    <a:pt x="184" y="91"/>
                    <a:pt x="184" y="91"/>
                    <a:pt x="184" y="91"/>
                  </a:cubicBezTo>
                  <a:cubicBezTo>
                    <a:pt x="183" y="92"/>
                    <a:pt x="183" y="93"/>
                    <a:pt x="182" y="93"/>
                  </a:cubicBezTo>
                  <a:cubicBezTo>
                    <a:pt x="182" y="94"/>
                    <a:pt x="182" y="95"/>
                    <a:pt x="181" y="97"/>
                  </a:cubicBezTo>
                  <a:cubicBezTo>
                    <a:pt x="180" y="100"/>
                    <a:pt x="178" y="103"/>
                    <a:pt x="177" y="106"/>
                  </a:cubicBezTo>
                  <a:cubicBezTo>
                    <a:pt x="176" y="109"/>
                    <a:pt x="174" y="112"/>
                    <a:pt x="173" y="115"/>
                  </a:cubicBezTo>
                  <a:cubicBezTo>
                    <a:pt x="171" y="119"/>
                    <a:pt x="170" y="122"/>
                    <a:pt x="168" y="126"/>
                  </a:cubicBezTo>
                  <a:cubicBezTo>
                    <a:pt x="166" y="131"/>
                    <a:pt x="164" y="136"/>
                    <a:pt x="161" y="141"/>
                  </a:cubicBezTo>
                  <a:cubicBezTo>
                    <a:pt x="158" y="148"/>
                    <a:pt x="156" y="154"/>
                    <a:pt x="153" y="161"/>
                  </a:cubicBezTo>
                  <a:cubicBezTo>
                    <a:pt x="153" y="162"/>
                    <a:pt x="153" y="162"/>
                    <a:pt x="153" y="163"/>
                  </a:cubicBezTo>
                  <a:cubicBezTo>
                    <a:pt x="153" y="163"/>
                    <a:pt x="153" y="163"/>
                    <a:pt x="153" y="163"/>
                  </a:cubicBezTo>
                  <a:cubicBezTo>
                    <a:pt x="153" y="163"/>
                    <a:pt x="153" y="163"/>
                    <a:pt x="154" y="163"/>
                  </a:cubicBezTo>
                  <a:cubicBezTo>
                    <a:pt x="155" y="162"/>
                    <a:pt x="156" y="162"/>
                    <a:pt x="157" y="161"/>
                  </a:cubicBezTo>
                  <a:cubicBezTo>
                    <a:pt x="159" y="160"/>
                    <a:pt x="162" y="160"/>
                    <a:pt x="165" y="159"/>
                  </a:cubicBezTo>
                  <a:cubicBezTo>
                    <a:pt x="165" y="159"/>
                    <a:pt x="165" y="159"/>
                    <a:pt x="165" y="159"/>
                  </a:cubicBezTo>
                  <a:cubicBezTo>
                    <a:pt x="166" y="158"/>
                    <a:pt x="166" y="158"/>
                    <a:pt x="166" y="158"/>
                  </a:cubicBezTo>
                  <a:cubicBezTo>
                    <a:pt x="167" y="158"/>
                    <a:pt x="167" y="159"/>
                    <a:pt x="168" y="159"/>
                  </a:cubicBezTo>
                  <a:cubicBezTo>
                    <a:pt x="168" y="159"/>
                    <a:pt x="168" y="159"/>
                    <a:pt x="168" y="159"/>
                  </a:cubicBezTo>
                  <a:cubicBezTo>
                    <a:pt x="169" y="159"/>
                    <a:pt x="169" y="159"/>
                    <a:pt x="170" y="159"/>
                  </a:cubicBezTo>
                  <a:cubicBezTo>
                    <a:pt x="171" y="159"/>
                    <a:pt x="173" y="159"/>
                    <a:pt x="174" y="159"/>
                  </a:cubicBezTo>
                  <a:cubicBezTo>
                    <a:pt x="177" y="159"/>
                    <a:pt x="180" y="159"/>
                    <a:pt x="184" y="159"/>
                  </a:cubicBezTo>
                  <a:cubicBezTo>
                    <a:pt x="190" y="159"/>
                    <a:pt x="197" y="159"/>
                    <a:pt x="203" y="159"/>
                  </a:cubicBezTo>
                  <a:cubicBezTo>
                    <a:pt x="204" y="160"/>
                    <a:pt x="204" y="159"/>
                    <a:pt x="205" y="159"/>
                  </a:cubicBezTo>
                  <a:cubicBezTo>
                    <a:pt x="205" y="159"/>
                    <a:pt x="205" y="159"/>
                    <a:pt x="205" y="158"/>
                  </a:cubicBezTo>
                  <a:cubicBezTo>
                    <a:pt x="202" y="152"/>
                    <a:pt x="200" y="145"/>
                    <a:pt x="198" y="138"/>
                  </a:cubicBezTo>
                  <a:cubicBezTo>
                    <a:pt x="196" y="133"/>
                    <a:pt x="195" y="127"/>
                    <a:pt x="193" y="122"/>
                  </a:cubicBezTo>
                  <a:cubicBezTo>
                    <a:pt x="190" y="114"/>
                    <a:pt x="188" y="106"/>
                    <a:pt x="187" y="97"/>
                  </a:cubicBezTo>
                  <a:cubicBezTo>
                    <a:pt x="186" y="96"/>
                    <a:pt x="186" y="94"/>
                    <a:pt x="186" y="92"/>
                  </a:cubicBezTo>
                  <a:cubicBezTo>
                    <a:pt x="186" y="92"/>
                    <a:pt x="185" y="92"/>
                    <a:pt x="185" y="91"/>
                  </a:cubicBezTo>
                  <a:cubicBezTo>
                    <a:pt x="185" y="91"/>
                    <a:pt x="185" y="91"/>
                    <a:pt x="185" y="90"/>
                  </a:cubicBezTo>
                  <a:close/>
                  <a:moveTo>
                    <a:pt x="152" y="258"/>
                  </a:moveTo>
                  <a:cubicBezTo>
                    <a:pt x="151" y="259"/>
                    <a:pt x="151" y="259"/>
                    <a:pt x="151" y="259"/>
                  </a:cubicBezTo>
                  <a:cubicBezTo>
                    <a:pt x="150" y="259"/>
                    <a:pt x="149" y="258"/>
                    <a:pt x="149" y="257"/>
                  </a:cubicBezTo>
                  <a:cubicBezTo>
                    <a:pt x="149" y="256"/>
                    <a:pt x="150" y="255"/>
                    <a:pt x="151" y="255"/>
                  </a:cubicBezTo>
                  <a:cubicBezTo>
                    <a:pt x="152" y="254"/>
                    <a:pt x="152" y="254"/>
                    <a:pt x="153" y="255"/>
                  </a:cubicBezTo>
                  <a:cubicBezTo>
                    <a:pt x="153" y="256"/>
                    <a:pt x="153" y="256"/>
                    <a:pt x="153" y="257"/>
                  </a:cubicBezTo>
                  <a:cubicBezTo>
                    <a:pt x="154" y="259"/>
                    <a:pt x="154" y="260"/>
                    <a:pt x="154" y="262"/>
                  </a:cubicBezTo>
                  <a:cubicBezTo>
                    <a:pt x="155" y="263"/>
                    <a:pt x="155" y="265"/>
                    <a:pt x="155" y="266"/>
                  </a:cubicBezTo>
                  <a:cubicBezTo>
                    <a:pt x="155" y="266"/>
                    <a:pt x="155" y="266"/>
                    <a:pt x="155" y="265"/>
                  </a:cubicBezTo>
                  <a:cubicBezTo>
                    <a:pt x="156" y="264"/>
                    <a:pt x="156" y="263"/>
                    <a:pt x="156" y="261"/>
                  </a:cubicBezTo>
                  <a:cubicBezTo>
                    <a:pt x="156" y="258"/>
                    <a:pt x="157" y="255"/>
                    <a:pt x="157" y="252"/>
                  </a:cubicBezTo>
                  <a:cubicBezTo>
                    <a:pt x="158" y="252"/>
                    <a:pt x="158" y="251"/>
                    <a:pt x="158" y="251"/>
                  </a:cubicBezTo>
                  <a:cubicBezTo>
                    <a:pt x="158" y="250"/>
                    <a:pt x="159" y="250"/>
                    <a:pt x="160" y="251"/>
                  </a:cubicBezTo>
                  <a:cubicBezTo>
                    <a:pt x="160" y="251"/>
                    <a:pt x="160" y="252"/>
                    <a:pt x="161" y="252"/>
                  </a:cubicBezTo>
                  <a:cubicBezTo>
                    <a:pt x="161" y="253"/>
                    <a:pt x="161" y="254"/>
                    <a:pt x="161" y="255"/>
                  </a:cubicBezTo>
                  <a:cubicBezTo>
                    <a:pt x="162" y="258"/>
                    <a:pt x="163" y="262"/>
                    <a:pt x="164" y="265"/>
                  </a:cubicBezTo>
                  <a:cubicBezTo>
                    <a:pt x="164" y="266"/>
                    <a:pt x="165" y="267"/>
                    <a:pt x="164" y="267"/>
                  </a:cubicBezTo>
                  <a:cubicBezTo>
                    <a:pt x="166" y="268"/>
                    <a:pt x="168" y="268"/>
                    <a:pt x="170" y="268"/>
                  </a:cubicBezTo>
                  <a:cubicBezTo>
                    <a:pt x="170" y="268"/>
                    <a:pt x="170" y="268"/>
                    <a:pt x="170" y="268"/>
                  </a:cubicBezTo>
                  <a:cubicBezTo>
                    <a:pt x="170" y="263"/>
                    <a:pt x="170" y="259"/>
                    <a:pt x="169" y="255"/>
                  </a:cubicBezTo>
                  <a:cubicBezTo>
                    <a:pt x="169" y="254"/>
                    <a:pt x="169" y="252"/>
                    <a:pt x="169" y="250"/>
                  </a:cubicBezTo>
                  <a:cubicBezTo>
                    <a:pt x="169" y="250"/>
                    <a:pt x="169" y="249"/>
                    <a:pt x="168" y="249"/>
                  </a:cubicBezTo>
                  <a:cubicBezTo>
                    <a:pt x="168" y="249"/>
                    <a:pt x="167" y="249"/>
                    <a:pt x="167" y="249"/>
                  </a:cubicBezTo>
                  <a:cubicBezTo>
                    <a:pt x="167" y="248"/>
                    <a:pt x="168" y="248"/>
                    <a:pt x="168" y="248"/>
                  </a:cubicBezTo>
                  <a:cubicBezTo>
                    <a:pt x="169" y="247"/>
                    <a:pt x="169" y="248"/>
                    <a:pt x="169" y="248"/>
                  </a:cubicBezTo>
                  <a:cubicBezTo>
                    <a:pt x="170" y="249"/>
                    <a:pt x="170" y="250"/>
                    <a:pt x="170" y="250"/>
                  </a:cubicBezTo>
                  <a:cubicBezTo>
                    <a:pt x="170" y="252"/>
                    <a:pt x="170" y="254"/>
                    <a:pt x="170" y="256"/>
                  </a:cubicBezTo>
                  <a:cubicBezTo>
                    <a:pt x="171" y="258"/>
                    <a:pt x="171" y="259"/>
                    <a:pt x="171" y="261"/>
                  </a:cubicBezTo>
                  <a:cubicBezTo>
                    <a:pt x="171" y="263"/>
                    <a:pt x="172" y="266"/>
                    <a:pt x="172" y="268"/>
                  </a:cubicBezTo>
                  <a:cubicBezTo>
                    <a:pt x="173" y="268"/>
                    <a:pt x="174" y="269"/>
                    <a:pt x="176" y="269"/>
                  </a:cubicBezTo>
                  <a:cubicBezTo>
                    <a:pt x="176" y="269"/>
                    <a:pt x="177" y="269"/>
                    <a:pt x="177" y="269"/>
                  </a:cubicBezTo>
                  <a:cubicBezTo>
                    <a:pt x="178" y="270"/>
                    <a:pt x="178" y="270"/>
                    <a:pt x="178" y="269"/>
                  </a:cubicBezTo>
                  <a:cubicBezTo>
                    <a:pt x="178" y="269"/>
                    <a:pt x="178" y="269"/>
                    <a:pt x="178" y="269"/>
                  </a:cubicBezTo>
                  <a:cubicBezTo>
                    <a:pt x="178" y="267"/>
                    <a:pt x="178" y="266"/>
                    <a:pt x="178" y="264"/>
                  </a:cubicBezTo>
                  <a:cubicBezTo>
                    <a:pt x="178" y="260"/>
                    <a:pt x="178" y="255"/>
                    <a:pt x="178" y="250"/>
                  </a:cubicBezTo>
                  <a:cubicBezTo>
                    <a:pt x="178" y="249"/>
                    <a:pt x="178" y="247"/>
                    <a:pt x="177" y="246"/>
                  </a:cubicBezTo>
                  <a:cubicBezTo>
                    <a:pt x="177" y="245"/>
                    <a:pt x="177" y="245"/>
                    <a:pt x="177" y="245"/>
                  </a:cubicBezTo>
                  <a:cubicBezTo>
                    <a:pt x="177" y="245"/>
                    <a:pt x="177" y="245"/>
                    <a:pt x="176" y="245"/>
                  </a:cubicBezTo>
                  <a:cubicBezTo>
                    <a:pt x="176" y="245"/>
                    <a:pt x="176" y="244"/>
                    <a:pt x="176" y="244"/>
                  </a:cubicBezTo>
                  <a:cubicBezTo>
                    <a:pt x="176" y="244"/>
                    <a:pt x="176" y="244"/>
                    <a:pt x="175" y="244"/>
                  </a:cubicBezTo>
                  <a:cubicBezTo>
                    <a:pt x="175" y="245"/>
                    <a:pt x="174" y="246"/>
                    <a:pt x="173" y="246"/>
                  </a:cubicBezTo>
                  <a:cubicBezTo>
                    <a:pt x="173" y="246"/>
                    <a:pt x="172" y="246"/>
                    <a:pt x="171" y="246"/>
                  </a:cubicBezTo>
                  <a:cubicBezTo>
                    <a:pt x="170" y="246"/>
                    <a:pt x="168" y="246"/>
                    <a:pt x="167" y="246"/>
                  </a:cubicBezTo>
                  <a:cubicBezTo>
                    <a:pt x="165" y="246"/>
                    <a:pt x="163" y="247"/>
                    <a:pt x="162" y="247"/>
                  </a:cubicBezTo>
                  <a:cubicBezTo>
                    <a:pt x="159" y="247"/>
                    <a:pt x="157" y="247"/>
                    <a:pt x="155" y="247"/>
                  </a:cubicBezTo>
                  <a:cubicBezTo>
                    <a:pt x="150" y="248"/>
                    <a:pt x="146" y="249"/>
                    <a:pt x="142" y="249"/>
                  </a:cubicBezTo>
                  <a:cubicBezTo>
                    <a:pt x="141" y="249"/>
                    <a:pt x="140" y="249"/>
                    <a:pt x="139" y="250"/>
                  </a:cubicBezTo>
                  <a:cubicBezTo>
                    <a:pt x="138" y="253"/>
                    <a:pt x="139" y="266"/>
                    <a:pt x="140" y="269"/>
                  </a:cubicBezTo>
                  <a:cubicBezTo>
                    <a:pt x="142" y="268"/>
                    <a:pt x="145" y="268"/>
                    <a:pt x="147" y="268"/>
                  </a:cubicBezTo>
                  <a:cubicBezTo>
                    <a:pt x="147" y="267"/>
                    <a:pt x="147" y="267"/>
                    <a:pt x="147" y="266"/>
                  </a:cubicBezTo>
                  <a:cubicBezTo>
                    <a:pt x="147" y="263"/>
                    <a:pt x="147" y="261"/>
                    <a:pt x="147" y="258"/>
                  </a:cubicBezTo>
                  <a:cubicBezTo>
                    <a:pt x="146" y="256"/>
                    <a:pt x="146" y="255"/>
                    <a:pt x="146" y="254"/>
                  </a:cubicBezTo>
                  <a:cubicBezTo>
                    <a:pt x="146" y="253"/>
                    <a:pt x="146" y="252"/>
                    <a:pt x="145" y="252"/>
                  </a:cubicBezTo>
                  <a:cubicBezTo>
                    <a:pt x="145" y="252"/>
                    <a:pt x="145" y="252"/>
                    <a:pt x="145" y="251"/>
                  </a:cubicBezTo>
                  <a:cubicBezTo>
                    <a:pt x="144" y="251"/>
                    <a:pt x="145" y="250"/>
                    <a:pt x="146" y="250"/>
                  </a:cubicBezTo>
                  <a:cubicBezTo>
                    <a:pt x="147" y="250"/>
                    <a:pt x="147" y="250"/>
                    <a:pt x="147" y="251"/>
                  </a:cubicBezTo>
                  <a:cubicBezTo>
                    <a:pt x="147" y="252"/>
                    <a:pt x="147" y="253"/>
                    <a:pt x="147" y="254"/>
                  </a:cubicBezTo>
                  <a:cubicBezTo>
                    <a:pt x="148" y="257"/>
                    <a:pt x="148" y="260"/>
                    <a:pt x="148" y="264"/>
                  </a:cubicBezTo>
                  <a:cubicBezTo>
                    <a:pt x="149" y="265"/>
                    <a:pt x="149" y="266"/>
                    <a:pt x="149" y="267"/>
                  </a:cubicBezTo>
                  <a:cubicBezTo>
                    <a:pt x="151" y="267"/>
                    <a:pt x="152" y="267"/>
                    <a:pt x="154" y="267"/>
                  </a:cubicBezTo>
                  <a:cubicBezTo>
                    <a:pt x="153" y="264"/>
                    <a:pt x="153" y="261"/>
                    <a:pt x="152" y="258"/>
                  </a:cubicBezTo>
                  <a:close/>
                  <a:moveTo>
                    <a:pt x="67" y="122"/>
                  </a:moveTo>
                  <a:cubicBezTo>
                    <a:pt x="67" y="123"/>
                    <a:pt x="66" y="123"/>
                    <a:pt x="66" y="123"/>
                  </a:cubicBezTo>
                  <a:cubicBezTo>
                    <a:pt x="65" y="124"/>
                    <a:pt x="65" y="123"/>
                    <a:pt x="64" y="123"/>
                  </a:cubicBezTo>
                  <a:cubicBezTo>
                    <a:pt x="63" y="122"/>
                    <a:pt x="63" y="122"/>
                    <a:pt x="62" y="121"/>
                  </a:cubicBezTo>
                  <a:cubicBezTo>
                    <a:pt x="56" y="120"/>
                    <a:pt x="49" y="119"/>
                    <a:pt x="43" y="118"/>
                  </a:cubicBezTo>
                  <a:cubicBezTo>
                    <a:pt x="43" y="118"/>
                    <a:pt x="42" y="118"/>
                    <a:pt x="42" y="118"/>
                  </a:cubicBezTo>
                  <a:cubicBezTo>
                    <a:pt x="41" y="119"/>
                    <a:pt x="41" y="119"/>
                    <a:pt x="41" y="119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0" y="120"/>
                    <a:pt x="40" y="120"/>
                    <a:pt x="39" y="120"/>
                  </a:cubicBezTo>
                  <a:cubicBezTo>
                    <a:pt x="39" y="120"/>
                    <a:pt x="38" y="119"/>
                    <a:pt x="37" y="119"/>
                  </a:cubicBezTo>
                  <a:cubicBezTo>
                    <a:pt x="36" y="119"/>
                    <a:pt x="35" y="119"/>
                    <a:pt x="33" y="119"/>
                  </a:cubicBezTo>
                  <a:cubicBezTo>
                    <a:pt x="31" y="119"/>
                    <a:pt x="28" y="119"/>
                    <a:pt x="25" y="119"/>
                  </a:cubicBezTo>
                  <a:cubicBezTo>
                    <a:pt x="23" y="120"/>
                    <a:pt x="21" y="120"/>
                    <a:pt x="19" y="121"/>
                  </a:cubicBezTo>
                  <a:cubicBezTo>
                    <a:pt x="19" y="122"/>
                    <a:pt x="18" y="122"/>
                    <a:pt x="17" y="122"/>
                  </a:cubicBezTo>
                  <a:cubicBezTo>
                    <a:pt x="16" y="123"/>
                    <a:pt x="16" y="123"/>
                    <a:pt x="15" y="122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3" y="122"/>
                    <a:pt x="12" y="123"/>
                    <a:pt x="11" y="124"/>
                  </a:cubicBezTo>
                  <a:cubicBezTo>
                    <a:pt x="9" y="125"/>
                    <a:pt x="7" y="126"/>
                    <a:pt x="6" y="128"/>
                  </a:cubicBezTo>
                  <a:cubicBezTo>
                    <a:pt x="5" y="129"/>
                    <a:pt x="4" y="129"/>
                    <a:pt x="4" y="131"/>
                  </a:cubicBezTo>
                  <a:cubicBezTo>
                    <a:pt x="3" y="132"/>
                    <a:pt x="3" y="133"/>
                    <a:pt x="3" y="134"/>
                  </a:cubicBezTo>
                  <a:cubicBezTo>
                    <a:pt x="3" y="134"/>
                    <a:pt x="4" y="134"/>
                    <a:pt x="4" y="134"/>
                  </a:cubicBezTo>
                  <a:cubicBezTo>
                    <a:pt x="5" y="134"/>
                    <a:pt x="6" y="134"/>
                    <a:pt x="6" y="135"/>
                  </a:cubicBezTo>
                  <a:cubicBezTo>
                    <a:pt x="7" y="135"/>
                    <a:pt x="7" y="136"/>
                    <a:pt x="8" y="136"/>
                  </a:cubicBezTo>
                  <a:cubicBezTo>
                    <a:pt x="9" y="137"/>
                    <a:pt x="10" y="138"/>
                    <a:pt x="12" y="139"/>
                  </a:cubicBezTo>
                  <a:cubicBezTo>
                    <a:pt x="12" y="139"/>
                    <a:pt x="12" y="139"/>
                    <a:pt x="12" y="139"/>
                  </a:cubicBezTo>
                  <a:cubicBezTo>
                    <a:pt x="15" y="140"/>
                    <a:pt x="17" y="140"/>
                    <a:pt x="19" y="140"/>
                  </a:cubicBezTo>
                  <a:cubicBezTo>
                    <a:pt x="19" y="140"/>
                    <a:pt x="19" y="140"/>
                    <a:pt x="20" y="140"/>
                  </a:cubicBezTo>
                  <a:cubicBezTo>
                    <a:pt x="20" y="140"/>
                    <a:pt x="20" y="140"/>
                    <a:pt x="20" y="140"/>
                  </a:cubicBezTo>
                  <a:cubicBezTo>
                    <a:pt x="23" y="140"/>
                    <a:pt x="26" y="141"/>
                    <a:pt x="29" y="141"/>
                  </a:cubicBezTo>
                  <a:cubicBezTo>
                    <a:pt x="29" y="141"/>
                    <a:pt x="29" y="141"/>
                    <a:pt x="30" y="141"/>
                  </a:cubicBezTo>
                  <a:cubicBezTo>
                    <a:pt x="29" y="141"/>
                    <a:pt x="29" y="140"/>
                    <a:pt x="29" y="140"/>
                  </a:cubicBezTo>
                  <a:cubicBezTo>
                    <a:pt x="26" y="140"/>
                    <a:pt x="24" y="139"/>
                    <a:pt x="21" y="139"/>
                  </a:cubicBezTo>
                  <a:cubicBezTo>
                    <a:pt x="20" y="139"/>
                    <a:pt x="18" y="139"/>
                    <a:pt x="17" y="139"/>
                  </a:cubicBezTo>
                  <a:cubicBezTo>
                    <a:pt x="16" y="138"/>
                    <a:pt x="15" y="137"/>
                    <a:pt x="15" y="136"/>
                  </a:cubicBezTo>
                  <a:cubicBezTo>
                    <a:pt x="15" y="132"/>
                    <a:pt x="16" y="129"/>
                    <a:pt x="19" y="128"/>
                  </a:cubicBezTo>
                  <a:cubicBezTo>
                    <a:pt x="22" y="126"/>
                    <a:pt x="26" y="125"/>
                    <a:pt x="29" y="124"/>
                  </a:cubicBezTo>
                  <a:cubicBezTo>
                    <a:pt x="29" y="124"/>
                    <a:pt x="29" y="124"/>
                    <a:pt x="29" y="124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29" y="123"/>
                    <a:pt x="29" y="122"/>
                    <a:pt x="29" y="122"/>
                  </a:cubicBezTo>
                  <a:cubicBezTo>
                    <a:pt x="29" y="121"/>
                    <a:pt x="30" y="121"/>
                    <a:pt x="31" y="121"/>
                  </a:cubicBezTo>
                  <a:cubicBezTo>
                    <a:pt x="32" y="121"/>
                    <a:pt x="33" y="121"/>
                    <a:pt x="34" y="122"/>
                  </a:cubicBezTo>
                  <a:cubicBezTo>
                    <a:pt x="34" y="122"/>
                    <a:pt x="34" y="122"/>
                    <a:pt x="34" y="122"/>
                  </a:cubicBezTo>
                  <a:cubicBezTo>
                    <a:pt x="36" y="122"/>
                    <a:pt x="37" y="122"/>
                    <a:pt x="38" y="122"/>
                  </a:cubicBezTo>
                  <a:cubicBezTo>
                    <a:pt x="39" y="122"/>
                    <a:pt x="39" y="122"/>
                    <a:pt x="39" y="121"/>
                  </a:cubicBezTo>
                  <a:cubicBezTo>
                    <a:pt x="39" y="121"/>
                    <a:pt x="39" y="121"/>
                    <a:pt x="40" y="121"/>
                  </a:cubicBezTo>
                  <a:cubicBezTo>
                    <a:pt x="40" y="121"/>
                    <a:pt x="41" y="122"/>
                    <a:pt x="41" y="122"/>
                  </a:cubicBezTo>
                  <a:cubicBezTo>
                    <a:pt x="41" y="123"/>
                    <a:pt x="41" y="123"/>
                    <a:pt x="41" y="123"/>
                  </a:cubicBezTo>
                  <a:cubicBezTo>
                    <a:pt x="41" y="123"/>
                    <a:pt x="41" y="123"/>
                    <a:pt x="42" y="123"/>
                  </a:cubicBezTo>
                  <a:cubicBezTo>
                    <a:pt x="43" y="123"/>
                    <a:pt x="45" y="123"/>
                    <a:pt x="47" y="124"/>
                  </a:cubicBezTo>
                  <a:cubicBezTo>
                    <a:pt x="49" y="124"/>
                    <a:pt x="52" y="125"/>
                    <a:pt x="55" y="126"/>
                  </a:cubicBezTo>
                  <a:cubicBezTo>
                    <a:pt x="55" y="127"/>
                    <a:pt x="55" y="127"/>
                    <a:pt x="55" y="127"/>
                  </a:cubicBezTo>
                  <a:cubicBezTo>
                    <a:pt x="56" y="127"/>
                    <a:pt x="57" y="128"/>
                    <a:pt x="58" y="128"/>
                  </a:cubicBezTo>
                  <a:cubicBezTo>
                    <a:pt x="58" y="128"/>
                    <a:pt x="58" y="128"/>
                    <a:pt x="58" y="128"/>
                  </a:cubicBezTo>
                  <a:cubicBezTo>
                    <a:pt x="59" y="128"/>
                    <a:pt x="59" y="129"/>
                    <a:pt x="59" y="129"/>
                  </a:cubicBezTo>
                  <a:cubicBezTo>
                    <a:pt x="60" y="129"/>
                    <a:pt x="60" y="130"/>
                    <a:pt x="60" y="130"/>
                  </a:cubicBezTo>
                  <a:cubicBezTo>
                    <a:pt x="61" y="131"/>
                    <a:pt x="61" y="133"/>
                    <a:pt x="61" y="134"/>
                  </a:cubicBezTo>
                  <a:cubicBezTo>
                    <a:pt x="61" y="137"/>
                    <a:pt x="60" y="138"/>
                    <a:pt x="58" y="139"/>
                  </a:cubicBezTo>
                  <a:cubicBezTo>
                    <a:pt x="57" y="140"/>
                    <a:pt x="56" y="140"/>
                    <a:pt x="56" y="140"/>
                  </a:cubicBezTo>
                  <a:cubicBezTo>
                    <a:pt x="55" y="140"/>
                    <a:pt x="55" y="140"/>
                    <a:pt x="55" y="140"/>
                  </a:cubicBezTo>
                  <a:cubicBezTo>
                    <a:pt x="55" y="140"/>
                    <a:pt x="55" y="140"/>
                    <a:pt x="55" y="140"/>
                  </a:cubicBezTo>
                  <a:cubicBezTo>
                    <a:pt x="56" y="140"/>
                    <a:pt x="58" y="140"/>
                    <a:pt x="59" y="140"/>
                  </a:cubicBezTo>
                  <a:cubicBezTo>
                    <a:pt x="61" y="139"/>
                    <a:pt x="64" y="139"/>
                    <a:pt x="66" y="138"/>
                  </a:cubicBezTo>
                  <a:cubicBezTo>
                    <a:pt x="68" y="137"/>
                    <a:pt x="69" y="137"/>
                    <a:pt x="71" y="136"/>
                  </a:cubicBezTo>
                  <a:cubicBezTo>
                    <a:pt x="73" y="134"/>
                    <a:pt x="74" y="132"/>
                    <a:pt x="74" y="129"/>
                  </a:cubicBezTo>
                  <a:cubicBezTo>
                    <a:pt x="74" y="129"/>
                    <a:pt x="74" y="129"/>
                    <a:pt x="73" y="129"/>
                  </a:cubicBezTo>
                  <a:cubicBezTo>
                    <a:pt x="73" y="127"/>
                    <a:pt x="72" y="126"/>
                    <a:pt x="71" y="125"/>
                  </a:cubicBezTo>
                  <a:cubicBezTo>
                    <a:pt x="71" y="125"/>
                    <a:pt x="71" y="125"/>
                    <a:pt x="71" y="125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69" y="123"/>
                    <a:pt x="68" y="123"/>
                    <a:pt x="67" y="122"/>
                  </a:cubicBezTo>
                  <a:close/>
                  <a:moveTo>
                    <a:pt x="53" y="128"/>
                  </a:moveTo>
                  <a:cubicBezTo>
                    <a:pt x="53" y="127"/>
                    <a:pt x="52" y="127"/>
                    <a:pt x="51" y="126"/>
                  </a:cubicBezTo>
                  <a:cubicBezTo>
                    <a:pt x="49" y="126"/>
                    <a:pt x="47" y="125"/>
                    <a:pt x="45" y="125"/>
                  </a:cubicBezTo>
                  <a:cubicBezTo>
                    <a:pt x="42" y="125"/>
                    <a:pt x="38" y="125"/>
                    <a:pt x="35" y="125"/>
                  </a:cubicBezTo>
                  <a:cubicBezTo>
                    <a:pt x="33" y="125"/>
                    <a:pt x="32" y="125"/>
                    <a:pt x="30" y="125"/>
                  </a:cubicBezTo>
                  <a:cubicBezTo>
                    <a:pt x="27" y="126"/>
                    <a:pt x="23" y="128"/>
                    <a:pt x="20" y="129"/>
                  </a:cubicBezTo>
                  <a:cubicBezTo>
                    <a:pt x="18" y="130"/>
                    <a:pt x="17" y="132"/>
                    <a:pt x="17" y="134"/>
                  </a:cubicBezTo>
                  <a:cubicBezTo>
                    <a:pt x="16" y="134"/>
                    <a:pt x="16" y="135"/>
                    <a:pt x="16" y="135"/>
                  </a:cubicBezTo>
                  <a:cubicBezTo>
                    <a:pt x="16" y="136"/>
                    <a:pt x="17" y="137"/>
                    <a:pt x="18" y="137"/>
                  </a:cubicBezTo>
                  <a:cubicBezTo>
                    <a:pt x="18" y="137"/>
                    <a:pt x="19" y="137"/>
                    <a:pt x="19" y="137"/>
                  </a:cubicBezTo>
                  <a:cubicBezTo>
                    <a:pt x="20" y="137"/>
                    <a:pt x="22" y="137"/>
                    <a:pt x="23" y="138"/>
                  </a:cubicBezTo>
                  <a:cubicBezTo>
                    <a:pt x="25" y="138"/>
                    <a:pt x="28" y="138"/>
                    <a:pt x="31" y="139"/>
                  </a:cubicBezTo>
                  <a:cubicBezTo>
                    <a:pt x="31" y="139"/>
                    <a:pt x="32" y="140"/>
                    <a:pt x="33" y="140"/>
                  </a:cubicBezTo>
                  <a:cubicBezTo>
                    <a:pt x="36" y="140"/>
                    <a:pt x="38" y="140"/>
                    <a:pt x="40" y="140"/>
                  </a:cubicBezTo>
                  <a:cubicBezTo>
                    <a:pt x="44" y="140"/>
                    <a:pt x="48" y="140"/>
                    <a:pt x="52" y="139"/>
                  </a:cubicBezTo>
                  <a:cubicBezTo>
                    <a:pt x="54" y="139"/>
                    <a:pt x="56" y="138"/>
                    <a:pt x="58" y="137"/>
                  </a:cubicBezTo>
                  <a:cubicBezTo>
                    <a:pt x="59" y="137"/>
                    <a:pt x="59" y="136"/>
                    <a:pt x="59" y="135"/>
                  </a:cubicBezTo>
                  <a:cubicBezTo>
                    <a:pt x="60" y="135"/>
                    <a:pt x="60" y="134"/>
                    <a:pt x="60" y="134"/>
                  </a:cubicBezTo>
                  <a:cubicBezTo>
                    <a:pt x="60" y="133"/>
                    <a:pt x="59" y="132"/>
                    <a:pt x="58" y="132"/>
                  </a:cubicBezTo>
                  <a:cubicBezTo>
                    <a:pt x="57" y="132"/>
                    <a:pt x="57" y="131"/>
                    <a:pt x="57" y="131"/>
                  </a:cubicBezTo>
                  <a:cubicBezTo>
                    <a:pt x="57" y="131"/>
                    <a:pt x="56" y="131"/>
                    <a:pt x="56" y="131"/>
                  </a:cubicBezTo>
                  <a:cubicBezTo>
                    <a:pt x="55" y="130"/>
                    <a:pt x="55" y="130"/>
                    <a:pt x="54" y="130"/>
                  </a:cubicBezTo>
                  <a:cubicBezTo>
                    <a:pt x="54" y="130"/>
                    <a:pt x="53" y="129"/>
                    <a:pt x="53" y="128"/>
                  </a:cubicBezTo>
                  <a:cubicBezTo>
                    <a:pt x="53" y="128"/>
                    <a:pt x="53" y="128"/>
                    <a:pt x="53" y="128"/>
                  </a:cubicBezTo>
                  <a:close/>
                  <a:moveTo>
                    <a:pt x="66" y="254"/>
                  </a:moveTo>
                  <a:cubicBezTo>
                    <a:pt x="65" y="254"/>
                    <a:pt x="65" y="255"/>
                    <a:pt x="65" y="255"/>
                  </a:cubicBezTo>
                  <a:cubicBezTo>
                    <a:pt x="64" y="256"/>
                    <a:pt x="65" y="256"/>
                    <a:pt x="65" y="257"/>
                  </a:cubicBezTo>
                  <a:cubicBezTo>
                    <a:pt x="65" y="257"/>
                    <a:pt x="65" y="257"/>
                    <a:pt x="65" y="257"/>
                  </a:cubicBezTo>
                  <a:cubicBezTo>
                    <a:pt x="65" y="260"/>
                    <a:pt x="65" y="263"/>
                    <a:pt x="65" y="266"/>
                  </a:cubicBezTo>
                  <a:cubicBezTo>
                    <a:pt x="65" y="267"/>
                    <a:pt x="66" y="269"/>
                    <a:pt x="66" y="271"/>
                  </a:cubicBezTo>
                  <a:cubicBezTo>
                    <a:pt x="66" y="271"/>
                    <a:pt x="66" y="272"/>
                    <a:pt x="67" y="272"/>
                  </a:cubicBezTo>
                  <a:cubicBezTo>
                    <a:pt x="67" y="273"/>
                    <a:pt x="68" y="273"/>
                    <a:pt x="68" y="273"/>
                  </a:cubicBezTo>
                  <a:cubicBezTo>
                    <a:pt x="69" y="274"/>
                    <a:pt x="69" y="275"/>
                    <a:pt x="69" y="276"/>
                  </a:cubicBezTo>
                  <a:cubicBezTo>
                    <a:pt x="69" y="276"/>
                    <a:pt x="69" y="276"/>
                    <a:pt x="69" y="276"/>
                  </a:cubicBezTo>
                  <a:cubicBezTo>
                    <a:pt x="72" y="277"/>
                    <a:pt x="76" y="276"/>
                    <a:pt x="80" y="276"/>
                  </a:cubicBezTo>
                  <a:cubicBezTo>
                    <a:pt x="80" y="274"/>
                    <a:pt x="81" y="274"/>
                    <a:pt x="83" y="274"/>
                  </a:cubicBezTo>
                  <a:cubicBezTo>
                    <a:pt x="83" y="274"/>
                    <a:pt x="83" y="274"/>
                    <a:pt x="83" y="274"/>
                  </a:cubicBezTo>
                  <a:cubicBezTo>
                    <a:pt x="83" y="272"/>
                    <a:pt x="83" y="269"/>
                    <a:pt x="82" y="267"/>
                  </a:cubicBezTo>
                  <a:cubicBezTo>
                    <a:pt x="82" y="264"/>
                    <a:pt x="82" y="262"/>
                    <a:pt x="82" y="259"/>
                  </a:cubicBezTo>
                  <a:cubicBezTo>
                    <a:pt x="82" y="258"/>
                    <a:pt x="82" y="256"/>
                    <a:pt x="82" y="255"/>
                  </a:cubicBezTo>
                  <a:cubicBezTo>
                    <a:pt x="82" y="255"/>
                    <a:pt x="82" y="254"/>
                    <a:pt x="81" y="253"/>
                  </a:cubicBezTo>
                  <a:cubicBezTo>
                    <a:pt x="81" y="253"/>
                    <a:pt x="81" y="253"/>
                    <a:pt x="81" y="252"/>
                  </a:cubicBezTo>
                  <a:cubicBezTo>
                    <a:pt x="82" y="252"/>
                    <a:pt x="82" y="252"/>
                    <a:pt x="83" y="252"/>
                  </a:cubicBezTo>
                  <a:cubicBezTo>
                    <a:pt x="83" y="252"/>
                    <a:pt x="83" y="252"/>
                    <a:pt x="83" y="253"/>
                  </a:cubicBezTo>
                  <a:cubicBezTo>
                    <a:pt x="83" y="254"/>
                    <a:pt x="83" y="254"/>
                    <a:pt x="83" y="255"/>
                  </a:cubicBezTo>
                  <a:cubicBezTo>
                    <a:pt x="83" y="257"/>
                    <a:pt x="83" y="259"/>
                    <a:pt x="83" y="261"/>
                  </a:cubicBezTo>
                  <a:cubicBezTo>
                    <a:pt x="83" y="264"/>
                    <a:pt x="83" y="267"/>
                    <a:pt x="84" y="270"/>
                  </a:cubicBezTo>
                  <a:cubicBezTo>
                    <a:pt x="84" y="272"/>
                    <a:pt x="85" y="273"/>
                    <a:pt x="85" y="275"/>
                  </a:cubicBezTo>
                  <a:cubicBezTo>
                    <a:pt x="87" y="275"/>
                    <a:pt x="90" y="275"/>
                    <a:pt x="92" y="274"/>
                  </a:cubicBezTo>
                  <a:cubicBezTo>
                    <a:pt x="91" y="267"/>
                    <a:pt x="90" y="260"/>
                    <a:pt x="89" y="253"/>
                  </a:cubicBezTo>
                  <a:cubicBezTo>
                    <a:pt x="88" y="253"/>
                    <a:pt x="88" y="252"/>
                    <a:pt x="88" y="252"/>
                  </a:cubicBezTo>
                  <a:cubicBezTo>
                    <a:pt x="87" y="252"/>
                    <a:pt x="87" y="252"/>
                    <a:pt x="87" y="252"/>
                  </a:cubicBezTo>
                  <a:cubicBezTo>
                    <a:pt x="85" y="252"/>
                    <a:pt x="84" y="252"/>
                    <a:pt x="82" y="252"/>
                  </a:cubicBezTo>
                  <a:cubicBezTo>
                    <a:pt x="82" y="252"/>
                    <a:pt x="81" y="252"/>
                    <a:pt x="81" y="252"/>
                  </a:cubicBezTo>
                  <a:cubicBezTo>
                    <a:pt x="80" y="253"/>
                    <a:pt x="80" y="253"/>
                    <a:pt x="79" y="253"/>
                  </a:cubicBezTo>
                  <a:cubicBezTo>
                    <a:pt x="79" y="253"/>
                    <a:pt x="79" y="252"/>
                    <a:pt x="78" y="252"/>
                  </a:cubicBezTo>
                  <a:cubicBezTo>
                    <a:pt x="78" y="252"/>
                    <a:pt x="78" y="252"/>
                    <a:pt x="77" y="252"/>
                  </a:cubicBezTo>
                  <a:cubicBezTo>
                    <a:pt x="76" y="252"/>
                    <a:pt x="75" y="252"/>
                    <a:pt x="73" y="252"/>
                  </a:cubicBezTo>
                  <a:cubicBezTo>
                    <a:pt x="73" y="252"/>
                    <a:pt x="73" y="252"/>
                    <a:pt x="73" y="252"/>
                  </a:cubicBezTo>
                  <a:cubicBezTo>
                    <a:pt x="73" y="253"/>
                    <a:pt x="72" y="253"/>
                    <a:pt x="72" y="254"/>
                  </a:cubicBezTo>
                  <a:cubicBezTo>
                    <a:pt x="72" y="254"/>
                    <a:pt x="72" y="255"/>
                    <a:pt x="72" y="256"/>
                  </a:cubicBezTo>
                  <a:cubicBezTo>
                    <a:pt x="72" y="259"/>
                    <a:pt x="73" y="261"/>
                    <a:pt x="73" y="264"/>
                  </a:cubicBezTo>
                  <a:cubicBezTo>
                    <a:pt x="73" y="266"/>
                    <a:pt x="74" y="268"/>
                    <a:pt x="74" y="270"/>
                  </a:cubicBezTo>
                  <a:cubicBezTo>
                    <a:pt x="75" y="271"/>
                    <a:pt x="75" y="272"/>
                    <a:pt x="75" y="273"/>
                  </a:cubicBezTo>
                  <a:cubicBezTo>
                    <a:pt x="76" y="274"/>
                    <a:pt x="75" y="275"/>
                    <a:pt x="74" y="275"/>
                  </a:cubicBezTo>
                  <a:cubicBezTo>
                    <a:pt x="74" y="275"/>
                    <a:pt x="73" y="275"/>
                    <a:pt x="73" y="274"/>
                  </a:cubicBezTo>
                  <a:cubicBezTo>
                    <a:pt x="73" y="274"/>
                    <a:pt x="72" y="274"/>
                    <a:pt x="72" y="273"/>
                  </a:cubicBezTo>
                  <a:cubicBezTo>
                    <a:pt x="72" y="269"/>
                    <a:pt x="72" y="265"/>
                    <a:pt x="71" y="261"/>
                  </a:cubicBezTo>
                  <a:cubicBezTo>
                    <a:pt x="71" y="259"/>
                    <a:pt x="71" y="258"/>
                    <a:pt x="70" y="256"/>
                  </a:cubicBezTo>
                  <a:cubicBezTo>
                    <a:pt x="70" y="256"/>
                    <a:pt x="70" y="255"/>
                    <a:pt x="70" y="255"/>
                  </a:cubicBezTo>
                  <a:cubicBezTo>
                    <a:pt x="70" y="255"/>
                    <a:pt x="70" y="255"/>
                    <a:pt x="70" y="255"/>
                  </a:cubicBezTo>
                  <a:cubicBezTo>
                    <a:pt x="69" y="255"/>
                    <a:pt x="69" y="255"/>
                    <a:pt x="69" y="254"/>
                  </a:cubicBezTo>
                  <a:cubicBezTo>
                    <a:pt x="69" y="254"/>
                    <a:pt x="69" y="254"/>
                    <a:pt x="69" y="253"/>
                  </a:cubicBezTo>
                  <a:cubicBezTo>
                    <a:pt x="69" y="253"/>
                    <a:pt x="69" y="253"/>
                    <a:pt x="69" y="253"/>
                  </a:cubicBezTo>
                  <a:cubicBezTo>
                    <a:pt x="68" y="253"/>
                    <a:pt x="68" y="253"/>
                    <a:pt x="67" y="253"/>
                  </a:cubicBezTo>
                  <a:cubicBezTo>
                    <a:pt x="67" y="254"/>
                    <a:pt x="67" y="255"/>
                    <a:pt x="66" y="254"/>
                  </a:cubicBezTo>
                  <a:close/>
                  <a:moveTo>
                    <a:pt x="217" y="172"/>
                  </a:moveTo>
                  <a:cubicBezTo>
                    <a:pt x="216" y="173"/>
                    <a:pt x="215" y="173"/>
                    <a:pt x="215" y="172"/>
                  </a:cubicBezTo>
                  <a:cubicBezTo>
                    <a:pt x="214" y="172"/>
                    <a:pt x="213" y="171"/>
                    <a:pt x="213" y="170"/>
                  </a:cubicBezTo>
                  <a:cubicBezTo>
                    <a:pt x="213" y="169"/>
                    <a:pt x="213" y="169"/>
                    <a:pt x="213" y="168"/>
                  </a:cubicBezTo>
                  <a:cubicBezTo>
                    <a:pt x="212" y="167"/>
                    <a:pt x="211" y="166"/>
                    <a:pt x="209" y="166"/>
                  </a:cubicBezTo>
                  <a:cubicBezTo>
                    <a:pt x="209" y="165"/>
                    <a:pt x="208" y="165"/>
                    <a:pt x="208" y="164"/>
                  </a:cubicBezTo>
                  <a:cubicBezTo>
                    <a:pt x="208" y="164"/>
                    <a:pt x="207" y="164"/>
                    <a:pt x="207" y="164"/>
                  </a:cubicBezTo>
                  <a:cubicBezTo>
                    <a:pt x="206" y="164"/>
                    <a:pt x="204" y="163"/>
                    <a:pt x="203" y="163"/>
                  </a:cubicBezTo>
                  <a:cubicBezTo>
                    <a:pt x="200" y="163"/>
                    <a:pt x="197" y="163"/>
                    <a:pt x="194" y="163"/>
                  </a:cubicBezTo>
                  <a:cubicBezTo>
                    <a:pt x="188" y="163"/>
                    <a:pt x="183" y="163"/>
                    <a:pt x="177" y="163"/>
                  </a:cubicBezTo>
                  <a:cubicBezTo>
                    <a:pt x="173" y="163"/>
                    <a:pt x="168" y="163"/>
                    <a:pt x="163" y="164"/>
                  </a:cubicBezTo>
                  <a:cubicBezTo>
                    <a:pt x="160" y="164"/>
                    <a:pt x="158" y="165"/>
                    <a:pt x="155" y="166"/>
                  </a:cubicBezTo>
                  <a:cubicBezTo>
                    <a:pt x="154" y="167"/>
                    <a:pt x="153" y="168"/>
                    <a:pt x="152" y="169"/>
                  </a:cubicBezTo>
                  <a:cubicBezTo>
                    <a:pt x="152" y="169"/>
                    <a:pt x="151" y="169"/>
                    <a:pt x="151" y="170"/>
                  </a:cubicBezTo>
                  <a:cubicBezTo>
                    <a:pt x="151" y="170"/>
                    <a:pt x="150" y="171"/>
                    <a:pt x="149" y="171"/>
                  </a:cubicBezTo>
                  <a:cubicBezTo>
                    <a:pt x="149" y="171"/>
                    <a:pt x="149" y="171"/>
                    <a:pt x="149" y="171"/>
                  </a:cubicBezTo>
                  <a:cubicBezTo>
                    <a:pt x="149" y="172"/>
                    <a:pt x="149" y="173"/>
                    <a:pt x="149" y="175"/>
                  </a:cubicBezTo>
                  <a:cubicBezTo>
                    <a:pt x="150" y="176"/>
                    <a:pt x="152" y="177"/>
                    <a:pt x="153" y="177"/>
                  </a:cubicBezTo>
                  <a:cubicBezTo>
                    <a:pt x="154" y="178"/>
                    <a:pt x="155" y="178"/>
                    <a:pt x="156" y="178"/>
                  </a:cubicBezTo>
                  <a:cubicBezTo>
                    <a:pt x="157" y="178"/>
                    <a:pt x="157" y="178"/>
                    <a:pt x="157" y="178"/>
                  </a:cubicBezTo>
                  <a:cubicBezTo>
                    <a:pt x="157" y="178"/>
                    <a:pt x="157" y="178"/>
                    <a:pt x="157" y="177"/>
                  </a:cubicBezTo>
                  <a:cubicBezTo>
                    <a:pt x="157" y="176"/>
                    <a:pt x="157" y="175"/>
                    <a:pt x="158" y="174"/>
                  </a:cubicBezTo>
                  <a:cubicBezTo>
                    <a:pt x="158" y="172"/>
                    <a:pt x="159" y="171"/>
                    <a:pt x="160" y="171"/>
                  </a:cubicBezTo>
                  <a:cubicBezTo>
                    <a:pt x="160" y="170"/>
                    <a:pt x="161" y="170"/>
                    <a:pt x="161" y="170"/>
                  </a:cubicBezTo>
                  <a:cubicBezTo>
                    <a:pt x="162" y="169"/>
                    <a:pt x="164" y="169"/>
                    <a:pt x="166" y="169"/>
                  </a:cubicBezTo>
                  <a:cubicBezTo>
                    <a:pt x="166" y="169"/>
                    <a:pt x="167" y="168"/>
                    <a:pt x="168" y="168"/>
                  </a:cubicBezTo>
                  <a:cubicBezTo>
                    <a:pt x="168" y="168"/>
                    <a:pt x="169" y="168"/>
                    <a:pt x="169" y="168"/>
                  </a:cubicBezTo>
                  <a:cubicBezTo>
                    <a:pt x="169" y="168"/>
                    <a:pt x="170" y="168"/>
                    <a:pt x="170" y="168"/>
                  </a:cubicBezTo>
                  <a:cubicBezTo>
                    <a:pt x="170" y="168"/>
                    <a:pt x="170" y="169"/>
                    <a:pt x="170" y="169"/>
                  </a:cubicBezTo>
                  <a:cubicBezTo>
                    <a:pt x="171" y="169"/>
                    <a:pt x="171" y="169"/>
                    <a:pt x="172" y="169"/>
                  </a:cubicBezTo>
                  <a:cubicBezTo>
                    <a:pt x="180" y="169"/>
                    <a:pt x="188" y="169"/>
                    <a:pt x="196" y="169"/>
                  </a:cubicBezTo>
                  <a:cubicBezTo>
                    <a:pt x="197" y="169"/>
                    <a:pt x="197" y="169"/>
                    <a:pt x="198" y="169"/>
                  </a:cubicBezTo>
                  <a:cubicBezTo>
                    <a:pt x="200" y="170"/>
                    <a:pt x="202" y="170"/>
                    <a:pt x="203" y="171"/>
                  </a:cubicBezTo>
                  <a:cubicBezTo>
                    <a:pt x="204" y="171"/>
                    <a:pt x="205" y="171"/>
                    <a:pt x="205" y="172"/>
                  </a:cubicBezTo>
                  <a:cubicBezTo>
                    <a:pt x="206" y="172"/>
                    <a:pt x="206" y="173"/>
                    <a:pt x="207" y="173"/>
                  </a:cubicBezTo>
                  <a:cubicBezTo>
                    <a:pt x="207" y="174"/>
                    <a:pt x="208" y="175"/>
                    <a:pt x="209" y="176"/>
                  </a:cubicBezTo>
                  <a:cubicBezTo>
                    <a:pt x="209" y="178"/>
                    <a:pt x="209" y="179"/>
                    <a:pt x="209" y="180"/>
                  </a:cubicBezTo>
                  <a:cubicBezTo>
                    <a:pt x="208" y="180"/>
                    <a:pt x="208" y="181"/>
                    <a:pt x="208" y="181"/>
                  </a:cubicBezTo>
                  <a:cubicBezTo>
                    <a:pt x="210" y="181"/>
                    <a:pt x="212" y="180"/>
                    <a:pt x="214" y="179"/>
                  </a:cubicBezTo>
                  <a:cubicBezTo>
                    <a:pt x="214" y="179"/>
                    <a:pt x="214" y="179"/>
                    <a:pt x="214" y="179"/>
                  </a:cubicBezTo>
                  <a:cubicBezTo>
                    <a:pt x="214" y="178"/>
                    <a:pt x="215" y="178"/>
                    <a:pt x="215" y="178"/>
                  </a:cubicBezTo>
                  <a:cubicBezTo>
                    <a:pt x="215" y="178"/>
                    <a:pt x="215" y="178"/>
                    <a:pt x="215" y="177"/>
                  </a:cubicBezTo>
                  <a:cubicBezTo>
                    <a:pt x="216" y="176"/>
                    <a:pt x="217" y="175"/>
                    <a:pt x="217" y="173"/>
                  </a:cubicBezTo>
                  <a:cubicBezTo>
                    <a:pt x="217" y="173"/>
                    <a:pt x="217" y="173"/>
                    <a:pt x="217" y="172"/>
                  </a:cubicBezTo>
                  <a:close/>
                  <a:moveTo>
                    <a:pt x="203" y="182"/>
                  </a:moveTo>
                  <a:cubicBezTo>
                    <a:pt x="204" y="181"/>
                    <a:pt x="204" y="181"/>
                    <a:pt x="205" y="180"/>
                  </a:cubicBezTo>
                  <a:cubicBezTo>
                    <a:pt x="205" y="180"/>
                    <a:pt x="206" y="179"/>
                    <a:pt x="206" y="179"/>
                  </a:cubicBezTo>
                  <a:cubicBezTo>
                    <a:pt x="207" y="177"/>
                    <a:pt x="207" y="176"/>
                    <a:pt x="206" y="175"/>
                  </a:cubicBezTo>
                  <a:cubicBezTo>
                    <a:pt x="206" y="175"/>
                    <a:pt x="205" y="174"/>
                    <a:pt x="205" y="174"/>
                  </a:cubicBezTo>
                  <a:cubicBezTo>
                    <a:pt x="204" y="173"/>
                    <a:pt x="203" y="172"/>
                    <a:pt x="202" y="172"/>
                  </a:cubicBezTo>
                  <a:cubicBezTo>
                    <a:pt x="201" y="172"/>
                    <a:pt x="200" y="171"/>
                    <a:pt x="199" y="171"/>
                  </a:cubicBezTo>
                  <a:cubicBezTo>
                    <a:pt x="198" y="171"/>
                    <a:pt x="197" y="170"/>
                    <a:pt x="195" y="170"/>
                  </a:cubicBezTo>
                  <a:cubicBezTo>
                    <a:pt x="191" y="170"/>
                    <a:pt x="187" y="170"/>
                    <a:pt x="183" y="170"/>
                  </a:cubicBezTo>
                  <a:cubicBezTo>
                    <a:pt x="179" y="170"/>
                    <a:pt x="175" y="170"/>
                    <a:pt x="171" y="171"/>
                  </a:cubicBezTo>
                  <a:cubicBezTo>
                    <a:pt x="170" y="171"/>
                    <a:pt x="170" y="171"/>
                    <a:pt x="170" y="171"/>
                  </a:cubicBezTo>
                  <a:cubicBezTo>
                    <a:pt x="169" y="171"/>
                    <a:pt x="169" y="171"/>
                    <a:pt x="168" y="171"/>
                  </a:cubicBezTo>
                  <a:cubicBezTo>
                    <a:pt x="168" y="171"/>
                    <a:pt x="168" y="171"/>
                    <a:pt x="167" y="171"/>
                  </a:cubicBezTo>
                  <a:cubicBezTo>
                    <a:pt x="167" y="171"/>
                    <a:pt x="166" y="171"/>
                    <a:pt x="165" y="171"/>
                  </a:cubicBezTo>
                  <a:cubicBezTo>
                    <a:pt x="164" y="172"/>
                    <a:pt x="163" y="172"/>
                    <a:pt x="162" y="172"/>
                  </a:cubicBezTo>
                  <a:cubicBezTo>
                    <a:pt x="161" y="173"/>
                    <a:pt x="160" y="173"/>
                    <a:pt x="160" y="174"/>
                  </a:cubicBezTo>
                  <a:cubicBezTo>
                    <a:pt x="160" y="176"/>
                    <a:pt x="160" y="177"/>
                    <a:pt x="160" y="179"/>
                  </a:cubicBezTo>
                  <a:cubicBezTo>
                    <a:pt x="161" y="179"/>
                    <a:pt x="161" y="179"/>
                    <a:pt x="161" y="179"/>
                  </a:cubicBezTo>
                  <a:cubicBezTo>
                    <a:pt x="163" y="179"/>
                    <a:pt x="165" y="179"/>
                    <a:pt x="167" y="179"/>
                  </a:cubicBezTo>
                  <a:cubicBezTo>
                    <a:pt x="170" y="180"/>
                    <a:pt x="172" y="180"/>
                    <a:pt x="175" y="181"/>
                  </a:cubicBezTo>
                  <a:cubicBezTo>
                    <a:pt x="178" y="181"/>
                    <a:pt x="180" y="181"/>
                    <a:pt x="182" y="181"/>
                  </a:cubicBezTo>
                  <a:cubicBezTo>
                    <a:pt x="183" y="181"/>
                    <a:pt x="184" y="181"/>
                    <a:pt x="185" y="181"/>
                  </a:cubicBezTo>
                  <a:cubicBezTo>
                    <a:pt x="186" y="181"/>
                    <a:pt x="186" y="181"/>
                    <a:pt x="187" y="182"/>
                  </a:cubicBezTo>
                  <a:cubicBezTo>
                    <a:pt x="187" y="182"/>
                    <a:pt x="187" y="183"/>
                    <a:pt x="187" y="183"/>
                  </a:cubicBezTo>
                  <a:cubicBezTo>
                    <a:pt x="190" y="183"/>
                    <a:pt x="200" y="183"/>
                    <a:pt x="203" y="182"/>
                  </a:cubicBezTo>
                  <a:close/>
                  <a:moveTo>
                    <a:pt x="62" y="203"/>
                  </a:moveTo>
                  <a:cubicBezTo>
                    <a:pt x="61" y="203"/>
                    <a:pt x="61" y="203"/>
                    <a:pt x="61" y="203"/>
                  </a:cubicBezTo>
                  <a:cubicBezTo>
                    <a:pt x="60" y="206"/>
                    <a:pt x="59" y="209"/>
                    <a:pt x="58" y="211"/>
                  </a:cubicBezTo>
                  <a:cubicBezTo>
                    <a:pt x="57" y="214"/>
                    <a:pt x="57" y="216"/>
                    <a:pt x="56" y="218"/>
                  </a:cubicBezTo>
                  <a:cubicBezTo>
                    <a:pt x="56" y="219"/>
                    <a:pt x="55" y="219"/>
                    <a:pt x="56" y="220"/>
                  </a:cubicBezTo>
                  <a:cubicBezTo>
                    <a:pt x="56" y="221"/>
                    <a:pt x="56" y="221"/>
                    <a:pt x="56" y="222"/>
                  </a:cubicBezTo>
                  <a:cubicBezTo>
                    <a:pt x="55" y="222"/>
                    <a:pt x="55" y="222"/>
                    <a:pt x="55" y="222"/>
                  </a:cubicBezTo>
                  <a:cubicBezTo>
                    <a:pt x="55" y="223"/>
                    <a:pt x="54" y="223"/>
                    <a:pt x="54" y="223"/>
                  </a:cubicBezTo>
                  <a:cubicBezTo>
                    <a:pt x="53" y="223"/>
                    <a:pt x="52" y="222"/>
                    <a:pt x="52" y="222"/>
                  </a:cubicBezTo>
                  <a:cubicBezTo>
                    <a:pt x="52" y="221"/>
                    <a:pt x="52" y="221"/>
                    <a:pt x="53" y="220"/>
                  </a:cubicBezTo>
                  <a:cubicBezTo>
                    <a:pt x="53" y="220"/>
                    <a:pt x="53" y="219"/>
                    <a:pt x="53" y="219"/>
                  </a:cubicBezTo>
                  <a:cubicBezTo>
                    <a:pt x="54" y="219"/>
                    <a:pt x="54" y="218"/>
                    <a:pt x="54" y="218"/>
                  </a:cubicBezTo>
                  <a:cubicBezTo>
                    <a:pt x="56" y="213"/>
                    <a:pt x="57" y="209"/>
                    <a:pt x="59" y="205"/>
                  </a:cubicBezTo>
                  <a:cubicBezTo>
                    <a:pt x="59" y="204"/>
                    <a:pt x="59" y="204"/>
                    <a:pt x="60" y="203"/>
                  </a:cubicBezTo>
                  <a:cubicBezTo>
                    <a:pt x="58" y="203"/>
                    <a:pt x="57" y="203"/>
                    <a:pt x="56" y="203"/>
                  </a:cubicBezTo>
                  <a:cubicBezTo>
                    <a:pt x="56" y="204"/>
                    <a:pt x="56" y="205"/>
                    <a:pt x="56" y="205"/>
                  </a:cubicBezTo>
                  <a:cubicBezTo>
                    <a:pt x="55" y="206"/>
                    <a:pt x="54" y="205"/>
                    <a:pt x="54" y="205"/>
                  </a:cubicBezTo>
                  <a:cubicBezTo>
                    <a:pt x="53" y="208"/>
                    <a:pt x="52" y="210"/>
                    <a:pt x="51" y="212"/>
                  </a:cubicBezTo>
                  <a:cubicBezTo>
                    <a:pt x="51" y="214"/>
                    <a:pt x="50" y="215"/>
                    <a:pt x="50" y="217"/>
                  </a:cubicBezTo>
                  <a:cubicBezTo>
                    <a:pt x="50" y="218"/>
                    <a:pt x="50" y="219"/>
                    <a:pt x="49" y="221"/>
                  </a:cubicBezTo>
                  <a:cubicBezTo>
                    <a:pt x="49" y="221"/>
                    <a:pt x="49" y="222"/>
                    <a:pt x="50" y="222"/>
                  </a:cubicBezTo>
                  <a:cubicBezTo>
                    <a:pt x="51" y="225"/>
                    <a:pt x="53" y="227"/>
                    <a:pt x="55" y="230"/>
                  </a:cubicBezTo>
                  <a:cubicBezTo>
                    <a:pt x="55" y="230"/>
                    <a:pt x="55" y="231"/>
                    <a:pt x="56" y="231"/>
                  </a:cubicBezTo>
                  <a:cubicBezTo>
                    <a:pt x="56" y="231"/>
                    <a:pt x="56" y="231"/>
                    <a:pt x="56" y="231"/>
                  </a:cubicBezTo>
                  <a:cubicBezTo>
                    <a:pt x="57" y="230"/>
                    <a:pt x="58" y="231"/>
                    <a:pt x="58" y="232"/>
                  </a:cubicBezTo>
                  <a:cubicBezTo>
                    <a:pt x="59" y="234"/>
                    <a:pt x="59" y="236"/>
                    <a:pt x="60" y="238"/>
                  </a:cubicBezTo>
                  <a:cubicBezTo>
                    <a:pt x="61" y="238"/>
                    <a:pt x="61" y="238"/>
                    <a:pt x="61" y="239"/>
                  </a:cubicBezTo>
                  <a:cubicBezTo>
                    <a:pt x="61" y="238"/>
                    <a:pt x="61" y="238"/>
                    <a:pt x="61" y="237"/>
                  </a:cubicBezTo>
                  <a:cubicBezTo>
                    <a:pt x="61" y="236"/>
                    <a:pt x="61" y="236"/>
                    <a:pt x="62" y="236"/>
                  </a:cubicBezTo>
                  <a:cubicBezTo>
                    <a:pt x="62" y="236"/>
                    <a:pt x="62" y="236"/>
                    <a:pt x="63" y="235"/>
                  </a:cubicBezTo>
                  <a:cubicBezTo>
                    <a:pt x="63" y="233"/>
                    <a:pt x="64" y="231"/>
                    <a:pt x="65" y="228"/>
                  </a:cubicBezTo>
                  <a:cubicBezTo>
                    <a:pt x="66" y="224"/>
                    <a:pt x="68" y="220"/>
                    <a:pt x="69" y="216"/>
                  </a:cubicBezTo>
                  <a:cubicBezTo>
                    <a:pt x="71" y="212"/>
                    <a:pt x="72" y="209"/>
                    <a:pt x="74" y="205"/>
                  </a:cubicBezTo>
                  <a:cubicBezTo>
                    <a:pt x="74" y="204"/>
                    <a:pt x="74" y="204"/>
                    <a:pt x="75" y="203"/>
                  </a:cubicBezTo>
                  <a:cubicBezTo>
                    <a:pt x="74" y="203"/>
                    <a:pt x="73" y="203"/>
                    <a:pt x="73" y="202"/>
                  </a:cubicBezTo>
                  <a:cubicBezTo>
                    <a:pt x="73" y="202"/>
                    <a:pt x="73" y="202"/>
                    <a:pt x="73" y="202"/>
                  </a:cubicBezTo>
                  <a:cubicBezTo>
                    <a:pt x="71" y="202"/>
                    <a:pt x="70" y="202"/>
                    <a:pt x="69" y="202"/>
                  </a:cubicBezTo>
                  <a:cubicBezTo>
                    <a:pt x="68" y="202"/>
                    <a:pt x="68" y="203"/>
                    <a:pt x="68" y="204"/>
                  </a:cubicBezTo>
                  <a:cubicBezTo>
                    <a:pt x="67" y="207"/>
                    <a:pt x="66" y="209"/>
                    <a:pt x="65" y="212"/>
                  </a:cubicBezTo>
                  <a:cubicBezTo>
                    <a:pt x="63" y="216"/>
                    <a:pt x="62" y="221"/>
                    <a:pt x="61" y="225"/>
                  </a:cubicBezTo>
                  <a:cubicBezTo>
                    <a:pt x="61" y="227"/>
                    <a:pt x="61" y="228"/>
                    <a:pt x="61" y="229"/>
                  </a:cubicBezTo>
                  <a:cubicBezTo>
                    <a:pt x="60" y="230"/>
                    <a:pt x="60" y="231"/>
                    <a:pt x="59" y="231"/>
                  </a:cubicBezTo>
                  <a:cubicBezTo>
                    <a:pt x="58" y="231"/>
                    <a:pt x="58" y="231"/>
                    <a:pt x="58" y="230"/>
                  </a:cubicBezTo>
                  <a:cubicBezTo>
                    <a:pt x="58" y="230"/>
                    <a:pt x="58" y="229"/>
                    <a:pt x="57" y="229"/>
                  </a:cubicBezTo>
                  <a:cubicBezTo>
                    <a:pt x="57" y="229"/>
                    <a:pt x="57" y="228"/>
                    <a:pt x="58" y="228"/>
                  </a:cubicBezTo>
                  <a:cubicBezTo>
                    <a:pt x="58" y="228"/>
                    <a:pt x="58" y="228"/>
                    <a:pt x="58" y="227"/>
                  </a:cubicBezTo>
                  <a:cubicBezTo>
                    <a:pt x="59" y="225"/>
                    <a:pt x="60" y="223"/>
                    <a:pt x="60" y="221"/>
                  </a:cubicBezTo>
                  <a:cubicBezTo>
                    <a:pt x="61" y="218"/>
                    <a:pt x="62" y="215"/>
                    <a:pt x="63" y="212"/>
                  </a:cubicBezTo>
                  <a:cubicBezTo>
                    <a:pt x="64" y="210"/>
                    <a:pt x="66" y="207"/>
                    <a:pt x="66" y="204"/>
                  </a:cubicBezTo>
                  <a:cubicBezTo>
                    <a:pt x="66" y="204"/>
                    <a:pt x="67" y="203"/>
                    <a:pt x="67" y="203"/>
                  </a:cubicBezTo>
                  <a:cubicBezTo>
                    <a:pt x="65" y="204"/>
                    <a:pt x="65" y="204"/>
                    <a:pt x="63" y="202"/>
                  </a:cubicBezTo>
                  <a:cubicBezTo>
                    <a:pt x="63" y="202"/>
                    <a:pt x="62" y="202"/>
                    <a:pt x="62" y="203"/>
                  </a:cubicBezTo>
                  <a:close/>
                  <a:moveTo>
                    <a:pt x="110" y="273"/>
                  </a:moveTo>
                  <a:cubicBezTo>
                    <a:pt x="110" y="271"/>
                    <a:pt x="110" y="269"/>
                    <a:pt x="110" y="267"/>
                  </a:cubicBezTo>
                  <a:cubicBezTo>
                    <a:pt x="110" y="264"/>
                    <a:pt x="109" y="261"/>
                    <a:pt x="109" y="258"/>
                  </a:cubicBezTo>
                  <a:cubicBezTo>
                    <a:pt x="109" y="257"/>
                    <a:pt x="109" y="255"/>
                    <a:pt x="108" y="254"/>
                  </a:cubicBezTo>
                  <a:cubicBezTo>
                    <a:pt x="108" y="253"/>
                    <a:pt x="108" y="253"/>
                    <a:pt x="108" y="253"/>
                  </a:cubicBezTo>
                  <a:cubicBezTo>
                    <a:pt x="107" y="253"/>
                    <a:pt x="107" y="253"/>
                    <a:pt x="107" y="253"/>
                  </a:cubicBezTo>
                  <a:cubicBezTo>
                    <a:pt x="107" y="252"/>
                    <a:pt x="107" y="252"/>
                    <a:pt x="107" y="251"/>
                  </a:cubicBezTo>
                  <a:cubicBezTo>
                    <a:pt x="107" y="251"/>
                    <a:pt x="108" y="250"/>
                    <a:pt x="108" y="251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10" y="252"/>
                    <a:pt x="110" y="253"/>
                    <a:pt x="110" y="254"/>
                  </a:cubicBezTo>
                  <a:cubicBezTo>
                    <a:pt x="110" y="256"/>
                    <a:pt x="111" y="259"/>
                    <a:pt x="111" y="262"/>
                  </a:cubicBezTo>
                  <a:cubicBezTo>
                    <a:pt x="111" y="265"/>
                    <a:pt x="111" y="267"/>
                    <a:pt x="112" y="270"/>
                  </a:cubicBezTo>
                  <a:cubicBezTo>
                    <a:pt x="112" y="271"/>
                    <a:pt x="112" y="272"/>
                    <a:pt x="113" y="273"/>
                  </a:cubicBezTo>
                  <a:cubicBezTo>
                    <a:pt x="115" y="273"/>
                    <a:pt x="118" y="273"/>
                    <a:pt x="120" y="272"/>
                  </a:cubicBezTo>
                  <a:cubicBezTo>
                    <a:pt x="120" y="271"/>
                    <a:pt x="120" y="270"/>
                    <a:pt x="120" y="269"/>
                  </a:cubicBezTo>
                  <a:cubicBezTo>
                    <a:pt x="120" y="267"/>
                    <a:pt x="120" y="265"/>
                    <a:pt x="120" y="263"/>
                  </a:cubicBezTo>
                  <a:cubicBezTo>
                    <a:pt x="119" y="261"/>
                    <a:pt x="119" y="258"/>
                    <a:pt x="119" y="256"/>
                  </a:cubicBezTo>
                  <a:cubicBezTo>
                    <a:pt x="119" y="254"/>
                    <a:pt x="119" y="253"/>
                    <a:pt x="118" y="252"/>
                  </a:cubicBezTo>
                  <a:cubicBezTo>
                    <a:pt x="118" y="252"/>
                    <a:pt x="118" y="251"/>
                    <a:pt x="118" y="251"/>
                  </a:cubicBezTo>
                  <a:cubicBezTo>
                    <a:pt x="118" y="251"/>
                    <a:pt x="118" y="251"/>
                    <a:pt x="117" y="251"/>
                  </a:cubicBezTo>
                  <a:cubicBezTo>
                    <a:pt x="117" y="250"/>
                    <a:pt x="117" y="250"/>
                    <a:pt x="117" y="250"/>
                  </a:cubicBezTo>
                  <a:cubicBezTo>
                    <a:pt x="111" y="250"/>
                    <a:pt x="106" y="250"/>
                    <a:pt x="100" y="251"/>
                  </a:cubicBezTo>
                  <a:cubicBezTo>
                    <a:pt x="100" y="251"/>
                    <a:pt x="101" y="252"/>
                    <a:pt x="101" y="253"/>
                  </a:cubicBezTo>
                  <a:cubicBezTo>
                    <a:pt x="101" y="254"/>
                    <a:pt x="101" y="255"/>
                    <a:pt x="101" y="256"/>
                  </a:cubicBezTo>
                  <a:cubicBezTo>
                    <a:pt x="102" y="260"/>
                    <a:pt x="102" y="263"/>
                    <a:pt x="102" y="267"/>
                  </a:cubicBezTo>
                  <a:cubicBezTo>
                    <a:pt x="103" y="269"/>
                    <a:pt x="103" y="271"/>
                    <a:pt x="104" y="273"/>
                  </a:cubicBezTo>
                  <a:cubicBezTo>
                    <a:pt x="106" y="273"/>
                    <a:pt x="108" y="273"/>
                    <a:pt x="110" y="273"/>
                  </a:cubicBezTo>
                  <a:close/>
                  <a:moveTo>
                    <a:pt x="69" y="246"/>
                  </a:moveTo>
                  <a:cubicBezTo>
                    <a:pt x="69" y="246"/>
                    <a:pt x="69" y="245"/>
                    <a:pt x="69" y="245"/>
                  </a:cubicBezTo>
                  <a:cubicBezTo>
                    <a:pt x="68" y="242"/>
                    <a:pt x="68" y="239"/>
                    <a:pt x="67" y="237"/>
                  </a:cubicBezTo>
                  <a:cubicBezTo>
                    <a:pt x="67" y="236"/>
                    <a:pt x="67" y="236"/>
                    <a:pt x="67" y="235"/>
                  </a:cubicBezTo>
                  <a:cubicBezTo>
                    <a:pt x="67" y="235"/>
                    <a:pt x="67" y="235"/>
                    <a:pt x="68" y="234"/>
                  </a:cubicBezTo>
                  <a:cubicBezTo>
                    <a:pt x="68" y="234"/>
                    <a:pt x="69" y="234"/>
                    <a:pt x="69" y="235"/>
                  </a:cubicBezTo>
                  <a:cubicBezTo>
                    <a:pt x="69" y="235"/>
                    <a:pt x="69" y="235"/>
                    <a:pt x="69" y="235"/>
                  </a:cubicBezTo>
                  <a:cubicBezTo>
                    <a:pt x="70" y="236"/>
                    <a:pt x="70" y="236"/>
                    <a:pt x="70" y="237"/>
                  </a:cubicBezTo>
                  <a:cubicBezTo>
                    <a:pt x="71" y="237"/>
                    <a:pt x="71" y="236"/>
                    <a:pt x="71" y="236"/>
                  </a:cubicBezTo>
                  <a:cubicBezTo>
                    <a:pt x="71" y="234"/>
                    <a:pt x="72" y="232"/>
                    <a:pt x="73" y="230"/>
                  </a:cubicBezTo>
                  <a:cubicBezTo>
                    <a:pt x="74" y="228"/>
                    <a:pt x="75" y="226"/>
                    <a:pt x="76" y="224"/>
                  </a:cubicBezTo>
                  <a:cubicBezTo>
                    <a:pt x="78" y="218"/>
                    <a:pt x="80" y="213"/>
                    <a:pt x="82" y="207"/>
                  </a:cubicBezTo>
                  <a:cubicBezTo>
                    <a:pt x="83" y="205"/>
                    <a:pt x="83" y="204"/>
                    <a:pt x="84" y="202"/>
                  </a:cubicBezTo>
                  <a:cubicBezTo>
                    <a:pt x="84" y="202"/>
                    <a:pt x="84" y="201"/>
                    <a:pt x="84" y="201"/>
                  </a:cubicBezTo>
                  <a:cubicBezTo>
                    <a:pt x="83" y="200"/>
                    <a:pt x="83" y="200"/>
                    <a:pt x="82" y="199"/>
                  </a:cubicBezTo>
                  <a:cubicBezTo>
                    <a:pt x="82" y="199"/>
                    <a:pt x="82" y="198"/>
                    <a:pt x="82" y="198"/>
                  </a:cubicBezTo>
                  <a:cubicBezTo>
                    <a:pt x="79" y="197"/>
                    <a:pt x="71" y="198"/>
                    <a:pt x="68" y="199"/>
                  </a:cubicBezTo>
                  <a:cubicBezTo>
                    <a:pt x="68" y="199"/>
                    <a:pt x="68" y="200"/>
                    <a:pt x="69" y="200"/>
                  </a:cubicBezTo>
                  <a:cubicBezTo>
                    <a:pt x="69" y="200"/>
                    <a:pt x="69" y="200"/>
                    <a:pt x="69" y="200"/>
                  </a:cubicBezTo>
                  <a:cubicBezTo>
                    <a:pt x="71" y="200"/>
                    <a:pt x="73" y="200"/>
                    <a:pt x="75" y="199"/>
                  </a:cubicBezTo>
                  <a:cubicBezTo>
                    <a:pt x="76" y="199"/>
                    <a:pt x="77" y="199"/>
                    <a:pt x="77" y="200"/>
                  </a:cubicBezTo>
                  <a:cubicBezTo>
                    <a:pt x="77" y="200"/>
                    <a:pt x="77" y="201"/>
                    <a:pt x="77" y="202"/>
                  </a:cubicBezTo>
                  <a:cubicBezTo>
                    <a:pt x="76" y="203"/>
                    <a:pt x="76" y="205"/>
                    <a:pt x="75" y="207"/>
                  </a:cubicBezTo>
                  <a:cubicBezTo>
                    <a:pt x="71" y="216"/>
                    <a:pt x="67" y="226"/>
                    <a:pt x="65" y="236"/>
                  </a:cubicBezTo>
                  <a:cubicBezTo>
                    <a:pt x="65" y="236"/>
                    <a:pt x="65" y="236"/>
                    <a:pt x="65" y="237"/>
                  </a:cubicBezTo>
                  <a:cubicBezTo>
                    <a:pt x="65" y="237"/>
                    <a:pt x="65" y="238"/>
                    <a:pt x="64" y="239"/>
                  </a:cubicBezTo>
                  <a:cubicBezTo>
                    <a:pt x="65" y="240"/>
                    <a:pt x="69" y="246"/>
                    <a:pt x="69" y="246"/>
                  </a:cubicBezTo>
                  <a:close/>
                  <a:moveTo>
                    <a:pt x="138" y="220"/>
                  </a:moveTo>
                  <a:cubicBezTo>
                    <a:pt x="138" y="220"/>
                    <a:pt x="138" y="220"/>
                    <a:pt x="139" y="220"/>
                  </a:cubicBezTo>
                  <a:cubicBezTo>
                    <a:pt x="140" y="220"/>
                    <a:pt x="142" y="221"/>
                    <a:pt x="144" y="223"/>
                  </a:cubicBezTo>
                  <a:cubicBezTo>
                    <a:pt x="145" y="224"/>
                    <a:pt x="145" y="225"/>
                    <a:pt x="145" y="227"/>
                  </a:cubicBezTo>
                  <a:cubicBezTo>
                    <a:pt x="145" y="228"/>
                    <a:pt x="144" y="229"/>
                    <a:pt x="142" y="230"/>
                  </a:cubicBezTo>
                  <a:cubicBezTo>
                    <a:pt x="142" y="230"/>
                    <a:pt x="141" y="230"/>
                    <a:pt x="141" y="230"/>
                  </a:cubicBezTo>
                  <a:cubicBezTo>
                    <a:pt x="141" y="231"/>
                    <a:pt x="140" y="231"/>
                    <a:pt x="140" y="231"/>
                  </a:cubicBezTo>
                  <a:cubicBezTo>
                    <a:pt x="139" y="232"/>
                    <a:pt x="139" y="232"/>
                    <a:pt x="138" y="233"/>
                  </a:cubicBezTo>
                  <a:cubicBezTo>
                    <a:pt x="136" y="233"/>
                    <a:pt x="134" y="234"/>
                    <a:pt x="132" y="234"/>
                  </a:cubicBezTo>
                  <a:cubicBezTo>
                    <a:pt x="132" y="234"/>
                    <a:pt x="131" y="234"/>
                    <a:pt x="130" y="234"/>
                  </a:cubicBezTo>
                  <a:cubicBezTo>
                    <a:pt x="131" y="235"/>
                    <a:pt x="131" y="236"/>
                    <a:pt x="130" y="236"/>
                  </a:cubicBezTo>
                  <a:cubicBezTo>
                    <a:pt x="131" y="237"/>
                    <a:pt x="131" y="238"/>
                    <a:pt x="131" y="239"/>
                  </a:cubicBezTo>
                  <a:cubicBezTo>
                    <a:pt x="131" y="239"/>
                    <a:pt x="132" y="239"/>
                    <a:pt x="132" y="239"/>
                  </a:cubicBezTo>
                  <a:cubicBezTo>
                    <a:pt x="133" y="240"/>
                    <a:pt x="133" y="239"/>
                    <a:pt x="133" y="239"/>
                  </a:cubicBezTo>
                  <a:cubicBezTo>
                    <a:pt x="134" y="238"/>
                    <a:pt x="136" y="237"/>
                    <a:pt x="137" y="236"/>
                  </a:cubicBezTo>
                  <a:cubicBezTo>
                    <a:pt x="138" y="236"/>
                    <a:pt x="139" y="236"/>
                    <a:pt x="139" y="238"/>
                  </a:cubicBezTo>
                  <a:cubicBezTo>
                    <a:pt x="139" y="238"/>
                    <a:pt x="139" y="238"/>
                    <a:pt x="139" y="239"/>
                  </a:cubicBezTo>
                  <a:cubicBezTo>
                    <a:pt x="138" y="240"/>
                    <a:pt x="138" y="241"/>
                    <a:pt x="138" y="242"/>
                  </a:cubicBezTo>
                  <a:cubicBezTo>
                    <a:pt x="138" y="242"/>
                    <a:pt x="138" y="242"/>
                    <a:pt x="137" y="243"/>
                  </a:cubicBezTo>
                  <a:cubicBezTo>
                    <a:pt x="138" y="242"/>
                    <a:pt x="139" y="241"/>
                    <a:pt x="139" y="241"/>
                  </a:cubicBezTo>
                  <a:cubicBezTo>
                    <a:pt x="141" y="239"/>
                    <a:pt x="142" y="238"/>
                    <a:pt x="144" y="236"/>
                  </a:cubicBezTo>
                  <a:cubicBezTo>
                    <a:pt x="145" y="235"/>
                    <a:pt x="146" y="234"/>
                    <a:pt x="147" y="234"/>
                  </a:cubicBezTo>
                  <a:cubicBezTo>
                    <a:pt x="147" y="234"/>
                    <a:pt x="147" y="234"/>
                    <a:pt x="147" y="233"/>
                  </a:cubicBezTo>
                  <a:cubicBezTo>
                    <a:pt x="149" y="229"/>
                    <a:pt x="151" y="225"/>
                    <a:pt x="153" y="221"/>
                  </a:cubicBezTo>
                  <a:cubicBezTo>
                    <a:pt x="154" y="219"/>
                    <a:pt x="155" y="216"/>
                    <a:pt x="156" y="214"/>
                  </a:cubicBezTo>
                  <a:cubicBezTo>
                    <a:pt x="156" y="213"/>
                    <a:pt x="156" y="213"/>
                    <a:pt x="156" y="213"/>
                  </a:cubicBezTo>
                  <a:cubicBezTo>
                    <a:pt x="156" y="213"/>
                    <a:pt x="155" y="213"/>
                    <a:pt x="155" y="213"/>
                  </a:cubicBezTo>
                  <a:cubicBezTo>
                    <a:pt x="154" y="213"/>
                    <a:pt x="154" y="212"/>
                    <a:pt x="154" y="212"/>
                  </a:cubicBezTo>
                  <a:cubicBezTo>
                    <a:pt x="154" y="212"/>
                    <a:pt x="153" y="212"/>
                    <a:pt x="153" y="212"/>
                  </a:cubicBezTo>
                  <a:cubicBezTo>
                    <a:pt x="151" y="215"/>
                    <a:pt x="149" y="217"/>
                    <a:pt x="148" y="220"/>
                  </a:cubicBezTo>
                  <a:cubicBezTo>
                    <a:pt x="147" y="220"/>
                    <a:pt x="147" y="221"/>
                    <a:pt x="147" y="221"/>
                  </a:cubicBezTo>
                  <a:cubicBezTo>
                    <a:pt x="146" y="222"/>
                    <a:pt x="146" y="222"/>
                    <a:pt x="146" y="222"/>
                  </a:cubicBezTo>
                  <a:cubicBezTo>
                    <a:pt x="145" y="222"/>
                    <a:pt x="144" y="222"/>
                    <a:pt x="144" y="221"/>
                  </a:cubicBezTo>
                  <a:cubicBezTo>
                    <a:pt x="144" y="221"/>
                    <a:pt x="144" y="220"/>
                    <a:pt x="145" y="220"/>
                  </a:cubicBezTo>
                  <a:cubicBezTo>
                    <a:pt x="146" y="217"/>
                    <a:pt x="147" y="215"/>
                    <a:pt x="147" y="212"/>
                  </a:cubicBezTo>
                  <a:cubicBezTo>
                    <a:pt x="148" y="210"/>
                    <a:pt x="149" y="208"/>
                    <a:pt x="149" y="207"/>
                  </a:cubicBezTo>
                  <a:cubicBezTo>
                    <a:pt x="149" y="206"/>
                    <a:pt x="149" y="205"/>
                    <a:pt x="149" y="205"/>
                  </a:cubicBezTo>
                  <a:cubicBezTo>
                    <a:pt x="149" y="205"/>
                    <a:pt x="150" y="204"/>
                    <a:pt x="150" y="204"/>
                  </a:cubicBezTo>
                  <a:cubicBezTo>
                    <a:pt x="150" y="203"/>
                    <a:pt x="151" y="202"/>
                    <a:pt x="151" y="202"/>
                  </a:cubicBezTo>
                  <a:cubicBezTo>
                    <a:pt x="151" y="201"/>
                    <a:pt x="151" y="201"/>
                    <a:pt x="151" y="201"/>
                  </a:cubicBezTo>
                  <a:cubicBezTo>
                    <a:pt x="151" y="201"/>
                    <a:pt x="151" y="201"/>
                    <a:pt x="151" y="201"/>
                  </a:cubicBezTo>
                  <a:cubicBezTo>
                    <a:pt x="149" y="203"/>
                    <a:pt x="147" y="205"/>
                    <a:pt x="145" y="207"/>
                  </a:cubicBezTo>
                  <a:cubicBezTo>
                    <a:pt x="144" y="209"/>
                    <a:pt x="142" y="211"/>
                    <a:pt x="141" y="214"/>
                  </a:cubicBezTo>
                  <a:cubicBezTo>
                    <a:pt x="140" y="216"/>
                    <a:pt x="139" y="217"/>
                    <a:pt x="138" y="219"/>
                  </a:cubicBezTo>
                  <a:cubicBezTo>
                    <a:pt x="138" y="219"/>
                    <a:pt x="138" y="219"/>
                    <a:pt x="138" y="220"/>
                  </a:cubicBezTo>
                  <a:close/>
                  <a:moveTo>
                    <a:pt x="90" y="251"/>
                  </a:moveTo>
                  <a:cubicBezTo>
                    <a:pt x="90" y="252"/>
                    <a:pt x="90" y="252"/>
                    <a:pt x="90" y="252"/>
                  </a:cubicBezTo>
                  <a:cubicBezTo>
                    <a:pt x="91" y="255"/>
                    <a:pt x="91" y="258"/>
                    <a:pt x="91" y="260"/>
                  </a:cubicBezTo>
                  <a:cubicBezTo>
                    <a:pt x="92" y="263"/>
                    <a:pt x="92" y="265"/>
                    <a:pt x="93" y="268"/>
                  </a:cubicBezTo>
                  <a:cubicBezTo>
                    <a:pt x="93" y="270"/>
                    <a:pt x="93" y="272"/>
                    <a:pt x="95" y="274"/>
                  </a:cubicBezTo>
                  <a:cubicBezTo>
                    <a:pt x="97" y="274"/>
                    <a:pt x="99" y="274"/>
                    <a:pt x="101" y="274"/>
                  </a:cubicBezTo>
                  <a:cubicBezTo>
                    <a:pt x="101" y="268"/>
                    <a:pt x="100" y="255"/>
                    <a:pt x="100" y="253"/>
                  </a:cubicBezTo>
                  <a:cubicBezTo>
                    <a:pt x="99" y="253"/>
                    <a:pt x="98" y="253"/>
                    <a:pt x="98" y="253"/>
                  </a:cubicBezTo>
                  <a:cubicBezTo>
                    <a:pt x="98" y="252"/>
                    <a:pt x="98" y="252"/>
                    <a:pt x="98" y="252"/>
                  </a:cubicBezTo>
                  <a:cubicBezTo>
                    <a:pt x="98" y="251"/>
                    <a:pt x="98" y="251"/>
                    <a:pt x="98" y="251"/>
                  </a:cubicBezTo>
                  <a:cubicBezTo>
                    <a:pt x="96" y="251"/>
                    <a:pt x="93" y="251"/>
                    <a:pt x="90" y="251"/>
                  </a:cubicBezTo>
                  <a:close/>
                  <a:moveTo>
                    <a:pt x="189" y="98"/>
                  </a:moveTo>
                  <a:cubicBezTo>
                    <a:pt x="189" y="98"/>
                    <a:pt x="189" y="98"/>
                    <a:pt x="189" y="98"/>
                  </a:cubicBezTo>
                  <a:cubicBezTo>
                    <a:pt x="189" y="99"/>
                    <a:pt x="189" y="99"/>
                    <a:pt x="189" y="99"/>
                  </a:cubicBezTo>
                  <a:cubicBezTo>
                    <a:pt x="189" y="101"/>
                    <a:pt x="189" y="102"/>
                    <a:pt x="190" y="104"/>
                  </a:cubicBezTo>
                  <a:cubicBezTo>
                    <a:pt x="191" y="110"/>
                    <a:pt x="192" y="115"/>
                    <a:pt x="194" y="120"/>
                  </a:cubicBezTo>
                  <a:cubicBezTo>
                    <a:pt x="196" y="125"/>
                    <a:pt x="197" y="130"/>
                    <a:pt x="199" y="135"/>
                  </a:cubicBezTo>
                  <a:cubicBezTo>
                    <a:pt x="200" y="138"/>
                    <a:pt x="201" y="142"/>
                    <a:pt x="202" y="145"/>
                  </a:cubicBezTo>
                  <a:cubicBezTo>
                    <a:pt x="203" y="148"/>
                    <a:pt x="204" y="151"/>
                    <a:pt x="205" y="154"/>
                  </a:cubicBezTo>
                  <a:cubicBezTo>
                    <a:pt x="206" y="156"/>
                    <a:pt x="207" y="159"/>
                    <a:pt x="208" y="161"/>
                  </a:cubicBezTo>
                  <a:cubicBezTo>
                    <a:pt x="208" y="161"/>
                    <a:pt x="208" y="162"/>
                    <a:pt x="208" y="162"/>
                  </a:cubicBezTo>
                  <a:cubicBezTo>
                    <a:pt x="208" y="162"/>
                    <a:pt x="209" y="163"/>
                    <a:pt x="209" y="163"/>
                  </a:cubicBezTo>
                  <a:cubicBezTo>
                    <a:pt x="210" y="163"/>
                    <a:pt x="211" y="164"/>
                    <a:pt x="213" y="164"/>
                  </a:cubicBezTo>
                  <a:cubicBezTo>
                    <a:pt x="213" y="164"/>
                    <a:pt x="213" y="164"/>
                    <a:pt x="213" y="164"/>
                  </a:cubicBezTo>
                  <a:cubicBezTo>
                    <a:pt x="213" y="164"/>
                    <a:pt x="213" y="163"/>
                    <a:pt x="212" y="162"/>
                  </a:cubicBezTo>
                  <a:cubicBezTo>
                    <a:pt x="211" y="159"/>
                    <a:pt x="210" y="156"/>
                    <a:pt x="209" y="153"/>
                  </a:cubicBezTo>
                  <a:cubicBezTo>
                    <a:pt x="207" y="149"/>
                    <a:pt x="206" y="146"/>
                    <a:pt x="204" y="142"/>
                  </a:cubicBezTo>
                  <a:cubicBezTo>
                    <a:pt x="203" y="138"/>
                    <a:pt x="201" y="133"/>
                    <a:pt x="199" y="129"/>
                  </a:cubicBezTo>
                  <a:cubicBezTo>
                    <a:pt x="198" y="128"/>
                    <a:pt x="198" y="127"/>
                    <a:pt x="197" y="125"/>
                  </a:cubicBezTo>
                  <a:cubicBezTo>
                    <a:pt x="195" y="120"/>
                    <a:pt x="194" y="115"/>
                    <a:pt x="193" y="110"/>
                  </a:cubicBezTo>
                  <a:cubicBezTo>
                    <a:pt x="192" y="106"/>
                    <a:pt x="191" y="103"/>
                    <a:pt x="189" y="100"/>
                  </a:cubicBezTo>
                  <a:cubicBezTo>
                    <a:pt x="189" y="99"/>
                    <a:pt x="189" y="99"/>
                    <a:pt x="189" y="98"/>
                  </a:cubicBezTo>
                  <a:close/>
                  <a:moveTo>
                    <a:pt x="120" y="250"/>
                  </a:moveTo>
                  <a:cubicBezTo>
                    <a:pt x="120" y="251"/>
                    <a:pt x="120" y="251"/>
                    <a:pt x="120" y="252"/>
                  </a:cubicBezTo>
                  <a:cubicBezTo>
                    <a:pt x="120" y="254"/>
                    <a:pt x="120" y="256"/>
                    <a:pt x="120" y="259"/>
                  </a:cubicBezTo>
                  <a:cubicBezTo>
                    <a:pt x="121" y="261"/>
                    <a:pt x="121" y="264"/>
                    <a:pt x="121" y="266"/>
                  </a:cubicBezTo>
                  <a:cubicBezTo>
                    <a:pt x="122" y="267"/>
                    <a:pt x="122" y="268"/>
                    <a:pt x="122" y="270"/>
                  </a:cubicBezTo>
                  <a:cubicBezTo>
                    <a:pt x="122" y="270"/>
                    <a:pt x="122" y="270"/>
                    <a:pt x="123" y="270"/>
                  </a:cubicBezTo>
                  <a:cubicBezTo>
                    <a:pt x="123" y="271"/>
                    <a:pt x="123" y="271"/>
                    <a:pt x="124" y="272"/>
                  </a:cubicBezTo>
                  <a:cubicBezTo>
                    <a:pt x="125" y="272"/>
                    <a:pt x="127" y="271"/>
                    <a:pt x="129" y="271"/>
                  </a:cubicBezTo>
                  <a:cubicBezTo>
                    <a:pt x="129" y="269"/>
                    <a:pt x="129" y="268"/>
                    <a:pt x="129" y="266"/>
                  </a:cubicBezTo>
                  <a:cubicBezTo>
                    <a:pt x="129" y="262"/>
                    <a:pt x="129" y="258"/>
                    <a:pt x="128" y="254"/>
                  </a:cubicBezTo>
                  <a:cubicBezTo>
                    <a:pt x="128" y="253"/>
                    <a:pt x="128" y="252"/>
                    <a:pt x="128" y="251"/>
                  </a:cubicBezTo>
                  <a:cubicBezTo>
                    <a:pt x="128" y="250"/>
                    <a:pt x="128" y="250"/>
                    <a:pt x="127" y="250"/>
                  </a:cubicBezTo>
                  <a:cubicBezTo>
                    <a:pt x="125" y="250"/>
                    <a:pt x="123" y="250"/>
                    <a:pt x="121" y="250"/>
                  </a:cubicBezTo>
                  <a:cubicBezTo>
                    <a:pt x="121" y="250"/>
                    <a:pt x="120" y="250"/>
                    <a:pt x="120" y="250"/>
                  </a:cubicBezTo>
                  <a:close/>
                  <a:moveTo>
                    <a:pt x="130" y="250"/>
                  </a:moveTo>
                  <a:cubicBezTo>
                    <a:pt x="130" y="250"/>
                    <a:pt x="130" y="251"/>
                    <a:pt x="130" y="251"/>
                  </a:cubicBezTo>
                  <a:cubicBezTo>
                    <a:pt x="130" y="253"/>
                    <a:pt x="130" y="254"/>
                    <a:pt x="130" y="255"/>
                  </a:cubicBezTo>
                  <a:cubicBezTo>
                    <a:pt x="130" y="259"/>
                    <a:pt x="130" y="262"/>
                    <a:pt x="130" y="266"/>
                  </a:cubicBezTo>
                  <a:cubicBezTo>
                    <a:pt x="130" y="267"/>
                    <a:pt x="131" y="268"/>
                    <a:pt x="131" y="269"/>
                  </a:cubicBezTo>
                  <a:cubicBezTo>
                    <a:pt x="131" y="270"/>
                    <a:pt x="131" y="271"/>
                    <a:pt x="132" y="270"/>
                  </a:cubicBezTo>
                  <a:cubicBezTo>
                    <a:pt x="134" y="270"/>
                    <a:pt x="136" y="270"/>
                    <a:pt x="138" y="269"/>
                  </a:cubicBezTo>
                  <a:cubicBezTo>
                    <a:pt x="138" y="269"/>
                    <a:pt x="138" y="269"/>
                    <a:pt x="138" y="269"/>
                  </a:cubicBezTo>
                  <a:cubicBezTo>
                    <a:pt x="138" y="269"/>
                    <a:pt x="138" y="269"/>
                    <a:pt x="138" y="269"/>
                  </a:cubicBezTo>
                  <a:cubicBezTo>
                    <a:pt x="138" y="267"/>
                    <a:pt x="138" y="264"/>
                    <a:pt x="138" y="262"/>
                  </a:cubicBezTo>
                  <a:cubicBezTo>
                    <a:pt x="137" y="259"/>
                    <a:pt x="137" y="257"/>
                    <a:pt x="137" y="254"/>
                  </a:cubicBezTo>
                  <a:cubicBezTo>
                    <a:pt x="137" y="252"/>
                    <a:pt x="137" y="251"/>
                    <a:pt x="137" y="250"/>
                  </a:cubicBezTo>
                  <a:cubicBezTo>
                    <a:pt x="134" y="250"/>
                    <a:pt x="132" y="250"/>
                    <a:pt x="130" y="250"/>
                  </a:cubicBezTo>
                  <a:close/>
                  <a:moveTo>
                    <a:pt x="90" y="205"/>
                  </a:moveTo>
                  <a:cubicBezTo>
                    <a:pt x="90" y="205"/>
                    <a:pt x="89" y="205"/>
                    <a:pt x="89" y="205"/>
                  </a:cubicBezTo>
                  <a:cubicBezTo>
                    <a:pt x="89" y="205"/>
                    <a:pt x="89" y="205"/>
                    <a:pt x="89" y="206"/>
                  </a:cubicBezTo>
                  <a:cubicBezTo>
                    <a:pt x="86" y="210"/>
                    <a:pt x="83" y="215"/>
                    <a:pt x="80" y="219"/>
                  </a:cubicBezTo>
                  <a:cubicBezTo>
                    <a:pt x="79" y="222"/>
                    <a:pt x="78" y="224"/>
                    <a:pt x="77" y="226"/>
                  </a:cubicBezTo>
                  <a:cubicBezTo>
                    <a:pt x="75" y="230"/>
                    <a:pt x="74" y="235"/>
                    <a:pt x="72" y="239"/>
                  </a:cubicBezTo>
                  <a:cubicBezTo>
                    <a:pt x="72" y="239"/>
                    <a:pt x="72" y="240"/>
                    <a:pt x="72" y="240"/>
                  </a:cubicBezTo>
                  <a:cubicBezTo>
                    <a:pt x="73" y="241"/>
                    <a:pt x="74" y="242"/>
                    <a:pt x="74" y="244"/>
                  </a:cubicBezTo>
                  <a:cubicBezTo>
                    <a:pt x="75" y="244"/>
                    <a:pt x="75" y="244"/>
                    <a:pt x="75" y="244"/>
                  </a:cubicBezTo>
                  <a:cubicBezTo>
                    <a:pt x="75" y="243"/>
                    <a:pt x="76" y="242"/>
                    <a:pt x="76" y="241"/>
                  </a:cubicBezTo>
                  <a:cubicBezTo>
                    <a:pt x="78" y="235"/>
                    <a:pt x="81" y="229"/>
                    <a:pt x="83" y="223"/>
                  </a:cubicBezTo>
                  <a:cubicBezTo>
                    <a:pt x="85" y="218"/>
                    <a:pt x="87" y="212"/>
                    <a:pt x="89" y="206"/>
                  </a:cubicBezTo>
                  <a:cubicBezTo>
                    <a:pt x="89" y="205"/>
                    <a:pt x="90" y="205"/>
                    <a:pt x="90" y="205"/>
                  </a:cubicBezTo>
                  <a:close/>
                  <a:moveTo>
                    <a:pt x="37" y="37"/>
                  </a:moveTo>
                  <a:cubicBezTo>
                    <a:pt x="38" y="37"/>
                    <a:pt x="38" y="37"/>
                    <a:pt x="38" y="37"/>
                  </a:cubicBezTo>
                  <a:cubicBezTo>
                    <a:pt x="39" y="35"/>
                    <a:pt x="39" y="34"/>
                    <a:pt x="40" y="32"/>
                  </a:cubicBezTo>
                  <a:cubicBezTo>
                    <a:pt x="40" y="29"/>
                    <a:pt x="40" y="29"/>
                    <a:pt x="38" y="28"/>
                  </a:cubicBezTo>
                  <a:cubicBezTo>
                    <a:pt x="35" y="26"/>
                    <a:pt x="33" y="26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7" y="28"/>
                    <a:pt x="25" y="31"/>
                    <a:pt x="25" y="34"/>
                  </a:cubicBezTo>
                  <a:cubicBezTo>
                    <a:pt x="25" y="34"/>
                    <a:pt x="25" y="35"/>
                    <a:pt x="25" y="35"/>
                  </a:cubicBezTo>
                  <a:cubicBezTo>
                    <a:pt x="25" y="35"/>
                    <a:pt x="25" y="36"/>
                    <a:pt x="25" y="36"/>
                  </a:cubicBezTo>
                  <a:cubicBezTo>
                    <a:pt x="26" y="36"/>
                    <a:pt x="27" y="36"/>
                    <a:pt x="27" y="37"/>
                  </a:cubicBezTo>
                  <a:cubicBezTo>
                    <a:pt x="27" y="37"/>
                    <a:pt x="27" y="37"/>
                    <a:pt x="27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8" y="37"/>
                    <a:pt x="29" y="37"/>
                    <a:pt x="30" y="39"/>
                  </a:cubicBezTo>
                  <a:cubicBezTo>
                    <a:pt x="30" y="39"/>
                    <a:pt x="30" y="39"/>
                    <a:pt x="30" y="40"/>
                  </a:cubicBezTo>
                  <a:cubicBezTo>
                    <a:pt x="30" y="40"/>
                    <a:pt x="31" y="41"/>
                    <a:pt x="31" y="41"/>
                  </a:cubicBezTo>
                  <a:cubicBezTo>
                    <a:pt x="31" y="40"/>
                    <a:pt x="31" y="40"/>
                    <a:pt x="31" y="39"/>
                  </a:cubicBezTo>
                  <a:cubicBezTo>
                    <a:pt x="32" y="39"/>
                    <a:pt x="32" y="39"/>
                    <a:pt x="33" y="39"/>
                  </a:cubicBezTo>
                  <a:cubicBezTo>
                    <a:pt x="33" y="38"/>
                    <a:pt x="34" y="39"/>
                    <a:pt x="34" y="39"/>
                  </a:cubicBezTo>
                  <a:cubicBezTo>
                    <a:pt x="34" y="39"/>
                    <a:pt x="34" y="38"/>
                    <a:pt x="34" y="38"/>
                  </a:cubicBezTo>
                  <a:cubicBezTo>
                    <a:pt x="35" y="37"/>
                    <a:pt x="35" y="36"/>
                    <a:pt x="36" y="37"/>
                  </a:cubicBezTo>
                  <a:cubicBezTo>
                    <a:pt x="37" y="37"/>
                    <a:pt x="37" y="37"/>
                    <a:pt x="37" y="37"/>
                  </a:cubicBezTo>
                  <a:close/>
                  <a:moveTo>
                    <a:pt x="30" y="207"/>
                  </a:moveTo>
                  <a:cubicBezTo>
                    <a:pt x="30" y="207"/>
                    <a:pt x="30" y="207"/>
                    <a:pt x="30" y="208"/>
                  </a:cubicBezTo>
                  <a:cubicBezTo>
                    <a:pt x="30" y="210"/>
                    <a:pt x="29" y="213"/>
                    <a:pt x="29" y="216"/>
                  </a:cubicBezTo>
                  <a:cubicBezTo>
                    <a:pt x="29" y="221"/>
                    <a:pt x="29" y="226"/>
                    <a:pt x="29" y="230"/>
                  </a:cubicBezTo>
                  <a:cubicBezTo>
                    <a:pt x="29" y="231"/>
                    <a:pt x="29" y="231"/>
                    <a:pt x="29" y="231"/>
                  </a:cubicBezTo>
                  <a:cubicBezTo>
                    <a:pt x="30" y="234"/>
                    <a:pt x="32" y="237"/>
                    <a:pt x="33" y="239"/>
                  </a:cubicBezTo>
                  <a:cubicBezTo>
                    <a:pt x="33" y="239"/>
                    <a:pt x="33" y="239"/>
                    <a:pt x="33" y="239"/>
                  </a:cubicBezTo>
                  <a:cubicBezTo>
                    <a:pt x="34" y="239"/>
                    <a:pt x="34" y="239"/>
                    <a:pt x="34" y="239"/>
                  </a:cubicBezTo>
                  <a:cubicBezTo>
                    <a:pt x="34" y="237"/>
                    <a:pt x="34" y="235"/>
                    <a:pt x="34" y="233"/>
                  </a:cubicBezTo>
                  <a:cubicBezTo>
                    <a:pt x="34" y="233"/>
                    <a:pt x="33" y="233"/>
                    <a:pt x="33" y="232"/>
                  </a:cubicBezTo>
                  <a:cubicBezTo>
                    <a:pt x="33" y="232"/>
                    <a:pt x="32" y="231"/>
                    <a:pt x="32" y="230"/>
                  </a:cubicBezTo>
                  <a:cubicBezTo>
                    <a:pt x="31" y="229"/>
                    <a:pt x="31" y="229"/>
                    <a:pt x="30" y="228"/>
                  </a:cubicBezTo>
                  <a:cubicBezTo>
                    <a:pt x="30" y="227"/>
                    <a:pt x="30" y="227"/>
                    <a:pt x="30" y="227"/>
                  </a:cubicBezTo>
                  <a:cubicBezTo>
                    <a:pt x="30" y="226"/>
                    <a:pt x="31" y="226"/>
                    <a:pt x="31" y="227"/>
                  </a:cubicBezTo>
                  <a:cubicBezTo>
                    <a:pt x="32" y="227"/>
                    <a:pt x="32" y="228"/>
                    <a:pt x="32" y="228"/>
                  </a:cubicBezTo>
                  <a:cubicBezTo>
                    <a:pt x="33" y="229"/>
                    <a:pt x="33" y="229"/>
                    <a:pt x="33" y="229"/>
                  </a:cubicBezTo>
                  <a:cubicBezTo>
                    <a:pt x="33" y="229"/>
                    <a:pt x="34" y="229"/>
                    <a:pt x="34" y="229"/>
                  </a:cubicBezTo>
                  <a:cubicBezTo>
                    <a:pt x="34" y="229"/>
                    <a:pt x="34" y="229"/>
                    <a:pt x="34" y="228"/>
                  </a:cubicBezTo>
                  <a:cubicBezTo>
                    <a:pt x="34" y="224"/>
                    <a:pt x="34" y="219"/>
                    <a:pt x="34" y="215"/>
                  </a:cubicBezTo>
                  <a:cubicBezTo>
                    <a:pt x="34" y="213"/>
                    <a:pt x="34" y="210"/>
                    <a:pt x="34" y="208"/>
                  </a:cubicBezTo>
                  <a:cubicBezTo>
                    <a:pt x="34" y="208"/>
                    <a:pt x="34" y="207"/>
                    <a:pt x="33" y="207"/>
                  </a:cubicBezTo>
                  <a:cubicBezTo>
                    <a:pt x="33" y="207"/>
                    <a:pt x="32" y="206"/>
                    <a:pt x="32" y="206"/>
                  </a:cubicBezTo>
                  <a:cubicBezTo>
                    <a:pt x="31" y="206"/>
                    <a:pt x="31" y="206"/>
                    <a:pt x="30" y="207"/>
                  </a:cubicBezTo>
                  <a:close/>
                  <a:moveTo>
                    <a:pt x="95" y="197"/>
                  </a:moveTo>
                  <a:cubicBezTo>
                    <a:pt x="94" y="197"/>
                    <a:pt x="94" y="197"/>
                    <a:pt x="93" y="197"/>
                  </a:cubicBezTo>
                  <a:cubicBezTo>
                    <a:pt x="92" y="197"/>
                    <a:pt x="91" y="197"/>
                    <a:pt x="90" y="197"/>
                  </a:cubicBezTo>
                  <a:cubicBezTo>
                    <a:pt x="89" y="197"/>
                    <a:pt x="89" y="198"/>
                    <a:pt x="88" y="198"/>
                  </a:cubicBezTo>
                  <a:cubicBezTo>
                    <a:pt x="87" y="198"/>
                    <a:pt x="86" y="198"/>
                    <a:pt x="85" y="198"/>
                  </a:cubicBezTo>
                  <a:cubicBezTo>
                    <a:pt x="85" y="198"/>
                    <a:pt x="86" y="198"/>
                    <a:pt x="86" y="199"/>
                  </a:cubicBezTo>
                  <a:cubicBezTo>
                    <a:pt x="86" y="200"/>
                    <a:pt x="86" y="200"/>
                    <a:pt x="86" y="201"/>
                  </a:cubicBezTo>
                  <a:cubicBezTo>
                    <a:pt x="85" y="203"/>
                    <a:pt x="85" y="205"/>
                    <a:pt x="84" y="207"/>
                  </a:cubicBezTo>
                  <a:cubicBezTo>
                    <a:pt x="83" y="209"/>
                    <a:pt x="83" y="211"/>
                    <a:pt x="82" y="213"/>
                  </a:cubicBezTo>
                  <a:cubicBezTo>
                    <a:pt x="82" y="213"/>
                    <a:pt x="82" y="213"/>
                    <a:pt x="82" y="213"/>
                  </a:cubicBezTo>
                  <a:cubicBezTo>
                    <a:pt x="82" y="213"/>
                    <a:pt x="82" y="213"/>
                    <a:pt x="83" y="212"/>
                  </a:cubicBezTo>
                  <a:cubicBezTo>
                    <a:pt x="85" y="209"/>
                    <a:pt x="87" y="205"/>
                    <a:pt x="90" y="202"/>
                  </a:cubicBezTo>
                  <a:cubicBezTo>
                    <a:pt x="90" y="201"/>
                    <a:pt x="90" y="201"/>
                    <a:pt x="90" y="201"/>
                  </a:cubicBezTo>
                  <a:cubicBezTo>
                    <a:pt x="91" y="200"/>
                    <a:pt x="92" y="201"/>
                    <a:pt x="92" y="201"/>
                  </a:cubicBezTo>
                  <a:cubicBezTo>
                    <a:pt x="92" y="202"/>
                    <a:pt x="92" y="202"/>
                    <a:pt x="92" y="202"/>
                  </a:cubicBezTo>
                  <a:cubicBezTo>
                    <a:pt x="92" y="203"/>
                    <a:pt x="92" y="204"/>
                    <a:pt x="91" y="206"/>
                  </a:cubicBezTo>
                  <a:cubicBezTo>
                    <a:pt x="89" y="211"/>
                    <a:pt x="88" y="215"/>
                    <a:pt x="86" y="220"/>
                  </a:cubicBezTo>
                  <a:cubicBezTo>
                    <a:pt x="86" y="221"/>
                    <a:pt x="86" y="221"/>
                    <a:pt x="86" y="221"/>
                  </a:cubicBezTo>
                  <a:cubicBezTo>
                    <a:pt x="87" y="221"/>
                    <a:pt x="88" y="220"/>
                    <a:pt x="89" y="220"/>
                  </a:cubicBezTo>
                  <a:cubicBezTo>
                    <a:pt x="89" y="220"/>
                    <a:pt x="90" y="219"/>
                    <a:pt x="90" y="219"/>
                  </a:cubicBezTo>
                  <a:cubicBezTo>
                    <a:pt x="91" y="218"/>
                    <a:pt x="93" y="217"/>
                    <a:pt x="94" y="216"/>
                  </a:cubicBezTo>
                  <a:cubicBezTo>
                    <a:pt x="94" y="216"/>
                    <a:pt x="95" y="216"/>
                    <a:pt x="95" y="216"/>
                  </a:cubicBezTo>
                  <a:cubicBezTo>
                    <a:pt x="94" y="215"/>
                    <a:pt x="94" y="215"/>
                    <a:pt x="94" y="215"/>
                  </a:cubicBezTo>
                  <a:cubicBezTo>
                    <a:pt x="93" y="215"/>
                    <a:pt x="92" y="215"/>
                    <a:pt x="91" y="214"/>
                  </a:cubicBezTo>
                  <a:cubicBezTo>
                    <a:pt x="91" y="214"/>
                    <a:pt x="90" y="213"/>
                    <a:pt x="90" y="212"/>
                  </a:cubicBezTo>
                  <a:cubicBezTo>
                    <a:pt x="90" y="212"/>
                    <a:pt x="90" y="212"/>
                    <a:pt x="90" y="212"/>
                  </a:cubicBezTo>
                  <a:cubicBezTo>
                    <a:pt x="90" y="211"/>
                    <a:pt x="90" y="210"/>
                    <a:pt x="90" y="210"/>
                  </a:cubicBezTo>
                  <a:cubicBezTo>
                    <a:pt x="91" y="210"/>
                    <a:pt x="91" y="210"/>
                    <a:pt x="91" y="209"/>
                  </a:cubicBezTo>
                  <a:cubicBezTo>
                    <a:pt x="92" y="209"/>
                    <a:pt x="94" y="208"/>
                    <a:pt x="95" y="208"/>
                  </a:cubicBezTo>
                  <a:cubicBezTo>
                    <a:pt x="96" y="208"/>
                    <a:pt x="96" y="207"/>
                    <a:pt x="96" y="207"/>
                  </a:cubicBezTo>
                  <a:cubicBezTo>
                    <a:pt x="96" y="207"/>
                    <a:pt x="96" y="206"/>
                    <a:pt x="95" y="206"/>
                  </a:cubicBezTo>
                  <a:cubicBezTo>
                    <a:pt x="95" y="206"/>
                    <a:pt x="94" y="205"/>
                    <a:pt x="94" y="204"/>
                  </a:cubicBezTo>
                  <a:cubicBezTo>
                    <a:pt x="94" y="203"/>
                    <a:pt x="94" y="203"/>
                    <a:pt x="93" y="202"/>
                  </a:cubicBezTo>
                  <a:cubicBezTo>
                    <a:pt x="93" y="202"/>
                    <a:pt x="93" y="201"/>
                    <a:pt x="93" y="200"/>
                  </a:cubicBezTo>
                  <a:cubicBezTo>
                    <a:pt x="94" y="200"/>
                    <a:pt x="94" y="199"/>
                    <a:pt x="94" y="199"/>
                  </a:cubicBezTo>
                  <a:cubicBezTo>
                    <a:pt x="94" y="198"/>
                    <a:pt x="95" y="198"/>
                    <a:pt x="95" y="197"/>
                  </a:cubicBezTo>
                  <a:close/>
                  <a:moveTo>
                    <a:pt x="113" y="64"/>
                  </a:moveTo>
                  <a:cubicBezTo>
                    <a:pt x="116" y="65"/>
                    <a:pt x="145" y="74"/>
                    <a:pt x="146" y="74"/>
                  </a:cubicBezTo>
                  <a:cubicBezTo>
                    <a:pt x="146" y="74"/>
                    <a:pt x="146" y="74"/>
                    <a:pt x="146" y="74"/>
                  </a:cubicBezTo>
                  <a:cubicBezTo>
                    <a:pt x="146" y="73"/>
                    <a:pt x="146" y="72"/>
                    <a:pt x="147" y="71"/>
                  </a:cubicBezTo>
                  <a:cubicBezTo>
                    <a:pt x="147" y="71"/>
                    <a:pt x="148" y="71"/>
                    <a:pt x="148" y="71"/>
                  </a:cubicBezTo>
                  <a:cubicBezTo>
                    <a:pt x="148" y="71"/>
                    <a:pt x="149" y="71"/>
                    <a:pt x="149" y="72"/>
                  </a:cubicBezTo>
                  <a:cubicBezTo>
                    <a:pt x="149" y="72"/>
                    <a:pt x="149" y="71"/>
                    <a:pt x="149" y="71"/>
                  </a:cubicBezTo>
                  <a:cubicBezTo>
                    <a:pt x="149" y="71"/>
                    <a:pt x="149" y="71"/>
                    <a:pt x="148" y="71"/>
                  </a:cubicBezTo>
                  <a:cubicBezTo>
                    <a:pt x="142" y="69"/>
                    <a:pt x="135" y="67"/>
                    <a:pt x="128" y="66"/>
                  </a:cubicBezTo>
                  <a:cubicBezTo>
                    <a:pt x="123" y="64"/>
                    <a:pt x="118" y="63"/>
                    <a:pt x="113" y="62"/>
                  </a:cubicBezTo>
                  <a:cubicBezTo>
                    <a:pt x="113" y="62"/>
                    <a:pt x="113" y="62"/>
                    <a:pt x="113" y="62"/>
                  </a:cubicBezTo>
                  <a:cubicBezTo>
                    <a:pt x="113" y="63"/>
                    <a:pt x="113" y="63"/>
                    <a:pt x="113" y="64"/>
                  </a:cubicBezTo>
                  <a:close/>
                  <a:moveTo>
                    <a:pt x="5" y="125"/>
                  </a:moveTo>
                  <a:cubicBezTo>
                    <a:pt x="6" y="125"/>
                    <a:pt x="6" y="124"/>
                    <a:pt x="6" y="124"/>
                  </a:cubicBezTo>
                  <a:cubicBezTo>
                    <a:pt x="6" y="122"/>
                    <a:pt x="7" y="120"/>
                    <a:pt x="7" y="119"/>
                  </a:cubicBezTo>
                  <a:cubicBezTo>
                    <a:pt x="8" y="115"/>
                    <a:pt x="8" y="111"/>
                    <a:pt x="9" y="108"/>
                  </a:cubicBezTo>
                  <a:cubicBezTo>
                    <a:pt x="10" y="103"/>
                    <a:pt x="11" y="99"/>
                    <a:pt x="12" y="95"/>
                  </a:cubicBezTo>
                  <a:cubicBezTo>
                    <a:pt x="14" y="90"/>
                    <a:pt x="15" y="86"/>
                    <a:pt x="17" y="81"/>
                  </a:cubicBezTo>
                  <a:cubicBezTo>
                    <a:pt x="20" y="72"/>
                    <a:pt x="22" y="62"/>
                    <a:pt x="25" y="52"/>
                  </a:cubicBezTo>
                  <a:cubicBezTo>
                    <a:pt x="25" y="50"/>
                    <a:pt x="25" y="48"/>
                    <a:pt x="26" y="46"/>
                  </a:cubicBezTo>
                  <a:cubicBezTo>
                    <a:pt x="26" y="46"/>
                    <a:pt x="25" y="46"/>
                    <a:pt x="25" y="47"/>
                  </a:cubicBezTo>
                  <a:cubicBezTo>
                    <a:pt x="25" y="48"/>
                    <a:pt x="25" y="48"/>
                    <a:pt x="25" y="49"/>
                  </a:cubicBezTo>
                  <a:cubicBezTo>
                    <a:pt x="24" y="51"/>
                    <a:pt x="24" y="53"/>
                    <a:pt x="23" y="55"/>
                  </a:cubicBezTo>
                  <a:cubicBezTo>
                    <a:pt x="22" y="59"/>
                    <a:pt x="21" y="63"/>
                    <a:pt x="19" y="67"/>
                  </a:cubicBezTo>
                  <a:cubicBezTo>
                    <a:pt x="18" y="71"/>
                    <a:pt x="17" y="75"/>
                    <a:pt x="16" y="79"/>
                  </a:cubicBezTo>
                  <a:cubicBezTo>
                    <a:pt x="14" y="85"/>
                    <a:pt x="12" y="91"/>
                    <a:pt x="11" y="97"/>
                  </a:cubicBezTo>
                  <a:cubicBezTo>
                    <a:pt x="10" y="101"/>
                    <a:pt x="9" y="105"/>
                    <a:pt x="8" y="109"/>
                  </a:cubicBezTo>
                  <a:cubicBezTo>
                    <a:pt x="7" y="112"/>
                    <a:pt x="6" y="115"/>
                    <a:pt x="5" y="119"/>
                  </a:cubicBezTo>
                  <a:cubicBezTo>
                    <a:pt x="5" y="121"/>
                    <a:pt x="5" y="123"/>
                    <a:pt x="5" y="125"/>
                  </a:cubicBezTo>
                  <a:close/>
                  <a:moveTo>
                    <a:pt x="160" y="223"/>
                  </a:moveTo>
                  <a:cubicBezTo>
                    <a:pt x="160" y="223"/>
                    <a:pt x="160" y="223"/>
                    <a:pt x="159" y="224"/>
                  </a:cubicBezTo>
                  <a:cubicBezTo>
                    <a:pt x="159" y="224"/>
                    <a:pt x="158" y="225"/>
                    <a:pt x="157" y="225"/>
                  </a:cubicBezTo>
                  <a:cubicBezTo>
                    <a:pt x="154" y="228"/>
                    <a:pt x="152" y="230"/>
                    <a:pt x="149" y="233"/>
                  </a:cubicBezTo>
                  <a:cubicBezTo>
                    <a:pt x="149" y="233"/>
                    <a:pt x="149" y="234"/>
                    <a:pt x="149" y="234"/>
                  </a:cubicBezTo>
                  <a:cubicBezTo>
                    <a:pt x="149" y="234"/>
                    <a:pt x="148" y="235"/>
                    <a:pt x="148" y="235"/>
                  </a:cubicBezTo>
                  <a:cubicBezTo>
                    <a:pt x="149" y="236"/>
                    <a:pt x="148" y="238"/>
                    <a:pt x="148" y="239"/>
                  </a:cubicBezTo>
                  <a:cubicBezTo>
                    <a:pt x="149" y="240"/>
                    <a:pt x="150" y="240"/>
                    <a:pt x="150" y="240"/>
                  </a:cubicBezTo>
                  <a:cubicBezTo>
                    <a:pt x="151" y="240"/>
                    <a:pt x="151" y="240"/>
                    <a:pt x="151" y="240"/>
                  </a:cubicBezTo>
                  <a:cubicBezTo>
                    <a:pt x="152" y="239"/>
                    <a:pt x="153" y="238"/>
                    <a:pt x="155" y="237"/>
                  </a:cubicBezTo>
                  <a:cubicBezTo>
                    <a:pt x="155" y="237"/>
                    <a:pt x="155" y="237"/>
                    <a:pt x="155" y="236"/>
                  </a:cubicBezTo>
                  <a:cubicBezTo>
                    <a:pt x="157" y="234"/>
                    <a:pt x="158" y="231"/>
                    <a:pt x="159" y="229"/>
                  </a:cubicBezTo>
                  <a:cubicBezTo>
                    <a:pt x="159" y="228"/>
                    <a:pt x="160" y="226"/>
                    <a:pt x="160" y="225"/>
                  </a:cubicBezTo>
                  <a:cubicBezTo>
                    <a:pt x="160" y="224"/>
                    <a:pt x="161" y="224"/>
                    <a:pt x="160" y="223"/>
                  </a:cubicBezTo>
                  <a:close/>
                  <a:moveTo>
                    <a:pt x="70" y="122"/>
                  </a:moveTo>
                  <a:cubicBezTo>
                    <a:pt x="71" y="121"/>
                    <a:pt x="70" y="121"/>
                    <a:pt x="70" y="121"/>
                  </a:cubicBezTo>
                  <a:cubicBezTo>
                    <a:pt x="69" y="119"/>
                    <a:pt x="68" y="116"/>
                    <a:pt x="67" y="114"/>
                  </a:cubicBezTo>
                  <a:cubicBezTo>
                    <a:pt x="66" y="112"/>
                    <a:pt x="64" y="110"/>
                    <a:pt x="63" y="107"/>
                  </a:cubicBezTo>
                  <a:cubicBezTo>
                    <a:pt x="60" y="104"/>
                    <a:pt x="58" y="100"/>
                    <a:pt x="55" y="97"/>
                  </a:cubicBezTo>
                  <a:cubicBezTo>
                    <a:pt x="53" y="93"/>
                    <a:pt x="51" y="90"/>
                    <a:pt x="49" y="86"/>
                  </a:cubicBezTo>
                  <a:cubicBezTo>
                    <a:pt x="48" y="85"/>
                    <a:pt x="48" y="84"/>
                    <a:pt x="47" y="84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83"/>
                    <a:pt x="47" y="83"/>
                    <a:pt x="47" y="84"/>
                  </a:cubicBezTo>
                  <a:cubicBezTo>
                    <a:pt x="47" y="85"/>
                    <a:pt x="48" y="85"/>
                    <a:pt x="48" y="86"/>
                  </a:cubicBezTo>
                  <a:cubicBezTo>
                    <a:pt x="49" y="90"/>
                    <a:pt x="51" y="93"/>
                    <a:pt x="53" y="97"/>
                  </a:cubicBezTo>
                  <a:cubicBezTo>
                    <a:pt x="56" y="102"/>
                    <a:pt x="59" y="108"/>
                    <a:pt x="62" y="113"/>
                  </a:cubicBezTo>
                  <a:cubicBezTo>
                    <a:pt x="63" y="115"/>
                    <a:pt x="64" y="116"/>
                    <a:pt x="65" y="117"/>
                  </a:cubicBezTo>
                  <a:cubicBezTo>
                    <a:pt x="66" y="118"/>
                    <a:pt x="66" y="118"/>
                    <a:pt x="67" y="118"/>
                  </a:cubicBezTo>
                  <a:cubicBezTo>
                    <a:pt x="67" y="118"/>
                    <a:pt x="68" y="119"/>
                    <a:pt x="68" y="119"/>
                  </a:cubicBezTo>
                  <a:cubicBezTo>
                    <a:pt x="68" y="119"/>
                    <a:pt x="69" y="120"/>
                    <a:pt x="69" y="120"/>
                  </a:cubicBezTo>
                  <a:cubicBezTo>
                    <a:pt x="69" y="121"/>
                    <a:pt x="70" y="121"/>
                    <a:pt x="70" y="122"/>
                  </a:cubicBezTo>
                  <a:close/>
                  <a:moveTo>
                    <a:pt x="104" y="236"/>
                  </a:moveTo>
                  <a:cubicBezTo>
                    <a:pt x="100" y="236"/>
                    <a:pt x="97" y="236"/>
                    <a:pt x="94" y="236"/>
                  </a:cubicBezTo>
                  <a:cubicBezTo>
                    <a:pt x="94" y="237"/>
                    <a:pt x="94" y="238"/>
                    <a:pt x="94" y="240"/>
                  </a:cubicBezTo>
                  <a:cubicBezTo>
                    <a:pt x="94" y="240"/>
                    <a:pt x="94" y="241"/>
                    <a:pt x="95" y="241"/>
                  </a:cubicBezTo>
                  <a:cubicBezTo>
                    <a:pt x="96" y="243"/>
                    <a:pt x="97" y="244"/>
                    <a:pt x="99" y="246"/>
                  </a:cubicBezTo>
                  <a:cubicBezTo>
                    <a:pt x="100" y="246"/>
                    <a:pt x="100" y="247"/>
                    <a:pt x="101" y="248"/>
                  </a:cubicBezTo>
                  <a:cubicBezTo>
                    <a:pt x="101" y="248"/>
                    <a:pt x="101" y="248"/>
                    <a:pt x="102" y="248"/>
                  </a:cubicBezTo>
                  <a:cubicBezTo>
                    <a:pt x="102" y="247"/>
                    <a:pt x="102" y="247"/>
                    <a:pt x="102" y="246"/>
                  </a:cubicBezTo>
                  <a:cubicBezTo>
                    <a:pt x="102" y="246"/>
                    <a:pt x="102" y="246"/>
                    <a:pt x="102" y="246"/>
                  </a:cubicBezTo>
                  <a:cubicBezTo>
                    <a:pt x="101" y="246"/>
                    <a:pt x="101" y="246"/>
                    <a:pt x="101" y="245"/>
                  </a:cubicBezTo>
                  <a:cubicBezTo>
                    <a:pt x="102" y="243"/>
                    <a:pt x="102" y="242"/>
                    <a:pt x="103" y="240"/>
                  </a:cubicBezTo>
                  <a:cubicBezTo>
                    <a:pt x="103" y="239"/>
                    <a:pt x="104" y="237"/>
                    <a:pt x="104" y="236"/>
                  </a:cubicBezTo>
                  <a:close/>
                  <a:moveTo>
                    <a:pt x="104" y="248"/>
                  </a:moveTo>
                  <a:cubicBezTo>
                    <a:pt x="105" y="249"/>
                    <a:pt x="125" y="248"/>
                    <a:pt x="126" y="248"/>
                  </a:cubicBezTo>
                  <a:cubicBezTo>
                    <a:pt x="125" y="247"/>
                    <a:pt x="123" y="245"/>
                    <a:pt x="122" y="244"/>
                  </a:cubicBezTo>
                  <a:cubicBezTo>
                    <a:pt x="121" y="245"/>
                    <a:pt x="121" y="245"/>
                    <a:pt x="121" y="245"/>
                  </a:cubicBezTo>
                  <a:cubicBezTo>
                    <a:pt x="121" y="246"/>
                    <a:pt x="120" y="246"/>
                    <a:pt x="120" y="246"/>
                  </a:cubicBezTo>
                  <a:cubicBezTo>
                    <a:pt x="120" y="245"/>
                    <a:pt x="119" y="245"/>
                    <a:pt x="120" y="245"/>
                  </a:cubicBezTo>
                  <a:cubicBezTo>
                    <a:pt x="120" y="244"/>
                    <a:pt x="120" y="244"/>
                    <a:pt x="120" y="244"/>
                  </a:cubicBezTo>
                  <a:cubicBezTo>
                    <a:pt x="120" y="244"/>
                    <a:pt x="120" y="243"/>
                    <a:pt x="120" y="243"/>
                  </a:cubicBezTo>
                  <a:cubicBezTo>
                    <a:pt x="120" y="243"/>
                    <a:pt x="120" y="243"/>
                    <a:pt x="120" y="243"/>
                  </a:cubicBezTo>
                  <a:cubicBezTo>
                    <a:pt x="119" y="242"/>
                    <a:pt x="119" y="241"/>
                    <a:pt x="118" y="241"/>
                  </a:cubicBezTo>
                  <a:cubicBezTo>
                    <a:pt x="118" y="242"/>
                    <a:pt x="118" y="242"/>
                    <a:pt x="117" y="242"/>
                  </a:cubicBezTo>
                  <a:cubicBezTo>
                    <a:pt x="117" y="243"/>
                    <a:pt x="117" y="244"/>
                    <a:pt x="117" y="244"/>
                  </a:cubicBezTo>
                  <a:cubicBezTo>
                    <a:pt x="117" y="245"/>
                    <a:pt x="116" y="246"/>
                    <a:pt x="116" y="247"/>
                  </a:cubicBezTo>
                  <a:cubicBezTo>
                    <a:pt x="115" y="248"/>
                    <a:pt x="115" y="248"/>
                    <a:pt x="113" y="248"/>
                  </a:cubicBezTo>
                  <a:cubicBezTo>
                    <a:pt x="113" y="247"/>
                    <a:pt x="112" y="247"/>
                    <a:pt x="112" y="247"/>
                  </a:cubicBezTo>
                  <a:cubicBezTo>
                    <a:pt x="111" y="246"/>
                    <a:pt x="111" y="246"/>
                    <a:pt x="111" y="246"/>
                  </a:cubicBezTo>
                  <a:cubicBezTo>
                    <a:pt x="110" y="246"/>
                    <a:pt x="110" y="246"/>
                    <a:pt x="110" y="245"/>
                  </a:cubicBezTo>
                  <a:cubicBezTo>
                    <a:pt x="110" y="245"/>
                    <a:pt x="110" y="245"/>
                    <a:pt x="109" y="245"/>
                  </a:cubicBezTo>
                  <a:cubicBezTo>
                    <a:pt x="109" y="244"/>
                    <a:pt x="108" y="243"/>
                    <a:pt x="107" y="242"/>
                  </a:cubicBezTo>
                  <a:cubicBezTo>
                    <a:pt x="107" y="242"/>
                    <a:pt x="106" y="242"/>
                    <a:pt x="106" y="241"/>
                  </a:cubicBezTo>
                  <a:cubicBezTo>
                    <a:pt x="105" y="242"/>
                    <a:pt x="104" y="243"/>
                    <a:pt x="104" y="245"/>
                  </a:cubicBezTo>
                  <a:cubicBezTo>
                    <a:pt x="104" y="245"/>
                    <a:pt x="104" y="245"/>
                    <a:pt x="104" y="245"/>
                  </a:cubicBezTo>
                  <a:cubicBezTo>
                    <a:pt x="104" y="246"/>
                    <a:pt x="104" y="247"/>
                    <a:pt x="104" y="248"/>
                  </a:cubicBezTo>
                  <a:close/>
                  <a:moveTo>
                    <a:pt x="145" y="199"/>
                  </a:moveTo>
                  <a:cubicBezTo>
                    <a:pt x="145" y="199"/>
                    <a:pt x="145" y="199"/>
                    <a:pt x="145" y="199"/>
                  </a:cubicBezTo>
                  <a:cubicBezTo>
                    <a:pt x="145" y="199"/>
                    <a:pt x="144" y="200"/>
                    <a:pt x="144" y="200"/>
                  </a:cubicBezTo>
                  <a:cubicBezTo>
                    <a:pt x="141" y="203"/>
                    <a:pt x="139" y="206"/>
                    <a:pt x="137" y="210"/>
                  </a:cubicBezTo>
                  <a:cubicBezTo>
                    <a:pt x="137" y="210"/>
                    <a:pt x="137" y="210"/>
                    <a:pt x="137" y="210"/>
                  </a:cubicBezTo>
                  <a:cubicBezTo>
                    <a:pt x="137" y="211"/>
                    <a:pt x="137" y="212"/>
                    <a:pt x="137" y="212"/>
                  </a:cubicBezTo>
                  <a:cubicBezTo>
                    <a:pt x="137" y="213"/>
                    <a:pt x="137" y="213"/>
                    <a:pt x="137" y="213"/>
                  </a:cubicBezTo>
                  <a:cubicBezTo>
                    <a:pt x="136" y="214"/>
                    <a:pt x="136" y="214"/>
                    <a:pt x="135" y="214"/>
                  </a:cubicBezTo>
                  <a:cubicBezTo>
                    <a:pt x="134" y="215"/>
                    <a:pt x="134" y="215"/>
                    <a:pt x="133" y="216"/>
                  </a:cubicBezTo>
                  <a:cubicBezTo>
                    <a:pt x="132" y="216"/>
                    <a:pt x="132" y="216"/>
                    <a:pt x="132" y="216"/>
                  </a:cubicBezTo>
                  <a:cubicBezTo>
                    <a:pt x="132" y="217"/>
                    <a:pt x="131" y="218"/>
                    <a:pt x="131" y="218"/>
                  </a:cubicBezTo>
                  <a:cubicBezTo>
                    <a:pt x="131" y="218"/>
                    <a:pt x="131" y="218"/>
                    <a:pt x="132" y="218"/>
                  </a:cubicBezTo>
                  <a:cubicBezTo>
                    <a:pt x="132" y="219"/>
                    <a:pt x="133" y="219"/>
                    <a:pt x="133" y="219"/>
                  </a:cubicBezTo>
                  <a:cubicBezTo>
                    <a:pt x="134" y="219"/>
                    <a:pt x="134" y="219"/>
                    <a:pt x="134" y="219"/>
                  </a:cubicBezTo>
                  <a:cubicBezTo>
                    <a:pt x="135" y="219"/>
                    <a:pt x="135" y="219"/>
                    <a:pt x="136" y="219"/>
                  </a:cubicBezTo>
                  <a:cubicBezTo>
                    <a:pt x="137" y="217"/>
                    <a:pt x="138" y="214"/>
                    <a:pt x="140" y="212"/>
                  </a:cubicBezTo>
                  <a:cubicBezTo>
                    <a:pt x="142" y="209"/>
                    <a:pt x="144" y="205"/>
                    <a:pt x="145" y="201"/>
                  </a:cubicBezTo>
                  <a:cubicBezTo>
                    <a:pt x="145" y="200"/>
                    <a:pt x="145" y="200"/>
                    <a:pt x="145" y="199"/>
                  </a:cubicBezTo>
                  <a:close/>
                  <a:moveTo>
                    <a:pt x="150" y="193"/>
                  </a:moveTo>
                  <a:cubicBezTo>
                    <a:pt x="150" y="193"/>
                    <a:pt x="149" y="193"/>
                    <a:pt x="149" y="193"/>
                  </a:cubicBezTo>
                  <a:cubicBezTo>
                    <a:pt x="147" y="194"/>
                    <a:pt x="145" y="194"/>
                    <a:pt x="143" y="195"/>
                  </a:cubicBezTo>
                  <a:cubicBezTo>
                    <a:pt x="140" y="195"/>
                    <a:pt x="137" y="196"/>
                    <a:pt x="134" y="196"/>
                  </a:cubicBezTo>
                  <a:cubicBezTo>
                    <a:pt x="134" y="196"/>
                    <a:pt x="133" y="196"/>
                    <a:pt x="132" y="196"/>
                  </a:cubicBezTo>
                  <a:cubicBezTo>
                    <a:pt x="132" y="196"/>
                    <a:pt x="131" y="196"/>
                    <a:pt x="130" y="196"/>
                  </a:cubicBezTo>
                  <a:cubicBezTo>
                    <a:pt x="130" y="196"/>
                    <a:pt x="130" y="196"/>
                    <a:pt x="130" y="196"/>
                  </a:cubicBezTo>
                  <a:cubicBezTo>
                    <a:pt x="131" y="197"/>
                    <a:pt x="132" y="197"/>
                    <a:pt x="133" y="198"/>
                  </a:cubicBezTo>
                  <a:cubicBezTo>
                    <a:pt x="134" y="199"/>
                    <a:pt x="135" y="200"/>
                    <a:pt x="136" y="200"/>
                  </a:cubicBezTo>
                  <a:cubicBezTo>
                    <a:pt x="136" y="200"/>
                    <a:pt x="136" y="200"/>
                    <a:pt x="136" y="200"/>
                  </a:cubicBezTo>
                  <a:cubicBezTo>
                    <a:pt x="136" y="199"/>
                    <a:pt x="137" y="199"/>
                    <a:pt x="137" y="198"/>
                  </a:cubicBezTo>
                  <a:cubicBezTo>
                    <a:pt x="137" y="197"/>
                    <a:pt x="137" y="197"/>
                    <a:pt x="138" y="196"/>
                  </a:cubicBezTo>
                  <a:cubicBezTo>
                    <a:pt x="139" y="196"/>
                    <a:pt x="139" y="196"/>
                    <a:pt x="140" y="197"/>
                  </a:cubicBezTo>
                  <a:cubicBezTo>
                    <a:pt x="140" y="198"/>
                    <a:pt x="140" y="198"/>
                    <a:pt x="140" y="199"/>
                  </a:cubicBezTo>
                  <a:cubicBezTo>
                    <a:pt x="139" y="199"/>
                    <a:pt x="139" y="200"/>
                    <a:pt x="139" y="200"/>
                  </a:cubicBezTo>
                  <a:cubicBezTo>
                    <a:pt x="138" y="202"/>
                    <a:pt x="138" y="204"/>
                    <a:pt x="137" y="205"/>
                  </a:cubicBezTo>
                  <a:cubicBezTo>
                    <a:pt x="137" y="206"/>
                    <a:pt x="137" y="207"/>
                    <a:pt x="136" y="208"/>
                  </a:cubicBezTo>
                  <a:cubicBezTo>
                    <a:pt x="137" y="208"/>
                    <a:pt x="137" y="208"/>
                    <a:pt x="137" y="207"/>
                  </a:cubicBezTo>
                  <a:cubicBezTo>
                    <a:pt x="137" y="207"/>
                    <a:pt x="138" y="206"/>
                    <a:pt x="138" y="205"/>
                  </a:cubicBezTo>
                  <a:cubicBezTo>
                    <a:pt x="139" y="203"/>
                    <a:pt x="140" y="202"/>
                    <a:pt x="141" y="201"/>
                  </a:cubicBezTo>
                  <a:cubicBezTo>
                    <a:pt x="141" y="201"/>
                    <a:pt x="141" y="201"/>
                    <a:pt x="141" y="200"/>
                  </a:cubicBezTo>
                  <a:cubicBezTo>
                    <a:pt x="142" y="199"/>
                    <a:pt x="143" y="198"/>
                    <a:pt x="144" y="197"/>
                  </a:cubicBezTo>
                  <a:cubicBezTo>
                    <a:pt x="144" y="197"/>
                    <a:pt x="144" y="197"/>
                    <a:pt x="144" y="196"/>
                  </a:cubicBezTo>
                  <a:cubicBezTo>
                    <a:pt x="144" y="196"/>
                    <a:pt x="144" y="196"/>
                    <a:pt x="144" y="196"/>
                  </a:cubicBezTo>
                  <a:cubicBezTo>
                    <a:pt x="145" y="196"/>
                    <a:pt x="145" y="196"/>
                    <a:pt x="145" y="196"/>
                  </a:cubicBezTo>
                  <a:cubicBezTo>
                    <a:pt x="145" y="196"/>
                    <a:pt x="145" y="196"/>
                    <a:pt x="146" y="196"/>
                  </a:cubicBezTo>
                  <a:cubicBezTo>
                    <a:pt x="146" y="196"/>
                    <a:pt x="147" y="197"/>
                    <a:pt x="147" y="197"/>
                  </a:cubicBezTo>
                  <a:cubicBezTo>
                    <a:pt x="147" y="198"/>
                    <a:pt x="147" y="198"/>
                    <a:pt x="147" y="198"/>
                  </a:cubicBezTo>
                  <a:cubicBezTo>
                    <a:pt x="148" y="197"/>
                    <a:pt x="149" y="195"/>
                    <a:pt x="150" y="193"/>
                  </a:cubicBezTo>
                  <a:close/>
                  <a:moveTo>
                    <a:pt x="111" y="12"/>
                  </a:moveTo>
                  <a:cubicBezTo>
                    <a:pt x="111" y="12"/>
                    <a:pt x="111" y="12"/>
                    <a:pt x="111" y="12"/>
                  </a:cubicBezTo>
                  <a:cubicBezTo>
                    <a:pt x="111" y="12"/>
                    <a:pt x="110" y="13"/>
                    <a:pt x="110" y="13"/>
                  </a:cubicBezTo>
                  <a:cubicBezTo>
                    <a:pt x="109" y="16"/>
                    <a:pt x="109" y="18"/>
                    <a:pt x="108" y="20"/>
                  </a:cubicBezTo>
                  <a:cubicBezTo>
                    <a:pt x="108" y="23"/>
                    <a:pt x="107" y="25"/>
                    <a:pt x="107" y="28"/>
                  </a:cubicBezTo>
                  <a:cubicBezTo>
                    <a:pt x="107" y="29"/>
                    <a:pt x="107" y="30"/>
                    <a:pt x="107" y="31"/>
                  </a:cubicBezTo>
                  <a:cubicBezTo>
                    <a:pt x="107" y="31"/>
                    <a:pt x="107" y="32"/>
                    <a:pt x="108" y="31"/>
                  </a:cubicBezTo>
                  <a:cubicBezTo>
                    <a:pt x="108" y="30"/>
                    <a:pt x="109" y="28"/>
                    <a:pt x="110" y="27"/>
                  </a:cubicBezTo>
                  <a:cubicBezTo>
                    <a:pt x="110" y="25"/>
                    <a:pt x="111" y="23"/>
                    <a:pt x="111" y="22"/>
                  </a:cubicBezTo>
                  <a:cubicBezTo>
                    <a:pt x="111" y="21"/>
                    <a:pt x="112" y="21"/>
                    <a:pt x="112" y="21"/>
                  </a:cubicBezTo>
                  <a:cubicBezTo>
                    <a:pt x="112" y="20"/>
                    <a:pt x="113" y="20"/>
                    <a:pt x="113" y="20"/>
                  </a:cubicBezTo>
                  <a:cubicBezTo>
                    <a:pt x="114" y="18"/>
                    <a:pt x="115" y="15"/>
                    <a:pt x="114" y="14"/>
                  </a:cubicBezTo>
                  <a:cubicBezTo>
                    <a:pt x="114" y="14"/>
                    <a:pt x="114" y="14"/>
                    <a:pt x="114" y="14"/>
                  </a:cubicBezTo>
                  <a:cubicBezTo>
                    <a:pt x="113" y="15"/>
                    <a:pt x="112" y="15"/>
                    <a:pt x="112" y="14"/>
                  </a:cubicBezTo>
                  <a:cubicBezTo>
                    <a:pt x="111" y="14"/>
                    <a:pt x="111" y="14"/>
                    <a:pt x="111" y="13"/>
                  </a:cubicBezTo>
                  <a:cubicBezTo>
                    <a:pt x="111" y="13"/>
                    <a:pt x="111" y="12"/>
                    <a:pt x="111" y="12"/>
                  </a:cubicBezTo>
                  <a:close/>
                  <a:moveTo>
                    <a:pt x="57" y="255"/>
                  </a:moveTo>
                  <a:cubicBezTo>
                    <a:pt x="57" y="255"/>
                    <a:pt x="58" y="255"/>
                    <a:pt x="58" y="255"/>
                  </a:cubicBezTo>
                  <a:cubicBezTo>
                    <a:pt x="57" y="253"/>
                    <a:pt x="57" y="252"/>
                    <a:pt x="57" y="250"/>
                  </a:cubicBezTo>
                  <a:cubicBezTo>
                    <a:pt x="57" y="250"/>
                    <a:pt x="57" y="250"/>
                    <a:pt x="57" y="250"/>
                  </a:cubicBezTo>
                  <a:cubicBezTo>
                    <a:pt x="56" y="249"/>
                    <a:pt x="56" y="247"/>
                    <a:pt x="55" y="246"/>
                  </a:cubicBezTo>
                  <a:cubicBezTo>
                    <a:pt x="54" y="244"/>
                    <a:pt x="53" y="242"/>
                    <a:pt x="53" y="240"/>
                  </a:cubicBezTo>
                  <a:cubicBezTo>
                    <a:pt x="51" y="236"/>
                    <a:pt x="50" y="233"/>
                    <a:pt x="48" y="229"/>
                  </a:cubicBezTo>
                  <a:cubicBezTo>
                    <a:pt x="47" y="227"/>
                    <a:pt x="45" y="225"/>
                    <a:pt x="44" y="223"/>
                  </a:cubicBezTo>
                  <a:cubicBezTo>
                    <a:pt x="44" y="223"/>
                    <a:pt x="44" y="223"/>
                    <a:pt x="44" y="222"/>
                  </a:cubicBezTo>
                  <a:cubicBezTo>
                    <a:pt x="44" y="223"/>
                    <a:pt x="44" y="223"/>
                    <a:pt x="44" y="223"/>
                  </a:cubicBezTo>
                  <a:cubicBezTo>
                    <a:pt x="44" y="224"/>
                    <a:pt x="44" y="225"/>
                    <a:pt x="44" y="226"/>
                  </a:cubicBezTo>
                  <a:cubicBezTo>
                    <a:pt x="44" y="226"/>
                    <a:pt x="44" y="227"/>
                    <a:pt x="44" y="227"/>
                  </a:cubicBezTo>
                  <a:cubicBezTo>
                    <a:pt x="45" y="229"/>
                    <a:pt x="46" y="230"/>
                    <a:pt x="48" y="232"/>
                  </a:cubicBezTo>
                  <a:cubicBezTo>
                    <a:pt x="48" y="232"/>
                    <a:pt x="48" y="232"/>
                    <a:pt x="48" y="232"/>
                  </a:cubicBezTo>
                  <a:cubicBezTo>
                    <a:pt x="49" y="232"/>
                    <a:pt x="49" y="232"/>
                    <a:pt x="50" y="234"/>
                  </a:cubicBezTo>
                  <a:cubicBezTo>
                    <a:pt x="50" y="234"/>
                    <a:pt x="50" y="235"/>
                    <a:pt x="50" y="235"/>
                  </a:cubicBezTo>
                  <a:cubicBezTo>
                    <a:pt x="50" y="238"/>
                    <a:pt x="50" y="240"/>
                    <a:pt x="51" y="242"/>
                  </a:cubicBezTo>
                  <a:cubicBezTo>
                    <a:pt x="51" y="242"/>
                    <a:pt x="51" y="243"/>
                    <a:pt x="51" y="243"/>
                  </a:cubicBezTo>
                  <a:cubicBezTo>
                    <a:pt x="53" y="247"/>
                    <a:pt x="55" y="250"/>
                    <a:pt x="57" y="254"/>
                  </a:cubicBezTo>
                  <a:cubicBezTo>
                    <a:pt x="57" y="254"/>
                    <a:pt x="57" y="254"/>
                    <a:pt x="57" y="255"/>
                  </a:cubicBezTo>
                  <a:close/>
                  <a:moveTo>
                    <a:pt x="47" y="219"/>
                  </a:moveTo>
                  <a:cubicBezTo>
                    <a:pt x="47" y="218"/>
                    <a:pt x="48" y="217"/>
                    <a:pt x="48" y="217"/>
                  </a:cubicBezTo>
                  <a:cubicBezTo>
                    <a:pt x="48" y="216"/>
                    <a:pt x="49" y="215"/>
                    <a:pt x="49" y="215"/>
                  </a:cubicBezTo>
                  <a:cubicBezTo>
                    <a:pt x="50" y="212"/>
                    <a:pt x="51" y="209"/>
                    <a:pt x="52" y="205"/>
                  </a:cubicBezTo>
                  <a:cubicBezTo>
                    <a:pt x="52" y="205"/>
                    <a:pt x="52" y="205"/>
                    <a:pt x="52" y="205"/>
                  </a:cubicBezTo>
                  <a:cubicBezTo>
                    <a:pt x="51" y="205"/>
                    <a:pt x="49" y="204"/>
                    <a:pt x="48" y="204"/>
                  </a:cubicBezTo>
                  <a:cubicBezTo>
                    <a:pt x="48" y="205"/>
                    <a:pt x="48" y="205"/>
                    <a:pt x="48" y="205"/>
                  </a:cubicBezTo>
                  <a:cubicBezTo>
                    <a:pt x="48" y="206"/>
                    <a:pt x="48" y="206"/>
                    <a:pt x="49" y="206"/>
                  </a:cubicBezTo>
                  <a:cubicBezTo>
                    <a:pt x="48" y="206"/>
                    <a:pt x="48" y="207"/>
                    <a:pt x="48" y="207"/>
                  </a:cubicBezTo>
                  <a:cubicBezTo>
                    <a:pt x="47" y="207"/>
                    <a:pt x="47" y="207"/>
                    <a:pt x="47" y="207"/>
                  </a:cubicBezTo>
                  <a:cubicBezTo>
                    <a:pt x="46" y="209"/>
                    <a:pt x="45" y="211"/>
                    <a:pt x="45" y="214"/>
                  </a:cubicBezTo>
                  <a:cubicBezTo>
                    <a:pt x="44" y="214"/>
                    <a:pt x="44" y="214"/>
                    <a:pt x="44" y="215"/>
                  </a:cubicBezTo>
                  <a:cubicBezTo>
                    <a:pt x="44" y="215"/>
                    <a:pt x="44" y="215"/>
                    <a:pt x="44" y="216"/>
                  </a:cubicBezTo>
                  <a:cubicBezTo>
                    <a:pt x="45" y="217"/>
                    <a:pt x="46" y="218"/>
                    <a:pt x="47" y="219"/>
                  </a:cubicBezTo>
                  <a:close/>
                  <a:moveTo>
                    <a:pt x="148" y="216"/>
                  </a:moveTo>
                  <a:cubicBezTo>
                    <a:pt x="148" y="216"/>
                    <a:pt x="148" y="216"/>
                    <a:pt x="148" y="216"/>
                  </a:cubicBezTo>
                  <a:cubicBezTo>
                    <a:pt x="149" y="215"/>
                    <a:pt x="150" y="214"/>
                    <a:pt x="151" y="212"/>
                  </a:cubicBezTo>
                  <a:cubicBezTo>
                    <a:pt x="152" y="211"/>
                    <a:pt x="154" y="209"/>
                    <a:pt x="155" y="208"/>
                  </a:cubicBezTo>
                  <a:cubicBezTo>
                    <a:pt x="156" y="208"/>
                    <a:pt x="156" y="208"/>
                    <a:pt x="156" y="208"/>
                  </a:cubicBezTo>
                  <a:cubicBezTo>
                    <a:pt x="157" y="206"/>
                    <a:pt x="157" y="205"/>
                    <a:pt x="158" y="203"/>
                  </a:cubicBezTo>
                  <a:cubicBezTo>
                    <a:pt x="158" y="203"/>
                    <a:pt x="158" y="203"/>
                    <a:pt x="158" y="202"/>
                  </a:cubicBezTo>
                  <a:cubicBezTo>
                    <a:pt x="158" y="202"/>
                    <a:pt x="157" y="201"/>
                    <a:pt x="157" y="200"/>
                  </a:cubicBezTo>
                  <a:cubicBezTo>
                    <a:pt x="157" y="200"/>
                    <a:pt x="156" y="200"/>
                    <a:pt x="156" y="200"/>
                  </a:cubicBezTo>
                  <a:cubicBezTo>
                    <a:pt x="155" y="202"/>
                    <a:pt x="154" y="203"/>
                    <a:pt x="152" y="204"/>
                  </a:cubicBezTo>
                  <a:cubicBezTo>
                    <a:pt x="152" y="205"/>
                    <a:pt x="152" y="205"/>
                    <a:pt x="152" y="206"/>
                  </a:cubicBezTo>
                  <a:cubicBezTo>
                    <a:pt x="150" y="209"/>
                    <a:pt x="149" y="212"/>
                    <a:pt x="148" y="216"/>
                  </a:cubicBezTo>
                  <a:cubicBezTo>
                    <a:pt x="148" y="216"/>
                    <a:pt x="148" y="216"/>
                    <a:pt x="148" y="216"/>
                  </a:cubicBezTo>
                  <a:close/>
                  <a:moveTo>
                    <a:pt x="38" y="222"/>
                  </a:moveTo>
                  <a:cubicBezTo>
                    <a:pt x="38" y="223"/>
                    <a:pt x="38" y="223"/>
                    <a:pt x="38" y="223"/>
                  </a:cubicBezTo>
                  <a:cubicBezTo>
                    <a:pt x="38" y="227"/>
                    <a:pt x="38" y="231"/>
                    <a:pt x="38" y="235"/>
                  </a:cubicBezTo>
                  <a:cubicBezTo>
                    <a:pt x="38" y="235"/>
                    <a:pt x="38" y="235"/>
                    <a:pt x="38" y="236"/>
                  </a:cubicBezTo>
                  <a:cubicBezTo>
                    <a:pt x="39" y="237"/>
                    <a:pt x="40" y="238"/>
                    <a:pt x="42" y="240"/>
                  </a:cubicBezTo>
                  <a:cubicBezTo>
                    <a:pt x="42" y="240"/>
                    <a:pt x="42" y="240"/>
                    <a:pt x="42" y="240"/>
                  </a:cubicBezTo>
                  <a:cubicBezTo>
                    <a:pt x="42" y="240"/>
                    <a:pt x="42" y="239"/>
                    <a:pt x="42" y="239"/>
                  </a:cubicBezTo>
                  <a:cubicBezTo>
                    <a:pt x="42" y="236"/>
                    <a:pt x="42" y="234"/>
                    <a:pt x="42" y="231"/>
                  </a:cubicBezTo>
                  <a:cubicBezTo>
                    <a:pt x="42" y="230"/>
                    <a:pt x="42" y="229"/>
                    <a:pt x="41" y="229"/>
                  </a:cubicBezTo>
                  <a:cubicBezTo>
                    <a:pt x="40" y="227"/>
                    <a:pt x="39" y="225"/>
                    <a:pt x="38" y="223"/>
                  </a:cubicBezTo>
                  <a:cubicBezTo>
                    <a:pt x="38" y="223"/>
                    <a:pt x="38" y="223"/>
                    <a:pt x="38" y="222"/>
                  </a:cubicBezTo>
                  <a:close/>
                  <a:moveTo>
                    <a:pt x="127" y="235"/>
                  </a:moveTo>
                  <a:cubicBezTo>
                    <a:pt x="122" y="235"/>
                    <a:pt x="116" y="235"/>
                    <a:pt x="111" y="235"/>
                  </a:cubicBezTo>
                  <a:cubicBezTo>
                    <a:pt x="112" y="236"/>
                    <a:pt x="112" y="237"/>
                    <a:pt x="112" y="238"/>
                  </a:cubicBezTo>
                  <a:cubicBezTo>
                    <a:pt x="112" y="239"/>
                    <a:pt x="112" y="241"/>
                    <a:pt x="112" y="242"/>
                  </a:cubicBezTo>
                  <a:cubicBezTo>
                    <a:pt x="112" y="243"/>
                    <a:pt x="112" y="243"/>
                    <a:pt x="112" y="243"/>
                  </a:cubicBezTo>
                  <a:cubicBezTo>
                    <a:pt x="112" y="243"/>
                    <a:pt x="112" y="243"/>
                    <a:pt x="112" y="243"/>
                  </a:cubicBezTo>
                  <a:cubicBezTo>
                    <a:pt x="112" y="243"/>
                    <a:pt x="112" y="243"/>
                    <a:pt x="112" y="243"/>
                  </a:cubicBezTo>
                  <a:cubicBezTo>
                    <a:pt x="114" y="241"/>
                    <a:pt x="116" y="238"/>
                    <a:pt x="118" y="237"/>
                  </a:cubicBezTo>
                  <a:cubicBezTo>
                    <a:pt x="119" y="236"/>
                    <a:pt x="120" y="236"/>
                    <a:pt x="120" y="235"/>
                  </a:cubicBezTo>
                  <a:cubicBezTo>
                    <a:pt x="121" y="235"/>
                    <a:pt x="122" y="235"/>
                    <a:pt x="122" y="236"/>
                  </a:cubicBezTo>
                  <a:cubicBezTo>
                    <a:pt x="122" y="236"/>
                    <a:pt x="123" y="237"/>
                    <a:pt x="123" y="237"/>
                  </a:cubicBezTo>
                  <a:cubicBezTo>
                    <a:pt x="123" y="238"/>
                    <a:pt x="123" y="239"/>
                    <a:pt x="123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4" y="239"/>
                    <a:pt x="125" y="238"/>
                    <a:pt x="126" y="236"/>
                  </a:cubicBezTo>
                  <a:cubicBezTo>
                    <a:pt x="127" y="236"/>
                    <a:pt x="127" y="235"/>
                    <a:pt x="127" y="235"/>
                  </a:cubicBezTo>
                  <a:close/>
                  <a:moveTo>
                    <a:pt x="96" y="276"/>
                  </a:moveTo>
                  <a:cubicBezTo>
                    <a:pt x="96" y="276"/>
                    <a:pt x="96" y="276"/>
                    <a:pt x="96" y="276"/>
                  </a:cubicBezTo>
                  <a:cubicBezTo>
                    <a:pt x="96" y="276"/>
                    <a:pt x="96" y="276"/>
                    <a:pt x="96" y="276"/>
                  </a:cubicBezTo>
                  <a:cubicBezTo>
                    <a:pt x="93" y="276"/>
                    <a:pt x="91" y="277"/>
                    <a:pt x="89" y="277"/>
                  </a:cubicBezTo>
                  <a:cubicBezTo>
                    <a:pt x="87" y="277"/>
                    <a:pt x="84" y="277"/>
                    <a:pt x="82" y="277"/>
                  </a:cubicBezTo>
                  <a:cubicBezTo>
                    <a:pt x="82" y="277"/>
                    <a:pt x="81" y="278"/>
                    <a:pt x="81" y="277"/>
                  </a:cubicBezTo>
                  <a:cubicBezTo>
                    <a:pt x="80" y="277"/>
                    <a:pt x="80" y="277"/>
                    <a:pt x="80" y="277"/>
                  </a:cubicBezTo>
                  <a:cubicBezTo>
                    <a:pt x="76" y="278"/>
                    <a:pt x="73" y="279"/>
                    <a:pt x="69" y="279"/>
                  </a:cubicBezTo>
                  <a:cubicBezTo>
                    <a:pt x="69" y="279"/>
                    <a:pt x="68" y="279"/>
                    <a:pt x="68" y="279"/>
                  </a:cubicBezTo>
                  <a:cubicBezTo>
                    <a:pt x="68" y="280"/>
                    <a:pt x="69" y="280"/>
                    <a:pt x="69" y="280"/>
                  </a:cubicBezTo>
                  <a:cubicBezTo>
                    <a:pt x="73" y="281"/>
                    <a:pt x="78" y="280"/>
                    <a:pt x="83" y="280"/>
                  </a:cubicBezTo>
                  <a:cubicBezTo>
                    <a:pt x="86" y="279"/>
                    <a:pt x="89" y="278"/>
                    <a:pt x="92" y="277"/>
                  </a:cubicBezTo>
                  <a:cubicBezTo>
                    <a:pt x="94" y="277"/>
                    <a:pt x="95" y="277"/>
                    <a:pt x="96" y="276"/>
                  </a:cubicBezTo>
                  <a:close/>
                  <a:moveTo>
                    <a:pt x="192" y="188"/>
                  </a:moveTo>
                  <a:cubicBezTo>
                    <a:pt x="193" y="188"/>
                    <a:pt x="194" y="188"/>
                    <a:pt x="194" y="187"/>
                  </a:cubicBezTo>
                  <a:cubicBezTo>
                    <a:pt x="195" y="187"/>
                    <a:pt x="195" y="187"/>
                    <a:pt x="196" y="186"/>
                  </a:cubicBezTo>
                  <a:cubicBezTo>
                    <a:pt x="196" y="185"/>
                    <a:pt x="197" y="185"/>
                    <a:pt x="197" y="186"/>
                  </a:cubicBezTo>
                  <a:cubicBezTo>
                    <a:pt x="197" y="186"/>
                    <a:pt x="197" y="186"/>
                    <a:pt x="198" y="186"/>
                  </a:cubicBezTo>
                  <a:cubicBezTo>
                    <a:pt x="198" y="185"/>
                    <a:pt x="198" y="185"/>
                    <a:pt x="199" y="185"/>
                  </a:cubicBezTo>
                  <a:cubicBezTo>
                    <a:pt x="199" y="185"/>
                    <a:pt x="200" y="185"/>
                    <a:pt x="200" y="185"/>
                  </a:cubicBezTo>
                  <a:cubicBezTo>
                    <a:pt x="200" y="185"/>
                    <a:pt x="200" y="186"/>
                    <a:pt x="200" y="186"/>
                  </a:cubicBezTo>
                  <a:cubicBezTo>
                    <a:pt x="200" y="186"/>
                    <a:pt x="199" y="187"/>
                    <a:pt x="199" y="187"/>
                  </a:cubicBezTo>
                  <a:cubicBezTo>
                    <a:pt x="198" y="187"/>
                    <a:pt x="198" y="188"/>
                    <a:pt x="198" y="188"/>
                  </a:cubicBezTo>
                  <a:cubicBezTo>
                    <a:pt x="198" y="189"/>
                    <a:pt x="198" y="189"/>
                    <a:pt x="198" y="189"/>
                  </a:cubicBezTo>
                  <a:cubicBezTo>
                    <a:pt x="199" y="189"/>
                    <a:pt x="199" y="189"/>
                    <a:pt x="199" y="188"/>
                  </a:cubicBezTo>
                  <a:cubicBezTo>
                    <a:pt x="201" y="188"/>
                    <a:pt x="203" y="187"/>
                    <a:pt x="205" y="186"/>
                  </a:cubicBezTo>
                  <a:cubicBezTo>
                    <a:pt x="206" y="185"/>
                    <a:pt x="207" y="185"/>
                    <a:pt x="207" y="186"/>
                  </a:cubicBezTo>
                  <a:cubicBezTo>
                    <a:pt x="208" y="185"/>
                    <a:pt x="209" y="183"/>
                    <a:pt x="211" y="182"/>
                  </a:cubicBezTo>
                  <a:cubicBezTo>
                    <a:pt x="209" y="183"/>
                    <a:pt x="208" y="183"/>
                    <a:pt x="207" y="183"/>
                  </a:cubicBezTo>
                  <a:cubicBezTo>
                    <a:pt x="207" y="183"/>
                    <a:pt x="206" y="183"/>
                    <a:pt x="206" y="184"/>
                  </a:cubicBezTo>
                  <a:cubicBezTo>
                    <a:pt x="206" y="184"/>
                    <a:pt x="205" y="184"/>
                    <a:pt x="205" y="184"/>
                  </a:cubicBezTo>
                  <a:cubicBezTo>
                    <a:pt x="204" y="184"/>
                    <a:pt x="204" y="184"/>
                    <a:pt x="203" y="184"/>
                  </a:cubicBezTo>
                  <a:cubicBezTo>
                    <a:pt x="199" y="184"/>
                    <a:pt x="195" y="185"/>
                    <a:pt x="191" y="185"/>
                  </a:cubicBezTo>
                  <a:cubicBezTo>
                    <a:pt x="191" y="185"/>
                    <a:pt x="191" y="185"/>
                    <a:pt x="191" y="185"/>
                  </a:cubicBezTo>
                  <a:cubicBezTo>
                    <a:pt x="191" y="186"/>
                    <a:pt x="192" y="187"/>
                    <a:pt x="192" y="188"/>
                  </a:cubicBezTo>
                  <a:close/>
                  <a:moveTo>
                    <a:pt x="152" y="227"/>
                  </a:moveTo>
                  <a:cubicBezTo>
                    <a:pt x="154" y="225"/>
                    <a:pt x="156" y="223"/>
                    <a:pt x="159" y="222"/>
                  </a:cubicBezTo>
                  <a:cubicBezTo>
                    <a:pt x="158" y="221"/>
                    <a:pt x="158" y="221"/>
                    <a:pt x="158" y="220"/>
                  </a:cubicBezTo>
                  <a:cubicBezTo>
                    <a:pt x="158" y="219"/>
                    <a:pt x="158" y="219"/>
                    <a:pt x="159" y="218"/>
                  </a:cubicBezTo>
                  <a:cubicBezTo>
                    <a:pt x="160" y="217"/>
                    <a:pt x="160" y="215"/>
                    <a:pt x="161" y="213"/>
                  </a:cubicBezTo>
                  <a:cubicBezTo>
                    <a:pt x="162" y="213"/>
                    <a:pt x="162" y="212"/>
                    <a:pt x="161" y="211"/>
                  </a:cubicBezTo>
                  <a:cubicBezTo>
                    <a:pt x="161" y="210"/>
                    <a:pt x="161" y="210"/>
                    <a:pt x="161" y="209"/>
                  </a:cubicBezTo>
                  <a:cubicBezTo>
                    <a:pt x="160" y="210"/>
                    <a:pt x="159" y="210"/>
                    <a:pt x="159" y="211"/>
                  </a:cubicBezTo>
                  <a:cubicBezTo>
                    <a:pt x="158" y="211"/>
                    <a:pt x="158" y="211"/>
                    <a:pt x="158" y="212"/>
                  </a:cubicBezTo>
                  <a:cubicBezTo>
                    <a:pt x="158" y="215"/>
                    <a:pt x="157" y="218"/>
                    <a:pt x="155" y="221"/>
                  </a:cubicBezTo>
                  <a:cubicBezTo>
                    <a:pt x="154" y="223"/>
                    <a:pt x="154" y="225"/>
                    <a:pt x="153" y="226"/>
                  </a:cubicBezTo>
                  <a:cubicBezTo>
                    <a:pt x="153" y="227"/>
                    <a:pt x="152" y="227"/>
                    <a:pt x="152" y="227"/>
                  </a:cubicBezTo>
                  <a:close/>
                  <a:moveTo>
                    <a:pt x="43" y="213"/>
                  </a:moveTo>
                  <a:cubicBezTo>
                    <a:pt x="43" y="213"/>
                    <a:pt x="43" y="213"/>
                    <a:pt x="43" y="213"/>
                  </a:cubicBezTo>
                  <a:cubicBezTo>
                    <a:pt x="44" y="211"/>
                    <a:pt x="45" y="209"/>
                    <a:pt x="46" y="207"/>
                  </a:cubicBezTo>
                  <a:cubicBezTo>
                    <a:pt x="46" y="207"/>
                    <a:pt x="46" y="206"/>
                    <a:pt x="45" y="206"/>
                  </a:cubicBezTo>
                  <a:cubicBezTo>
                    <a:pt x="45" y="206"/>
                    <a:pt x="45" y="205"/>
                    <a:pt x="45" y="205"/>
                  </a:cubicBezTo>
                  <a:cubicBezTo>
                    <a:pt x="46" y="205"/>
                    <a:pt x="46" y="205"/>
                    <a:pt x="46" y="204"/>
                  </a:cubicBezTo>
                  <a:cubicBezTo>
                    <a:pt x="45" y="204"/>
                    <a:pt x="44" y="204"/>
                    <a:pt x="44" y="204"/>
                  </a:cubicBezTo>
                  <a:cubicBezTo>
                    <a:pt x="43" y="204"/>
                    <a:pt x="42" y="204"/>
                    <a:pt x="41" y="204"/>
                  </a:cubicBezTo>
                  <a:cubicBezTo>
                    <a:pt x="41" y="205"/>
                    <a:pt x="41" y="205"/>
                    <a:pt x="40" y="205"/>
                  </a:cubicBezTo>
                  <a:cubicBezTo>
                    <a:pt x="40" y="205"/>
                    <a:pt x="39" y="205"/>
                    <a:pt x="39" y="206"/>
                  </a:cubicBezTo>
                  <a:cubicBezTo>
                    <a:pt x="38" y="207"/>
                    <a:pt x="40" y="211"/>
                    <a:pt x="43" y="213"/>
                  </a:cubicBezTo>
                  <a:close/>
                  <a:moveTo>
                    <a:pt x="52" y="259"/>
                  </a:moveTo>
                  <a:cubicBezTo>
                    <a:pt x="53" y="260"/>
                    <a:pt x="52" y="261"/>
                    <a:pt x="52" y="262"/>
                  </a:cubicBezTo>
                  <a:cubicBezTo>
                    <a:pt x="52" y="262"/>
                    <a:pt x="53" y="263"/>
                    <a:pt x="53" y="263"/>
                  </a:cubicBezTo>
                  <a:cubicBezTo>
                    <a:pt x="56" y="265"/>
                    <a:pt x="58" y="267"/>
                    <a:pt x="61" y="269"/>
                  </a:cubicBezTo>
                  <a:cubicBezTo>
                    <a:pt x="62" y="269"/>
                    <a:pt x="62" y="269"/>
                    <a:pt x="62" y="270"/>
                  </a:cubicBezTo>
                  <a:cubicBezTo>
                    <a:pt x="62" y="268"/>
                    <a:pt x="63" y="267"/>
                    <a:pt x="62" y="267"/>
                  </a:cubicBezTo>
                  <a:cubicBezTo>
                    <a:pt x="61" y="267"/>
                    <a:pt x="61" y="266"/>
                    <a:pt x="61" y="266"/>
                  </a:cubicBezTo>
                  <a:cubicBezTo>
                    <a:pt x="59" y="264"/>
                    <a:pt x="57" y="261"/>
                    <a:pt x="55" y="259"/>
                  </a:cubicBezTo>
                  <a:cubicBezTo>
                    <a:pt x="54" y="259"/>
                    <a:pt x="54" y="259"/>
                    <a:pt x="54" y="258"/>
                  </a:cubicBezTo>
                  <a:cubicBezTo>
                    <a:pt x="54" y="259"/>
                    <a:pt x="53" y="259"/>
                    <a:pt x="52" y="259"/>
                  </a:cubicBezTo>
                  <a:close/>
                  <a:moveTo>
                    <a:pt x="168" y="232"/>
                  </a:moveTo>
                  <a:cubicBezTo>
                    <a:pt x="168" y="232"/>
                    <a:pt x="168" y="232"/>
                    <a:pt x="168" y="232"/>
                  </a:cubicBezTo>
                  <a:cubicBezTo>
                    <a:pt x="166" y="233"/>
                    <a:pt x="165" y="233"/>
                    <a:pt x="164" y="233"/>
                  </a:cubicBezTo>
                  <a:cubicBezTo>
                    <a:pt x="164" y="233"/>
                    <a:pt x="163" y="233"/>
                    <a:pt x="162" y="233"/>
                  </a:cubicBezTo>
                  <a:cubicBezTo>
                    <a:pt x="161" y="233"/>
                    <a:pt x="161" y="232"/>
                    <a:pt x="161" y="231"/>
                  </a:cubicBezTo>
                  <a:cubicBezTo>
                    <a:pt x="161" y="231"/>
                    <a:pt x="161" y="230"/>
                    <a:pt x="161" y="230"/>
                  </a:cubicBezTo>
                  <a:cubicBezTo>
                    <a:pt x="162" y="228"/>
                    <a:pt x="163" y="226"/>
                    <a:pt x="164" y="224"/>
                  </a:cubicBezTo>
                  <a:cubicBezTo>
                    <a:pt x="164" y="223"/>
                    <a:pt x="165" y="222"/>
                    <a:pt x="165" y="220"/>
                  </a:cubicBezTo>
                  <a:cubicBezTo>
                    <a:pt x="165" y="220"/>
                    <a:pt x="165" y="220"/>
                    <a:pt x="165" y="220"/>
                  </a:cubicBezTo>
                  <a:cubicBezTo>
                    <a:pt x="164" y="220"/>
                    <a:pt x="162" y="221"/>
                    <a:pt x="161" y="221"/>
                  </a:cubicBezTo>
                  <a:cubicBezTo>
                    <a:pt x="162" y="222"/>
                    <a:pt x="162" y="223"/>
                    <a:pt x="162" y="224"/>
                  </a:cubicBezTo>
                  <a:cubicBezTo>
                    <a:pt x="162" y="224"/>
                    <a:pt x="162" y="225"/>
                    <a:pt x="162" y="225"/>
                  </a:cubicBezTo>
                  <a:cubicBezTo>
                    <a:pt x="161" y="227"/>
                    <a:pt x="161" y="229"/>
                    <a:pt x="160" y="230"/>
                  </a:cubicBezTo>
                  <a:cubicBezTo>
                    <a:pt x="159" y="232"/>
                    <a:pt x="158" y="234"/>
                    <a:pt x="157" y="236"/>
                  </a:cubicBezTo>
                  <a:cubicBezTo>
                    <a:pt x="157" y="236"/>
                    <a:pt x="157" y="237"/>
                    <a:pt x="157" y="237"/>
                  </a:cubicBezTo>
                  <a:cubicBezTo>
                    <a:pt x="157" y="237"/>
                    <a:pt x="158" y="237"/>
                    <a:pt x="158" y="237"/>
                  </a:cubicBezTo>
                  <a:cubicBezTo>
                    <a:pt x="158" y="237"/>
                    <a:pt x="158" y="237"/>
                    <a:pt x="158" y="237"/>
                  </a:cubicBezTo>
                  <a:cubicBezTo>
                    <a:pt x="160" y="235"/>
                    <a:pt x="161" y="234"/>
                    <a:pt x="163" y="234"/>
                  </a:cubicBezTo>
                  <a:cubicBezTo>
                    <a:pt x="165" y="233"/>
                    <a:pt x="166" y="233"/>
                    <a:pt x="167" y="235"/>
                  </a:cubicBezTo>
                  <a:cubicBezTo>
                    <a:pt x="167" y="235"/>
                    <a:pt x="167" y="235"/>
                    <a:pt x="167" y="235"/>
                  </a:cubicBezTo>
                  <a:cubicBezTo>
                    <a:pt x="168" y="234"/>
                    <a:pt x="168" y="233"/>
                    <a:pt x="168" y="232"/>
                  </a:cubicBezTo>
                  <a:close/>
                  <a:moveTo>
                    <a:pt x="166" y="222"/>
                  </a:moveTo>
                  <a:cubicBezTo>
                    <a:pt x="166" y="224"/>
                    <a:pt x="165" y="225"/>
                    <a:pt x="164" y="226"/>
                  </a:cubicBezTo>
                  <a:cubicBezTo>
                    <a:pt x="164" y="228"/>
                    <a:pt x="163" y="229"/>
                    <a:pt x="163" y="231"/>
                  </a:cubicBezTo>
                  <a:cubicBezTo>
                    <a:pt x="163" y="231"/>
                    <a:pt x="162" y="231"/>
                    <a:pt x="162" y="232"/>
                  </a:cubicBezTo>
                  <a:cubicBezTo>
                    <a:pt x="163" y="232"/>
                    <a:pt x="163" y="232"/>
                    <a:pt x="164" y="231"/>
                  </a:cubicBezTo>
                  <a:cubicBezTo>
                    <a:pt x="165" y="231"/>
                    <a:pt x="166" y="231"/>
                    <a:pt x="168" y="231"/>
                  </a:cubicBezTo>
                  <a:cubicBezTo>
                    <a:pt x="169" y="230"/>
                    <a:pt x="169" y="230"/>
                    <a:pt x="170" y="231"/>
                  </a:cubicBezTo>
                  <a:cubicBezTo>
                    <a:pt x="169" y="228"/>
                    <a:pt x="168" y="225"/>
                    <a:pt x="166" y="222"/>
                  </a:cubicBezTo>
                  <a:close/>
                  <a:moveTo>
                    <a:pt x="161" y="267"/>
                  </a:moveTo>
                  <a:cubicBezTo>
                    <a:pt x="161" y="266"/>
                    <a:pt x="161" y="266"/>
                    <a:pt x="161" y="266"/>
                  </a:cubicBezTo>
                  <a:cubicBezTo>
                    <a:pt x="161" y="262"/>
                    <a:pt x="160" y="259"/>
                    <a:pt x="160" y="256"/>
                  </a:cubicBezTo>
                  <a:cubicBezTo>
                    <a:pt x="160" y="255"/>
                    <a:pt x="160" y="254"/>
                    <a:pt x="159" y="253"/>
                  </a:cubicBezTo>
                  <a:cubicBezTo>
                    <a:pt x="158" y="257"/>
                    <a:pt x="158" y="262"/>
                    <a:pt x="157" y="267"/>
                  </a:cubicBezTo>
                  <a:cubicBezTo>
                    <a:pt x="158" y="267"/>
                    <a:pt x="160" y="267"/>
                    <a:pt x="161" y="267"/>
                  </a:cubicBezTo>
                  <a:close/>
                  <a:moveTo>
                    <a:pt x="89" y="248"/>
                  </a:moveTo>
                  <a:cubicBezTo>
                    <a:pt x="89" y="248"/>
                    <a:pt x="89" y="248"/>
                    <a:pt x="89" y="247"/>
                  </a:cubicBezTo>
                  <a:cubicBezTo>
                    <a:pt x="89" y="247"/>
                    <a:pt x="90" y="246"/>
                    <a:pt x="90" y="245"/>
                  </a:cubicBezTo>
                  <a:cubicBezTo>
                    <a:pt x="90" y="243"/>
                    <a:pt x="90" y="242"/>
                    <a:pt x="90" y="241"/>
                  </a:cubicBezTo>
                  <a:cubicBezTo>
                    <a:pt x="90" y="240"/>
                    <a:pt x="91" y="239"/>
                    <a:pt x="92" y="239"/>
                  </a:cubicBezTo>
                  <a:cubicBezTo>
                    <a:pt x="92" y="239"/>
                    <a:pt x="92" y="239"/>
                    <a:pt x="92" y="239"/>
                  </a:cubicBezTo>
                  <a:cubicBezTo>
                    <a:pt x="93" y="238"/>
                    <a:pt x="93" y="237"/>
                    <a:pt x="92" y="236"/>
                  </a:cubicBezTo>
                  <a:cubicBezTo>
                    <a:pt x="90" y="237"/>
                    <a:pt x="87" y="241"/>
                    <a:pt x="85" y="244"/>
                  </a:cubicBezTo>
                  <a:cubicBezTo>
                    <a:pt x="86" y="245"/>
                    <a:pt x="87" y="247"/>
                    <a:pt x="89" y="248"/>
                  </a:cubicBezTo>
                  <a:close/>
                  <a:moveTo>
                    <a:pt x="158" y="243"/>
                  </a:moveTo>
                  <a:cubicBezTo>
                    <a:pt x="157" y="243"/>
                    <a:pt x="156" y="244"/>
                    <a:pt x="154" y="244"/>
                  </a:cubicBezTo>
                  <a:cubicBezTo>
                    <a:pt x="153" y="244"/>
                    <a:pt x="152" y="243"/>
                    <a:pt x="150" y="242"/>
                  </a:cubicBezTo>
                  <a:cubicBezTo>
                    <a:pt x="150" y="243"/>
                    <a:pt x="149" y="243"/>
                    <a:pt x="149" y="243"/>
                  </a:cubicBezTo>
                  <a:cubicBezTo>
                    <a:pt x="149" y="244"/>
                    <a:pt x="148" y="244"/>
                    <a:pt x="148" y="244"/>
                  </a:cubicBezTo>
                  <a:cubicBezTo>
                    <a:pt x="147" y="244"/>
                    <a:pt x="146" y="244"/>
                    <a:pt x="146" y="243"/>
                  </a:cubicBezTo>
                  <a:cubicBezTo>
                    <a:pt x="146" y="242"/>
                    <a:pt x="146" y="242"/>
                    <a:pt x="146" y="241"/>
                  </a:cubicBezTo>
                  <a:cubicBezTo>
                    <a:pt x="146" y="241"/>
                    <a:pt x="146" y="241"/>
                    <a:pt x="146" y="240"/>
                  </a:cubicBezTo>
                  <a:cubicBezTo>
                    <a:pt x="145" y="241"/>
                    <a:pt x="145" y="241"/>
                    <a:pt x="145" y="242"/>
                  </a:cubicBezTo>
                  <a:cubicBezTo>
                    <a:pt x="144" y="243"/>
                    <a:pt x="144" y="244"/>
                    <a:pt x="143" y="245"/>
                  </a:cubicBezTo>
                  <a:cubicBezTo>
                    <a:pt x="143" y="245"/>
                    <a:pt x="143" y="246"/>
                    <a:pt x="142" y="246"/>
                  </a:cubicBezTo>
                  <a:cubicBezTo>
                    <a:pt x="149" y="245"/>
                    <a:pt x="155" y="245"/>
                    <a:pt x="161" y="244"/>
                  </a:cubicBezTo>
                  <a:cubicBezTo>
                    <a:pt x="161" y="244"/>
                    <a:pt x="160" y="244"/>
                    <a:pt x="159" y="244"/>
                  </a:cubicBezTo>
                  <a:cubicBezTo>
                    <a:pt x="159" y="243"/>
                    <a:pt x="158" y="243"/>
                    <a:pt x="158" y="243"/>
                  </a:cubicBezTo>
                  <a:close/>
                  <a:moveTo>
                    <a:pt x="177" y="236"/>
                  </a:moveTo>
                  <a:cubicBezTo>
                    <a:pt x="177" y="236"/>
                    <a:pt x="177" y="236"/>
                    <a:pt x="178" y="236"/>
                  </a:cubicBezTo>
                  <a:cubicBezTo>
                    <a:pt x="177" y="236"/>
                    <a:pt x="177" y="235"/>
                    <a:pt x="177" y="235"/>
                  </a:cubicBezTo>
                  <a:cubicBezTo>
                    <a:pt x="177" y="234"/>
                    <a:pt x="176" y="233"/>
                    <a:pt x="176" y="232"/>
                  </a:cubicBezTo>
                  <a:cubicBezTo>
                    <a:pt x="176" y="231"/>
                    <a:pt x="176" y="230"/>
                    <a:pt x="175" y="229"/>
                  </a:cubicBezTo>
                  <a:cubicBezTo>
                    <a:pt x="175" y="229"/>
                    <a:pt x="175" y="229"/>
                    <a:pt x="175" y="229"/>
                  </a:cubicBezTo>
                  <a:cubicBezTo>
                    <a:pt x="175" y="229"/>
                    <a:pt x="175" y="229"/>
                    <a:pt x="175" y="228"/>
                  </a:cubicBezTo>
                  <a:cubicBezTo>
                    <a:pt x="175" y="228"/>
                    <a:pt x="175" y="228"/>
                    <a:pt x="175" y="228"/>
                  </a:cubicBezTo>
                  <a:cubicBezTo>
                    <a:pt x="175" y="228"/>
                    <a:pt x="175" y="228"/>
                    <a:pt x="175" y="228"/>
                  </a:cubicBezTo>
                  <a:cubicBezTo>
                    <a:pt x="173" y="226"/>
                    <a:pt x="172" y="223"/>
                    <a:pt x="171" y="221"/>
                  </a:cubicBezTo>
                  <a:cubicBezTo>
                    <a:pt x="170" y="218"/>
                    <a:pt x="169" y="215"/>
                    <a:pt x="168" y="212"/>
                  </a:cubicBezTo>
                  <a:cubicBezTo>
                    <a:pt x="167" y="210"/>
                    <a:pt x="166" y="208"/>
                    <a:pt x="166" y="207"/>
                  </a:cubicBezTo>
                  <a:cubicBezTo>
                    <a:pt x="165" y="205"/>
                    <a:pt x="164" y="202"/>
                    <a:pt x="163" y="200"/>
                  </a:cubicBezTo>
                  <a:cubicBezTo>
                    <a:pt x="163" y="199"/>
                    <a:pt x="162" y="197"/>
                    <a:pt x="161" y="196"/>
                  </a:cubicBezTo>
                  <a:cubicBezTo>
                    <a:pt x="161" y="196"/>
                    <a:pt x="161" y="196"/>
                    <a:pt x="161" y="196"/>
                  </a:cubicBezTo>
                  <a:cubicBezTo>
                    <a:pt x="161" y="197"/>
                    <a:pt x="161" y="197"/>
                    <a:pt x="162" y="198"/>
                  </a:cubicBezTo>
                  <a:cubicBezTo>
                    <a:pt x="162" y="200"/>
                    <a:pt x="163" y="202"/>
                    <a:pt x="164" y="204"/>
                  </a:cubicBezTo>
                  <a:cubicBezTo>
                    <a:pt x="165" y="207"/>
                    <a:pt x="166" y="210"/>
                    <a:pt x="168" y="213"/>
                  </a:cubicBezTo>
                  <a:cubicBezTo>
                    <a:pt x="170" y="218"/>
                    <a:pt x="171" y="223"/>
                    <a:pt x="173" y="228"/>
                  </a:cubicBezTo>
                  <a:cubicBezTo>
                    <a:pt x="174" y="230"/>
                    <a:pt x="175" y="232"/>
                    <a:pt x="176" y="234"/>
                  </a:cubicBezTo>
                  <a:cubicBezTo>
                    <a:pt x="176" y="235"/>
                    <a:pt x="177" y="235"/>
                    <a:pt x="177" y="236"/>
                  </a:cubicBezTo>
                  <a:close/>
                  <a:moveTo>
                    <a:pt x="41" y="28"/>
                  </a:moveTo>
                  <a:cubicBezTo>
                    <a:pt x="41" y="26"/>
                    <a:pt x="41" y="25"/>
                    <a:pt x="40" y="24"/>
                  </a:cubicBezTo>
                  <a:cubicBezTo>
                    <a:pt x="40" y="23"/>
                    <a:pt x="40" y="23"/>
                    <a:pt x="39" y="23"/>
                  </a:cubicBezTo>
                  <a:cubicBezTo>
                    <a:pt x="38" y="22"/>
                    <a:pt x="37" y="22"/>
                    <a:pt x="35" y="22"/>
                  </a:cubicBezTo>
                  <a:cubicBezTo>
                    <a:pt x="35" y="22"/>
                    <a:pt x="34" y="22"/>
                    <a:pt x="33" y="22"/>
                  </a:cubicBezTo>
                  <a:cubicBezTo>
                    <a:pt x="31" y="22"/>
                    <a:pt x="30" y="23"/>
                    <a:pt x="28" y="24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9" y="25"/>
                    <a:pt x="29" y="25"/>
                    <a:pt x="30" y="25"/>
                  </a:cubicBezTo>
                  <a:cubicBezTo>
                    <a:pt x="31" y="24"/>
                    <a:pt x="33" y="24"/>
                    <a:pt x="34" y="24"/>
                  </a:cubicBezTo>
                  <a:cubicBezTo>
                    <a:pt x="37" y="25"/>
                    <a:pt x="39" y="26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lose/>
                  <a:moveTo>
                    <a:pt x="102" y="58"/>
                  </a:moveTo>
                  <a:cubicBezTo>
                    <a:pt x="93" y="56"/>
                    <a:pt x="84" y="54"/>
                    <a:pt x="75" y="52"/>
                  </a:cubicBezTo>
                  <a:cubicBezTo>
                    <a:pt x="75" y="52"/>
                    <a:pt x="75" y="52"/>
                    <a:pt x="75" y="52"/>
                  </a:cubicBezTo>
                  <a:cubicBezTo>
                    <a:pt x="84" y="55"/>
                    <a:pt x="93" y="57"/>
                    <a:pt x="102" y="60"/>
                  </a:cubicBezTo>
                  <a:cubicBezTo>
                    <a:pt x="102" y="59"/>
                    <a:pt x="102" y="59"/>
                    <a:pt x="102" y="58"/>
                  </a:cubicBezTo>
                  <a:close/>
                  <a:moveTo>
                    <a:pt x="83" y="240"/>
                  </a:moveTo>
                  <a:cubicBezTo>
                    <a:pt x="84" y="238"/>
                    <a:pt x="85" y="236"/>
                    <a:pt x="85" y="234"/>
                  </a:cubicBezTo>
                  <a:cubicBezTo>
                    <a:pt x="84" y="233"/>
                    <a:pt x="83" y="231"/>
                    <a:pt x="83" y="229"/>
                  </a:cubicBezTo>
                  <a:cubicBezTo>
                    <a:pt x="83" y="229"/>
                    <a:pt x="83" y="229"/>
                    <a:pt x="83" y="229"/>
                  </a:cubicBezTo>
                  <a:cubicBezTo>
                    <a:pt x="82" y="232"/>
                    <a:pt x="81" y="234"/>
                    <a:pt x="80" y="237"/>
                  </a:cubicBezTo>
                  <a:cubicBezTo>
                    <a:pt x="82" y="238"/>
                    <a:pt x="82" y="239"/>
                    <a:pt x="83" y="240"/>
                  </a:cubicBezTo>
                  <a:close/>
                  <a:moveTo>
                    <a:pt x="60" y="263"/>
                  </a:moveTo>
                  <a:cubicBezTo>
                    <a:pt x="60" y="263"/>
                    <a:pt x="60" y="263"/>
                    <a:pt x="60" y="263"/>
                  </a:cubicBezTo>
                  <a:cubicBezTo>
                    <a:pt x="59" y="260"/>
                    <a:pt x="57" y="257"/>
                    <a:pt x="55" y="255"/>
                  </a:cubicBezTo>
                  <a:cubicBezTo>
                    <a:pt x="54" y="252"/>
                    <a:pt x="53" y="249"/>
                    <a:pt x="51" y="247"/>
                  </a:cubicBezTo>
                  <a:cubicBezTo>
                    <a:pt x="51" y="248"/>
                    <a:pt x="51" y="249"/>
                    <a:pt x="51" y="251"/>
                  </a:cubicBezTo>
                  <a:cubicBezTo>
                    <a:pt x="51" y="251"/>
                    <a:pt x="51" y="252"/>
                    <a:pt x="51" y="252"/>
                  </a:cubicBezTo>
                  <a:cubicBezTo>
                    <a:pt x="54" y="256"/>
                    <a:pt x="57" y="259"/>
                    <a:pt x="60" y="262"/>
                  </a:cubicBezTo>
                  <a:cubicBezTo>
                    <a:pt x="60" y="263"/>
                    <a:pt x="60" y="263"/>
                    <a:pt x="60" y="263"/>
                  </a:cubicBezTo>
                  <a:close/>
                  <a:moveTo>
                    <a:pt x="129" y="248"/>
                  </a:moveTo>
                  <a:cubicBezTo>
                    <a:pt x="131" y="247"/>
                    <a:pt x="133" y="247"/>
                    <a:pt x="135" y="247"/>
                  </a:cubicBezTo>
                  <a:cubicBezTo>
                    <a:pt x="134" y="246"/>
                    <a:pt x="134" y="246"/>
                    <a:pt x="134" y="245"/>
                  </a:cubicBezTo>
                  <a:cubicBezTo>
                    <a:pt x="135" y="245"/>
                    <a:pt x="135" y="244"/>
                    <a:pt x="135" y="244"/>
                  </a:cubicBezTo>
                  <a:cubicBezTo>
                    <a:pt x="134" y="243"/>
                    <a:pt x="134" y="242"/>
                    <a:pt x="133" y="242"/>
                  </a:cubicBezTo>
                  <a:cubicBezTo>
                    <a:pt x="132" y="243"/>
                    <a:pt x="130" y="244"/>
                    <a:pt x="129" y="245"/>
                  </a:cubicBezTo>
                  <a:cubicBezTo>
                    <a:pt x="129" y="245"/>
                    <a:pt x="129" y="245"/>
                    <a:pt x="129" y="245"/>
                  </a:cubicBezTo>
                  <a:cubicBezTo>
                    <a:pt x="129" y="246"/>
                    <a:pt x="129" y="246"/>
                    <a:pt x="128" y="247"/>
                  </a:cubicBezTo>
                  <a:cubicBezTo>
                    <a:pt x="129" y="247"/>
                    <a:pt x="129" y="247"/>
                    <a:pt x="129" y="248"/>
                  </a:cubicBezTo>
                  <a:close/>
                  <a:moveTo>
                    <a:pt x="168" y="79"/>
                  </a:moveTo>
                  <a:cubicBezTo>
                    <a:pt x="168" y="79"/>
                    <a:pt x="168" y="79"/>
                    <a:pt x="168" y="79"/>
                  </a:cubicBezTo>
                  <a:cubicBezTo>
                    <a:pt x="168" y="79"/>
                    <a:pt x="167" y="79"/>
                    <a:pt x="167" y="79"/>
                  </a:cubicBezTo>
                  <a:cubicBezTo>
                    <a:pt x="167" y="79"/>
                    <a:pt x="166" y="79"/>
                    <a:pt x="166" y="78"/>
                  </a:cubicBezTo>
                  <a:cubicBezTo>
                    <a:pt x="166" y="78"/>
                    <a:pt x="165" y="78"/>
                    <a:pt x="164" y="77"/>
                  </a:cubicBezTo>
                  <a:cubicBezTo>
                    <a:pt x="161" y="76"/>
                    <a:pt x="158" y="76"/>
                    <a:pt x="154" y="75"/>
                  </a:cubicBezTo>
                  <a:cubicBezTo>
                    <a:pt x="153" y="74"/>
                    <a:pt x="151" y="74"/>
                    <a:pt x="150" y="74"/>
                  </a:cubicBezTo>
                  <a:cubicBezTo>
                    <a:pt x="149" y="74"/>
                    <a:pt x="149" y="74"/>
                    <a:pt x="148" y="74"/>
                  </a:cubicBezTo>
                  <a:cubicBezTo>
                    <a:pt x="148" y="75"/>
                    <a:pt x="148" y="75"/>
                    <a:pt x="148" y="75"/>
                  </a:cubicBezTo>
                  <a:cubicBezTo>
                    <a:pt x="155" y="77"/>
                    <a:pt x="161" y="78"/>
                    <a:pt x="168" y="79"/>
                  </a:cubicBezTo>
                  <a:close/>
                  <a:moveTo>
                    <a:pt x="47" y="223"/>
                  </a:moveTo>
                  <a:cubicBezTo>
                    <a:pt x="48" y="225"/>
                    <a:pt x="58" y="241"/>
                    <a:pt x="59" y="241"/>
                  </a:cubicBezTo>
                  <a:cubicBezTo>
                    <a:pt x="59" y="240"/>
                    <a:pt x="58" y="238"/>
                    <a:pt x="57" y="236"/>
                  </a:cubicBezTo>
                  <a:cubicBezTo>
                    <a:pt x="57" y="235"/>
                    <a:pt x="56" y="234"/>
                    <a:pt x="55" y="234"/>
                  </a:cubicBezTo>
                  <a:cubicBezTo>
                    <a:pt x="54" y="232"/>
                    <a:pt x="53" y="230"/>
                    <a:pt x="52" y="229"/>
                  </a:cubicBezTo>
                  <a:cubicBezTo>
                    <a:pt x="51" y="227"/>
                    <a:pt x="50" y="225"/>
                    <a:pt x="48" y="223"/>
                  </a:cubicBezTo>
                  <a:cubicBezTo>
                    <a:pt x="48" y="223"/>
                    <a:pt x="48" y="223"/>
                    <a:pt x="47" y="223"/>
                  </a:cubicBezTo>
                  <a:close/>
                  <a:moveTo>
                    <a:pt x="70" y="249"/>
                  </a:moveTo>
                  <a:cubicBezTo>
                    <a:pt x="70" y="249"/>
                    <a:pt x="70" y="249"/>
                    <a:pt x="70" y="249"/>
                  </a:cubicBezTo>
                  <a:cubicBezTo>
                    <a:pt x="72" y="250"/>
                    <a:pt x="74" y="250"/>
                    <a:pt x="76" y="249"/>
                  </a:cubicBezTo>
                  <a:cubicBezTo>
                    <a:pt x="74" y="247"/>
                    <a:pt x="73" y="244"/>
                    <a:pt x="71" y="241"/>
                  </a:cubicBezTo>
                  <a:cubicBezTo>
                    <a:pt x="71" y="242"/>
                    <a:pt x="71" y="242"/>
                    <a:pt x="71" y="242"/>
                  </a:cubicBezTo>
                  <a:cubicBezTo>
                    <a:pt x="70" y="243"/>
                    <a:pt x="70" y="244"/>
                    <a:pt x="71" y="244"/>
                  </a:cubicBezTo>
                  <a:cubicBezTo>
                    <a:pt x="71" y="245"/>
                    <a:pt x="71" y="246"/>
                    <a:pt x="71" y="247"/>
                  </a:cubicBezTo>
                  <a:cubicBezTo>
                    <a:pt x="71" y="248"/>
                    <a:pt x="71" y="249"/>
                    <a:pt x="70" y="249"/>
                  </a:cubicBezTo>
                  <a:close/>
                  <a:moveTo>
                    <a:pt x="42" y="251"/>
                  </a:moveTo>
                  <a:cubicBezTo>
                    <a:pt x="42" y="250"/>
                    <a:pt x="42" y="250"/>
                    <a:pt x="42" y="250"/>
                  </a:cubicBezTo>
                  <a:cubicBezTo>
                    <a:pt x="42" y="248"/>
                    <a:pt x="42" y="246"/>
                    <a:pt x="42" y="244"/>
                  </a:cubicBezTo>
                  <a:cubicBezTo>
                    <a:pt x="42" y="244"/>
                    <a:pt x="42" y="244"/>
                    <a:pt x="42" y="244"/>
                  </a:cubicBezTo>
                  <a:cubicBezTo>
                    <a:pt x="41" y="242"/>
                    <a:pt x="39" y="241"/>
                    <a:pt x="38" y="239"/>
                  </a:cubicBezTo>
                  <a:cubicBezTo>
                    <a:pt x="38" y="239"/>
                    <a:pt x="38" y="239"/>
                    <a:pt x="38" y="239"/>
                  </a:cubicBezTo>
                  <a:cubicBezTo>
                    <a:pt x="38" y="240"/>
                    <a:pt x="38" y="240"/>
                    <a:pt x="38" y="241"/>
                  </a:cubicBezTo>
                  <a:cubicBezTo>
                    <a:pt x="38" y="241"/>
                    <a:pt x="38" y="241"/>
                    <a:pt x="38" y="241"/>
                  </a:cubicBezTo>
                  <a:cubicBezTo>
                    <a:pt x="39" y="242"/>
                    <a:pt x="39" y="243"/>
                    <a:pt x="39" y="244"/>
                  </a:cubicBezTo>
                  <a:cubicBezTo>
                    <a:pt x="39" y="244"/>
                    <a:pt x="39" y="245"/>
                    <a:pt x="39" y="246"/>
                  </a:cubicBezTo>
                  <a:cubicBezTo>
                    <a:pt x="39" y="246"/>
                    <a:pt x="40" y="246"/>
                    <a:pt x="40" y="247"/>
                  </a:cubicBezTo>
                  <a:cubicBezTo>
                    <a:pt x="40" y="249"/>
                    <a:pt x="41" y="249"/>
                    <a:pt x="42" y="251"/>
                  </a:cubicBezTo>
                  <a:close/>
                  <a:moveTo>
                    <a:pt x="179" y="250"/>
                  </a:moveTo>
                  <a:cubicBezTo>
                    <a:pt x="180" y="256"/>
                    <a:pt x="180" y="263"/>
                    <a:pt x="180" y="270"/>
                  </a:cubicBezTo>
                  <a:cubicBezTo>
                    <a:pt x="180" y="270"/>
                    <a:pt x="180" y="270"/>
                    <a:pt x="181" y="270"/>
                  </a:cubicBezTo>
                  <a:cubicBezTo>
                    <a:pt x="181" y="270"/>
                    <a:pt x="181" y="270"/>
                    <a:pt x="181" y="270"/>
                  </a:cubicBezTo>
                  <a:cubicBezTo>
                    <a:pt x="182" y="267"/>
                    <a:pt x="181" y="264"/>
                    <a:pt x="181" y="262"/>
                  </a:cubicBezTo>
                  <a:cubicBezTo>
                    <a:pt x="181" y="258"/>
                    <a:pt x="180" y="254"/>
                    <a:pt x="179" y="250"/>
                  </a:cubicBezTo>
                  <a:close/>
                  <a:moveTo>
                    <a:pt x="110" y="65"/>
                  </a:moveTo>
                  <a:cubicBezTo>
                    <a:pt x="110" y="65"/>
                    <a:pt x="110" y="65"/>
                    <a:pt x="110" y="65"/>
                  </a:cubicBezTo>
                  <a:cubicBezTo>
                    <a:pt x="108" y="67"/>
                    <a:pt x="106" y="70"/>
                    <a:pt x="104" y="73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3"/>
                    <a:pt x="105" y="73"/>
                    <a:pt x="105" y="73"/>
                  </a:cubicBezTo>
                  <a:cubicBezTo>
                    <a:pt x="106" y="72"/>
                    <a:pt x="107" y="71"/>
                    <a:pt x="109" y="70"/>
                  </a:cubicBezTo>
                  <a:cubicBezTo>
                    <a:pt x="110" y="70"/>
                    <a:pt x="110" y="69"/>
                    <a:pt x="111" y="69"/>
                  </a:cubicBezTo>
                  <a:cubicBezTo>
                    <a:pt x="111" y="68"/>
                    <a:pt x="111" y="67"/>
                    <a:pt x="111" y="66"/>
                  </a:cubicBezTo>
                  <a:cubicBezTo>
                    <a:pt x="111" y="65"/>
                    <a:pt x="111" y="65"/>
                    <a:pt x="110" y="65"/>
                  </a:cubicBezTo>
                  <a:close/>
                  <a:moveTo>
                    <a:pt x="46" y="249"/>
                  </a:moveTo>
                  <a:cubicBezTo>
                    <a:pt x="46" y="249"/>
                    <a:pt x="45" y="249"/>
                    <a:pt x="45" y="249"/>
                  </a:cubicBezTo>
                  <a:cubicBezTo>
                    <a:pt x="45" y="250"/>
                    <a:pt x="45" y="252"/>
                    <a:pt x="45" y="253"/>
                  </a:cubicBezTo>
                  <a:cubicBezTo>
                    <a:pt x="45" y="253"/>
                    <a:pt x="45" y="254"/>
                    <a:pt x="45" y="254"/>
                  </a:cubicBezTo>
                  <a:cubicBezTo>
                    <a:pt x="46" y="255"/>
                    <a:pt x="47" y="256"/>
                    <a:pt x="48" y="258"/>
                  </a:cubicBezTo>
                  <a:cubicBezTo>
                    <a:pt x="48" y="258"/>
                    <a:pt x="49" y="258"/>
                    <a:pt x="49" y="258"/>
                  </a:cubicBezTo>
                  <a:cubicBezTo>
                    <a:pt x="49" y="256"/>
                    <a:pt x="49" y="255"/>
                    <a:pt x="49" y="254"/>
                  </a:cubicBezTo>
                  <a:cubicBezTo>
                    <a:pt x="49" y="253"/>
                    <a:pt x="49" y="253"/>
                    <a:pt x="49" y="253"/>
                  </a:cubicBezTo>
                  <a:cubicBezTo>
                    <a:pt x="48" y="252"/>
                    <a:pt x="47" y="251"/>
                    <a:pt x="47" y="250"/>
                  </a:cubicBezTo>
                  <a:cubicBezTo>
                    <a:pt x="46" y="249"/>
                    <a:pt x="46" y="249"/>
                    <a:pt x="46" y="249"/>
                  </a:cubicBezTo>
                  <a:close/>
                  <a:moveTo>
                    <a:pt x="165" y="210"/>
                  </a:moveTo>
                  <a:cubicBezTo>
                    <a:pt x="164" y="211"/>
                    <a:pt x="164" y="211"/>
                    <a:pt x="164" y="212"/>
                  </a:cubicBezTo>
                  <a:cubicBezTo>
                    <a:pt x="164" y="212"/>
                    <a:pt x="164" y="212"/>
                    <a:pt x="164" y="212"/>
                  </a:cubicBezTo>
                  <a:cubicBezTo>
                    <a:pt x="165" y="215"/>
                    <a:pt x="166" y="217"/>
                    <a:pt x="167" y="219"/>
                  </a:cubicBezTo>
                  <a:cubicBezTo>
                    <a:pt x="167" y="219"/>
                    <a:pt x="167" y="219"/>
                    <a:pt x="167" y="219"/>
                  </a:cubicBezTo>
                  <a:cubicBezTo>
                    <a:pt x="167" y="220"/>
                    <a:pt x="167" y="220"/>
                    <a:pt x="168" y="221"/>
                  </a:cubicBezTo>
                  <a:cubicBezTo>
                    <a:pt x="169" y="224"/>
                    <a:pt x="170" y="226"/>
                    <a:pt x="171" y="229"/>
                  </a:cubicBezTo>
                  <a:cubicBezTo>
                    <a:pt x="171" y="229"/>
                    <a:pt x="171" y="229"/>
                    <a:pt x="171" y="229"/>
                  </a:cubicBezTo>
                  <a:cubicBezTo>
                    <a:pt x="172" y="229"/>
                    <a:pt x="172" y="229"/>
                    <a:pt x="172" y="229"/>
                  </a:cubicBezTo>
                  <a:cubicBezTo>
                    <a:pt x="171" y="227"/>
                    <a:pt x="170" y="226"/>
                    <a:pt x="170" y="224"/>
                  </a:cubicBezTo>
                  <a:cubicBezTo>
                    <a:pt x="168" y="220"/>
                    <a:pt x="167" y="217"/>
                    <a:pt x="166" y="214"/>
                  </a:cubicBezTo>
                  <a:cubicBezTo>
                    <a:pt x="166" y="212"/>
                    <a:pt x="165" y="211"/>
                    <a:pt x="165" y="210"/>
                  </a:cubicBezTo>
                  <a:close/>
                  <a:moveTo>
                    <a:pt x="94" y="243"/>
                  </a:moveTo>
                  <a:cubicBezTo>
                    <a:pt x="93" y="245"/>
                    <a:pt x="93" y="247"/>
                    <a:pt x="92" y="249"/>
                  </a:cubicBezTo>
                  <a:cubicBezTo>
                    <a:pt x="95" y="248"/>
                    <a:pt x="97" y="248"/>
                    <a:pt x="99" y="248"/>
                  </a:cubicBezTo>
                  <a:cubicBezTo>
                    <a:pt x="97" y="246"/>
                    <a:pt x="96" y="245"/>
                    <a:pt x="94" y="243"/>
                  </a:cubicBezTo>
                  <a:close/>
                  <a:moveTo>
                    <a:pt x="82" y="249"/>
                  </a:moveTo>
                  <a:cubicBezTo>
                    <a:pt x="84" y="249"/>
                    <a:pt x="86" y="249"/>
                    <a:pt x="87" y="249"/>
                  </a:cubicBezTo>
                  <a:cubicBezTo>
                    <a:pt x="87" y="248"/>
                    <a:pt x="87" y="248"/>
                    <a:pt x="86" y="248"/>
                  </a:cubicBezTo>
                  <a:cubicBezTo>
                    <a:pt x="86" y="247"/>
                    <a:pt x="86" y="247"/>
                    <a:pt x="85" y="246"/>
                  </a:cubicBezTo>
                  <a:cubicBezTo>
                    <a:pt x="85" y="246"/>
                    <a:pt x="85" y="246"/>
                    <a:pt x="84" y="245"/>
                  </a:cubicBezTo>
                  <a:cubicBezTo>
                    <a:pt x="84" y="246"/>
                    <a:pt x="84" y="246"/>
                    <a:pt x="83" y="246"/>
                  </a:cubicBezTo>
                  <a:cubicBezTo>
                    <a:pt x="83" y="247"/>
                    <a:pt x="83" y="247"/>
                    <a:pt x="82" y="247"/>
                  </a:cubicBezTo>
                  <a:cubicBezTo>
                    <a:pt x="82" y="247"/>
                    <a:pt x="82" y="246"/>
                    <a:pt x="82" y="246"/>
                  </a:cubicBezTo>
                  <a:cubicBezTo>
                    <a:pt x="82" y="246"/>
                    <a:pt x="82" y="245"/>
                    <a:pt x="82" y="245"/>
                  </a:cubicBezTo>
                  <a:cubicBezTo>
                    <a:pt x="82" y="245"/>
                    <a:pt x="82" y="244"/>
                    <a:pt x="83" y="243"/>
                  </a:cubicBezTo>
                  <a:cubicBezTo>
                    <a:pt x="83" y="243"/>
                    <a:pt x="83" y="243"/>
                    <a:pt x="83" y="243"/>
                  </a:cubicBezTo>
                  <a:cubicBezTo>
                    <a:pt x="82" y="242"/>
                    <a:pt x="82" y="241"/>
                    <a:pt x="81" y="241"/>
                  </a:cubicBezTo>
                  <a:cubicBezTo>
                    <a:pt x="81" y="243"/>
                    <a:pt x="82" y="246"/>
                    <a:pt x="82" y="249"/>
                  </a:cubicBezTo>
                  <a:close/>
                  <a:moveTo>
                    <a:pt x="147" y="236"/>
                  </a:moveTo>
                  <a:cubicBezTo>
                    <a:pt x="147" y="236"/>
                    <a:pt x="146" y="236"/>
                    <a:pt x="146" y="236"/>
                  </a:cubicBezTo>
                  <a:cubicBezTo>
                    <a:pt x="143" y="238"/>
                    <a:pt x="141" y="241"/>
                    <a:pt x="139" y="244"/>
                  </a:cubicBezTo>
                  <a:cubicBezTo>
                    <a:pt x="139" y="244"/>
                    <a:pt x="139" y="244"/>
                    <a:pt x="139" y="244"/>
                  </a:cubicBezTo>
                  <a:cubicBezTo>
                    <a:pt x="139" y="245"/>
                    <a:pt x="140" y="245"/>
                    <a:pt x="140" y="245"/>
                  </a:cubicBezTo>
                  <a:cubicBezTo>
                    <a:pt x="141" y="245"/>
                    <a:pt x="141" y="245"/>
                    <a:pt x="141" y="245"/>
                  </a:cubicBezTo>
                  <a:cubicBezTo>
                    <a:pt x="141" y="244"/>
                    <a:pt x="142" y="244"/>
                    <a:pt x="142" y="244"/>
                  </a:cubicBezTo>
                  <a:cubicBezTo>
                    <a:pt x="142" y="243"/>
                    <a:pt x="143" y="242"/>
                    <a:pt x="143" y="241"/>
                  </a:cubicBezTo>
                  <a:cubicBezTo>
                    <a:pt x="144" y="240"/>
                    <a:pt x="145" y="239"/>
                    <a:pt x="146" y="239"/>
                  </a:cubicBezTo>
                  <a:cubicBezTo>
                    <a:pt x="146" y="238"/>
                    <a:pt x="147" y="237"/>
                    <a:pt x="147" y="236"/>
                  </a:cubicBezTo>
                  <a:close/>
                  <a:moveTo>
                    <a:pt x="171" y="183"/>
                  </a:moveTo>
                  <a:cubicBezTo>
                    <a:pt x="170" y="183"/>
                    <a:pt x="168" y="183"/>
                    <a:pt x="167" y="182"/>
                  </a:cubicBezTo>
                  <a:cubicBezTo>
                    <a:pt x="165" y="182"/>
                    <a:pt x="164" y="182"/>
                    <a:pt x="163" y="182"/>
                  </a:cubicBezTo>
                  <a:cubicBezTo>
                    <a:pt x="163" y="182"/>
                    <a:pt x="163" y="182"/>
                    <a:pt x="163" y="183"/>
                  </a:cubicBezTo>
                  <a:cubicBezTo>
                    <a:pt x="163" y="183"/>
                    <a:pt x="163" y="184"/>
                    <a:pt x="163" y="184"/>
                  </a:cubicBezTo>
                  <a:cubicBezTo>
                    <a:pt x="164" y="184"/>
                    <a:pt x="164" y="184"/>
                    <a:pt x="164" y="184"/>
                  </a:cubicBezTo>
                  <a:cubicBezTo>
                    <a:pt x="165" y="184"/>
                    <a:pt x="165" y="184"/>
                    <a:pt x="165" y="184"/>
                  </a:cubicBezTo>
                  <a:cubicBezTo>
                    <a:pt x="166" y="184"/>
                    <a:pt x="166" y="185"/>
                    <a:pt x="165" y="185"/>
                  </a:cubicBezTo>
                  <a:cubicBezTo>
                    <a:pt x="165" y="185"/>
                    <a:pt x="165" y="185"/>
                    <a:pt x="165" y="186"/>
                  </a:cubicBezTo>
                  <a:cubicBezTo>
                    <a:pt x="165" y="186"/>
                    <a:pt x="164" y="186"/>
                    <a:pt x="164" y="186"/>
                  </a:cubicBezTo>
                  <a:cubicBezTo>
                    <a:pt x="165" y="187"/>
                    <a:pt x="165" y="186"/>
                    <a:pt x="165" y="186"/>
                  </a:cubicBezTo>
                  <a:cubicBezTo>
                    <a:pt x="165" y="185"/>
                    <a:pt x="166" y="185"/>
                    <a:pt x="167" y="185"/>
                  </a:cubicBezTo>
                  <a:cubicBezTo>
                    <a:pt x="167" y="185"/>
                    <a:pt x="167" y="185"/>
                    <a:pt x="167" y="185"/>
                  </a:cubicBezTo>
                  <a:cubicBezTo>
                    <a:pt x="169" y="185"/>
                    <a:pt x="170" y="184"/>
                    <a:pt x="171" y="183"/>
                  </a:cubicBezTo>
                  <a:close/>
                  <a:moveTo>
                    <a:pt x="110" y="11"/>
                  </a:moveTo>
                  <a:cubicBezTo>
                    <a:pt x="110" y="11"/>
                    <a:pt x="109" y="10"/>
                    <a:pt x="109" y="10"/>
                  </a:cubicBezTo>
                  <a:cubicBezTo>
                    <a:pt x="108" y="10"/>
                    <a:pt x="108" y="10"/>
                    <a:pt x="108" y="11"/>
                  </a:cubicBezTo>
                  <a:cubicBezTo>
                    <a:pt x="107" y="12"/>
                    <a:pt x="106" y="13"/>
                    <a:pt x="106" y="14"/>
                  </a:cubicBezTo>
                  <a:cubicBezTo>
                    <a:pt x="106" y="17"/>
                    <a:pt x="106" y="19"/>
                    <a:pt x="105" y="21"/>
                  </a:cubicBezTo>
                  <a:cubicBezTo>
                    <a:pt x="105" y="21"/>
                    <a:pt x="105" y="21"/>
                    <a:pt x="105" y="22"/>
                  </a:cubicBezTo>
                  <a:cubicBezTo>
                    <a:pt x="106" y="22"/>
                    <a:pt x="106" y="22"/>
                    <a:pt x="106" y="21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07" y="18"/>
                    <a:pt x="107" y="16"/>
                    <a:pt x="108" y="13"/>
                  </a:cubicBezTo>
                  <a:cubicBezTo>
                    <a:pt x="109" y="13"/>
                    <a:pt x="109" y="12"/>
                    <a:pt x="110" y="11"/>
                  </a:cubicBezTo>
                  <a:close/>
                  <a:moveTo>
                    <a:pt x="49" y="249"/>
                  </a:moveTo>
                  <a:cubicBezTo>
                    <a:pt x="49" y="249"/>
                    <a:pt x="49" y="249"/>
                    <a:pt x="49" y="249"/>
                  </a:cubicBezTo>
                  <a:cubicBezTo>
                    <a:pt x="49" y="249"/>
                    <a:pt x="49" y="249"/>
                    <a:pt x="49" y="249"/>
                  </a:cubicBezTo>
                  <a:cubicBezTo>
                    <a:pt x="49" y="247"/>
                    <a:pt x="49" y="246"/>
                    <a:pt x="49" y="244"/>
                  </a:cubicBezTo>
                  <a:cubicBezTo>
                    <a:pt x="49" y="243"/>
                    <a:pt x="49" y="243"/>
                    <a:pt x="48" y="242"/>
                  </a:cubicBezTo>
                  <a:cubicBezTo>
                    <a:pt x="48" y="242"/>
                    <a:pt x="48" y="241"/>
                    <a:pt x="47" y="240"/>
                  </a:cubicBezTo>
                  <a:cubicBezTo>
                    <a:pt x="47" y="240"/>
                    <a:pt x="47" y="240"/>
                    <a:pt x="47" y="240"/>
                  </a:cubicBezTo>
                  <a:cubicBezTo>
                    <a:pt x="47" y="242"/>
                    <a:pt x="46" y="243"/>
                    <a:pt x="46" y="245"/>
                  </a:cubicBezTo>
                  <a:cubicBezTo>
                    <a:pt x="46" y="245"/>
                    <a:pt x="46" y="245"/>
                    <a:pt x="46" y="246"/>
                  </a:cubicBezTo>
                  <a:cubicBezTo>
                    <a:pt x="47" y="247"/>
                    <a:pt x="48" y="248"/>
                    <a:pt x="49" y="249"/>
                  </a:cubicBezTo>
                  <a:close/>
                  <a:moveTo>
                    <a:pt x="104" y="46"/>
                  </a:moveTo>
                  <a:cubicBezTo>
                    <a:pt x="104" y="49"/>
                    <a:pt x="104" y="53"/>
                    <a:pt x="104" y="56"/>
                  </a:cubicBezTo>
                  <a:cubicBezTo>
                    <a:pt x="105" y="54"/>
                    <a:pt x="106" y="53"/>
                    <a:pt x="107" y="51"/>
                  </a:cubicBezTo>
                  <a:cubicBezTo>
                    <a:pt x="107" y="51"/>
                    <a:pt x="107" y="51"/>
                    <a:pt x="107" y="50"/>
                  </a:cubicBezTo>
                  <a:cubicBezTo>
                    <a:pt x="107" y="50"/>
                    <a:pt x="106" y="50"/>
                    <a:pt x="106" y="50"/>
                  </a:cubicBezTo>
                  <a:cubicBezTo>
                    <a:pt x="105" y="50"/>
                    <a:pt x="104" y="49"/>
                    <a:pt x="105" y="48"/>
                  </a:cubicBezTo>
                  <a:cubicBezTo>
                    <a:pt x="105" y="48"/>
                    <a:pt x="105" y="48"/>
                    <a:pt x="105" y="48"/>
                  </a:cubicBezTo>
                  <a:cubicBezTo>
                    <a:pt x="105" y="48"/>
                    <a:pt x="105" y="47"/>
                    <a:pt x="105" y="47"/>
                  </a:cubicBezTo>
                  <a:cubicBezTo>
                    <a:pt x="105" y="47"/>
                    <a:pt x="105" y="46"/>
                    <a:pt x="105" y="45"/>
                  </a:cubicBezTo>
                  <a:cubicBezTo>
                    <a:pt x="105" y="46"/>
                    <a:pt x="104" y="46"/>
                    <a:pt x="104" y="46"/>
                  </a:cubicBezTo>
                  <a:close/>
                  <a:moveTo>
                    <a:pt x="159" y="239"/>
                  </a:moveTo>
                  <a:cubicBezTo>
                    <a:pt x="159" y="239"/>
                    <a:pt x="159" y="239"/>
                    <a:pt x="159" y="240"/>
                  </a:cubicBezTo>
                  <a:cubicBezTo>
                    <a:pt x="161" y="239"/>
                    <a:pt x="163" y="238"/>
                    <a:pt x="165" y="238"/>
                  </a:cubicBezTo>
                  <a:cubicBezTo>
                    <a:pt x="165" y="237"/>
                    <a:pt x="165" y="237"/>
                    <a:pt x="165" y="236"/>
                  </a:cubicBezTo>
                  <a:cubicBezTo>
                    <a:pt x="165" y="235"/>
                    <a:pt x="165" y="235"/>
                    <a:pt x="164" y="235"/>
                  </a:cubicBezTo>
                  <a:cubicBezTo>
                    <a:pt x="162" y="236"/>
                    <a:pt x="160" y="237"/>
                    <a:pt x="159" y="239"/>
                  </a:cubicBezTo>
                  <a:close/>
                  <a:moveTo>
                    <a:pt x="95" y="221"/>
                  </a:moveTo>
                  <a:cubicBezTo>
                    <a:pt x="95" y="221"/>
                    <a:pt x="94" y="221"/>
                    <a:pt x="93" y="221"/>
                  </a:cubicBezTo>
                  <a:cubicBezTo>
                    <a:pt x="92" y="223"/>
                    <a:pt x="91" y="224"/>
                    <a:pt x="90" y="225"/>
                  </a:cubicBezTo>
                  <a:cubicBezTo>
                    <a:pt x="91" y="226"/>
                    <a:pt x="92" y="228"/>
                    <a:pt x="93" y="228"/>
                  </a:cubicBezTo>
                  <a:cubicBezTo>
                    <a:pt x="93" y="227"/>
                    <a:pt x="93" y="226"/>
                    <a:pt x="94" y="225"/>
                  </a:cubicBezTo>
                  <a:cubicBezTo>
                    <a:pt x="94" y="224"/>
                    <a:pt x="94" y="223"/>
                    <a:pt x="95" y="223"/>
                  </a:cubicBezTo>
                  <a:cubicBezTo>
                    <a:pt x="95" y="222"/>
                    <a:pt x="95" y="222"/>
                    <a:pt x="95" y="221"/>
                  </a:cubicBezTo>
                  <a:close/>
                  <a:moveTo>
                    <a:pt x="173" y="183"/>
                  </a:moveTo>
                  <a:cubicBezTo>
                    <a:pt x="173" y="184"/>
                    <a:pt x="173" y="185"/>
                    <a:pt x="172" y="185"/>
                  </a:cubicBezTo>
                  <a:cubicBezTo>
                    <a:pt x="171" y="186"/>
                    <a:pt x="171" y="186"/>
                    <a:pt x="170" y="187"/>
                  </a:cubicBezTo>
                  <a:cubicBezTo>
                    <a:pt x="169" y="187"/>
                    <a:pt x="169" y="188"/>
                    <a:pt x="169" y="188"/>
                  </a:cubicBezTo>
                  <a:cubicBezTo>
                    <a:pt x="169" y="188"/>
                    <a:pt x="169" y="189"/>
                    <a:pt x="169" y="189"/>
                  </a:cubicBezTo>
                  <a:cubicBezTo>
                    <a:pt x="170" y="189"/>
                    <a:pt x="171" y="188"/>
                    <a:pt x="172" y="188"/>
                  </a:cubicBezTo>
                  <a:cubicBezTo>
                    <a:pt x="172" y="188"/>
                    <a:pt x="173" y="188"/>
                    <a:pt x="173" y="187"/>
                  </a:cubicBezTo>
                  <a:cubicBezTo>
                    <a:pt x="173" y="186"/>
                    <a:pt x="173" y="186"/>
                    <a:pt x="173" y="185"/>
                  </a:cubicBezTo>
                  <a:cubicBezTo>
                    <a:pt x="174" y="184"/>
                    <a:pt x="175" y="184"/>
                    <a:pt x="175" y="185"/>
                  </a:cubicBezTo>
                  <a:cubicBezTo>
                    <a:pt x="176" y="185"/>
                    <a:pt x="176" y="185"/>
                    <a:pt x="176" y="186"/>
                  </a:cubicBezTo>
                  <a:cubicBezTo>
                    <a:pt x="177" y="185"/>
                    <a:pt x="177" y="185"/>
                    <a:pt x="178" y="184"/>
                  </a:cubicBezTo>
                  <a:cubicBezTo>
                    <a:pt x="178" y="184"/>
                    <a:pt x="178" y="184"/>
                    <a:pt x="178" y="184"/>
                  </a:cubicBezTo>
                  <a:cubicBezTo>
                    <a:pt x="176" y="184"/>
                    <a:pt x="174" y="184"/>
                    <a:pt x="173" y="183"/>
                  </a:cubicBezTo>
                  <a:close/>
                  <a:moveTo>
                    <a:pt x="24" y="148"/>
                  </a:moveTo>
                  <a:cubicBezTo>
                    <a:pt x="24" y="148"/>
                    <a:pt x="24" y="148"/>
                    <a:pt x="23" y="148"/>
                  </a:cubicBezTo>
                  <a:cubicBezTo>
                    <a:pt x="23" y="149"/>
                    <a:pt x="22" y="149"/>
                    <a:pt x="22" y="148"/>
                  </a:cubicBezTo>
                  <a:cubicBezTo>
                    <a:pt x="21" y="148"/>
                    <a:pt x="21" y="148"/>
                    <a:pt x="21" y="148"/>
                  </a:cubicBezTo>
                  <a:cubicBezTo>
                    <a:pt x="20" y="148"/>
                    <a:pt x="20" y="147"/>
                    <a:pt x="20" y="147"/>
                  </a:cubicBezTo>
                  <a:cubicBezTo>
                    <a:pt x="20" y="146"/>
                    <a:pt x="20" y="146"/>
                    <a:pt x="20" y="146"/>
                  </a:cubicBezTo>
                  <a:cubicBezTo>
                    <a:pt x="19" y="145"/>
                    <a:pt x="19" y="145"/>
                    <a:pt x="18" y="144"/>
                  </a:cubicBezTo>
                  <a:cubicBezTo>
                    <a:pt x="18" y="144"/>
                    <a:pt x="17" y="145"/>
                    <a:pt x="17" y="145"/>
                  </a:cubicBezTo>
                  <a:cubicBezTo>
                    <a:pt x="17" y="146"/>
                    <a:pt x="18" y="147"/>
                    <a:pt x="18" y="148"/>
                  </a:cubicBezTo>
                  <a:cubicBezTo>
                    <a:pt x="19" y="148"/>
                    <a:pt x="19" y="148"/>
                    <a:pt x="19" y="148"/>
                  </a:cubicBezTo>
                  <a:cubicBezTo>
                    <a:pt x="21" y="149"/>
                    <a:pt x="23" y="150"/>
                    <a:pt x="25" y="150"/>
                  </a:cubicBezTo>
                  <a:cubicBezTo>
                    <a:pt x="25" y="150"/>
                    <a:pt x="25" y="150"/>
                    <a:pt x="25" y="150"/>
                  </a:cubicBezTo>
                  <a:cubicBezTo>
                    <a:pt x="25" y="149"/>
                    <a:pt x="25" y="148"/>
                    <a:pt x="24" y="148"/>
                  </a:cubicBezTo>
                  <a:close/>
                  <a:moveTo>
                    <a:pt x="40" y="216"/>
                  </a:moveTo>
                  <a:cubicBezTo>
                    <a:pt x="40" y="216"/>
                    <a:pt x="39" y="215"/>
                    <a:pt x="39" y="215"/>
                  </a:cubicBezTo>
                  <a:cubicBezTo>
                    <a:pt x="39" y="214"/>
                    <a:pt x="38" y="213"/>
                    <a:pt x="38" y="213"/>
                  </a:cubicBezTo>
                  <a:cubicBezTo>
                    <a:pt x="38" y="214"/>
                    <a:pt x="38" y="215"/>
                    <a:pt x="38" y="216"/>
                  </a:cubicBezTo>
                  <a:cubicBezTo>
                    <a:pt x="38" y="217"/>
                    <a:pt x="38" y="217"/>
                    <a:pt x="38" y="218"/>
                  </a:cubicBezTo>
                  <a:cubicBezTo>
                    <a:pt x="39" y="219"/>
                    <a:pt x="40" y="221"/>
                    <a:pt x="41" y="223"/>
                  </a:cubicBezTo>
                  <a:cubicBezTo>
                    <a:pt x="41" y="223"/>
                    <a:pt x="42" y="223"/>
                    <a:pt x="42" y="223"/>
                  </a:cubicBezTo>
                  <a:cubicBezTo>
                    <a:pt x="42" y="222"/>
                    <a:pt x="41" y="221"/>
                    <a:pt x="41" y="220"/>
                  </a:cubicBezTo>
                  <a:cubicBezTo>
                    <a:pt x="41" y="219"/>
                    <a:pt x="41" y="219"/>
                    <a:pt x="41" y="219"/>
                  </a:cubicBezTo>
                  <a:cubicBezTo>
                    <a:pt x="40" y="218"/>
                    <a:pt x="40" y="218"/>
                    <a:pt x="40" y="216"/>
                  </a:cubicBezTo>
                  <a:close/>
                  <a:moveTo>
                    <a:pt x="185" y="189"/>
                  </a:moveTo>
                  <a:cubicBezTo>
                    <a:pt x="184" y="189"/>
                    <a:pt x="184" y="189"/>
                    <a:pt x="184" y="189"/>
                  </a:cubicBezTo>
                  <a:cubicBezTo>
                    <a:pt x="182" y="190"/>
                    <a:pt x="180" y="191"/>
                    <a:pt x="179" y="191"/>
                  </a:cubicBezTo>
                  <a:cubicBezTo>
                    <a:pt x="178" y="192"/>
                    <a:pt x="177" y="192"/>
                    <a:pt x="176" y="192"/>
                  </a:cubicBezTo>
                  <a:cubicBezTo>
                    <a:pt x="175" y="192"/>
                    <a:pt x="174" y="192"/>
                    <a:pt x="173" y="191"/>
                  </a:cubicBezTo>
                  <a:cubicBezTo>
                    <a:pt x="173" y="191"/>
                    <a:pt x="173" y="192"/>
                    <a:pt x="173" y="192"/>
                  </a:cubicBezTo>
                  <a:cubicBezTo>
                    <a:pt x="176" y="192"/>
                    <a:pt x="180" y="192"/>
                    <a:pt x="184" y="192"/>
                  </a:cubicBezTo>
                  <a:cubicBezTo>
                    <a:pt x="183" y="191"/>
                    <a:pt x="183" y="191"/>
                    <a:pt x="184" y="190"/>
                  </a:cubicBezTo>
                  <a:cubicBezTo>
                    <a:pt x="184" y="190"/>
                    <a:pt x="184" y="190"/>
                    <a:pt x="184" y="190"/>
                  </a:cubicBezTo>
                  <a:cubicBezTo>
                    <a:pt x="184" y="189"/>
                    <a:pt x="184" y="189"/>
                    <a:pt x="185" y="189"/>
                  </a:cubicBezTo>
                  <a:close/>
                  <a:moveTo>
                    <a:pt x="110" y="210"/>
                  </a:moveTo>
                  <a:cubicBezTo>
                    <a:pt x="108" y="211"/>
                    <a:pt x="106" y="213"/>
                    <a:pt x="105" y="214"/>
                  </a:cubicBezTo>
                  <a:cubicBezTo>
                    <a:pt x="106" y="214"/>
                    <a:pt x="106" y="214"/>
                    <a:pt x="107" y="214"/>
                  </a:cubicBezTo>
                  <a:cubicBezTo>
                    <a:pt x="107" y="214"/>
                    <a:pt x="108" y="214"/>
                    <a:pt x="109" y="214"/>
                  </a:cubicBezTo>
                  <a:cubicBezTo>
                    <a:pt x="110" y="213"/>
                    <a:pt x="111" y="212"/>
                    <a:pt x="112" y="212"/>
                  </a:cubicBezTo>
                  <a:cubicBezTo>
                    <a:pt x="112" y="212"/>
                    <a:pt x="112" y="211"/>
                    <a:pt x="112" y="211"/>
                  </a:cubicBezTo>
                  <a:cubicBezTo>
                    <a:pt x="112" y="210"/>
                    <a:pt x="111" y="210"/>
                    <a:pt x="110" y="210"/>
                  </a:cubicBezTo>
                  <a:close/>
                  <a:moveTo>
                    <a:pt x="176" y="229"/>
                  </a:moveTo>
                  <a:cubicBezTo>
                    <a:pt x="176" y="229"/>
                    <a:pt x="176" y="230"/>
                    <a:pt x="176" y="230"/>
                  </a:cubicBezTo>
                  <a:cubicBezTo>
                    <a:pt x="176" y="231"/>
                    <a:pt x="177" y="232"/>
                    <a:pt x="177" y="233"/>
                  </a:cubicBezTo>
                  <a:cubicBezTo>
                    <a:pt x="177" y="234"/>
                    <a:pt x="178" y="235"/>
                    <a:pt x="179" y="236"/>
                  </a:cubicBezTo>
                  <a:cubicBezTo>
                    <a:pt x="179" y="236"/>
                    <a:pt x="179" y="237"/>
                    <a:pt x="179" y="237"/>
                  </a:cubicBezTo>
                  <a:cubicBezTo>
                    <a:pt x="179" y="237"/>
                    <a:pt x="179" y="237"/>
                    <a:pt x="180" y="238"/>
                  </a:cubicBezTo>
                  <a:cubicBezTo>
                    <a:pt x="180" y="237"/>
                    <a:pt x="180" y="235"/>
                    <a:pt x="180" y="234"/>
                  </a:cubicBezTo>
                  <a:cubicBezTo>
                    <a:pt x="180" y="233"/>
                    <a:pt x="180" y="233"/>
                    <a:pt x="179" y="233"/>
                  </a:cubicBezTo>
                  <a:cubicBezTo>
                    <a:pt x="179" y="231"/>
                    <a:pt x="177" y="230"/>
                    <a:pt x="176" y="229"/>
                  </a:cubicBezTo>
                  <a:close/>
                  <a:moveTo>
                    <a:pt x="38" y="148"/>
                  </a:moveTo>
                  <a:cubicBezTo>
                    <a:pt x="38" y="148"/>
                    <a:pt x="38" y="147"/>
                    <a:pt x="38" y="147"/>
                  </a:cubicBezTo>
                  <a:cubicBezTo>
                    <a:pt x="37" y="147"/>
                    <a:pt x="37" y="148"/>
                    <a:pt x="36" y="148"/>
                  </a:cubicBezTo>
                  <a:cubicBezTo>
                    <a:pt x="36" y="148"/>
                    <a:pt x="35" y="148"/>
                    <a:pt x="35" y="149"/>
                  </a:cubicBezTo>
                  <a:cubicBezTo>
                    <a:pt x="35" y="150"/>
                    <a:pt x="34" y="150"/>
                    <a:pt x="33" y="149"/>
                  </a:cubicBezTo>
                  <a:cubicBezTo>
                    <a:pt x="33" y="149"/>
                    <a:pt x="33" y="149"/>
                    <a:pt x="33" y="149"/>
                  </a:cubicBezTo>
                  <a:cubicBezTo>
                    <a:pt x="31" y="150"/>
                    <a:pt x="30" y="150"/>
                    <a:pt x="29" y="151"/>
                  </a:cubicBezTo>
                  <a:cubicBezTo>
                    <a:pt x="32" y="151"/>
                    <a:pt x="35" y="151"/>
                    <a:pt x="37" y="151"/>
                  </a:cubicBezTo>
                  <a:cubicBezTo>
                    <a:pt x="37" y="150"/>
                    <a:pt x="37" y="150"/>
                    <a:pt x="38" y="148"/>
                  </a:cubicBezTo>
                  <a:close/>
                  <a:moveTo>
                    <a:pt x="204" y="161"/>
                  </a:moveTo>
                  <a:cubicBezTo>
                    <a:pt x="204" y="161"/>
                    <a:pt x="203" y="161"/>
                    <a:pt x="203" y="161"/>
                  </a:cubicBezTo>
                  <a:cubicBezTo>
                    <a:pt x="201" y="161"/>
                    <a:pt x="199" y="161"/>
                    <a:pt x="197" y="161"/>
                  </a:cubicBezTo>
                  <a:cubicBezTo>
                    <a:pt x="190" y="160"/>
                    <a:pt x="182" y="160"/>
                    <a:pt x="175" y="161"/>
                  </a:cubicBezTo>
                  <a:cubicBezTo>
                    <a:pt x="173" y="161"/>
                    <a:pt x="171" y="161"/>
                    <a:pt x="169" y="161"/>
                  </a:cubicBezTo>
                  <a:cubicBezTo>
                    <a:pt x="180" y="161"/>
                    <a:pt x="192" y="161"/>
                    <a:pt x="204" y="161"/>
                  </a:cubicBezTo>
                  <a:close/>
                  <a:moveTo>
                    <a:pt x="35" y="217"/>
                  </a:moveTo>
                  <a:cubicBezTo>
                    <a:pt x="35" y="217"/>
                    <a:pt x="35" y="217"/>
                    <a:pt x="35" y="217"/>
                  </a:cubicBezTo>
                  <a:cubicBezTo>
                    <a:pt x="35" y="222"/>
                    <a:pt x="35" y="227"/>
                    <a:pt x="35" y="231"/>
                  </a:cubicBezTo>
                  <a:cubicBezTo>
                    <a:pt x="35" y="232"/>
                    <a:pt x="36" y="232"/>
                    <a:pt x="36" y="233"/>
                  </a:cubicBezTo>
                  <a:cubicBezTo>
                    <a:pt x="36" y="232"/>
                    <a:pt x="36" y="232"/>
                    <a:pt x="36" y="232"/>
                  </a:cubicBezTo>
                  <a:cubicBezTo>
                    <a:pt x="36" y="228"/>
                    <a:pt x="36" y="224"/>
                    <a:pt x="36" y="220"/>
                  </a:cubicBezTo>
                  <a:cubicBezTo>
                    <a:pt x="36" y="219"/>
                    <a:pt x="36" y="218"/>
                    <a:pt x="35" y="217"/>
                  </a:cubicBezTo>
                  <a:close/>
                  <a:moveTo>
                    <a:pt x="79" y="242"/>
                  </a:moveTo>
                  <a:cubicBezTo>
                    <a:pt x="79" y="242"/>
                    <a:pt x="79" y="242"/>
                    <a:pt x="79" y="242"/>
                  </a:cubicBezTo>
                  <a:cubicBezTo>
                    <a:pt x="79" y="243"/>
                    <a:pt x="78" y="244"/>
                    <a:pt x="78" y="245"/>
                  </a:cubicBezTo>
                  <a:cubicBezTo>
                    <a:pt x="78" y="246"/>
                    <a:pt x="78" y="247"/>
                    <a:pt x="77" y="247"/>
                  </a:cubicBezTo>
                  <a:cubicBezTo>
                    <a:pt x="77" y="248"/>
                    <a:pt x="78" y="249"/>
                    <a:pt x="78" y="249"/>
                  </a:cubicBezTo>
                  <a:cubicBezTo>
                    <a:pt x="78" y="249"/>
                    <a:pt x="78" y="249"/>
                    <a:pt x="78" y="249"/>
                  </a:cubicBezTo>
                  <a:cubicBezTo>
                    <a:pt x="79" y="249"/>
                    <a:pt x="79" y="249"/>
                    <a:pt x="80" y="249"/>
                  </a:cubicBezTo>
                  <a:cubicBezTo>
                    <a:pt x="80" y="247"/>
                    <a:pt x="80" y="244"/>
                    <a:pt x="79" y="242"/>
                  </a:cubicBezTo>
                  <a:close/>
                  <a:moveTo>
                    <a:pt x="30" y="237"/>
                  </a:moveTo>
                  <a:cubicBezTo>
                    <a:pt x="30" y="242"/>
                    <a:pt x="31" y="245"/>
                    <a:pt x="32" y="246"/>
                  </a:cubicBezTo>
                  <a:cubicBezTo>
                    <a:pt x="32" y="245"/>
                    <a:pt x="32" y="245"/>
                    <a:pt x="32" y="245"/>
                  </a:cubicBezTo>
                  <a:cubicBezTo>
                    <a:pt x="33" y="244"/>
                    <a:pt x="33" y="243"/>
                    <a:pt x="33" y="243"/>
                  </a:cubicBezTo>
                  <a:cubicBezTo>
                    <a:pt x="33" y="242"/>
                    <a:pt x="33" y="242"/>
                    <a:pt x="33" y="242"/>
                  </a:cubicBezTo>
                  <a:cubicBezTo>
                    <a:pt x="32" y="240"/>
                    <a:pt x="31" y="239"/>
                    <a:pt x="30" y="237"/>
                  </a:cubicBezTo>
                  <a:cubicBezTo>
                    <a:pt x="30" y="237"/>
                    <a:pt x="30" y="237"/>
                    <a:pt x="30" y="237"/>
                  </a:cubicBezTo>
                  <a:close/>
                  <a:moveTo>
                    <a:pt x="123" y="200"/>
                  </a:moveTo>
                  <a:cubicBezTo>
                    <a:pt x="123" y="199"/>
                    <a:pt x="124" y="200"/>
                    <a:pt x="125" y="200"/>
                  </a:cubicBezTo>
                  <a:cubicBezTo>
                    <a:pt x="124" y="198"/>
                    <a:pt x="123" y="197"/>
                    <a:pt x="122" y="195"/>
                  </a:cubicBezTo>
                  <a:cubicBezTo>
                    <a:pt x="122" y="195"/>
                    <a:pt x="122" y="194"/>
                    <a:pt x="122" y="194"/>
                  </a:cubicBezTo>
                  <a:cubicBezTo>
                    <a:pt x="121" y="193"/>
                    <a:pt x="121" y="192"/>
                    <a:pt x="120" y="191"/>
                  </a:cubicBezTo>
                  <a:cubicBezTo>
                    <a:pt x="120" y="191"/>
                    <a:pt x="120" y="191"/>
                    <a:pt x="120" y="192"/>
                  </a:cubicBezTo>
                  <a:cubicBezTo>
                    <a:pt x="120" y="193"/>
                    <a:pt x="120" y="194"/>
                    <a:pt x="121" y="195"/>
                  </a:cubicBezTo>
                  <a:cubicBezTo>
                    <a:pt x="121" y="197"/>
                    <a:pt x="122" y="199"/>
                    <a:pt x="123" y="200"/>
                  </a:cubicBezTo>
                  <a:close/>
                  <a:moveTo>
                    <a:pt x="44" y="234"/>
                  </a:moveTo>
                  <a:cubicBezTo>
                    <a:pt x="44" y="234"/>
                    <a:pt x="44" y="234"/>
                    <a:pt x="44" y="234"/>
                  </a:cubicBezTo>
                  <a:cubicBezTo>
                    <a:pt x="44" y="237"/>
                    <a:pt x="44" y="239"/>
                    <a:pt x="44" y="242"/>
                  </a:cubicBezTo>
                  <a:cubicBezTo>
                    <a:pt x="44" y="243"/>
                    <a:pt x="44" y="243"/>
                    <a:pt x="44" y="243"/>
                  </a:cubicBezTo>
                  <a:cubicBezTo>
                    <a:pt x="45" y="243"/>
                    <a:pt x="45" y="243"/>
                    <a:pt x="45" y="243"/>
                  </a:cubicBezTo>
                  <a:cubicBezTo>
                    <a:pt x="45" y="241"/>
                    <a:pt x="45" y="240"/>
                    <a:pt x="46" y="238"/>
                  </a:cubicBezTo>
                  <a:cubicBezTo>
                    <a:pt x="46" y="238"/>
                    <a:pt x="46" y="237"/>
                    <a:pt x="46" y="237"/>
                  </a:cubicBezTo>
                  <a:cubicBezTo>
                    <a:pt x="45" y="236"/>
                    <a:pt x="44" y="235"/>
                    <a:pt x="44" y="234"/>
                  </a:cubicBezTo>
                  <a:close/>
                  <a:moveTo>
                    <a:pt x="117" y="222"/>
                  </a:moveTo>
                  <a:cubicBezTo>
                    <a:pt x="115" y="223"/>
                    <a:pt x="113" y="225"/>
                    <a:pt x="111" y="226"/>
                  </a:cubicBezTo>
                  <a:cubicBezTo>
                    <a:pt x="111" y="227"/>
                    <a:pt x="111" y="227"/>
                    <a:pt x="111" y="227"/>
                  </a:cubicBezTo>
                  <a:cubicBezTo>
                    <a:pt x="112" y="227"/>
                    <a:pt x="112" y="227"/>
                    <a:pt x="113" y="227"/>
                  </a:cubicBezTo>
                  <a:cubicBezTo>
                    <a:pt x="113" y="227"/>
                    <a:pt x="113" y="227"/>
                    <a:pt x="114" y="227"/>
                  </a:cubicBezTo>
                  <a:cubicBezTo>
                    <a:pt x="115" y="225"/>
                    <a:pt x="116" y="224"/>
                    <a:pt x="118" y="223"/>
                  </a:cubicBezTo>
                  <a:cubicBezTo>
                    <a:pt x="118" y="223"/>
                    <a:pt x="118" y="222"/>
                    <a:pt x="118" y="222"/>
                  </a:cubicBezTo>
                  <a:cubicBezTo>
                    <a:pt x="118" y="222"/>
                    <a:pt x="118" y="222"/>
                    <a:pt x="117" y="222"/>
                  </a:cubicBezTo>
                  <a:close/>
                  <a:moveTo>
                    <a:pt x="36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5" y="56"/>
                    <a:pt x="35" y="54"/>
                    <a:pt x="34" y="53"/>
                  </a:cubicBezTo>
                  <a:cubicBezTo>
                    <a:pt x="33" y="51"/>
                    <a:pt x="33" y="49"/>
                    <a:pt x="32" y="48"/>
                  </a:cubicBezTo>
                  <a:cubicBezTo>
                    <a:pt x="32" y="47"/>
                    <a:pt x="32" y="46"/>
                    <a:pt x="31" y="46"/>
                  </a:cubicBezTo>
                  <a:cubicBezTo>
                    <a:pt x="31" y="46"/>
                    <a:pt x="31" y="47"/>
                    <a:pt x="31" y="48"/>
                  </a:cubicBezTo>
                  <a:cubicBezTo>
                    <a:pt x="31" y="48"/>
                    <a:pt x="31" y="48"/>
                    <a:pt x="31" y="49"/>
                  </a:cubicBezTo>
                  <a:cubicBezTo>
                    <a:pt x="32" y="50"/>
                    <a:pt x="33" y="52"/>
                    <a:pt x="34" y="54"/>
                  </a:cubicBezTo>
                  <a:cubicBezTo>
                    <a:pt x="34" y="55"/>
                    <a:pt x="35" y="56"/>
                    <a:pt x="36" y="58"/>
                  </a:cubicBezTo>
                  <a:close/>
                  <a:moveTo>
                    <a:pt x="187" y="192"/>
                  </a:moveTo>
                  <a:cubicBezTo>
                    <a:pt x="187" y="192"/>
                    <a:pt x="187" y="192"/>
                    <a:pt x="187" y="193"/>
                  </a:cubicBezTo>
                  <a:cubicBezTo>
                    <a:pt x="189" y="193"/>
                    <a:pt x="190" y="193"/>
                    <a:pt x="192" y="193"/>
                  </a:cubicBezTo>
                  <a:cubicBezTo>
                    <a:pt x="194" y="192"/>
                    <a:pt x="196" y="193"/>
                    <a:pt x="197" y="19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198" y="192"/>
                    <a:pt x="197" y="192"/>
                    <a:pt x="197" y="191"/>
                  </a:cubicBezTo>
                  <a:cubicBezTo>
                    <a:pt x="197" y="191"/>
                    <a:pt x="196" y="191"/>
                    <a:pt x="195" y="191"/>
                  </a:cubicBezTo>
                  <a:cubicBezTo>
                    <a:pt x="195" y="191"/>
                    <a:pt x="195" y="191"/>
                    <a:pt x="195" y="192"/>
                  </a:cubicBezTo>
                  <a:cubicBezTo>
                    <a:pt x="194" y="192"/>
                    <a:pt x="193" y="192"/>
                    <a:pt x="192" y="192"/>
                  </a:cubicBezTo>
                  <a:cubicBezTo>
                    <a:pt x="192" y="191"/>
                    <a:pt x="192" y="191"/>
                    <a:pt x="191" y="191"/>
                  </a:cubicBezTo>
                  <a:cubicBezTo>
                    <a:pt x="190" y="191"/>
                    <a:pt x="188" y="192"/>
                    <a:pt x="187" y="192"/>
                  </a:cubicBezTo>
                  <a:close/>
                  <a:moveTo>
                    <a:pt x="109" y="110"/>
                  </a:moveTo>
                  <a:cubicBezTo>
                    <a:pt x="109" y="110"/>
                    <a:pt x="109" y="110"/>
                    <a:pt x="109" y="109"/>
                  </a:cubicBezTo>
                  <a:cubicBezTo>
                    <a:pt x="111" y="109"/>
                    <a:pt x="112" y="108"/>
                    <a:pt x="113" y="107"/>
                  </a:cubicBezTo>
                  <a:cubicBezTo>
                    <a:pt x="114" y="107"/>
                    <a:pt x="114" y="107"/>
                    <a:pt x="114" y="107"/>
                  </a:cubicBezTo>
                  <a:cubicBezTo>
                    <a:pt x="114" y="105"/>
                    <a:pt x="114" y="104"/>
                    <a:pt x="114" y="103"/>
                  </a:cubicBezTo>
                  <a:cubicBezTo>
                    <a:pt x="114" y="103"/>
                    <a:pt x="114" y="103"/>
                    <a:pt x="114" y="104"/>
                  </a:cubicBezTo>
                  <a:cubicBezTo>
                    <a:pt x="112" y="105"/>
                    <a:pt x="111" y="107"/>
                    <a:pt x="109" y="108"/>
                  </a:cubicBezTo>
                  <a:cubicBezTo>
                    <a:pt x="109" y="109"/>
                    <a:pt x="109" y="109"/>
                    <a:pt x="109" y="110"/>
                  </a:cubicBezTo>
                  <a:close/>
                  <a:moveTo>
                    <a:pt x="164" y="218"/>
                  </a:moveTo>
                  <a:cubicBezTo>
                    <a:pt x="164" y="217"/>
                    <a:pt x="164" y="217"/>
                    <a:pt x="164" y="216"/>
                  </a:cubicBezTo>
                  <a:cubicBezTo>
                    <a:pt x="163" y="215"/>
                    <a:pt x="163" y="215"/>
                    <a:pt x="163" y="214"/>
                  </a:cubicBezTo>
                  <a:cubicBezTo>
                    <a:pt x="161" y="217"/>
                    <a:pt x="160" y="219"/>
                    <a:pt x="160" y="220"/>
                  </a:cubicBezTo>
                  <a:cubicBezTo>
                    <a:pt x="161" y="219"/>
                    <a:pt x="163" y="219"/>
                    <a:pt x="164" y="218"/>
                  </a:cubicBezTo>
                  <a:close/>
                  <a:moveTo>
                    <a:pt x="138" y="231"/>
                  </a:moveTo>
                  <a:cubicBezTo>
                    <a:pt x="138" y="231"/>
                    <a:pt x="138" y="231"/>
                    <a:pt x="138" y="231"/>
                  </a:cubicBezTo>
                  <a:cubicBezTo>
                    <a:pt x="132" y="231"/>
                    <a:pt x="126" y="232"/>
                    <a:pt x="121" y="233"/>
                  </a:cubicBezTo>
                  <a:cubicBezTo>
                    <a:pt x="121" y="233"/>
                    <a:pt x="121" y="233"/>
                    <a:pt x="121" y="233"/>
                  </a:cubicBezTo>
                  <a:cubicBezTo>
                    <a:pt x="126" y="233"/>
                    <a:pt x="130" y="233"/>
                    <a:pt x="135" y="232"/>
                  </a:cubicBezTo>
                  <a:cubicBezTo>
                    <a:pt x="136" y="231"/>
                    <a:pt x="137" y="231"/>
                    <a:pt x="138" y="231"/>
                  </a:cubicBezTo>
                  <a:close/>
                  <a:moveTo>
                    <a:pt x="47" y="146"/>
                  </a:moveTo>
                  <a:cubicBezTo>
                    <a:pt x="48" y="146"/>
                    <a:pt x="48" y="146"/>
                    <a:pt x="49" y="146"/>
                  </a:cubicBezTo>
                  <a:cubicBezTo>
                    <a:pt x="49" y="145"/>
                    <a:pt x="49" y="145"/>
                    <a:pt x="49" y="145"/>
                  </a:cubicBezTo>
                  <a:cubicBezTo>
                    <a:pt x="49" y="144"/>
                    <a:pt x="49" y="143"/>
                    <a:pt x="49" y="142"/>
                  </a:cubicBezTo>
                  <a:cubicBezTo>
                    <a:pt x="48" y="142"/>
                    <a:pt x="47" y="142"/>
                    <a:pt x="46" y="142"/>
                  </a:cubicBezTo>
                  <a:cubicBezTo>
                    <a:pt x="46" y="143"/>
                    <a:pt x="46" y="143"/>
                    <a:pt x="46" y="144"/>
                  </a:cubicBezTo>
                  <a:cubicBezTo>
                    <a:pt x="46" y="145"/>
                    <a:pt x="46" y="145"/>
                    <a:pt x="47" y="146"/>
                  </a:cubicBezTo>
                  <a:close/>
                  <a:moveTo>
                    <a:pt x="172" y="238"/>
                  </a:moveTo>
                  <a:cubicBezTo>
                    <a:pt x="172" y="237"/>
                    <a:pt x="171" y="233"/>
                    <a:pt x="171" y="233"/>
                  </a:cubicBezTo>
                  <a:cubicBezTo>
                    <a:pt x="171" y="235"/>
                    <a:pt x="170" y="237"/>
                    <a:pt x="169" y="239"/>
                  </a:cubicBezTo>
                  <a:cubicBezTo>
                    <a:pt x="170" y="239"/>
                    <a:pt x="170" y="239"/>
                    <a:pt x="171" y="239"/>
                  </a:cubicBezTo>
                  <a:cubicBezTo>
                    <a:pt x="171" y="239"/>
                    <a:pt x="171" y="239"/>
                    <a:pt x="172" y="238"/>
                  </a:cubicBezTo>
                  <a:close/>
                  <a:moveTo>
                    <a:pt x="110" y="237"/>
                  </a:moveTo>
                  <a:cubicBezTo>
                    <a:pt x="109" y="238"/>
                    <a:pt x="108" y="239"/>
                    <a:pt x="107" y="240"/>
                  </a:cubicBezTo>
                  <a:cubicBezTo>
                    <a:pt x="108" y="241"/>
                    <a:pt x="109" y="242"/>
                    <a:pt x="110" y="243"/>
                  </a:cubicBezTo>
                  <a:cubicBezTo>
                    <a:pt x="110" y="241"/>
                    <a:pt x="111" y="239"/>
                    <a:pt x="110" y="237"/>
                  </a:cubicBezTo>
                  <a:close/>
                  <a:moveTo>
                    <a:pt x="134" y="213"/>
                  </a:moveTo>
                  <a:cubicBezTo>
                    <a:pt x="134" y="212"/>
                    <a:pt x="134" y="212"/>
                    <a:pt x="134" y="211"/>
                  </a:cubicBezTo>
                  <a:cubicBezTo>
                    <a:pt x="134" y="211"/>
                    <a:pt x="134" y="210"/>
                    <a:pt x="134" y="210"/>
                  </a:cubicBezTo>
                  <a:cubicBezTo>
                    <a:pt x="134" y="210"/>
                    <a:pt x="134" y="210"/>
                    <a:pt x="134" y="209"/>
                  </a:cubicBezTo>
                  <a:cubicBezTo>
                    <a:pt x="133" y="209"/>
                    <a:pt x="132" y="208"/>
                    <a:pt x="131" y="208"/>
                  </a:cubicBezTo>
                  <a:cubicBezTo>
                    <a:pt x="131" y="209"/>
                    <a:pt x="131" y="209"/>
                    <a:pt x="131" y="210"/>
                  </a:cubicBezTo>
                  <a:cubicBezTo>
                    <a:pt x="131" y="210"/>
                    <a:pt x="131" y="210"/>
                    <a:pt x="131" y="211"/>
                  </a:cubicBezTo>
                  <a:cubicBezTo>
                    <a:pt x="132" y="212"/>
                    <a:pt x="133" y="213"/>
                    <a:pt x="133" y="214"/>
                  </a:cubicBezTo>
                  <a:cubicBezTo>
                    <a:pt x="133" y="213"/>
                    <a:pt x="134" y="213"/>
                    <a:pt x="134" y="213"/>
                  </a:cubicBezTo>
                  <a:close/>
                  <a:moveTo>
                    <a:pt x="131" y="199"/>
                  </a:moveTo>
                  <a:cubicBezTo>
                    <a:pt x="131" y="199"/>
                    <a:pt x="130" y="200"/>
                    <a:pt x="130" y="200"/>
                  </a:cubicBezTo>
                  <a:cubicBezTo>
                    <a:pt x="131" y="201"/>
                    <a:pt x="131" y="201"/>
                    <a:pt x="131" y="202"/>
                  </a:cubicBezTo>
                  <a:cubicBezTo>
                    <a:pt x="132" y="202"/>
                    <a:pt x="133" y="203"/>
                    <a:pt x="134" y="203"/>
                  </a:cubicBezTo>
                  <a:cubicBezTo>
                    <a:pt x="135" y="203"/>
                    <a:pt x="135" y="202"/>
                    <a:pt x="134" y="201"/>
                  </a:cubicBezTo>
                  <a:cubicBezTo>
                    <a:pt x="133" y="200"/>
                    <a:pt x="132" y="199"/>
                    <a:pt x="131" y="199"/>
                  </a:cubicBezTo>
                  <a:close/>
                  <a:moveTo>
                    <a:pt x="167" y="244"/>
                  </a:moveTo>
                  <a:cubicBezTo>
                    <a:pt x="169" y="244"/>
                    <a:pt x="170" y="243"/>
                    <a:pt x="172" y="243"/>
                  </a:cubicBezTo>
                  <a:cubicBezTo>
                    <a:pt x="173" y="242"/>
                    <a:pt x="173" y="242"/>
                    <a:pt x="174" y="242"/>
                  </a:cubicBezTo>
                  <a:cubicBezTo>
                    <a:pt x="173" y="242"/>
                    <a:pt x="173" y="242"/>
                    <a:pt x="173" y="242"/>
                  </a:cubicBezTo>
                  <a:cubicBezTo>
                    <a:pt x="173" y="242"/>
                    <a:pt x="173" y="242"/>
                    <a:pt x="173" y="242"/>
                  </a:cubicBezTo>
                  <a:cubicBezTo>
                    <a:pt x="172" y="242"/>
                    <a:pt x="172" y="242"/>
                    <a:pt x="171" y="242"/>
                  </a:cubicBezTo>
                  <a:cubicBezTo>
                    <a:pt x="170" y="241"/>
                    <a:pt x="170" y="241"/>
                    <a:pt x="170" y="241"/>
                  </a:cubicBezTo>
                  <a:cubicBezTo>
                    <a:pt x="169" y="241"/>
                    <a:pt x="169" y="241"/>
                    <a:pt x="168" y="241"/>
                  </a:cubicBezTo>
                  <a:cubicBezTo>
                    <a:pt x="169" y="241"/>
                    <a:pt x="169" y="241"/>
                    <a:pt x="169" y="241"/>
                  </a:cubicBezTo>
                  <a:cubicBezTo>
                    <a:pt x="168" y="241"/>
                    <a:pt x="168" y="242"/>
                    <a:pt x="168" y="242"/>
                  </a:cubicBezTo>
                  <a:cubicBezTo>
                    <a:pt x="167" y="242"/>
                    <a:pt x="167" y="242"/>
                    <a:pt x="167" y="243"/>
                  </a:cubicBezTo>
                  <a:cubicBezTo>
                    <a:pt x="167" y="243"/>
                    <a:pt x="167" y="243"/>
                    <a:pt x="167" y="244"/>
                  </a:cubicBezTo>
                  <a:close/>
                  <a:moveTo>
                    <a:pt x="108" y="156"/>
                  </a:moveTo>
                  <a:cubicBezTo>
                    <a:pt x="108" y="156"/>
                    <a:pt x="107" y="156"/>
                    <a:pt x="107" y="156"/>
                  </a:cubicBezTo>
                  <a:cubicBezTo>
                    <a:pt x="107" y="160"/>
                    <a:pt x="107" y="165"/>
                    <a:pt x="107" y="169"/>
                  </a:cubicBezTo>
                  <a:cubicBezTo>
                    <a:pt x="107" y="169"/>
                    <a:pt x="108" y="169"/>
                    <a:pt x="108" y="169"/>
                  </a:cubicBezTo>
                  <a:cubicBezTo>
                    <a:pt x="108" y="167"/>
                    <a:pt x="108" y="165"/>
                    <a:pt x="108" y="163"/>
                  </a:cubicBezTo>
                  <a:cubicBezTo>
                    <a:pt x="107" y="162"/>
                    <a:pt x="108" y="161"/>
                    <a:pt x="108" y="161"/>
                  </a:cubicBezTo>
                  <a:cubicBezTo>
                    <a:pt x="108" y="159"/>
                    <a:pt x="108" y="158"/>
                    <a:pt x="108" y="156"/>
                  </a:cubicBezTo>
                  <a:close/>
                  <a:moveTo>
                    <a:pt x="124" y="219"/>
                  </a:moveTo>
                  <a:cubicBezTo>
                    <a:pt x="123" y="220"/>
                    <a:pt x="122" y="221"/>
                    <a:pt x="121" y="222"/>
                  </a:cubicBezTo>
                  <a:cubicBezTo>
                    <a:pt x="121" y="223"/>
                    <a:pt x="122" y="223"/>
                    <a:pt x="122" y="223"/>
                  </a:cubicBezTo>
                  <a:cubicBezTo>
                    <a:pt x="123" y="222"/>
                    <a:pt x="123" y="221"/>
                    <a:pt x="125" y="221"/>
                  </a:cubicBezTo>
                  <a:cubicBezTo>
                    <a:pt x="125" y="221"/>
                    <a:pt x="125" y="221"/>
                    <a:pt x="125" y="221"/>
                  </a:cubicBezTo>
                  <a:cubicBezTo>
                    <a:pt x="126" y="221"/>
                    <a:pt x="126" y="221"/>
                    <a:pt x="127" y="220"/>
                  </a:cubicBezTo>
                  <a:cubicBezTo>
                    <a:pt x="126" y="220"/>
                    <a:pt x="125" y="220"/>
                    <a:pt x="124" y="219"/>
                  </a:cubicBezTo>
                  <a:close/>
                  <a:moveTo>
                    <a:pt x="115" y="171"/>
                  </a:moveTo>
                  <a:cubicBezTo>
                    <a:pt x="115" y="171"/>
                    <a:pt x="115" y="171"/>
                    <a:pt x="115" y="171"/>
                  </a:cubicBezTo>
                  <a:cubicBezTo>
                    <a:pt x="114" y="171"/>
                    <a:pt x="114" y="172"/>
                    <a:pt x="113" y="172"/>
                  </a:cubicBezTo>
                  <a:cubicBezTo>
                    <a:pt x="113" y="172"/>
                    <a:pt x="113" y="173"/>
                    <a:pt x="113" y="173"/>
                  </a:cubicBezTo>
                  <a:cubicBezTo>
                    <a:pt x="113" y="174"/>
                    <a:pt x="113" y="175"/>
                    <a:pt x="113" y="176"/>
                  </a:cubicBezTo>
                  <a:cubicBezTo>
                    <a:pt x="113" y="176"/>
                    <a:pt x="113" y="176"/>
                    <a:pt x="113" y="177"/>
                  </a:cubicBezTo>
                  <a:cubicBezTo>
                    <a:pt x="113" y="177"/>
                    <a:pt x="114" y="176"/>
                    <a:pt x="114" y="176"/>
                  </a:cubicBezTo>
                  <a:cubicBezTo>
                    <a:pt x="115" y="176"/>
                    <a:pt x="115" y="176"/>
                    <a:pt x="115" y="175"/>
                  </a:cubicBezTo>
                  <a:cubicBezTo>
                    <a:pt x="115" y="174"/>
                    <a:pt x="115" y="173"/>
                    <a:pt x="115" y="172"/>
                  </a:cubicBezTo>
                  <a:cubicBezTo>
                    <a:pt x="115" y="172"/>
                    <a:pt x="115" y="171"/>
                    <a:pt x="115" y="171"/>
                  </a:cubicBezTo>
                  <a:close/>
                  <a:moveTo>
                    <a:pt x="163" y="206"/>
                  </a:moveTo>
                  <a:cubicBezTo>
                    <a:pt x="162" y="204"/>
                    <a:pt x="162" y="202"/>
                    <a:pt x="161" y="200"/>
                  </a:cubicBezTo>
                  <a:cubicBezTo>
                    <a:pt x="160" y="201"/>
                    <a:pt x="160" y="202"/>
                    <a:pt x="160" y="203"/>
                  </a:cubicBezTo>
                  <a:cubicBezTo>
                    <a:pt x="160" y="203"/>
                    <a:pt x="160" y="203"/>
                    <a:pt x="160" y="203"/>
                  </a:cubicBezTo>
                  <a:cubicBezTo>
                    <a:pt x="160" y="204"/>
                    <a:pt x="161" y="205"/>
                    <a:pt x="161" y="206"/>
                  </a:cubicBezTo>
                  <a:cubicBezTo>
                    <a:pt x="161" y="206"/>
                    <a:pt x="161" y="207"/>
                    <a:pt x="161" y="207"/>
                  </a:cubicBezTo>
                  <a:cubicBezTo>
                    <a:pt x="162" y="207"/>
                    <a:pt x="162" y="206"/>
                    <a:pt x="163" y="206"/>
                  </a:cubicBezTo>
                  <a:close/>
                  <a:moveTo>
                    <a:pt x="87" y="235"/>
                  </a:moveTo>
                  <a:cubicBezTo>
                    <a:pt x="86" y="237"/>
                    <a:pt x="85" y="239"/>
                    <a:pt x="85" y="241"/>
                  </a:cubicBezTo>
                  <a:cubicBezTo>
                    <a:pt x="87" y="239"/>
                    <a:pt x="88" y="237"/>
                    <a:pt x="90" y="235"/>
                  </a:cubicBezTo>
                  <a:cubicBezTo>
                    <a:pt x="89" y="235"/>
                    <a:pt x="88" y="235"/>
                    <a:pt x="87" y="235"/>
                  </a:cubicBezTo>
                  <a:close/>
                  <a:moveTo>
                    <a:pt x="62" y="274"/>
                  </a:moveTo>
                  <a:cubicBezTo>
                    <a:pt x="62" y="273"/>
                    <a:pt x="62" y="273"/>
                    <a:pt x="62" y="273"/>
                  </a:cubicBezTo>
                  <a:cubicBezTo>
                    <a:pt x="62" y="272"/>
                    <a:pt x="62" y="272"/>
                    <a:pt x="62" y="272"/>
                  </a:cubicBezTo>
                  <a:cubicBezTo>
                    <a:pt x="60" y="270"/>
                    <a:pt x="59" y="269"/>
                    <a:pt x="57" y="268"/>
                  </a:cubicBezTo>
                  <a:cubicBezTo>
                    <a:pt x="57" y="268"/>
                    <a:pt x="57" y="268"/>
                    <a:pt x="57" y="268"/>
                  </a:cubicBezTo>
                  <a:cubicBezTo>
                    <a:pt x="57" y="268"/>
                    <a:pt x="57" y="268"/>
                    <a:pt x="57" y="268"/>
                  </a:cubicBezTo>
                  <a:cubicBezTo>
                    <a:pt x="58" y="269"/>
                    <a:pt x="58" y="270"/>
                    <a:pt x="59" y="271"/>
                  </a:cubicBezTo>
                  <a:cubicBezTo>
                    <a:pt x="59" y="272"/>
                    <a:pt x="61" y="273"/>
                    <a:pt x="62" y="274"/>
                  </a:cubicBezTo>
                  <a:close/>
                  <a:moveTo>
                    <a:pt x="126" y="239"/>
                  </a:moveTo>
                  <a:cubicBezTo>
                    <a:pt x="125" y="240"/>
                    <a:pt x="124" y="241"/>
                    <a:pt x="123" y="243"/>
                  </a:cubicBezTo>
                  <a:cubicBezTo>
                    <a:pt x="124" y="244"/>
                    <a:pt x="124" y="244"/>
                    <a:pt x="125" y="245"/>
                  </a:cubicBezTo>
                  <a:cubicBezTo>
                    <a:pt x="126" y="243"/>
                    <a:pt x="126" y="241"/>
                    <a:pt x="126" y="239"/>
                  </a:cubicBezTo>
                  <a:close/>
                  <a:moveTo>
                    <a:pt x="123" y="217"/>
                  </a:moveTo>
                  <a:cubicBezTo>
                    <a:pt x="123" y="217"/>
                    <a:pt x="123" y="217"/>
                    <a:pt x="123" y="217"/>
                  </a:cubicBezTo>
                  <a:cubicBezTo>
                    <a:pt x="122" y="217"/>
                    <a:pt x="120" y="217"/>
                    <a:pt x="119" y="217"/>
                  </a:cubicBezTo>
                  <a:cubicBezTo>
                    <a:pt x="119" y="217"/>
                    <a:pt x="118" y="217"/>
                    <a:pt x="118" y="218"/>
                  </a:cubicBezTo>
                  <a:cubicBezTo>
                    <a:pt x="118" y="218"/>
                    <a:pt x="117" y="218"/>
                    <a:pt x="117" y="218"/>
                  </a:cubicBezTo>
                  <a:cubicBezTo>
                    <a:pt x="116" y="218"/>
                    <a:pt x="116" y="218"/>
                    <a:pt x="116" y="218"/>
                  </a:cubicBezTo>
                  <a:cubicBezTo>
                    <a:pt x="116" y="218"/>
                    <a:pt x="116" y="218"/>
                    <a:pt x="115" y="218"/>
                  </a:cubicBezTo>
                  <a:cubicBezTo>
                    <a:pt x="116" y="219"/>
                    <a:pt x="117" y="219"/>
                    <a:pt x="118" y="220"/>
                  </a:cubicBezTo>
                  <a:cubicBezTo>
                    <a:pt x="119" y="219"/>
                    <a:pt x="121" y="218"/>
                    <a:pt x="123" y="217"/>
                  </a:cubicBezTo>
                  <a:close/>
                  <a:moveTo>
                    <a:pt x="114" y="97"/>
                  </a:moveTo>
                  <a:cubicBezTo>
                    <a:pt x="114" y="97"/>
                    <a:pt x="114" y="97"/>
                    <a:pt x="114" y="97"/>
                  </a:cubicBezTo>
                  <a:cubicBezTo>
                    <a:pt x="114" y="97"/>
                    <a:pt x="113" y="98"/>
                    <a:pt x="113" y="98"/>
                  </a:cubicBezTo>
                  <a:cubicBezTo>
                    <a:pt x="113" y="99"/>
                    <a:pt x="112" y="100"/>
                    <a:pt x="111" y="101"/>
                  </a:cubicBezTo>
                  <a:cubicBezTo>
                    <a:pt x="111" y="102"/>
                    <a:pt x="110" y="102"/>
                    <a:pt x="109" y="102"/>
                  </a:cubicBezTo>
                  <a:cubicBezTo>
                    <a:pt x="109" y="102"/>
                    <a:pt x="109" y="102"/>
                    <a:pt x="108" y="102"/>
                  </a:cubicBezTo>
                  <a:cubicBezTo>
                    <a:pt x="108" y="102"/>
                    <a:pt x="108" y="102"/>
                    <a:pt x="108" y="103"/>
                  </a:cubicBezTo>
                  <a:cubicBezTo>
                    <a:pt x="110" y="102"/>
                    <a:pt x="112" y="101"/>
                    <a:pt x="114" y="101"/>
                  </a:cubicBezTo>
                  <a:cubicBezTo>
                    <a:pt x="114" y="100"/>
                    <a:pt x="114" y="98"/>
                    <a:pt x="114" y="97"/>
                  </a:cubicBezTo>
                  <a:close/>
                  <a:moveTo>
                    <a:pt x="119" y="215"/>
                  </a:moveTo>
                  <a:cubicBezTo>
                    <a:pt x="119" y="215"/>
                    <a:pt x="119" y="215"/>
                    <a:pt x="119" y="215"/>
                  </a:cubicBezTo>
                  <a:cubicBezTo>
                    <a:pt x="122" y="215"/>
                    <a:pt x="124" y="215"/>
                    <a:pt x="127" y="214"/>
                  </a:cubicBezTo>
                  <a:cubicBezTo>
                    <a:pt x="127" y="214"/>
                    <a:pt x="127" y="213"/>
                    <a:pt x="127" y="213"/>
                  </a:cubicBezTo>
                  <a:cubicBezTo>
                    <a:pt x="125" y="213"/>
                    <a:pt x="123" y="213"/>
                    <a:pt x="122" y="213"/>
                  </a:cubicBezTo>
                  <a:cubicBezTo>
                    <a:pt x="122" y="213"/>
                    <a:pt x="122" y="213"/>
                    <a:pt x="121" y="214"/>
                  </a:cubicBezTo>
                  <a:cubicBezTo>
                    <a:pt x="121" y="214"/>
                    <a:pt x="120" y="215"/>
                    <a:pt x="119" y="215"/>
                  </a:cubicBezTo>
                  <a:close/>
                  <a:moveTo>
                    <a:pt x="195" y="81"/>
                  </a:moveTo>
                  <a:cubicBezTo>
                    <a:pt x="195" y="80"/>
                    <a:pt x="196" y="80"/>
                    <a:pt x="196" y="79"/>
                  </a:cubicBezTo>
                  <a:cubicBezTo>
                    <a:pt x="196" y="77"/>
                    <a:pt x="196" y="75"/>
                    <a:pt x="195" y="73"/>
                  </a:cubicBezTo>
                  <a:cubicBezTo>
                    <a:pt x="194" y="71"/>
                    <a:pt x="192" y="69"/>
                    <a:pt x="189" y="68"/>
                  </a:cubicBezTo>
                  <a:cubicBezTo>
                    <a:pt x="188" y="68"/>
                    <a:pt x="188" y="68"/>
                    <a:pt x="187" y="68"/>
                  </a:cubicBezTo>
                  <a:cubicBezTo>
                    <a:pt x="187" y="68"/>
                    <a:pt x="187" y="68"/>
                    <a:pt x="188" y="68"/>
                  </a:cubicBezTo>
                  <a:cubicBezTo>
                    <a:pt x="189" y="68"/>
                    <a:pt x="189" y="68"/>
                    <a:pt x="190" y="68"/>
                  </a:cubicBezTo>
                  <a:cubicBezTo>
                    <a:pt x="192" y="69"/>
                    <a:pt x="194" y="71"/>
                    <a:pt x="194" y="73"/>
                  </a:cubicBezTo>
                  <a:cubicBezTo>
                    <a:pt x="195" y="76"/>
                    <a:pt x="195" y="78"/>
                    <a:pt x="195" y="81"/>
                  </a:cubicBezTo>
                  <a:close/>
                  <a:moveTo>
                    <a:pt x="119" y="77"/>
                  </a:moveTo>
                  <a:cubicBezTo>
                    <a:pt x="117" y="78"/>
                    <a:pt x="116" y="79"/>
                    <a:pt x="115" y="79"/>
                  </a:cubicBezTo>
                  <a:cubicBezTo>
                    <a:pt x="116" y="80"/>
                    <a:pt x="116" y="81"/>
                    <a:pt x="117" y="81"/>
                  </a:cubicBezTo>
                  <a:cubicBezTo>
                    <a:pt x="118" y="80"/>
                    <a:pt x="119" y="79"/>
                    <a:pt x="120" y="78"/>
                  </a:cubicBezTo>
                  <a:cubicBezTo>
                    <a:pt x="120" y="78"/>
                    <a:pt x="119" y="78"/>
                    <a:pt x="119" y="77"/>
                  </a:cubicBezTo>
                  <a:close/>
                  <a:moveTo>
                    <a:pt x="166" y="269"/>
                  </a:moveTo>
                  <a:cubicBezTo>
                    <a:pt x="163" y="269"/>
                    <a:pt x="160" y="268"/>
                    <a:pt x="157" y="269"/>
                  </a:cubicBezTo>
                  <a:cubicBezTo>
                    <a:pt x="156" y="269"/>
                    <a:pt x="156" y="270"/>
                    <a:pt x="156" y="270"/>
                  </a:cubicBezTo>
                  <a:cubicBezTo>
                    <a:pt x="159" y="270"/>
                    <a:pt x="163" y="270"/>
                    <a:pt x="166" y="269"/>
                  </a:cubicBezTo>
                  <a:close/>
                  <a:moveTo>
                    <a:pt x="113" y="122"/>
                  </a:moveTo>
                  <a:cubicBezTo>
                    <a:pt x="113" y="121"/>
                    <a:pt x="113" y="120"/>
                    <a:pt x="113" y="120"/>
                  </a:cubicBezTo>
                  <a:cubicBezTo>
                    <a:pt x="113" y="119"/>
                    <a:pt x="113" y="118"/>
                    <a:pt x="113" y="118"/>
                  </a:cubicBezTo>
                  <a:cubicBezTo>
                    <a:pt x="112" y="119"/>
                    <a:pt x="112" y="120"/>
                    <a:pt x="111" y="121"/>
                  </a:cubicBezTo>
                  <a:cubicBezTo>
                    <a:pt x="111" y="121"/>
                    <a:pt x="111" y="121"/>
                    <a:pt x="111" y="121"/>
                  </a:cubicBezTo>
                  <a:cubicBezTo>
                    <a:pt x="111" y="122"/>
                    <a:pt x="111" y="122"/>
                    <a:pt x="111" y="123"/>
                  </a:cubicBezTo>
                  <a:cubicBezTo>
                    <a:pt x="112" y="123"/>
                    <a:pt x="113" y="122"/>
                    <a:pt x="113" y="122"/>
                  </a:cubicBezTo>
                  <a:close/>
                  <a:moveTo>
                    <a:pt x="120" y="231"/>
                  </a:moveTo>
                  <a:cubicBezTo>
                    <a:pt x="115" y="231"/>
                    <a:pt x="111" y="231"/>
                    <a:pt x="107" y="231"/>
                  </a:cubicBezTo>
                  <a:cubicBezTo>
                    <a:pt x="107" y="232"/>
                    <a:pt x="107" y="232"/>
                    <a:pt x="107" y="232"/>
                  </a:cubicBezTo>
                  <a:cubicBezTo>
                    <a:pt x="107" y="232"/>
                    <a:pt x="107" y="232"/>
                    <a:pt x="107" y="232"/>
                  </a:cubicBezTo>
                  <a:cubicBezTo>
                    <a:pt x="111" y="232"/>
                    <a:pt x="115" y="232"/>
                    <a:pt x="120" y="231"/>
                  </a:cubicBezTo>
                  <a:close/>
                  <a:moveTo>
                    <a:pt x="105" y="240"/>
                  </a:moveTo>
                  <a:cubicBezTo>
                    <a:pt x="106" y="239"/>
                    <a:pt x="106" y="238"/>
                    <a:pt x="107" y="237"/>
                  </a:cubicBezTo>
                  <a:cubicBezTo>
                    <a:pt x="108" y="237"/>
                    <a:pt x="109" y="236"/>
                    <a:pt x="110" y="235"/>
                  </a:cubicBezTo>
                  <a:cubicBezTo>
                    <a:pt x="108" y="235"/>
                    <a:pt x="107" y="235"/>
                    <a:pt x="106" y="235"/>
                  </a:cubicBezTo>
                  <a:cubicBezTo>
                    <a:pt x="105" y="237"/>
                    <a:pt x="105" y="239"/>
                    <a:pt x="105" y="240"/>
                  </a:cubicBezTo>
                  <a:close/>
                  <a:moveTo>
                    <a:pt x="113" y="169"/>
                  </a:moveTo>
                  <a:cubicBezTo>
                    <a:pt x="114" y="168"/>
                    <a:pt x="114" y="168"/>
                    <a:pt x="114" y="168"/>
                  </a:cubicBezTo>
                  <a:cubicBezTo>
                    <a:pt x="115" y="167"/>
                    <a:pt x="115" y="167"/>
                    <a:pt x="115" y="167"/>
                  </a:cubicBezTo>
                  <a:cubicBezTo>
                    <a:pt x="115" y="166"/>
                    <a:pt x="115" y="165"/>
                    <a:pt x="115" y="164"/>
                  </a:cubicBezTo>
                  <a:cubicBezTo>
                    <a:pt x="115" y="163"/>
                    <a:pt x="115" y="163"/>
                    <a:pt x="115" y="163"/>
                  </a:cubicBezTo>
                  <a:cubicBezTo>
                    <a:pt x="114" y="164"/>
                    <a:pt x="114" y="164"/>
                    <a:pt x="113" y="165"/>
                  </a:cubicBezTo>
                  <a:cubicBezTo>
                    <a:pt x="113" y="165"/>
                    <a:pt x="113" y="165"/>
                    <a:pt x="113" y="165"/>
                  </a:cubicBezTo>
                  <a:cubicBezTo>
                    <a:pt x="113" y="166"/>
                    <a:pt x="113" y="167"/>
                    <a:pt x="113" y="169"/>
                  </a:cubicBezTo>
                  <a:close/>
                  <a:moveTo>
                    <a:pt x="63" y="142"/>
                  </a:moveTo>
                  <a:cubicBezTo>
                    <a:pt x="63" y="143"/>
                    <a:pt x="63" y="144"/>
                    <a:pt x="63" y="144"/>
                  </a:cubicBezTo>
                  <a:cubicBezTo>
                    <a:pt x="62" y="145"/>
                    <a:pt x="62" y="145"/>
                    <a:pt x="62" y="146"/>
                  </a:cubicBezTo>
                  <a:cubicBezTo>
                    <a:pt x="62" y="146"/>
                    <a:pt x="61" y="146"/>
                    <a:pt x="61" y="146"/>
                  </a:cubicBezTo>
                  <a:cubicBezTo>
                    <a:pt x="63" y="145"/>
                    <a:pt x="65" y="143"/>
                    <a:pt x="66" y="141"/>
                  </a:cubicBezTo>
                  <a:cubicBezTo>
                    <a:pt x="66" y="141"/>
                    <a:pt x="66" y="141"/>
                    <a:pt x="65" y="141"/>
                  </a:cubicBezTo>
                  <a:cubicBezTo>
                    <a:pt x="64" y="141"/>
                    <a:pt x="64" y="141"/>
                    <a:pt x="63" y="142"/>
                  </a:cubicBezTo>
                  <a:cubicBezTo>
                    <a:pt x="63" y="142"/>
                    <a:pt x="63" y="142"/>
                    <a:pt x="63" y="142"/>
                  </a:cubicBezTo>
                  <a:close/>
                  <a:moveTo>
                    <a:pt x="150" y="191"/>
                  </a:moveTo>
                  <a:cubicBezTo>
                    <a:pt x="148" y="191"/>
                    <a:pt x="144" y="191"/>
                    <a:pt x="141" y="193"/>
                  </a:cubicBezTo>
                  <a:cubicBezTo>
                    <a:pt x="141" y="193"/>
                    <a:pt x="141" y="193"/>
                    <a:pt x="141" y="193"/>
                  </a:cubicBezTo>
                  <a:cubicBezTo>
                    <a:pt x="143" y="193"/>
                    <a:pt x="144" y="193"/>
                    <a:pt x="145" y="192"/>
                  </a:cubicBezTo>
                  <a:cubicBezTo>
                    <a:pt x="146" y="192"/>
                    <a:pt x="148" y="192"/>
                    <a:pt x="150" y="191"/>
                  </a:cubicBezTo>
                  <a:cubicBezTo>
                    <a:pt x="150" y="191"/>
                    <a:pt x="150" y="191"/>
                    <a:pt x="150" y="191"/>
                  </a:cubicBezTo>
                  <a:close/>
                  <a:moveTo>
                    <a:pt x="34" y="20"/>
                  </a:moveTo>
                  <a:cubicBezTo>
                    <a:pt x="33" y="20"/>
                    <a:pt x="32" y="20"/>
                    <a:pt x="30" y="20"/>
                  </a:cubicBezTo>
                  <a:cubicBezTo>
                    <a:pt x="28" y="22"/>
                    <a:pt x="26" y="23"/>
                    <a:pt x="24" y="25"/>
                  </a:cubicBezTo>
                  <a:cubicBezTo>
                    <a:pt x="24" y="25"/>
                    <a:pt x="24" y="26"/>
                    <a:pt x="24" y="26"/>
                  </a:cubicBezTo>
                  <a:cubicBezTo>
                    <a:pt x="25" y="26"/>
                    <a:pt x="25" y="26"/>
                    <a:pt x="26" y="25"/>
                  </a:cubicBezTo>
                  <a:cubicBezTo>
                    <a:pt x="27" y="23"/>
                    <a:pt x="29" y="21"/>
                    <a:pt x="32" y="21"/>
                  </a:cubicBezTo>
                  <a:cubicBezTo>
                    <a:pt x="33" y="20"/>
                    <a:pt x="33" y="20"/>
                    <a:pt x="34" y="20"/>
                  </a:cubicBezTo>
                  <a:close/>
                  <a:moveTo>
                    <a:pt x="101" y="201"/>
                  </a:moveTo>
                  <a:cubicBezTo>
                    <a:pt x="102" y="201"/>
                    <a:pt x="102" y="201"/>
                    <a:pt x="102" y="202"/>
                  </a:cubicBezTo>
                  <a:cubicBezTo>
                    <a:pt x="103" y="201"/>
                    <a:pt x="104" y="200"/>
                    <a:pt x="105" y="200"/>
                  </a:cubicBezTo>
                  <a:cubicBezTo>
                    <a:pt x="105" y="200"/>
                    <a:pt x="105" y="199"/>
                    <a:pt x="105" y="199"/>
                  </a:cubicBezTo>
                  <a:cubicBezTo>
                    <a:pt x="105" y="199"/>
                    <a:pt x="105" y="198"/>
                    <a:pt x="106" y="198"/>
                  </a:cubicBezTo>
                  <a:cubicBezTo>
                    <a:pt x="107" y="198"/>
                    <a:pt x="107" y="198"/>
                    <a:pt x="107" y="197"/>
                  </a:cubicBezTo>
                  <a:cubicBezTo>
                    <a:pt x="107" y="197"/>
                    <a:pt x="106" y="197"/>
                    <a:pt x="106" y="197"/>
                  </a:cubicBezTo>
                  <a:cubicBezTo>
                    <a:pt x="106" y="197"/>
                    <a:pt x="105" y="197"/>
                    <a:pt x="105" y="197"/>
                  </a:cubicBezTo>
                  <a:cubicBezTo>
                    <a:pt x="104" y="199"/>
                    <a:pt x="103" y="200"/>
                    <a:pt x="101" y="201"/>
                  </a:cubicBezTo>
                  <a:close/>
                  <a:moveTo>
                    <a:pt x="124" y="226"/>
                  </a:moveTo>
                  <a:cubicBezTo>
                    <a:pt x="124" y="226"/>
                    <a:pt x="123" y="226"/>
                    <a:pt x="122" y="225"/>
                  </a:cubicBezTo>
                  <a:cubicBezTo>
                    <a:pt x="122" y="226"/>
                    <a:pt x="121" y="226"/>
                    <a:pt x="121" y="226"/>
                  </a:cubicBezTo>
                  <a:cubicBezTo>
                    <a:pt x="120" y="227"/>
                    <a:pt x="119" y="227"/>
                    <a:pt x="119" y="227"/>
                  </a:cubicBezTo>
                  <a:cubicBezTo>
                    <a:pt x="119" y="227"/>
                    <a:pt x="119" y="227"/>
                    <a:pt x="119" y="227"/>
                  </a:cubicBezTo>
                  <a:cubicBezTo>
                    <a:pt x="120" y="227"/>
                    <a:pt x="121" y="227"/>
                    <a:pt x="122" y="227"/>
                  </a:cubicBezTo>
                  <a:cubicBezTo>
                    <a:pt x="124" y="227"/>
                    <a:pt x="124" y="227"/>
                    <a:pt x="124" y="226"/>
                  </a:cubicBezTo>
                  <a:cubicBezTo>
                    <a:pt x="124" y="226"/>
                    <a:pt x="124" y="226"/>
                    <a:pt x="124" y="226"/>
                  </a:cubicBezTo>
                  <a:close/>
                  <a:moveTo>
                    <a:pt x="113" y="89"/>
                  </a:moveTo>
                  <a:cubicBezTo>
                    <a:pt x="112" y="91"/>
                    <a:pt x="112" y="92"/>
                    <a:pt x="111" y="93"/>
                  </a:cubicBezTo>
                  <a:cubicBezTo>
                    <a:pt x="111" y="93"/>
                    <a:pt x="112" y="94"/>
                    <a:pt x="112" y="94"/>
                  </a:cubicBezTo>
                  <a:cubicBezTo>
                    <a:pt x="113" y="94"/>
                    <a:pt x="113" y="94"/>
                    <a:pt x="113" y="93"/>
                  </a:cubicBezTo>
                  <a:cubicBezTo>
                    <a:pt x="114" y="93"/>
                    <a:pt x="114" y="93"/>
                    <a:pt x="114" y="93"/>
                  </a:cubicBezTo>
                  <a:cubicBezTo>
                    <a:pt x="114" y="92"/>
                    <a:pt x="114" y="91"/>
                    <a:pt x="113" y="89"/>
                  </a:cubicBezTo>
                  <a:close/>
                  <a:moveTo>
                    <a:pt x="113" y="110"/>
                  </a:moveTo>
                  <a:cubicBezTo>
                    <a:pt x="112" y="112"/>
                    <a:pt x="111" y="113"/>
                    <a:pt x="110" y="115"/>
                  </a:cubicBezTo>
                  <a:cubicBezTo>
                    <a:pt x="110" y="115"/>
                    <a:pt x="110" y="115"/>
                    <a:pt x="110" y="115"/>
                  </a:cubicBezTo>
                  <a:cubicBezTo>
                    <a:pt x="111" y="115"/>
                    <a:pt x="112" y="114"/>
                    <a:pt x="113" y="113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13" y="112"/>
                    <a:pt x="113" y="111"/>
                    <a:pt x="113" y="110"/>
                  </a:cubicBezTo>
                  <a:close/>
                  <a:moveTo>
                    <a:pt x="154" y="269"/>
                  </a:moveTo>
                  <a:cubicBezTo>
                    <a:pt x="152" y="269"/>
                    <a:pt x="151" y="269"/>
                    <a:pt x="150" y="269"/>
                  </a:cubicBezTo>
                  <a:cubicBezTo>
                    <a:pt x="150" y="270"/>
                    <a:pt x="150" y="270"/>
                    <a:pt x="150" y="271"/>
                  </a:cubicBezTo>
                  <a:cubicBezTo>
                    <a:pt x="151" y="271"/>
                    <a:pt x="153" y="271"/>
                    <a:pt x="154" y="270"/>
                  </a:cubicBezTo>
                  <a:cubicBezTo>
                    <a:pt x="154" y="270"/>
                    <a:pt x="154" y="269"/>
                    <a:pt x="154" y="269"/>
                  </a:cubicBezTo>
                  <a:close/>
                  <a:moveTo>
                    <a:pt x="46" y="149"/>
                  </a:moveTo>
                  <a:cubicBezTo>
                    <a:pt x="45" y="149"/>
                    <a:pt x="43" y="150"/>
                    <a:pt x="42" y="150"/>
                  </a:cubicBezTo>
                  <a:cubicBezTo>
                    <a:pt x="42" y="150"/>
                    <a:pt x="42" y="151"/>
                    <a:pt x="41" y="151"/>
                  </a:cubicBezTo>
                  <a:cubicBezTo>
                    <a:pt x="41" y="151"/>
                    <a:pt x="42" y="151"/>
                    <a:pt x="42" y="151"/>
                  </a:cubicBezTo>
                  <a:cubicBezTo>
                    <a:pt x="43" y="151"/>
                    <a:pt x="45" y="151"/>
                    <a:pt x="47" y="151"/>
                  </a:cubicBezTo>
                  <a:cubicBezTo>
                    <a:pt x="47" y="150"/>
                    <a:pt x="46" y="150"/>
                    <a:pt x="46" y="149"/>
                  </a:cubicBezTo>
                  <a:close/>
                  <a:moveTo>
                    <a:pt x="100" y="206"/>
                  </a:moveTo>
                  <a:cubicBezTo>
                    <a:pt x="100" y="205"/>
                    <a:pt x="100" y="204"/>
                    <a:pt x="99" y="204"/>
                  </a:cubicBezTo>
                  <a:cubicBezTo>
                    <a:pt x="99" y="203"/>
                    <a:pt x="99" y="203"/>
                    <a:pt x="99" y="202"/>
                  </a:cubicBezTo>
                  <a:cubicBezTo>
                    <a:pt x="99" y="202"/>
                    <a:pt x="99" y="202"/>
                    <a:pt x="99" y="202"/>
                  </a:cubicBezTo>
                  <a:cubicBezTo>
                    <a:pt x="98" y="201"/>
                    <a:pt x="98" y="200"/>
                    <a:pt x="98" y="200"/>
                  </a:cubicBezTo>
                  <a:cubicBezTo>
                    <a:pt x="97" y="200"/>
                    <a:pt x="97" y="200"/>
                    <a:pt x="97" y="201"/>
                  </a:cubicBezTo>
                  <a:cubicBezTo>
                    <a:pt x="97" y="202"/>
                    <a:pt x="97" y="203"/>
                    <a:pt x="98" y="203"/>
                  </a:cubicBezTo>
                  <a:cubicBezTo>
                    <a:pt x="98" y="203"/>
                    <a:pt x="98" y="204"/>
                    <a:pt x="99" y="204"/>
                  </a:cubicBezTo>
                  <a:cubicBezTo>
                    <a:pt x="99" y="204"/>
                    <a:pt x="99" y="204"/>
                    <a:pt x="99" y="204"/>
                  </a:cubicBezTo>
                  <a:cubicBezTo>
                    <a:pt x="100" y="204"/>
                    <a:pt x="100" y="205"/>
                    <a:pt x="100" y="205"/>
                  </a:cubicBezTo>
                  <a:cubicBezTo>
                    <a:pt x="100" y="205"/>
                    <a:pt x="100" y="206"/>
                    <a:pt x="100" y="206"/>
                  </a:cubicBezTo>
                  <a:cubicBezTo>
                    <a:pt x="100" y="206"/>
                    <a:pt x="100" y="206"/>
                    <a:pt x="100" y="206"/>
                  </a:cubicBezTo>
                  <a:close/>
                  <a:moveTo>
                    <a:pt x="182" y="185"/>
                  </a:moveTo>
                  <a:cubicBezTo>
                    <a:pt x="181" y="186"/>
                    <a:pt x="181" y="187"/>
                    <a:pt x="180" y="189"/>
                  </a:cubicBezTo>
                  <a:cubicBezTo>
                    <a:pt x="181" y="189"/>
                    <a:pt x="183" y="188"/>
                    <a:pt x="184" y="187"/>
                  </a:cubicBezTo>
                  <a:cubicBezTo>
                    <a:pt x="183" y="186"/>
                    <a:pt x="183" y="185"/>
                    <a:pt x="182" y="185"/>
                  </a:cubicBezTo>
                  <a:close/>
                  <a:moveTo>
                    <a:pt x="203" y="192"/>
                  </a:moveTo>
                  <a:cubicBezTo>
                    <a:pt x="203" y="192"/>
                    <a:pt x="202" y="192"/>
                    <a:pt x="202" y="192"/>
                  </a:cubicBezTo>
                  <a:cubicBezTo>
                    <a:pt x="202" y="191"/>
                    <a:pt x="202" y="191"/>
                    <a:pt x="202" y="190"/>
                  </a:cubicBezTo>
                  <a:cubicBezTo>
                    <a:pt x="201" y="190"/>
                    <a:pt x="201" y="191"/>
                    <a:pt x="200" y="192"/>
                  </a:cubicBezTo>
                  <a:cubicBezTo>
                    <a:pt x="200" y="192"/>
                    <a:pt x="200" y="193"/>
                    <a:pt x="199" y="193"/>
                  </a:cubicBezTo>
                  <a:cubicBezTo>
                    <a:pt x="199" y="193"/>
                    <a:pt x="200" y="193"/>
                    <a:pt x="200" y="194"/>
                  </a:cubicBezTo>
                  <a:cubicBezTo>
                    <a:pt x="201" y="194"/>
                    <a:pt x="202" y="193"/>
                    <a:pt x="203" y="192"/>
                  </a:cubicBezTo>
                  <a:close/>
                  <a:moveTo>
                    <a:pt x="113" y="126"/>
                  </a:moveTo>
                  <a:cubicBezTo>
                    <a:pt x="113" y="126"/>
                    <a:pt x="113" y="126"/>
                    <a:pt x="113" y="126"/>
                  </a:cubicBezTo>
                  <a:cubicBezTo>
                    <a:pt x="113" y="127"/>
                    <a:pt x="112" y="128"/>
                    <a:pt x="112" y="128"/>
                  </a:cubicBezTo>
                  <a:cubicBezTo>
                    <a:pt x="112" y="128"/>
                    <a:pt x="111" y="128"/>
                    <a:pt x="111" y="129"/>
                  </a:cubicBezTo>
                  <a:cubicBezTo>
                    <a:pt x="112" y="129"/>
                    <a:pt x="112" y="130"/>
                    <a:pt x="112" y="131"/>
                  </a:cubicBezTo>
                  <a:cubicBezTo>
                    <a:pt x="112" y="131"/>
                    <a:pt x="113" y="130"/>
                    <a:pt x="114" y="130"/>
                  </a:cubicBezTo>
                  <a:cubicBezTo>
                    <a:pt x="114" y="129"/>
                    <a:pt x="114" y="127"/>
                    <a:pt x="113" y="126"/>
                  </a:cubicBezTo>
                  <a:close/>
                  <a:moveTo>
                    <a:pt x="54" y="147"/>
                  </a:moveTo>
                  <a:cubicBezTo>
                    <a:pt x="54" y="147"/>
                    <a:pt x="55" y="147"/>
                    <a:pt x="55" y="147"/>
                  </a:cubicBezTo>
                  <a:cubicBezTo>
                    <a:pt x="55" y="146"/>
                    <a:pt x="56" y="146"/>
                    <a:pt x="56" y="146"/>
                  </a:cubicBezTo>
                  <a:cubicBezTo>
                    <a:pt x="56" y="145"/>
                    <a:pt x="56" y="144"/>
                    <a:pt x="57" y="143"/>
                  </a:cubicBezTo>
                  <a:cubicBezTo>
                    <a:pt x="55" y="144"/>
                    <a:pt x="54" y="144"/>
                    <a:pt x="53" y="145"/>
                  </a:cubicBezTo>
                  <a:cubicBezTo>
                    <a:pt x="53" y="145"/>
                    <a:pt x="53" y="146"/>
                    <a:pt x="53" y="146"/>
                  </a:cubicBezTo>
                  <a:cubicBezTo>
                    <a:pt x="54" y="146"/>
                    <a:pt x="54" y="147"/>
                    <a:pt x="54" y="147"/>
                  </a:cubicBezTo>
                  <a:close/>
                  <a:moveTo>
                    <a:pt x="118" y="239"/>
                  </a:moveTo>
                  <a:cubicBezTo>
                    <a:pt x="119" y="239"/>
                    <a:pt x="120" y="240"/>
                    <a:pt x="121" y="241"/>
                  </a:cubicBezTo>
                  <a:cubicBezTo>
                    <a:pt x="121" y="239"/>
                    <a:pt x="121" y="238"/>
                    <a:pt x="121" y="237"/>
                  </a:cubicBezTo>
                  <a:cubicBezTo>
                    <a:pt x="120" y="238"/>
                    <a:pt x="119" y="238"/>
                    <a:pt x="118" y="239"/>
                  </a:cubicBezTo>
                  <a:close/>
                  <a:moveTo>
                    <a:pt x="118" y="148"/>
                  </a:moveTo>
                  <a:cubicBezTo>
                    <a:pt x="117" y="144"/>
                    <a:pt x="117" y="140"/>
                    <a:pt x="116" y="136"/>
                  </a:cubicBezTo>
                  <a:cubicBezTo>
                    <a:pt x="116" y="136"/>
                    <a:pt x="116" y="136"/>
                    <a:pt x="116" y="136"/>
                  </a:cubicBezTo>
                  <a:cubicBezTo>
                    <a:pt x="116" y="141"/>
                    <a:pt x="116" y="145"/>
                    <a:pt x="117" y="149"/>
                  </a:cubicBezTo>
                  <a:cubicBezTo>
                    <a:pt x="117" y="149"/>
                    <a:pt x="117" y="149"/>
                    <a:pt x="118" y="148"/>
                  </a:cubicBezTo>
                  <a:close/>
                  <a:moveTo>
                    <a:pt x="113" y="186"/>
                  </a:moveTo>
                  <a:cubicBezTo>
                    <a:pt x="114" y="186"/>
                    <a:pt x="114" y="186"/>
                    <a:pt x="115" y="186"/>
                  </a:cubicBezTo>
                  <a:cubicBezTo>
                    <a:pt x="115" y="185"/>
                    <a:pt x="115" y="185"/>
                    <a:pt x="115" y="185"/>
                  </a:cubicBezTo>
                  <a:cubicBezTo>
                    <a:pt x="115" y="184"/>
                    <a:pt x="115" y="183"/>
                    <a:pt x="114" y="182"/>
                  </a:cubicBezTo>
                  <a:cubicBezTo>
                    <a:pt x="114" y="182"/>
                    <a:pt x="114" y="182"/>
                    <a:pt x="113" y="182"/>
                  </a:cubicBezTo>
                  <a:cubicBezTo>
                    <a:pt x="113" y="183"/>
                    <a:pt x="113" y="183"/>
                    <a:pt x="113" y="183"/>
                  </a:cubicBezTo>
                  <a:cubicBezTo>
                    <a:pt x="113" y="184"/>
                    <a:pt x="113" y="185"/>
                    <a:pt x="113" y="186"/>
                  </a:cubicBezTo>
                  <a:close/>
                  <a:moveTo>
                    <a:pt x="24" y="144"/>
                  </a:moveTo>
                  <a:cubicBezTo>
                    <a:pt x="25" y="144"/>
                    <a:pt x="25" y="145"/>
                    <a:pt x="25" y="145"/>
                  </a:cubicBezTo>
                  <a:cubicBezTo>
                    <a:pt x="26" y="145"/>
                    <a:pt x="27" y="145"/>
                    <a:pt x="27" y="144"/>
                  </a:cubicBezTo>
                  <a:cubicBezTo>
                    <a:pt x="27" y="144"/>
                    <a:pt x="27" y="144"/>
                    <a:pt x="28" y="144"/>
                  </a:cubicBezTo>
                  <a:cubicBezTo>
                    <a:pt x="28" y="144"/>
                    <a:pt x="28" y="143"/>
                    <a:pt x="28" y="142"/>
                  </a:cubicBezTo>
                  <a:cubicBezTo>
                    <a:pt x="27" y="142"/>
                    <a:pt x="27" y="142"/>
                    <a:pt x="26" y="143"/>
                  </a:cubicBezTo>
                  <a:cubicBezTo>
                    <a:pt x="25" y="143"/>
                    <a:pt x="25" y="144"/>
                    <a:pt x="24" y="144"/>
                  </a:cubicBezTo>
                  <a:close/>
                  <a:moveTo>
                    <a:pt x="147" y="269"/>
                  </a:moveTo>
                  <a:cubicBezTo>
                    <a:pt x="145" y="270"/>
                    <a:pt x="144" y="270"/>
                    <a:pt x="142" y="270"/>
                  </a:cubicBezTo>
                  <a:cubicBezTo>
                    <a:pt x="142" y="271"/>
                    <a:pt x="142" y="271"/>
                    <a:pt x="142" y="271"/>
                  </a:cubicBezTo>
                  <a:cubicBezTo>
                    <a:pt x="144" y="271"/>
                    <a:pt x="147" y="271"/>
                    <a:pt x="148" y="271"/>
                  </a:cubicBezTo>
                  <a:cubicBezTo>
                    <a:pt x="148" y="270"/>
                    <a:pt x="147" y="270"/>
                    <a:pt x="147" y="269"/>
                  </a:cubicBezTo>
                  <a:close/>
                  <a:moveTo>
                    <a:pt x="147" y="170"/>
                  </a:moveTo>
                  <a:cubicBezTo>
                    <a:pt x="147" y="170"/>
                    <a:pt x="147" y="170"/>
                    <a:pt x="147" y="170"/>
                  </a:cubicBezTo>
                  <a:cubicBezTo>
                    <a:pt x="147" y="170"/>
                    <a:pt x="147" y="170"/>
                    <a:pt x="147" y="171"/>
                  </a:cubicBezTo>
                  <a:cubicBezTo>
                    <a:pt x="146" y="172"/>
                    <a:pt x="146" y="173"/>
                    <a:pt x="146" y="174"/>
                  </a:cubicBezTo>
                  <a:cubicBezTo>
                    <a:pt x="145" y="175"/>
                    <a:pt x="146" y="175"/>
                    <a:pt x="146" y="175"/>
                  </a:cubicBezTo>
                  <a:cubicBezTo>
                    <a:pt x="147" y="175"/>
                    <a:pt x="147" y="175"/>
                    <a:pt x="147" y="174"/>
                  </a:cubicBezTo>
                  <a:cubicBezTo>
                    <a:pt x="147" y="173"/>
                    <a:pt x="147" y="171"/>
                    <a:pt x="147" y="170"/>
                  </a:cubicBezTo>
                  <a:close/>
                  <a:moveTo>
                    <a:pt x="65" y="249"/>
                  </a:moveTo>
                  <a:cubicBezTo>
                    <a:pt x="65" y="249"/>
                    <a:pt x="66" y="249"/>
                    <a:pt x="66" y="249"/>
                  </a:cubicBezTo>
                  <a:cubicBezTo>
                    <a:pt x="66" y="248"/>
                    <a:pt x="65" y="246"/>
                    <a:pt x="64" y="245"/>
                  </a:cubicBezTo>
                  <a:cubicBezTo>
                    <a:pt x="64" y="246"/>
                    <a:pt x="64" y="247"/>
                    <a:pt x="63" y="248"/>
                  </a:cubicBezTo>
                  <a:cubicBezTo>
                    <a:pt x="64" y="248"/>
                    <a:pt x="64" y="249"/>
                    <a:pt x="65" y="249"/>
                  </a:cubicBezTo>
                  <a:close/>
                  <a:moveTo>
                    <a:pt x="107" y="140"/>
                  </a:moveTo>
                  <a:cubicBezTo>
                    <a:pt x="107" y="140"/>
                    <a:pt x="107" y="139"/>
                    <a:pt x="107" y="139"/>
                  </a:cubicBezTo>
                  <a:cubicBezTo>
                    <a:pt x="108" y="138"/>
                    <a:pt x="109" y="137"/>
                    <a:pt x="108" y="136"/>
                  </a:cubicBezTo>
                  <a:cubicBezTo>
                    <a:pt x="108" y="136"/>
                    <a:pt x="108" y="136"/>
                    <a:pt x="108" y="135"/>
                  </a:cubicBezTo>
                  <a:cubicBezTo>
                    <a:pt x="108" y="135"/>
                    <a:pt x="107" y="136"/>
                    <a:pt x="107" y="136"/>
                  </a:cubicBezTo>
                  <a:cubicBezTo>
                    <a:pt x="107" y="137"/>
                    <a:pt x="107" y="138"/>
                    <a:pt x="107" y="140"/>
                  </a:cubicBezTo>
                  <a:close/>
                  <a:moveTo>
                    <a:pt x="62" y="141"/>
                  </a:moveTo>
                  <a:cubicBezTo>
                    <a:pt x="60" y="141"/>
                    <a:pt x="59" y="142"/>
                    <a:pt x="57" y="142"/>
                  </a:cubicBezTo>
                  <a:cubicBezTo>
                    <a:pt x="57" y="142"/>
                    <a:pt x="57" y="142"/>
                    <a:pt x="57" y="143"/>
                  </a:cubicBezTo>
                  <a:cubicBezTo>
                    <a:pt x="58" y="142"/>
                    <a:pt x="59" y="143"/>
                    <a:pt x="59" y="144"/>
                  </a:cubicBezTo>
                  <a:cubicBezTo>
                    <a:pt x="61" y="143"/>
                    <a:pt x="61" y="142"/>
                    <a:pt x="62" y="141"/>
                  </a:cubicBezTo>
                  <a:close/>
                  <a:moveTo>
                    <a:pt x="43" y="32"/>
                  </a:moveTo>
                  <a:cubicBezTo>
                    <a:pt x="44" y="30"/>
                    <a:pt x="44" y="27"/>
                    <a:pt x="43" y="26"/>
                  </a:cubicBezTo>
                  <a:cubicBezTo>
                    <a:pt x="43" y="27"/>
                    <a:pt x="43" y="29"/>
                    <a:pt x="42" y="30"/>
                  </a:cubicBezTo>
                  <a:cubicBezTo>
                    <a:pt x="42" y="31"/>
                    <a:pt x="43" y="32"/>
                    <a:pt x="43" y="32"/>
                  </a:cubicBezTo>
                  <a:close/>
                  <a:moveTo>
                    <a:pt x="44" y="145"/>
                  </a:moveTo>
                  <a:cubicBezTo>
                    <a:pt x="43" y="146"/>
                    <a:pt x="42" y="147"/>
                    <a:pt x="42" y="148"/>
                  </a:cubicBezTo>
                  <a:cubicBezTo>
                    <a:pt x="43" y="148"/>
                    <a:pt x="44" y="148"/>
                    <a:pt x="45" y="147"/>
                  </a:cubicBezTo>
                  <a:cubicBezTo>
                    <a:pt x="45" y="146"/>
                    <a:pt x="45" y="146"/>
                    <a:pt x="44" y="145"/>
                  </a:cubicBezTo>
                  <a:close/>
                  <a:moveTo>
                    <a:pt x="116" y="242"/>
                  </a:moveTo>
                  <a:cubicBezTo>
                    <a:pt x="116" y="242"/>
                    <a:pt x="116" y="242"/>
                    <a:pt x="116" y="242"/>
                  </a:cubicBezTo>
                  <a:cubicBezTo>
                    <a:pt x="115" y="243"/>
                    <a:pt x="114" y="244"/>
                    <a:pt x="113" y="245"/>
                  </a:cubicBezTo>
                  <a:cubicBezTo>
                    <a:pt x="113" y="246"/>
                    <a:pt x="114" y="246"/>
                    <a:pt x="114" y="246"/>
                  </a:cubicBezTo>
                  <a:cubicBezTo>
                    <a:pt x="115" y="245"/>
                    <a:pt x="115" y="243"/>
                    <a:pt x="116" y="242"/>
                  </a:cubicBezTo>
                  <a:close/>
                  <a:moveTo>
                    <a:pt x="113" y="151"/>
                  </a:moveTo>
                  <a:cubicBezTo>
                    <a:pt x="113" y="151"/>
                    <a:pt x="113" y="151"/>
                    <a:pt x="113" y="151"/>
                  </a:cubicBezTo>
                  <a:cubicBezTo>
                    <a:pt x="115" y="150"/>
                    <a:pt x="115" y="150"/>
                    <a:pt x="115" y="149"/>
                  </a:cubicBezTo>
                  <a:cubicBezTo>
                    <a:pt x="115" y="148"/>
                    <a:pt x="115" y="148"/>
                    <a:pt x="115" y="147"/>
                  </a:cubicBezTo>
                  <a:cubicBezTo>
                    <a:pt x="114" y="148"/>
                    <a:pt x="113" y="148"/>
                    <a:pt x="113" y="149"/>
                  </a:cubicBezTo>
                  <a:cubicBezTo>
                    <a:pt x="113" y="149"/>
                    <a:pt x="113" y="149"/>
                    <a:pt x="113" y="149"/>
                  </a:cubicBezTo>
                  <a:cubicBezTo>
                    <a:pt x="113" y="150"/>
                    <a:pt x="113" y="150"/>
                    <a:pt x="113" y="151"/>
                  </a:cubicBezTo>
                  <a:close/>
                  <a:moveTo>
                    <a:pt x="35" y="242"/>
                  </a:moveTo>
                  <a:cubicBezTo>
                    <a:pt x="36" y="242"/>
                    <a:pt x="36" y="241"/>
                    <a:pt x="36" y="241"/>
                  </a:cubicBezTo>
                  <a:cubicBezTo>
                    <a:pt x="36" y="240"/>
                    <a:pt x="36" y="238"/>
                    <a:pt x="36" y="237"/>
                  </a:cubicBezTo>
                  <a:cubicBezTo>
                    <a:pt x="36" y="236"/>
                    <a:pt x="36" y="236"/>
                    <a:pt x="35" y="236"/>
                  </a:cubicBezTo>
                  <a:cubicBezTo>
                    <a:pt x="35" y="238"/>
                    <a:pt x="35" y="240"/>
                    <a:pt x="35" y="242"/>
                  </a:cubicBezTo>
                  <a:close/>
                  <a:moveTo>
                    <a:pt x="112" y="136"/>
                  </a:moveTo>
                  <a:cubicBezTo>
                    <a:pt x="113" y="137"/>
                    <a:pt x="113" y="137"/>
                    <a:pt x="113" y="138"/>
                  </a:cubicBezTo>
                  <a:cubicBezTo>
                    <a:pt x="113" y="138"/>
                    <a:pt x="113" y="139"/>
                    <a:pt x="113" y="139"/>
                  </a:cubicBezTo>
                  <a:cubicBezTo>
                    <a:pt x="113" y="139"/>
                    <a:pt x="114" y="138"/>
                    <a:pt x="114" y="138"/>
                  </a:cubicBezTo>
                  <a:cubicBezTo>
                    <a:pt x="114" y="137"/>
                    <a:pt x="114" y="136"/>
                    <a:pt x="114" y="134"/>
                  </a:cubicBezTo>
                  <a:cubicBezTo>
                    <a:pt x="113" y="135"/>
                    <a:pt x="113" y="136"/>
                    <a:pt x="112" y="136"/>
                  </a:cubicBezTo>
                  <a:close/>
                  <a:moveTo>
                    <a:pt x="104" y="78"/>
                  </a:moveTo>
                  <a:cubicBezTo>
                    <a:pt x="104" y="78"/>
                    <a:pt x="104" y="78"/>
                    <a:pt x="104" y="78"/>
                  </a:cubicBezTo>
                  <a:cubicBezTo>
                    <a:pt x="105" y="76"/>
                    <a:pt x="107" y="75"/>
                    <a:pt x="108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7" y="74"/>
                    <a:pt x="106" y="75"/>
                    <a:pt x="104" y="75"/>
                  </a:cubicBezTo>
                  <a:cubicBezTo>
                    <a:pt x="104" y="75"/>
                    <a:pt x="104" y="75"/>
                    <a:pt x="104" y="76"/>
                  </a:cubicBezTo>
                  <a:cubicBezTo>
                    <a:pt x="104" y="76"/>
                    <a:pt x="104" y="77"/>
                    <a:pt x="104" y="78"/>
                  </a:cubicBezTo>
                  <a:close/>
                  <a:moveTo>
                    <a:pt x="185" y="187"/>
                  </a:moveTo>
                  <a:cubicBezTo>
                    <a:pt x="187" y="186"/>
                    <a:pt x="188" y="186"/>
                    <a:pt x="188" y="185"/>
                  </a:cubicBezTo>
                  <a:cubicBezTo>
                    <a:pt x="187" y="185"/>
                    <a:pt x="186" y="185"/>
                    <a:pt x="185" y="185"/>
                  </a:cubicBezTo>
                  <a:cubicBezTo>
                    <a:pt x="185" y="185"/>
                    <a:pt x="185" y="186"/>
                    <a:pt x="185" y="187"/>
                  </a:cubicBezTo>
                  <a:close/>
                  <a:moveTo>
                    <a:pt x="120" y="208"/>
                  </a:moveTo>
                  <a:cubicBezTo>
                    <a:pt x="119" y="209"/>
                    <a:pt x="119" y="209"/>
                    <a:pt x="118" y="209"/>
                  </a:cubicBezTo>
                  <a:cubicBezTo>
                    <a:pt x="118" y="210"/>
                    <a:pt x="118" y="210"/>
                    <a:pt x="118" y="210"/>
                  </a:cubicBezTo>
                  <a:cubicBezTo>
                    <a:pt x="118" y="211"/>
                    <a:pt x="118" y="211"/>
                    <a:pt x="119" y="211"/>
                  </a:cubicBezTo>
                  <a:cubicBezTo>
                    <a:pt x="119" y="211"/>
                    <a:pt x="120" y="211"/>
                    <a:pt x="121" y="212"/>
                  </a:cubicBezTo>
                  <a:cubicBezTo>
                    <a:pt x="121" y="212"/>
                    <a:pt x="121" y="211"/>
                    <a:pt x="121" y="211"/>
                  </a:cubicBezTo>
                  <a:cubicBezTo>
                    <a:pt x="120" y="211"/>
                    <a:pt x="120" y="210"/>
                    <a:pt x="120" y="208"/>
                  </a:cubicBezTo>
                  <a:close/>
                  <a:moveTo>
                    <a:pt x="14" y="141"/>
                  </a:moveTo>
                  <a:cubicBezTo>
                    <a:pt x="14" y="142"/>
                    <a:pt x="15" y="143"/>
                    <a:pt x="16" y="144"/>
                  </a:cubicBezTo>
                  <a:cubicBezTo>
                    <a:pt x="16" y="143"/>
                    <a:pt x="17" y="143"/>
                    <a:pt x="17" y="143"/>
                  </a:cubicBezTo>
                  <a:cubicBezTo>
                    <a:pt x="18" y="142"/>
                    <a:pt x="18" y="142"/>
                    <a:pt x="17" y="142"/>
                  </a:cubicBezTo>
                  <a:cubicBezTo>
                    <a:pt x="16" y="141"/>
                    <a:pt x="15" y="141"/>
                    <a:pt x="14" y="141"/>
                  </a:cubicBezTo>
                  <a:close/>
                  <a:moveTo>
                    <a:pt x="105" y="230"/>
                  </a:moveTo>
                  <a:cubicBezTo>
                    <a:pt x="107" y="230"/>
                    <a:pt x="110" y="230"/>
                    <a:pt x="112" y="230"/>
                  </a:cubicBezTo>
                  <a:cubicBezTo>
                    <a:pt x="112" y="229"/>
                    <a:pt x="112" y="229"/>
                    <a:pt x="112" y="229"/>
                  </a:cubicBezTo>
                  <a:cubicBezTo>
                    <a:pt x="112" y="229"/>
                    <a:pt x="111" y="229"/>
                    <a:pt x="111" y="229"/>
                  </a:cubicBezTo>
                  <a:cubicBezTo>
                    <a:pt x="110" y="229"/>
                    <a:pt x="108" y="229"/>
                    <a:pt x="107" y="229"/>
                  </a:cubicBezTo>
                  <a:cubicBezTo>
                    <a:pt x="106" y="229"/>
                    <a:pt x="106" y="229"/>
                    <a:pt x="105" y="230"/>
                  </a:cubicBezTo>
                  <a:close/>
                  <a:moveTo>
                    <a:pt x="42" y="142"/>
                  </a:moveTo>
                  <a:cubicBezTo>
                    <a:pt x="40" y="142"/>
                    <a:pt x="39" y="142"/>
                    <a:pt x="38" y="142"/>
                  </a:cubicBezTo>
                  <a:cubicBezTo>
                    <a:pt x="38" y="143"/>
                    <a:pt x="38" y="144"/>
                    <a:pt x="39" y="145"/>
                  </a:cubicBezTo>
                  <a:cubicBezTo>
                    <a:pt x="40" y="144"/>
                    <a:pt x="40" y="144"/>
                    <a:pt x="41" y="143"/>
                  </a:cubicBezTo>
                  <a:cubicBezTo>
                    <a:pt x="42" y="143"/>
                    <a:pt x="42" y="143"/>
                    <a:pt x="42" y="142"/>
                  </a:cubicBezTo>
                  <a:close/>
                  <a:moveTo>
                    <a:pt x="105" y="69"/>
                  </a:moveTo>
                  <a:cubicBezTo>
                    <a:pt x="105" y="69"/>
                    <a:pt x="105" y="69"/>
                    <a:pt x="105" y="69"/>
                  </a:cubicBezTo>
                  <a:cubicBezTo>
                    <a:pt x="105" y="69"/>
                    <a:pt x="105" y="68"/>
                    <a:pt x="106" y="68"/>
                  </a:cubicBezTo>
                  <a:cubicBezTo>
                    <a:pt x="106" y="68"/>
                    <a:pt x="106" y="68"/>
                    <a:pt x="106" y="67"/>
                  </a:cubicBezTo>
                  <a:cubicBezTo>
                    <a:pt x="106" y="67"/>
                    <a:pt x="106" y="66"/>
                    <a:pt x="106" y="66"/>
                  </a:cubicBezTo>
                  <a:cubicBezTo>
                    <a:pt x="105" y="66"/>
                    <a:pt x="105" y="66"/>
                    <a:pt x="104" y="66"/>
                  </a:cubicBezTo>
                  <a:cubicBezTo>
                    <a:pt x="104" y="67"/>
                    <a:pt x="104" y="67"/>
                    <a:pt x="104" y="68"/>
                  </a:cubicBezTo>
                  <a:cubicBezTo>
                    <a:pt x="105" y="68"/>
                    <a:pt x="105" y="68"/>
                    <a:pt x="105" y="69"/>
                  </a:cubicBezTo>
                  <a:cubicBezTo>
                    <a:pt x="104" y="69"/>
                    <a:pt x="105" y="69"/>
                    <a:pt x="105" y="69"/>
                  </a:cubicBezTo>
                  <a:close/>
                  <a:moveTo>
                    <a:pt x="111" y="222"/>
                  </a:moveTo>
                  <a:cubicBezTo>
                    <a:pt x="111" y="222"/>
                    <a:pt x="110" y="223"/>
                    <a:pt x="109" y="223"/>
                  </a:cubicBezTo>
                  <a:cubicBezTo>
                    <a:pt x="110" y="224"/>
                    <a:pt x="110" y="224"/>
                    <a:pt x="110" y="225"/>
                  </a:cubicBezTo>
                  <a:cubicBezTo>
                    <a:pt x="111" y="224"/>
                    <a:pt x="112" y="224"/>
                    <a:pt x="113" y="223"/>
                  </a:cubicBezTo>
                  <a:cubicBezTo>
                    <a:pt x="112" y="223"/>
                    <a:pt x="112" y="222"/>
                    <a:pt x="111" y="222"/>
                  </a:cubicBezTo>
                  <a:close/>
                  <a:moveTo>
                    <a:pt x="53" y="150"/>
                  </a:moveTo>
                  <a:cubicBezTo>
                    <a:pt x="52" y="150"/>
                    <a:pt x="51" y="150"/>
                    <a:pt x="50" y="150"/>
                  </a:cubicBezTo>
                  <a:cubicBezTo>
                    <a:pt x="50" y="150"/>
                    <a:pt x="50" y="151"/>
                    <a:pt x="50" y="151"/>
                  </a:cubicBezTo>
                  <a:cubicBezTo>
                    <a:pt x="51" y="151"/>
                    <a:pt x="54" y="151"/>
                    <a:pt x="54" y="151"/>
                  </a:cubicBezTo>
                  <a:cubicBezTo>
                    <a:pt x="54" y="150"/>
                    <a:pt x="53" y="150"/>
                    <a:pt x="53" y="150"/>
                  </a:cubicBezTo>
                  <a:close/>
                  <a:moveTo>
                    <a:pt x="137" y="238"/>
                  </a:moveTo>
                  <a:cubicBezTo>
                    <a:pt x="137" y="238"/>
                    <a:pt x="137" y="238"/>
                    <a:pt x="137" y="238"/>
                  </a:cubicBezTo>
                  <a:cubicBezTo>
                    <a:pt x="136" y="239"/>
                    <a:pt x="135" y="240"/>
                    <a:pt x="134" y="241"/>
                  </a:cubicBezTo>
                  <a:cubicBezTo>
                    <a:pt x="135" y="241"/>
                    <a:pt x="135" y="242"/>
                    <a:pt x="136" y="242"/>
                  </a:cubicBezTo>
                  <a:cubicBezTo>
                    <a:pt x="136" y="241"/>
                    <a:pt x="137" y="240"/>
                    <a:pt x="137" y="238"/>
                  </a:cubicBezTo>
                  <a:close/>
                  <a:moveTo>
                    <a:pt x="115" y="188"/>
                  </a:moveTo>
                  <a:cubicBezTo>
                    <a:pt x="115" y="188"/>
                    <a:pt x="114" y="189"/>
                    <a:pt x="114" y="189"/>
                  </a:cubicBezTo>
                  <a:cubicBezTo>
                    <a:pt x="114" y="189"/>
                    <a:pt x="114" y="189"/>
                    <a:pt x="114" y="189"/>
                  </a:cubicBezTo>
                  <a:cubicBezTo>
                    <a:pt x="114" y="191"/>
                    <a:pt x="114" y="192"/>
                    <a:pt x="114" y="193"/>
                  </a:cubicBezTo>
                  <a:cubicBezTo>
                    <a:pt x="115" y="191"/>
                    <a:pt x="115" y="190"/>
                    <a:pt x="115" y="188"/>
                  </a:cubicBezTo>
                  <a:close/>
                  <a:moveTo>
                    <a:pt x="160" y="208"/>
                  </a:moveTo>
                  <a:cubicBezTo>
                    <a:pt x="160" y="207"/>
                    <a:pt x="160" y="207"/>
                    <a:pt x="159" y="206"/>
                  </a:cubicBezTo>
                  <a:cubicBezTo>
                    <a:pt x="159" y="206"/>
                    <a:pt x="159" y="206"/>
                    <a:pt x="159" y="205"/>
                  </a:cubicBezTo>
                  <a:cubicBezTo>
                    <a:pt x="158" y="206"/>
                    <a:pt x="158" y="207"/>
                    <a:pt x="157" y="208"/>
                  </a:cubicBezTo>
                  <a:cubicBezTo>
                    <a:pt x="158" y="209"/>
                    <a:pt x="158" y="209"/>
                    <a:pt x="158" y="209"/>
                  </a:cubicBezTo>
                  <a:cubicBezTo>
                    <a:pt x="159" y="209"/>
                    <a:pt x="159" y="208"/>
                    <a:pt x="160" y="208"/>
                  </a:cubicBezTo>
                  <a:close/>
                  <a:moveTo>
                    <a:pt x="190" y="187"/>
                  </a:moveTo>
                  <a:cubicBezTo>
                    <a:pt x="189" y="188"/>
                    <a:pt x="188" y="189"/>
                    <a:pt x="188" y="190"/>
                  </a:cubicBezTo>
                  <a:cubicBezTo>
                    <a:pt x="189" y="190"/>
                    <a:pt x="190" y="189"/>
                    <a:pt x="191" y="189"/>
                  </a:cubicBezTo>
                  <a:cubicBezTo>
                    <a:pt x="191" y="188"/>
                    <a:pt x="190" y="188"/>
                    <a:pt x="190" y="187"/>
                  </a:cubicBezTo>
                  <a:close/>
                  <a:moveTo>
                    <a:pt x="118" y="152"/>
                  </a:moveTo>
                  <a:cubicBezTo>
                    <a:pt x="117" y="153"/>
                    <a:pt x="117" y="153"/>
                    <a:pt x="117" y="154"/>
                  </a:cubicBezTo>
                  <a:cubicBezTo>
                    <a:pt x="117" y="154"/>
                    <a:pt x="117" y="155"/>
                    <a:pt x="117" y="155"/>
                  </a:cubicBezTo>
                  <a:cubicBezTo>
                    <a:pt x="117" y="156"/>
                    <a:pt x="117" y="156"/>
                    <a:pt x="117" y="157"/>
                  </a:cubicBezTo>
                  <a:cubicBezTo>
                    <a:pt x="118" y="157"/>
                    <a:pt x="118" y="156"/>
                    <a:pt x="118" y="156"/>
                  </a:cubicBezTo>
                  <a:cubicBezTo>
                    <a:pt x="118" y="155"/>
                    <a:pt x="118" y="154"/>
                    <a:pt x="118" y="152"/>
                  </a:cubicBezTo>
                  <a:cubicBezTo>
                    <a:pt x="118" y="152"/>
                    <a:pt x="118" y="152"/>
                    <a:pt x="118" y="152"/>
                  </a:cubicBezTo>
                  <a:close/>
                  <a:moveTo>
                    <a:pt x="109" y="179"/>
                  </a:moveTo>
                  <a:cubicBezTo>
                    <a:pt x="109" y="179"/>
                    <a:pt x="109" y="179"/>
                    <a:pt x="109" y="179"/>
                  </a:cubicBezTo>
                  <a:cubicBezTo>
                    <a:pt x="111" y="178"/>
                    <a:pt x="111" y="178"/>
                    <a:pt x="111" y="177"/>
                  </a:cubicBezTo>
                  <a:cubicBezTo>
                    <a:pt x="111" y="176"/>
                    <a:pt x="111" y="176"/>
                    <a:pt x="111" y="175"/>
                  </a:cubicBezTo>
                  <a:cubicBezTo>
                    <a:pt x="110" y="175"/>
                    <a:pt x="110" y="176"/>
                    <a:pt x="109" y="176"/>
                  </a:cubicBezTo>
                  <a:cubicBezTo>
                    <a:pt x="109" y="176"/>
                    <a:pt x="109" y="176"/>
                    <a:pt x="109" y="177"/>
                  </a:cubicBezTo>
                  <a:cubicBezTo>
                    <a:pt x="109" y="177"/>
                    <a:pt x="109" y="178"/>
                    <a:pt x="109" y="179"/>
                  </a:cubicBezTo>
                  <a:close/>
                  <a:moveTo>
                    <a:pt x="104" y="11"/>
                  </a:moveTo>
                  <a:cubicBezTo>
                    <a:pt x="104" y="11"/>
                    <a:pt x="104" y="11"/>
                    <a:pt x="104" y="11"/>
                  </a:cubicBezTo>
                  <a:cubicBezTo>
                    <a:pt x="105" y="10"/>
                    <a:pt x="105" y="9"/>
                    <a:pt x="106" y="8"/>
                  </a:cubicBezTo>
                  <a:cubicBezTo>
                    <a:pt x="106" y="7"/>
                    <a:pt x="105" y="6"/>
                    <a:pt x="105" y="6"/>
                  </a:cubicBezTo>
                  <a:cubicBezTo>
                    <a:pt x="105" y="6"/>
                    <a:pt x="105" y="6"/>
                    <a:pt x="105" y="6"/>
                  </a:cubicBezTo>
                  <a:cubicBezTo>
                    <a:pt x="105" y="7"/>
                    <a:pt x="104" y="9"/>
                    <a:pt x="104" y="11"/>
                  </a:cubicBezTo>
                  <a:close/>
                  <a:moveTo>
                    <a:pt x="111" y="7"/>
                  </a:moveTo>
                  <a:cubicBezTo>
                    <a:pt x="110" y="7"/>
                    <a:pt x="109" y="8"/>
                    <a:pt x="109" y="9"/>
                  </a:cubicBezTo>
                  <a:cubicBezTo>
                    <a:pt x="110" y="9"/>
                    <a:pt x="110" y="9"/>
                    <a:pt x="111" y="9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11" y="8"/>
                    <a:pt x="111" y="8"/>
                    <a:pt x="111" y="7"/>
                  </a:cubicBezTo>
                  <a:close/>
                  <a:moveTo>
                    <a:pt x="109" y="184"/>
                  </a:moveTo>
                  <a:cubicBezTo>
                    <a:pt x="109" y="184"/>
                    <a:pt x="109" y="184"/>
                    <a:pt x="109" y="184"/>
                  </a:cubicBezTo>
                  <a:cubicBezTo>
                    <a:pt x="110" y="184"/>
                    <a:pt x="110" y="183"/>
                    <a:pt x="110" y="183"/>
                  </a:cubicBezTo>
                  <a:cubicBezTo>
                    <a:pt x="111" y="183"/>
                    <a:pt x="111" y="183"/>
                    <a:pt x="111" y="183"/>
                  </a:cubicBezTo>
                  <a:cubicBezTo>
                    <a:pt x="111" y="182"/>
                    <a:pt x="111" y="181"/>
                    <a:pt x="111" y="180"/>
                  </a:cubicBezTo>
                  <a:cubicBezTo>
                    <a:pt x="110" y="180"/>
                    <a:pt x="110" y="180"/>
                    <a:pt x="109" y="181"/>
                  </a:cubicBezTo>
                  <a:cubicBezTo>
                    <a:pt x="109" y="182"/>
                    <a:pt x="109" y="183"/>
                    <a:pt x="109" y="184"/>
                  </a:cubicBezTo>
                  <a:close/>
                  <a:moveTo>
                    <a:pt x="124" y="230"/>
                  </a:moveTo>
                  <a:cubicBezTo>
                    <a:pt x="123" y="229"/>
                    <a:pt x="123" y="229"/>
                    <a:pt x="123" y="229"/>
                  </a:cubicBezTo>
                  <a:cubicBezTo>
                    <a:pt x="121" y="229"/>
                    <a:pt x="119" y="229"/>
                    <a:pt x="117" y="229"/>
                  </a:cubicBezTo>
                  <a:cubicBezTo>
                    <a:pt x="116" y="229"/>
                    <a:pt x="116" y="229"/>
                    <a:pt x="115" y="230"/>
                  </a:cubicBezTo>
                  <a:cubicBezTo>
                    <a:pt x="118" y="230"/>
                    <a:pt x="121" y="230"/>
                    <a:pt x="124" y="230"/>
                  </a:cubicBezTo>
                  <a:close/>
                  <a:moveTo>
                    <a:pt x="154" y="193"/>
                  </a:moveTo>
                  <a:cubicBezTo>
                    <a:pt x="153" y="193"/>
                    <a:pt x="153" y="193"/>
                    <a:pt x="152" y="194"/>
                  </a:cubicBezTo>
                  <a:cubicBezTo>
                    <a:pt x="152" y="194"/>
                    <a:pt x="151" y="195"/>
                    <a:pt x="151" y="195"/>
                  </a:cubicBezTo>
                  <a:cubicBezTo>
                    <a:pt x="150" y="196"/>
                    <a:pt x="150" y="197"/>
                    <a:pt x="149" y="198"/>
                  </a:cubicBezTo>
                  <a:cubicBezTo>
                    <a:pt x="149" y="198"/>
                    <a:pt x="149" y="198"/>
                    <a:pt x="149" y="198"/>
                  </a:cubicBezTo>
                  <a:cubicBezTo>
                    <a:pt x="151" y="197"/>
                    <a:pt x="152" y="195"/>
                    <a:pt x="154" y="193"/>
                  </a:cubicBezTo>
                  <a:close/>
                  <a:moveTo>
                    <a:pt x="108" y="150"/>
                  </a:moveTo>
                  <a:cubicBezTo>
                    <a:pt x="108" y="150"/>
                    <a:pt x="107" y="150"/>
                    <a:pt x="107" y="150"/>
                  </a:cubicBezTo>
                  <a:cubicBezTo>
                    <a:pt x="107" y="151"/>
                    <a:pt x="107" y="153"/>
                    <a:pt x="107" y="154"/>
                  </a:cubicBezTo>
                  <a:cubicBezTo>
                    <a:pt x="108" y="152"/>
                    <a:pt x="109" y="151"/>
                    <a:pt x="108" y="150"/>
                  </a:cubicBezTo>
                  <a:close/>
                  <a:moveTo>
                    <a:pt x="115" y="158"/>
                  </a:moveTo>
                  <a:cubicBezTo>
                    <a:pt x="115" y="157"/>
                    <a:pt x="115" y="156"/>
                    <a:pt x="115" y="155"/>
                  </a:cubicBezTo>
                  <a:cubicBezTo>
                    <a:pt x="114" y="156"/>
                    <a:pt x="114" y="157"/>
                    <a:pt x="113" y="157"/>
                  </a:cubicBezTo>
                  <a:cubicBezTo>
                    <a:pt x="113" y="158"/>
                    <a:pt x="113" y="158"/>
                    <a:pt x="113" y="159"/>
                  </a:cubicBezTo>
                  <a:cubicBezTo>
                    <a:pt x="113" y="159"/>
                    <a:pt x="114" y="159"/>
                    <a:pt x="114" y="159"/>
                  </a:cubicBezTo>
                  <a:cubicBezTo>
                    <a:pt x="114" y="158"/>
                    <a:pt x="114" y="158"/>
                    <a:pt x="115" y="158"/>
                  </a:cubicBezTo>
                  <a:close/>
                  <a:moveTo>
                    <a:pt x="93" y="234"/>
                  </a:moveTo>
                  <a:cubicBezTo>
                    <a:pt x="96" y="234"/>
                    <a:pt x="99" y="234"/>
                    <a:pt x="102" y="234"/>
                  </a:cubicBezTo>
                  <a:cubicBezTo>
                    <a:pt x="102" y="234"/>
                    <a:pt x="102" y="234"/>
                    <a:pt x="101" y="234"/>
                  </a:cubicBezTo>
                  <a:cubicBezTo>
                    <a:pt x="99" y="234"/>
                    <a:pt x="96" y="233"/>
                    <a:pt x="94" y="233"/>
                  </a:cubicBezTo>
                  <a:cubicBezTo>
                    <a:pt x="93" y="233"/>
                    <a:pt x="93" y="233"/>
                    <a:pt x="93" y="234"/>
                  </a:cubicBezTo>
                  <a:close/>
                  <a:moveTo>
                    <a:pt x="178" y="189"/>
                  </a:moveTo>
                  <a:cubicBezTo>
                    <a:pt x="179" y="188"/>
                    <a:pt x="180" y="186"/>
                    <a:pt x="180" y="185"/>
                  </a:cubicBezTo>
                  <a:cubicBezTo>
                    <a:pt x="179" y="186"/>
                    <a:pt x="179" y="186"/>
                    <a:pt x="179" y="186"/>
                  </a:cubicBezTo>
                  <a:cubicBezTo>
                    <a:pt x="179" y="186"/>
                    <a:pt x="178" y="187"/>
                    <a:pt x="178" y="187"/>
                  </a:cubicBezTo>
                  <a:cubicBezTo>
                    <a:pt x="177" y="188"/>
                    <a:pt x="177" y="188"/>
                    <a:pt x="178" y="189"/>
                  </a:cubicBezTo>
                  <a:cubicBezTo>
                    <a:pt x="178" y="189"/>
                    <a:pt x="178" y="189"/>
                    <a:pt x="178" y="189"/>
                  </a:cubicBezTo>
                  <a:close/>
                  <a:moveTo>
                    <a:pt x="107" y="127"/>
                  </a:moveTo>
                  <a:cubicBezTo>
                    <a:pt x="107" y="129"/>
                    <a:pt x="107" y="130"/>
                    <a:pt x="107" y="132"/>
                  </a:cubicBezTo>
                  <a:cubicBezTo>
                    <a:pt x="107" y="132"/>
                    <a:pt x="107" y="132"/>
                    <a:pt x="107" y="132"/>
                  </a:cubicBezTo>
                  <a:cubicBezTo>
                    <a:pt x="107" y="132"/>
                    <a:pt x="107" y="132"/>
                    <a:pt x="107" y="132"/>
                  </a:cubicBezTo>
                  <a:cubicBezTo>
                    <a:pt x="107" y="131"/>
                    <a:pt x="108" y="131"/>
                    <a:pt x="108" y="130"/>
                  </a:cubicBezTo>
                  <a:cubicBezTo>
                    <a:pt x="108" y="129"/>
                    <a:pt x="108" y="128"/>
                    <a:pt x="108" y="127"/>
                  </a:cubicBezTo>
                  <a:cubicBezTo>
                    <a:pt x="107" y="127"/>
                    <a:pt x="107" y="127"/>
                    <a:pt x="107" y="127"/>
                  </a:cubicBezTo>
                  <a:close/>
                  <a:moveTo>
                    <a:pt x="106" y="208"/>
                  </a:moveTo>
                  <a:cubicBezTo>
                    <a:pt x="106" y="209"/>
                    <a:pt x="106" y="210"/>
                    <a:pt x="106" y="211"/>
                  </a:cubicBezTo>
                  <a:cubicBezTo>
                    <a:pt x="107" y="210"/>
                    <a:pt x="108" y="210"/>
                    <a:pt x="109" y="209"/>
                  </a:cubicBezTo>
                  <a:cubicBezTo>
                    <a:pt x="108" y="208"/>
                    <a:pt x="107" y="208"/>
                    <a:pt x="106" y="208"/>
                  </a:cubicBezTo>
                  <a:close/>
                  <a:moveTo>
                    <a:pt x="96" y="81"/>
                  </a:moveTo>
                  <a:cubicBezTo>
                    <a:pt x="96" y="81"/>
                    <a:pt x="96" y="81"/>
                    <a:pt x="96" y="81"/>
                  </a:cubicBezTo>
                  <a:cubicBezTo>
                    <a:pt x="97" y="81"/>
                    <a:pt x="97" y="81"/>
                    <a:pt x="98" y="81"/>
                  </a:cubicBezTo>
                  <a:cubicBezTo>
                    <a:pt x="99" y="81"/>
                    <a:pt x="101" y="80"/>
                    <a:pt x="102" y="79"/>
                  </a:cubicBezTo>
                  <a:cubicBezTo>
                    <a:pt x="102" y="79"/>
                    <a:pt x="102" y="79"/>
                    <a:pt x="102" y="79"/>
                  </a:cubicBezTo>
                  <a:cubicBezTo>
                    <a:pt x="102" y="79"/>
                    <a:pt x="102" y="79"/>
                    <a:pt x="102" y="79"/>
                  </a:cubicBezTo>
                  <a:cubicBezTo>
                    <a:pt x="102" y="79"/>
                    <a:pt x="102" y="79"/>
                    <a:pt x="102" y="79"/>
                  </a:cubicBezTo>
                  <a:cubicBezTo>
                    <a:pt x="101" y="79"/>
                    <a:pt x="100" y="79"/>
                    <a:pt x="99" y="80"/>
                  </a:cubicBezTo>
                  <a:cubicBezTo>
                    <a:pt x="98" y="80"/>
                    <a:pt x="97" y="81"/>
                    <a:pt x="96" y="81"/>
                  </a:cubicBezTo>
                  <a:close/>
                  <a:moveTo>
                    <a:pt x="112" y="71"/>
                  </a:moveTo>
                  <a:cubicBezTo>
                    <a:pt x="110" y="73"/>
                    <a:pt x="109" y="75"/>
                    <a:pt x="108" y="76"/>
                  </a:cubicBezTo>
                  <a:cubicBezTo>
                    <a:pt x="109" y="75"/>
                    <a:pt x="109" y="75"/>
                    <a:pt x="110" y="74"/>
                  </a:cubicBezTo>
                  <a:cubicBezTo>
                    <a:pt x="111" y="74"/>
                    <a:pt x="111" y="74"/>
                    <a:pt x="112" y="74"/>
                  </a:cubicBezTo>
                  <a:cubicBezTo>
                    <a:pt x="112" y="73"/>
                    <a:pt x="112" y="72"/>
                    <a:pt x="112" y="71"/>
                  </a:cubicBezTo>
                  <a:close/>
                  <a:moveTo>
                    <a:pt x="160" y="186"/>
                  </a:moveTo>
                  <a:cubicBezTo>
                    <a:pt x="160" y="186"/>
                    <a:pt x="160" y="186"/>
                    <a:pt x="160" y="186"/>
                  </a:cubicBezTo>
                  <a:cubicBezTo>
                    <a:pt x="161" y="185"/>
                    <a:pt x="160" y="184"/>
                    <a:pt x="160" y="183"/>
                  </a:cubicBezTo>
                  <a:cubicBezTo>
                    <a:pt x="159" y="182"/>
                    <a:pt x="159" y="183"/>
                    <a:pt x="158" y="184"/>
                  </a:cubicBezTo>
                  <a:cubicBezTo>
                    <a:pt x="159" y="184"/>
                    <a:pt x="160" y="185"/>
                    <a:pt x="160" y="186"/>
                  </a:cubicBezTo>
                  <a:close/>
                  <a:moveTo>
                    <a:pt x="175" y="239"/>
                  </a:moveTo>
                  <a:cubicBezTo>
                    <a:pt x="176" y="239"/>
                    <a:pt x="176" y="240"/>
                    <a:pt x="176" y="240"/>
                  </a:cubicBezTo>
                  <a:cubicBezTo>
                    <a:pt x="176" y="240"/>
                    <a:pt x="177" y="239"/>
                    <a:pt x="177" y="239"/>
                  </a:cubicBezTo>
                  <a:cubicBezTo>
                    <a:pt x="178" y="239"/>
                    <a:pt x="178" y="239"/>
                    <a:pt x="178" y="239"/>
                  </a:cubicBezTo>
                  <a:cubicBezTo>
                    <a:pt x="178" y="239"/>
                    <a:pt x="178" y="238"/>
                    <a:pt x="177" y="238"/>
                  </a:cubicBezTo>
                  <a:cubicBezTo>
                    <a:pt x="177" y="238"/>
                    <a:pt x="176" y="237"/>
                    <a:pt x="176" y="237"/>
                  </a:cubicBezTo>
                  <a:cubicBezTo>
                    <a:pt x="176" y="238"/>
                    <a:pt x="176" y="238"/>
                    <a:pt x="175" y="239"/>
                  </a:cubicBezTo>
                  <a:close/>
                  <a:moveTo>
                    <a:pt x="114" y="222"/>
                  </a:moveTo>
                  <a:cubicBezTo>
                    <a:pt x="115" y="222"/>
                    <a:pt x="115" y="221"/>
                    <a:pt x="116" y="221"/>
                  </a:cubicBezTo>
                  <a:cubicBezTo>
                    <a:pt x="115" y="220"/>
                    <a:pt x="115" y="220"/>
                    <a:pt x="114" y="219"/>
                  </a:cubicBezTo>
                  <a:cubicBezTo>
                    <a:pt x="114" y="220"/>
                    <a:pt x="113" y="220"/>
                    <a:pt x="113" y="220"/>
                  </a:cubicBezTo>
                  <a:cubicBezTo>
                    <a:pt x="113" y="221"/>
                    <a:pt x="114" y="221"/>
                    <a:pt x="114" y="222"/>
                  </a:cubicBezTo>
                  <a:close/>
                  <a:moveTo>
                    <a:pt x="33" y="147"/>
                  </a:moveTo>
                  <a:cubicBezTo>
                    <a:pt x="34" y="147"/>
                    <a:pt x="34" y="147"/>
                    <a:pt x="34" y="147"/>
                  </a:cubicBezTo>
                  <a:cubicBezTo>
                    <a:pt x="34" y="146"/>
                    <a:pt x="34" y="145"/>
                    <a:pt x="35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4"/>
                    <a:pt x="33" y="145"/>
                    <a:pt x="32" y="145"/>
                  </a:cubicBezTo>
                  <a:cubicBezTo>
                    <a:pt x="33" y="146"/>
                    <a:pt x="33" y="147"/>
                    <a:pt x="33" y="147"/>
                  </a:cubicBezTo>
                  <a:close/>
                  <a:moveTo>
                    <a:pt x="94" y="212"/>
                  </a:moveTo>
                  <a:cubicBezTo>
                    <a:pt x="94" y="212"/>
                    <a:pt x="94" y="212"/>
                    <a:pt x="94" y="212"/>
                  </a:cubicBezTo>
                  <a:cubicBezTo>
                    <a:pt x="95" y="212"/>
                    <a:pt x="96" y="212"/>
                    <a:pt x="97" y="212"/>
                  </a:cubicBezTo>
                  <a:cubicBezTo>
                    <a:pt x="97" y="211"/>
                    <a:pt x="96" y="211"/>
                    <a:pt x="95" y="210"/>
                  </a:cubicBezTo>
                  <a:cubicBezTo>
                    <a:pt x="95" y="210"/>
                    <a:pt x="95" y="211"/>
                    <a:pt x="94" y="212"/>
                  </a:cubicBezTo>
                  <a:close/>
                  <a:moveTo>
                    <a:pt x="109" y="189"/>
                  </a:moveTo>
                  <a:cubicBezTo>
                    <a:pt x="110" y="189"/>
                    <a:pt x="111" y="188"/>
                    <a:pt x="111" y="187"/>
                  </a:cubicBezTo>
                  <a:cubicBezTo>
                    <a:pt x="111" y="187"/>
                    <a:pt x="111" y="186"/>
                    <a:pt x="111" y="186"/>
                  </a:cubicBezTo>
                  <a:cubicBezTo>
                    <a:pt x="111" y="186"/>
                    <a:pt x="111" y="186"/>
                    <a:pt x="111" y="185"/>
                  </a:cubicBezTo>
                  <a:cubicBezTo>
                    <a:pt x="110" y="186"/>
                    <a:pt x="110" y="186"/>
                    <a:pt x="109" y="186"/>
                  </a:cubicBezTo>
                  <a:cubicBezTo>
                    <a:pt x="109" y="187"/>
                    <a:pt x="109" y="187"/>
                    <a:pt x="109" y="187"/>
                  </a:cubicBezTo>
                  <a:cubicBezTo>
                    <a:pt x="109" y="188"/>
                    <a:pt x="109" y="188"/>
                    <a:pt x="109" y="189"/>
                  </a:cubicBezTo>
                  <a:close/>
                  <a:moveTo>
                    <a:pt x="112" y="144"/>
                  </a:moveTo>
                  <a:cubicBezTo>
                    <a:pt x="113" y="144"/>
                    <a:pt x="114" y="144"/>
                    <a:pt x="114" y="143"/>
                  </a:cubicBezTo>
                  <a:cubicBezTo>
                    <a:pt x="114" y="143"/>
                    <a:pt x="114" y="143"/>
                    <a:pt x="114" y="143"/>
                  </a:cubicBezTo>
                  <a:cubicBezTo>
                    <a:pt x="114" y="142"/>
                    <a:pt x="114" y="142"/>
                    <a:pt x="114" y="141"/>
                  </a:cubicBezTo>
                  <a:cubicBezTo>
                    <a:pt x="114" y="142"/>
                    <a:pt x="113" y="142"/>
                    <a:pt x="113" y="143"/>
                  </a:cubicBezTo>
                  <a:cubicBezTo>
                    <a:pt x="113" y="143"/>
                    <a:pt x="113" y="143"/>
                    <a:pt x="112" y="143"/>
                  </a:cubicBezTo>
                  <a:cubicBezTo>
                    <a:pt x="112" y="144"/>
                    <a:pt x="112" y="144"/>
                    <a:pt x="112" y="144"/>
                  </a:cubicBezTo>
                  <a:close/>
                  <a:moveTo>
                    <a:pt x="119" y="223"/>
                  </a:moveTo>
                  <a:cubicBezTo>
                    <a:pt x="118" y="225"/>
                    <a:pt x="117" y="226"/>
                    <a:pt x="116" y="227"/>
                  </a:cubicBezTo>
                  <a:cubicBezTo>
                    <a:pt x="116" y="227"/>
                    <a:pt x="116" y="227"/>
                    <a:pt x="116" y="227"/>
                  </a:cubicBezTo>
                  <a:cubicBezTo>
                    <a:pt x="118" y="226"/>
                    <a:pt x="119" y="225"/>
                    <a:pt x="121" y="224"/>
                  </a:cubicBezTo>
                  <a:cubicBezTo>
                    <a:pt x="120" y="224"/>
                    <a:pt x="120" y="224"/>
                    <a:pt x="119" y="223"/>
                  </a:cubicBezTo>
                  <a:close/>
                  <a:moveTo>
                    <a:pt x="37" y="251"/>
                  </a:moveTo>
                  <a:cubicBezTo>
                    <a:pt x="38" y="252"/>
                    <a:pt x="41" y="254"/>
                    <a:pt x="41" y="254"/>
                  </a:cubicBezTo>
                  <a:cubicBezTo>
                    <a:pt x="40" y="253"/>
                    <a:pt x="39" y="252"/>
                    <a:pt x="38" y="250"/>
                  </a:cubicBezTo>
                  <a:cubicBezTo>
                    <a:pt x="38" y="250"/>
                    <a:pt x="37" y="251"/>
                    <a:pt x="37" y="251"/>
                  </a:cubicBezTo>
                  <a:close/>
                  <a:moveTo>
                    <a:pt x="115" y="216"/>
                  </a:moveTo>
                  <a:cubicBezTo>
                    <a:pt x="114" y="215"/>
                    <a:pt x="114" y="214"/>
                    <a:pt x="113" y="213"/>
                  </a:cubicBezTo>
                  <a:cubicBezTo>
                    <a:pt x="113" y="214"/>
                    <a:pt x="112" y="214"/>
                    <a:pt x="112" y="215"/>
                  </a:cubicBezTo>
                  <a:cubicBezTo>
                    <a:pt x="112" y="215"/>
                    <a:pt x="112" y="215"/>
                    <a:pt x="112" y="215"/>
                  </a:cubicBezTo>
                  <a:cubicBezTo>
                    <a:pt x="113" y="215"/>
                    <a:pt x="114" y="215"/>
                    <a:pt x="115" y="216"/>
                  </a:cubicBezTo>
                  <a:close/>
                  <a:moveTo>
                    <a:pt x="35" y="209"/>
                  </a:moveTo>
                  <a:cubicBezTo>
                    <a:pt x="35" y="211"/>
                    <a:pt x="35" y="213"/>
                    <a:pt x="35" y="214"/>
                  </a:cubicBezTo>
                  <a:cubicBezTo>
                    <a:pt x="36" y="214"/>
                    <a:pt x="36" y="214"/>
                    <a:pt x="36" y="214"/>
                  </a:cubicBezTo>
                  <a:cubicBezTo>
                    <a:pt x="36" y="213"/>
                    <a:pt x="36" y="212"/>
                    <a:pt x="36" y="211"/>
                  </a:cubicBezTo>
                  <a:cubicBezTo>
                    <a:pt x="36" y="210"/>
                    <a:pt x="36" y="210"/>
                    <a:pt x="35" y="209"/>
                  </a:cubicBezTo>
                  <a:close/>
                  <a:moveTo>
                    <a:pt x="33" y="247"/>
                  </a:moveTo>
                  <a:cubicBezTo>
                    <a:pt x="34" y="248"/>
                    <a:pt x="34" y="249"/>
                    <a:pt x="35" y="249"/>
                  </a:cubicBezTo>
                  <a:cubicBezTo>
                    <a:pt x="35" y="249"/>
                    <a:pt x="35" y="249"/>
                    <a:pt x="36" y="249"/>
                  </a:cubicBezTo>
                  <a:cubicBezTo>
                    <a:pt x="36" y="248"/>
                    <a:pt x="36" y="248"/>
                    <a:pt x="35" y="247"/>
                  </a:cubicBezTo>
                  <a:cubicBezTo>
                    <a:pt x="35" y="247"/>
                    <a:pt x="34" y="247"/>
                    <a:pt x="33" y="247"/>
                  </a:cubicBezTo>
                  <a:close/>
                  <a:moveTo>
                    <a:pt x="154" y="240"/>
                  </a:moveTo>
                  <a:cubicBezTo>
                    <a:pt x="154" y="240"/>
                    <a:pt x="154" y="240"/>
                    <a:pt x="153" y="240"/>
                  </a:cubicBezTo>
                  <a:cubicBezTo>
                    <a:pt x="153" y="240"/>
                    <a:pt x="152" y="241"/>
                    <a:pt x="152" y="241"/>
                  </a:cubicBezTo>
                  <a:cubicBezTo>
                    <a:pt x="154" y="242"/>
                    <a:pt x="155" y="242"/>
                    <a:pt x="157" y="241"/>
                  </a:cubicBezTo>
                  <a:cubicBezTo>
                    <a:pt x="157" y="241"/>
                    <a:pt x="157" y="241"/>
                    <a:pt x="157" y="240"/>
                  </a:cubicBezTo>
                  <a:cubicBezTo>
                    <a:pt x="156" y="241"/>
                    <a:pt x="156" y="241"/>
                    <a:pt x="156" y="241"/>
                  </a:cubicBezTo>
                  <a:cubicBezTo>
                    <a:pt x="155" y="241"/>
                    <a:pt x="155" y="242"/>
                    <a:pt x="155" y="242"/>
                  </a:cubicBezTo>
                  <a:cubicBezTo>
                    <a:pt x="154" y="242"/>
                    <a:pt x="153" y="242"/>
                    <a:pt x="153" y="241"/>
                  </a:cubicBezTo>
                  <a:cubicBezTo>
                    <a:pt x="153" y="241"/>
                    <a:pt x="154" y="240"/>
                    <a:pt x="154" y="240"/>
                  </a:cubicBezTo>
                  <a:close/>
                  <a:moveTo>
                    <a:pt x="42" y="41"/>
                  </a:moveTo>
                  <a:cubicBezTo>
                    <a:pt x="41" y="40"/>
                    <a:pt x="41" y="40"/>
                    <a:pt x="40" y="40"/>
                  </a:cubicBezTo>
                  <a:cubicBezTo>
                    <a:pt x="39" y="40"/>
                    <a:pt x="39" y="39"/>
                    <a:pt x="38" y="39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8" y="40"/>
                    <a:pt x="38" y="40"/>
                    <a:pt x="37" y="40"/>
                  </a:cubicBezTo>
                  <a:cubicBezTo>
                    <a:pt x="39" y="41"/>
                    <a:pt x="40" y="41"/>
                    <a:pt x="42" y="41"/>
                  </a:cubicBezTo>
                  <a:close/>
                  <a:moveTo>
                    <a:pt x="174" y="237"/>
                  </a:moveTo>
                  <a:cubicBezTo>
                    <a:pt x="174" y="236"/>
                    <a:pt x="173" y="232"/>
                    <a:pt x="172" y="231"/>
                  </a:cubicBezTo>
                  <a:cubicBezTo>
                    <a:pt x="173" y="233"/>
                    <a:pt x="173" y="235"/>
                    <a:pt x="174" y="237"/>
                  </a:cubicBezTo>
                  <a:close/>
                  <a:moveTo>
                    <a:pt x="190" y="71"/>
                  </a:moveTo>
                  <a:cubicBezTo>
                    <a:pt x="191" y="71"/>
                    <a:pt x="192" y="73"/>
                    <a:pt x="192" y="74"/>
                  </a:cubicBezTo>
                  <a:cubicBezTo>
                    <a:pt x="193" y="75"/>
                    <a:pt x="193" y="76"/>
                    <a:pt x="193" y="77"/>
                  </a:cubicBezTo>
                  <a:cubicBezTo>
                    <a:pt x="194" y="75"/>
                    <a:pt x="192" y="71"/>
                    <a:pt x="190" y="71"/>
                  </a:cubicBezTo>
                  <a:close/>
                  <a:moveTo>
                    <a:pt x="115" y="212"/>
                  </a:moveTo>
                  <a:cubicBezTo>
                    <a:pt x="115" y="213"/>
                    <a:pt x="116" y="214"/>
                    <a:pt x="116" y="215"/>
                  </a:cubicBezTo>
                  <a:cubicBezTo>
                    <a:pt x="117" y="215"/>
                    <a:pt x="117" y="214"/>
                    <a:pt x="117" y="214"/>
                  </a:cubicBezTo>
                  <a:cubicBezTo>
                    <a:pt x="117" y="214"/>
                    <a:pt x="117" y="213"/>
                    <a:pt x="117" y="213"/>
                  </a:cubicBezTo>
                  <a:cubicBezTo>
                    <a:pt x="116" y="212"/>
                    <a:pt x="116" y="212"/>
                    <a:pt x="115" y="212"/>
                  </a:cubicBezTo>
                  <a:cubicBezTo>
                    <a:pt x="115" y="212"/>
                    <a:pt x="115" y="212"/>
                    <a:pt x="115" y="212"/>
                  </a:cubicBezTo>
                  <a:cubicBezTo>
                    <a:pt x="115" y="212"/>
                    <a:pt x="115" y="212"/>
                    <a:pt x="115" y="212"/>
                  </a:cubicBezTo>
                  <a:close/>
                  <a:moveTo>
                    <a:pt x="177" y="71"/>
                  </a:moveTo>
                  <a:cubicBezTo>
                    <a:pt x="177" y="71"/>
                    <a:pt x="177" y="71"/>
                    <a:pt x="177" y="71"/>
                  </a:cubicBezTo>
                  <a:cubicBezTo>
                    <a:pt x="178" y="70"/>
                    <a:pt x="179" y="70"/>
                    <a:pt x="180" y="69"/>
                  </a:cubicBezTo>
                  <a:cubicBezTo>
                    <a:pt x="181" y="69"/>
                    <a:pt x="182" y="68"/>
                    <a:pt x="183" y="68"/>
                  </a:cubicBezTo>
                  <a:cubicBezTo>
                    <a:pt x="182" y="68"/>
                    <a:pt x="180" y="68"/>
                    <a:pt x="179" y="69"/>
                  </a:cubicBezTo>
                  <a:cubicBezTo>
                    <a:pt x="179" y="69"/>
                    <a:pt x="179" y="69"/>
                    <a:pt x="179" y="69"/>
                  </a:cubicBezTo>
                  <a:cubicBezTo>
                    <a:pt x="178" y="70"/>
                    <a:pt x="178" y="70"/>
                    <a:pt x="177" y="71"/>
                  </a:cubicBezTo>
                  <a:close/>
                  <a:moveTo>
                    <a:pt x="60" y="200"/>
                  </a:moveTo>
                  <a:cubicBezTo>
                    <a:pt x="59" y="200"/>
                    <a:pt x="58" y="201"/>
                    <a:pt x="56" y="201"/>
                  </a:cubicBezTo>
                  <a:cubicBezTo>
                    <a:pt x="56" y="201"/>
                    <a:pt x="56" y="201"/>
                    <a:pt x="56" y="202"/>
                  </a:cubicBezTo>
                  <a:cubicBezTo>
                    <a:pt x="58" y="201"/>
                    <a:pt x="59" y="201"/>
                    <a:pt x="60" y="201"/>
                  </a:cubicBezTo>
                  <a:cubicBezTo>
                    <a:pt x="60" y="201"/>
                    <a:pt x="60" y="200"/>
                    <a:pt x="60" y="200"/>
                  </a:cubicBezTo>
                  <a:close/>
                  <a:moveTo>
                    <a:pt x="106" y="60"/>
                  </a:moveTo>
                  <a:cubicBezTo>
                    <a:pt x="105" y="59"/>
                    <a:pt x="105" y="59"/>
                    <a:pt x="104" y="59"/>
                  </a:cubicBezTo>
                  <a:cubicBezTo>
                    <a:pt x="104" y="60"/>
                    <a:pt x="104" y="60"/>
                    <a:pt x="104" y="61"/>
                  </a:cubicBezTo>
                  <a:cubicBezTo>
                    <a:pt x="104" y="61"/>
                    <a:pt x="105" y="61"/>
                    <a:pt x="105" y="61"/>
                  </a:cubicBezTo>
                  <a:cubicBezTo>
                    <a:pt x="106" y="61"/>
                    <a:pt x="106" y="60"/>
                    <a:pt x="106" y="60"/>
                  </a:cubicBezTo>
                  <a:close/>
                  <a:moveTo>
                    <a:pt x="106" y="221"/>
                  </a:moveTo>
                  <a:cubicBezTo>
                    <a:pt x="106" y="221"/>
                    <a:pt x="105" y="220"/>
                    <a:pt x="105" y="220"/>
                  </a:cubicBezTo>
                  <a:cubicBezTo>
                    <a:pt x="105" y="221"/>
                    <a:pt x="104" y="221"/>
                    <a:pt x="103" y="222"/>
                  </a:cubicBezTo>
                  <a:cubicBezTo>
                    <a:pt x="104" y="222"/>
                    <a:pt x="104" y="222"/>
                    <a:pt x="105" y="222"/>
                  </a:cubicBezTo>
                  <a:cubicBezTo>
                    <a:pt x="105" y="222"/>
                    <a:pt x="106" y="222"/>
                    <a:pt x="106" y="221"/>
                  </a:cubicBezTo>
                  <a:close/>
                  <a:moveTo>
                    <a:pt x="124" y="206"/>
                  </a:moveTo>
                  <a:cubicBezTo>
                    <a:pt x="125" y="205"/>
                    <a:pt x="126" y="204"/>
                    <a:pt x="128" y="203"/>
                  </a:cubicBezTo>
                  <a:cubicBezTo>
                    <a:pt x="127" y="203"/>
                    <a:pt x="126" y="203"/>
                    <a:pt x="126" y="203"/>
                  </a:cubicBezTo>
                  <a:cubicBezTo>
                    <a:pt x="126" y="204"/>
                    <a:pt x="126" y="204"/>
                    <a:pt x="125" y="204"/>
                  </a:cubicBezTo>
                  <a:cubicBezTo>
                    <a:pt x="124" y="205"/>
                    <a:pt x="124" y="205"/>
                    <a:pt x="124" y="205"/>
                  </a:cubicBezTo>
                  <a:cubicBezTo>
                    <a:pt x="124" y="205"/>
                    <a:pt x="123" y="205"/>
                    <a:pt x="124" y="206"/>
                  </a:cubicBezTo>
                  <a:close/>
                  <a:moveTo>
                    <a:pt x="114" y="206"/>
                  </a:moveTo>
                  <a:cubicBezTo>
                    <a:pt x="114" y="207"/>
                    <a:pt x="113" y="207"/>
                    <a:pt x="112" y="208"/>
                  </a:cubicBezTo>
                  <a:cubicBezTo>
                    <a:pt x="113" y="209"/>
                    <a:pt x="113" y="209"/>
                    <a:pt x="114" y="210"/>
                  </a:cubicBezTo>
                  <a:cubicBezTo>
                    <a:pt x="113" y="208"/>
                    <a:pt x="114" y="207"/>
                    <a:pt x="114" y="206"/>
                  </a:cubicBezTo>
                  <a:close/>
                  <a:moveTo>
                    <a:pt x="31" y="146"/>
                  </a:moveTo>
                  <a:cubicBezTo>
                    <a:pt x="30" y="147"/>
                    <a:pt x="29" y="148"/>
                    <a:pt x="29" y="149"/>
                  </a:cubicBezTo>
                  <a:cubicBezTo>
                    <a:pt x="29" y="149"/>
                    <a:pt x="29" y="149"/>
                    <a:pt x="29" y="149"/>
                  </a:cubicBezTo>
                  <a:cubicBezTo>
                    <a:pt x="30" y="149"/>
                    <a:pt x="31" y="148"/>
                    <a:pt x="32" y="148"/>
                  </a:cubicBezTo>
                  <a:cubicBezTo>
                    <a:pt x="32" y="148"/>
                    <a:pt x="32" y="148"/>
                    <a:pt x="32" y="147"/>
                  </a:cubicBezTo>
                  <a:cubicBezTo>
                    <a:pt x="31" y="147"/>
                    <a:pt x="31" y="147"/>
                    <a:pt x="31" y="146"/>
                  </a:cubicBezTo>
                  <a:close/>
                  <a:moveTo>
                    <a:pt x="53" y="44"/>
                  </a:moveTo>
                  <a:cubicBezTo>
                    <a:pt x="53" y="44"/>
                    <a:pt x="53" y="44"/>
                    <a:pt x="53" y="44"/>
                  </a:cubicBezTo>
                  <a:cubicBezTo>
                    <a:pt x="50" y="43"/>
                    <a:pt x="46" y="42"/>
                    <a:pt x="42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6" y="42"/>
                    <a:pt x="49" y="43"/>
                    <a:pt x="53" y="44"/>
                  </a:cubicBezTo>
                  <a:close/>
                  <a:moveTo>
                    <a:pt x="107" y="92"/>
                  </a:moveTo>
                  <a:cubicBezTo>
                    <a:pt x="107" y="92"/>
                    <a:pt x="107" y="92"/>
                    <a:pt x="107" y="92"/>
                  </a:cubicBezTo>
                  <a:cubicBezTo>
                    <a:pt x="108" y="92"/>
                    <a:pt x="108" y="93"/>
                    <a:pt x="108" y="93"/>
                  </a:cubicBezTo>
                  <a:cubicBezTo>
                    <a:pt x="109" y="92"/>
                    <a:pt x="109" y="92"/>
                    <a:pt x="110" y="91"/>
                  </a:cubicBezTo>
                  <a:cubicBezTo>
                    <a:pt x="110" y="91"/>
                    <a:pt x="111" y="90"/>
                    <a:pt x="111" y="90"/>
                  </a:cubicBezTo>
                  <a:cubicBezTo>
                    <a:pt x="110" y="91"/>
                    <a:pt x="108" y="91"/>
                    <a:pt x="107" y="92"/>
                  </a:cubicBezTo>
                  <a:close/>
                  <a:moveTo>
                    <a:pt x="109" y="144"/>
                  </a:moveTo>
                  <a:cubicBezTo>
                    <a:pt x="108" y="144"/>
                    <a:pt x="107" y="144"/>
                    <a:pt x="107" y="144"/>
                  </a:cubicBezTo>
                  <a:cubicBezTo>
                    <a:pt x="107" y="145"/>
                    <a:pt x="107" y="146"/>
                    <a:pt x="107" y="147"/>
                  </a:cubicBezTo>
                  <a:cubicBezTo>
                    <a:pt x="107" y="146"/>
                    <a:pt x="108" y="146"/>
                    <a:pt x="108" y="145"/>
                  </a:cubicBezTo>
                  <a:cubicBezTo>
                    <a:pt x="109" y="145"/>
                    <a:pt x="109" y="144"/>
                    <a:pt x="109" y="144"/>
                  </a:cubicBezTo>
                  <a:close/>
                  <a:moveTo>
                    <a:pt x="107" y="90"/>
                  </a:moveTo>
                  <a:cubicBezTo>
                    <a:pt x="108" y="89"/>
                    <a:pt x="109" y="88"/>
                    <a:pt x="110" y="88"/>
                  </a:cubicBezTo>
                  <a:cubicBezTo>
                    <a:pt x="109" y="87"/>
                    <a:pt x="109" y="87"/>
                    <a:pt x="109" y="87"/>
                  </a:cubicBezTo>
                  <a:cubicBezTo>
                    <a:pt x="108" y="87"/>
                    <a:pt x="108" y="87"/>
                    <a:pt x="108" y="88"/>
                  </a:cubicBezTo>
                  <a:cubicBezTo>
                    <a:pt x="108" y="88"/>
                    <a:pt x="108" y="88"/>
                    <a:pt x="107" y="88"/>
                  </a:cubicBezTo>
                  <a:cubicBezTo>
                    <a:pt x="107" y="88"/>
                    <a:pt x="107" y="88"/>
                    <a:pt x="107" y="89"/>
                  </a:cubicBezTo>
                  <a:cubicBezTo>
                    <a:pt x="107" y="89"/>
                    <a:pt x="107" y="89"/>
                    <a:pt x="107" y="89"/>
                  </a:cubicBezTo>
                  <a:cubicBezTo>
                    <a:pt x="107" y="89"/>
                    <a:pt x="107" y="90"/>
                    <a:pt x="107" y="90"/>
                  </a:cubicBezTo>
                  <a:close/>
                  <a:moveTo>
                    <a:pt x="112" y="78"/>
                  </a:moveTo>
                  <a:cubicBezTo>
                    <a:pt x="112" y="77"/>
                    <a:pt x="112" y="76"/>
                    <a:pt x="112" y="76"/>
                  </a:cubicBezTo>
                  <a:cubicBezTo>
                    <a:pt x="111" y="77"/>
                    <a:pt x="110" y="78"/>
                    <a:pt x="110" y="78"/>
                  </a:cubicBezTo>
                  <a:cubicBezTo>
                    <a:pt x="110" y="79"/>
                    <a:pt x="110" y="79"/>
                    <a:pt x="110" y="79"/>
                  </a:cubicBezTo>
                  <a:cubicBezTo>
                    <a:pt x="111" y="78"/>
                    <a:pt x="111" y="78"/>
                    <a:pt x="112" y="78"/>
                  </a:cubicBezTo>
                  <a:close/>
                  <a:moveTo>
                    <a:pt x="136" y="205"/>
                  </a:moveTo>
                  <a:cubicBezTo>
                    <a:pt x="134" y="205"/>
                    <a:pt x="134" y="206"/>
                    <a:pt x="133" y="206"/>
                  </a:cubicBezTo>
                  <a:cubicBezTo>
                    <a:pt x="134" y="207"/>
                    <a:pt x="134" y="207"/>
                    <a:pt x="135" y="207"/>
                  </a:cubicBezTo>
                  <a:cubicBezTo>
                    <a:pt x="135" y="206"/>
                    <a:pt x="135" y="206"/>
                    <a:pt x="136" y="205"/>
                  </a:cubicBezTo>
                  <a:close/>
                  <a:moveTo>
                    <a:pt x="109" y="219"/>
                  </a:moveTo>
                  <a:cubicBezTo>
                    <a:pt x="108" y="219"/>
                    <a:pt x="108" y="218"/>
                    <a:pt x="107" y="218"/>
                  </a:cubicBezTo>
                  <a:cubicBezTo>
                    <a:pt x="107" y="218"/>
                    <a:pt x="107" y="219"/>
                    <a:pt x="106" y="219"/>
                  </a:cubicBezTo>
                  <a:cubicBezTo>
                    <a:pt x="107" y="219"/>
                    <a:pt x="107" y="220"/>
                    <a:pt x="107" y="220"/>
                  </a:cubicBezTo>
                  <a:cubicBezTo>
                    <a:pt x="108" y="220"/>
                    <a:pt x="108" y="220"/>
                    <a:pt x="109" y="219"/>
                  </a:cubicBezTo>
                  <a:close/>
                  <a:moveTo>
                    <a:pt x="135" y="224"/>
                  </a:moveTo>
                  <a:cubicBezTo>
                    <a:pt x="135" y="224"/>
                    <a:pt x="135" y="224"/>
                    <a:pt x="135" y="224"/>
                  </a:cubicBezTo>
                  <a:cubicBezTo>
                    <a:pt x="134" y="224"/>
                    <a:pt x="133" y="225"/>
                    <a:pt x="133" y="225"/>
                  </a:cubicBezTo>
                  <a:cubicBezTo>
                    <a:pt x="133" y="226"/>
                    <a:pt x="133" y="226"/>
                    <a:pt x="133" y="227"/>
                  </a:cubicBezTo>
                  <a:cubicBezTo>
                    <a:pt x="134" y="226"/>
                    <a:pt x="135" y="225"/>
                    <a:pt x="135" y="224"/>
                  </a:cubicBezTo>
                  <a:close/>
                  <a:moveTo>
                    <a:pt x="115" y="85"/>
                  </a:moveTo>
                  <a:cubicBezTo>
                    <a:pt x="115" y="85"/>
                    <a:pt x="115" y="85"/>
                    <a:pt x="115" y="85"/>
                  </a:cubicBezTo>
                  <a:cubicBezTo>
                    <a:pt x="116" y="85"/>
                    <a:pt x="116" y="85"/>
                    <a:pt x="117" y="85"/>
                  </a:cubicBezTo>
                  <a:cubicBezTo>
                    <a:pt x="117" y="85"/>
                    <a:pt x="118" y="85"/>
                    <a:pt x="118" y="84"/>
                  </a:cubicBezTo>
                  <a:cubicBezTo>
                    <a:pt x="118" y="84"/>
                    <a:pt x="117" y="84"/>
                    <a:pt x="117" y="83"/>
                  </a:cubicBezTo>
                  <a:cubicBezTo>
                    <a:pt x="116" y="84"/>
                    <a:pt x="116" y="84"/>
                    <a:pt x="115" y="85"/>
                  </a:cubicBezTo>
                  <a:cubicBezTo>
                    <a:pt x="115" y="85"/>
                    <a:pt x="115" y="85"/>
                    <a:pt x="115" y="85"/>
                  </a:cubicBezTo>
                  <a:close/>
                  <a:moveTo>
                    <a:pt x="50" y="263"/>
                  </a:moveTo>
                  <a:cubicBezTo>
                    <a:pt x="51" y="264"/>
                    <a:pt x="52" y="266"/>
                    <a:pt x="54" y="267"/>
                  </a:cubicBezTo>
                  <a:cubicBezTo>
                    <a:pt x="52" y="265"/>
                    <a:pt x="52" y="264"/>
                    <a:pt x="50" y="263"/>
                  </a:cubicBezTo>
                  <a:close/>
                  <a:moveTo>
                    <a:pt x="57" y="149"/>
                  </a:moveTo>
                  <a:cubicBezTo>
                    <a:pt x="56" y="149"/>
                    <a:pt x="56" y="150"/>
                    <a:pt x="56" y="151"/>
                  </a:cubicBezTo>
                  <a:cubicBezTo>
                    <a:pt x="57" y="151"/>
                    <a:pt x="58" y="150"/>
                    <a:pt x="58" y="149"/>
                  </a:cubicBezTo>
                  <a:cubicBezTo>
                    <a:pt x="58" y="149"/>
                    <a:pt x="57" y="149"/>
                    <a:pt x="57" y="149"/>
                  </a:cubicBezTo>
                  <a:close/>
                  <a:moveTo>
                    <a:pt x="105" y="202"/>
                  </a:moveTo>
                  <a:cubicBezTo>
                    <a:pt x="104" y="202"/>
                    <a:pt x="103" y="203"/>
                    <a:pt x="101" y="204"/>
                  </a:cubicBezTo>
                  <a:cubicBezTo>
                    <a:pt x="102" y="204"/>
                    <a:pt x="102" y="205"/>
                    <a:pt x="102" y="206"/>
                  </a:cubicBezTo>
                  <a:cubicBezTo>
                    <a:pt x="103" y="205"/>
                    <a:pt x="102" y="205"/>
                    <a:pt x="102" y="205"/>
                  </a:cubicBezTo>
                  <a:cubicBezTo>
                    <a:pt x="101" y="204"/>
                    <a:pt x="102" y="203"/>
                    <a:pt x="103" y="203"/>
                  </a:cubicBezTo>
                  <a:cubicBezTo>
                    <a:pt x="103" y="203"/>
                    <a:pt x="104" y="203"/>
                    <a:pt x="104" y="203"/>
                  </a:cubicBezTo>
                  <a:cubicBezTo>
                    <a:pt x="104" y="203"/>
                    <a:pt x="105" y="203"/>
                    <a:pt x="105" y="203"/>
                  </a:cubicBezTo>
                  <a:cubicBezTo>
                    <a:pt x="105" y="202"/>
                    <a:pt x="105" y="202"/>
                    <a:pt x="105" y="202"/>
                  </a:cubicBezTo>
                  <a:close/>
                  <a:moveTo>
                    <a:pt x="129" y="206"/>
                  </a:moveTo>
                  <a:cubicBezTo>
                    <a:pt x="130" y="205"/>
                    <a:pt x="130" y="204"/>
                    <a:pt x="132" y="204"/>
                  </a:cubicBezTo>
                  <a:cubicBezTo>
                    <a:pt x="131" y="204"/>
                    <a:pt x="131" y="203"/>
                    <a:pt x="130" y="203"/>
                  </a:cubicBezTo>
                  <a:cubicBezTo>
                    <a:pt x="130" y="204"/>
                    <a:pt x="129" y="204"/>
                    <a:pt x="128" y="205"/>
                  </a:cubicBezTo>
                  <a:cubicBezTo>
                    <a:pt x="129" y="205"/>
                    <a:pt x="129" y="205"/>
                    <a:pt x="129" y="206"/>
                  </a:cubicBezTo>
                  <a:close/>
                  <a:moveTo>
                    <a:pt x="159" y="195"/>
                  </a:moveTo>
                  <a:cubicBezTo>
                    <a:pt x="158" y="196"/>
                    <a:pt x="157" y="195"/>
                    <a:pt x="156" y="195"/>
                  </a:cubicBezTo>
                  <a:cubicBezTo>
                    <a:pt x="156" y="195"/>
                    <a:pt x="156" y="195"/>
                    <a:pt x="156" y="195"/>
                  </a:cubicBezTo>
                  <a:cubicBezTo>
                    <a:pt x="156" y="195"/>
                    <a:pt x="156" y="196"/>
                    <a:pt x="157" y="196"/>
                  </a:cubicBezTo>
                  <a:cubicBezTo>
                    <a:pt x="157" y="196"/>
                    <a:pt x="158" y="196"/>
                    <a:pt x="158" y="197"/>
                  </a:cubicBezTo>
                  <a:cubicBezTo>
                    <a:pt x="158" y="197"/>
                    <a:pt x="158" y="197"/>
                    <a:pt x="158" y="197"/>
                  </a:cubicBezTo>
                  <a:cubicBezTo>
                    <a:pt x="158" y="197"/>
                    <a:pt x="159" y="197"/>
                    <a:pt x="159" y="197"/>
                  </a:cubicBezTo>
                  <a:cubicBezTo>
                    <a:pt x="159" y="196"/>
                    <a:pt x="159" y="196"/>
                    <a:pt x="159" y="195"/>
                  </a:cubicBezTo>
                  <a:close/>
                  <a:moveTo>
                    <a:pt x="103" y="231"/>
                  </a:moveTo>
                  <a:cubicBezTo>
                    <a:pt x="101" y="232"/>
                    <a:pt x="99" y="231"/>
                    <a:pt x="98" y="232"/>
                  </a:cubicBezTo>
                  <a:cubicBezTo>
                    <a:pt x="99" y="232"/>
                    <a:pt x="101" y="232"/>
                    <a:pt x="103" y="232"/>
                  </a:cubicBezTo>
                  <a:cubicBezTo>
                    <a:pt x="103" y="232"/>
                    <a:pt x="103" y="232"/>
                    <a:pt x="103" y="231"/>
                  </a:cubicBezTo>
                  <a:close/>
                  <a:moveTo>
                    <a:pt x="66" y="245"/>
                  </a:moveTo>
                  <a:cubicBezTo>
                    <a:pt x="66" y="245"/>
                    <a:pt x="66" y="245"/>
                    <a:pt x="66" y="245"/>
                  </a:cubicBezTo>
                  <a:cubicBezTo>
                    <a:pt x="66" y="244"/>
                    <a:pt x="65" y="242"/>
                    <a:pt x="64" y="241"/>
                  </a:cubicBezTo>
                  <a:cubicBezTo>
                    <a:pt x="64" y="241"/>
                    <a:pt x="64" y="241"/>
                    <a:pt x="64" y="241"/>
                  </a:cubicBezTo>
                  <a:cubicBezTo>
                    <a:pt x="64" y="241"/>
                    <a:pt x="64" y="242"/>
                    <a:pt x="64" y="242"/>
                  </a:cubicBezTo>
                  <a:cubicBezTo>
                    <a:pt x="65" y="243"/>
                    <a:pt x="65" y="244"/>
                    <a:pt x="66" y="245"/>
                  </a:cubicBezTo>
                  <a:close/>
                  <a:moveTo>
                    <a:pt x="113" y="155"/>
                  </a:moveTo>
                  <a:cubicBezTo>
                    <a:pt x="114" y="154"/>
                    <a:pt x="114" y="154"/>
                    <a:pt x="115" y="153"/>
                  </a:cubicBezTo>
                  <a:cubicBezTo>
                    <a:pt x="115" y="153"/>
                    <a:pt x="115" y="153"/>
                    <a:pt x="115" y="152"/>
                  </a:cubicBezTo>
                  <a:cubicBezTo>
                    <a:pt x="115" y="152"/>
                    <a:pt x="115" y="152"/>
                    <a:pt x="115" y="152"/>
                  </a:cubicBezTo>
                  <a:cubicBezTo>
                    <a:pt x="114" y="152"/>
                    <a:pt x="114" y="152"/>
                    <a:pt x="114" y="153"/>
                  </a:cubicBezTo>
                  <a:cubicBezTo>
                    <a:pt x="113" y="153"/>
                    <a:pt x="113" y="153"/>
                    <a:pt x="113" y="155"/>
                  </a:cubicBezTo>
                  <a:cubicBezTo>
                    <a:pt x="113" y="155"/>
                    <a:pt x="113" y="155"/>
                    <a:pt x="113" y="155"/>
                  </a:cubicBezTo>
                  <a:close/>
                  <a:moveTo>
                    <a:pt x="107" y="119"/>
                  </a:moveTo>
                  <a:cubicBezTo>
                    <a:pt x="107" y="120"/>
                    <a:pt x="107" y="121"/>
                    <a:pt x="107" y="123"/>
                  </a:cubicBezTo>
                  <a:cubicBezTo>
                    <a:pt x="107" y="123"/>
                    <a:pt x="107" y="122"/>
                    <a:pt x="107" y="122"/>
                  </a:cubicBezTo>
                  <a:cubicBezTo>
                    <a:pt x="107" y="121"/>
                    <a:pt x="107" y="120"/>
                    <a:pt x="107" y="119"/>
                  </a:cubicBezTo>
                  <a:cubicBezTo>
                    <a:pt x="107" y="119"/>
                    <a:pt x="107" y="118"/>
                    <a:pt x="107" y="119"/>
                  </a:cubicBezTo>
                  <a:close/>
                  <a:moveTo>
                    <a:pt x="109" y="106"/>
                  </a:moveTo>
                  <a:cubicBezTo>
                    <a:pt x="109" y="106"/>
                    <a:pt x="109" y="106"/>
                    <a:pt x="109" y="106"/>
                  </a:cubicBezTo>
                  <a:cubicBezTo>
                    <a:pt x="109" y="105"/>
                    <a:pt x="110" y="105"/>
                    <a:pt x="111" y="104"/>
                  </a:cubicBezTo>
                  <a:cubicBezTo>
                    <a:pt x="111" y="104"/>
                    <a:pt x="111" y="104"/>
                    <a:pt x="111" y="104"/>
                  </a:cubicBezTo>
                  <a:cubicBezTo>
                    <a:pt x="110" y="104"/>
                    <a:pt x="109" y="104"/>
                    <a:pt x="109" y="104"/>
                  </a:cubicBezTo>
                  <a:cubicBezTo>
                    <a:pt x="109" y="105"/>
                    <a:pt x="109" y="106"/>
                    <a:pt x="109" y="106"/>
                  </a:cubicBezTo>
                  <a:close/>
                  <a:moveTo>
                    <a:pt x="24" y="28"/>
                  </a:moveTo>
                  <a:cubicBezTo>
                    <a:pt x="23" y="28"/>
                    <a:pt x="23" y="28"/>
                    <a:pt x="23" y="29"/>
                  </a:cubicBezTo>
                  <a:cubicBezTo>
                    <a:pt x="23" y="30"/>
                    <a:pt x="23" y="31"/>
                    <a:pt x="23" y="32"/>
                  </a:cubicBezTo>
                  <a:cubicBezTo>
                    <a:pt x="23" y="32"/>
                    <a:pt x="23" y="32"/>
                    <a:pt x="23" y="33"/>
                  </a:cubicBezTo>
                  <a:cubicBezTo>
                    <a:pt x="23" y="31"/>
                    <a:pt x="24" y="29"/>
                    <a:pt x="24" y="28"/>
                  </a:cubicBezTo>
                  <a:close/>
                  <a:moveTo>
                    <a:pt x="166" y="192"/>
                  </a:moveTo>
                  <a:cubicBezTo>
                    <a:pt x="167" y="192"/>
                    <a:pt x="168" y="192"/>
                    <a:pt x="169" y="192"/>
                  </a:cubicBezTo>
                  <a:cubicBezTo>
                    <a:pt x="169" y="192"/>
                    <a:pt x="168" y="192"/>
                    <a:pt x="168" y="191"/>
                  </a:cubicBezTo>
                  <a:cubicBezTo>
                    <a:pt x="168" y="191"/>
                    <a:pt x="167" y="191"/>
                    <a:pt x="166" y="191"/>
                  </a:cubicBezTo>
                  <a:cubicBezTo>
                    <a:pt x="166" y="191"/>
                    <a:pt x="166" y="192"/>
                    <a:pt x="166" y="192"/>
                  </a:cubicBezTo>
                  <a:close/>
                  <a:moveTo>
                    <a:pt x="186" y="66"/>
                  </a:moveTo>
                  <a:cubicBezTo>
                    <a:pt x="188" y="66"/>
                    <a:pt x="189" y="66"/>
                    <a:pt x="191" y="67"/>
                  </a:cubicBezTo>
                  <a:cubicBezTo>
                    <a:pt x="190" y="66"/>
                    <a:pt x="188" y="65"/>
                    <a:pt x="186" y="66"/>
                  </a:cubicBezTo>
                  <a:close/>
                  <a:moveTo>
                    <a:pt x="113" y="180"/>
                  </a:moveTo>
                  <a:cubicBezTo>
                    <a:pt x="113" y="180"/>
                    <a:pt x="113" y="180"/>
                    <a:pt x="113" y="180"/>
                  </a:cubicBezTo>
                  <a:cubicBezTo>
                    <a:pt x="114" y="180"/>
                    <a:pt x="114" y="179"/>
                    <a:pt x="115" y="179"/>
                  </a:cubicBezTo>
                  <a:cubicBezTo>
                    <a:pt x="115" y="179"/>
                    <a:pt x="115" y="178"/>
                    <a:pt x="115" y="178"/>
                  </a:cubicBezTo>
                  <a:cubicBezTo>
                    <a:pt x="114" y="178"/>
                    <a:pt x="114" y="179"/>
                    <a:pt x="113" y="179"/>
                  </a:cubicBezTo>
                  <a:cubicBezTo>
                    <a:pt x="113" y="179"/>
                    <a:pt x="113" y="180"/>
                    <a:pt x="113" y="180"/>
                  </a:cubicBezTo>
                  <a:close/>
                  <a:moveTo>
                    <a:pt x="138" y="221"/>
                  </a:moveTo>
                  <a:cubicBezTo>
                    <a:pt x="138" y="221"/>
                    <a:pt x="138" y="222"/>
                    <a:pt x="138" y="222"/>
                  </a:cubicBezTo>
                  <a:cubicBezTo>
                    <a:pt x="138" y="222"/>
                    <a:pt x="138" y="222"/>
                    <a:pt x="138" y="222"/>
                  </a:cubicBezTo>
                  <a:cubicBezTo>
                    <a:pt x="139" y="223"/>
                    <a:pt x="140" y="223"/>
                    <a:pt x="141" y="224"/>
                  </a:cubicBezTo>
                  <a:cubicBezTo>
                    <a:pt x="141" y="224"/>
                    <a:pt x="141" y="223"/>
                    <a:pt x="142" y="223"/>
                  </a:cubicBezTo>
                  <a:cubicBezTo>
                    <a:pt x="140" y="222"/>
                    <a:pt x="139" y="222"/>
                    <a:pt x="138" y="221"/>
                  </a:cubicBezTo>
                  <a:close/>
                  <a:moveTo>
                    <a:pt x="66" y="199"/>
                  </a:moveTo>
                  <a:cubicBezTo>
                    <a:pt x="65" y="199"/>
                    <a:pt x="64" y="200"/>
                    <a:pt x="63" y="200"/>
                  </a:cubicBezTo>
                  <a:cubicBezTo>
                    <a:pt x="63" y="200"/>
                    <a:pt x="63" y="200"/>
                    <a:pt x="63" y="200"/>
                  </a:cubicBezTo>
                  <a:cubicBezTo>
                    <a:pt x="63" y="200"/>
                    <a:pt x="63" y="201"/>
                    <a:pt x="63" y="201"/>
                  </a:cubicBezTo>
                  <a:cubicBezTo>
                    <a:pt x="64" y="201"/>
                    <a:pt x="65" y="200"/>
                    <a:pt x="66" y="199"/>
                  </a:cubicBezTo>
                  <a:close/>
                  <a:moveTo>
                    <a:pt x="139" y="247"/>
                  </a:moveTo>
                  <a:cubicBezTo>
                    <a:pt x="139" y="246"/>
                    <a:pt x="139" y="246"/>
                    <a:pt x="139" y="246"/>
                  </a:cubicBezTo>
                  <a:cubicBezTo>
                    <a:pt x="138" y="246"/>
                    <a:pt x="138" y="246"/>
                    <a:pt x="137" y="245"/>
                  </a:cubicBezTo>
                  <a:cubicBezTo>
                    <a:pt x="137" y="246"/>
                    <a:pt x="136" y="246"/>
                    <a:pt x="136" y="247"/>
                  </a:cubicBezTo>
                  <a:cubicBezTo>
                    <a:pt x="137" y="247"/>
                    <a:pt x="138" y="247"/>
                    <a:pt x="139" y="247"/>
                  </a:cubicBezTo>
                  <a:close/>
                  <a:moveTo>
                    <a:pt x="135" y="227"/>
                  </a:moveTo>
                  <a:cubicBezTo>
                    <a:pt x="136" y="227"/>
                    <a:pt x="137" y="227"/>
                    <a:pt x="138" y="226"/>
                  </a:cubicBezTo>
                  <a:cubicBezTo>
                    <a:pt x="137" y="226"/>
                    <a:pt x="137" y="225"/>
                    <a:pt x="137" y="225"/>
                  </a:cubicBezTo>
                  <a:cubicBezTo>
                    <a:pt x="136" y="226"/>
                    <a:pt x="136" y="226"/>
                    <a:pt x="135" y="227"/>
                  </a:cubicBezTo>
                  <a:close/>
                  <a:moveTo>
                    <a:pt x="164" y="240"/>
                  </a:moveTo>
                  <a:cubicBezTo>
                    <a:pt x="163" y="240"/>
                    <a:pt x="162" y="240"/>
                    <a:pt x="162" y="241"/>
                  </a:cubicBezTo>
                  <a:cubicBezTo>
                    <a:pt x="163" y="241"/>
                    <a:pt x="163" y="241"/>
                    <a:pt x="164" y="242"/>
                  </a:cubicBezTo>
                  <a:cubicBezTo>
                    <a:pt x="164" y="241"/>
                    <a:pt x="164" y="241"/>
                    <a:pt x="164" y="240"/>
                  </a:cubicBezTo>
                  <a:close/>
                  <a:moveTo>
                    <a:pt x="125" y="209"/>
                  </a:moveTo>
                  <a:cubicBezTo>
                    <a:pt x="126" y="208"/>
                    <a:pt x="126" y="208"/>
                    <a:pt x="127" y="208"/>
                  </a:cubicBezTo>
                  <a:cubicBezTo>
                    <a:pt x="127" y="207"/>
                    <a:pt x="127" y="207"/>
                    <a:pt x="127" y="207"/>
                  </a:cubicBezTo>
                  <a:cubicBezTo>
                    <a:pt x="126" y="207"/>
                    <a:pt x="125" y="208"/>
                    <a:pt x="125" y="208"/>
                  </a:cubicBezTo>
                  <a:cubicBezTo>
                    <a:pt x="125" y="209"/>
                    <a:pt x="125" y="209"/>
                    <a:pt x="125" y="209"/>
                  </a:cubicBezTo>
                  <a:close/>
                  <a:moveTo>
                    <a:pt x="105" y="160"/>
                  </a:moveTo>
                  <a:cubicBezTo>
                    <a:pt x="105" y="161"/>
                    <a:pt x="105" y="161"/>
                    <a:pt x="105" y="161"/>
                  </a:cubicBezTo>
                  <a:cubicBezTo>
                    <a:pt x="105" y="164"/>
                    <a:pt x="105" y="168"/>
                    <a:pt x="105" y="172"/>
                  </a:cubicBezTo>
                  <a:cubicBezTo>
                    <a:pt x="105" y="172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69"/>
                    <a:pt x="105" y="165"/>
                    <a:pt x="105" y="160"/>
                  </a:cubicBezTo>
                  <a:close/>
                  <a:moveTo>
                    <a:pt x="120" y="182"/>
                  </a:moveTo>
                  <a:cubicBezTo>
                    <a:pt x="120" y="182"/>
                    <a:pt x="120" y="183"/>
                    <a:pt x="120" y="183"/>
                  </a:cubicBezTo>
                  <a:cubicBezTo>
                    <a:pt x="120" y="184"/>
                    <a:pt x="120" y="184"/>
                    <a:pt x="120" y="185"/>
                  </a:cubicBezTo>
                  <a:cubicBezTo>
                    <a:pt x="120" y="185"/>
                    <a:pt x="120" y="185"/>
                    <a:pt x="120" y="185"/>
                  </a:cubicBezTo>
                  <a:cubicBezTo>
                    <a:pt x="120" y="184"/>
                    <a:pt x="120" y="183"/>
                    <a:pt x="120" y="182"/>
                  </a:cubicBezTo>
                  <a:cubicBezTo>
                    <a:pt x="120" y="182"/>
                    <a:pt x="120" y="182"/>
                    <a:pt x="120" y="182"/>
                  </a:cubicBezTo>
                  <a:close/>
                  <a:moveTo>
                    <a:pt x="114" y="4"/>
                  </a:moveTo>
                  <a:cubicBezTo>
                    <a:pt x="115" y="4"/>
                    <a:pt x="115" y="4"/>
                    <a:pt x="115" y="4"/>
                  </a:cubicBezTo>
                  <a:cubicBezTo>
                    <a:pt x="114" y="3"/>
                    <a:pt x="113" y="2"/>
                    <a:pt x="112" y="3"/>
                  </a:cubicBezTo>
                  <a:cubicBezTo>
                    <a:pt x="113" y="3"/>
                    <a:pt x="114" y="3"/>
                    <a:pt x="114" y="4"/>
                  </a:cubicBezTo>
                  <a:close/>
                  <a:moveTo>
                    <a:pt x="110" y="166"/>
                  </a:moveTo>
                  <a:cubicBezTo>
                    <a:pt x="110" y="166"/>
                    <a:pt x="110" y="166"/>
                    <a:pt x="110" y="166"/>
                  </a:cubicBezTo>
                  <a:cubicBezTo>
                    <a:pt x="110" y="166"/>
                    <a:pt x="111" y="165"/>
                    <a:pt x="111" y="165"/>
                  </a:cubicBezTo>
                  <a:cubicBezTo>
                    <a:pt x="111" y="164"/>
                    <a:pt x="111" y="164"/>
                    <a:pt x="111" y="163"/>
                  </a:cubicBezTo>
                  <a:cubicBezTo>
                    <a:pt x="110" y="163"/>
                    <a:pt x="110" y="163"/>
                    <a:pt x="110" y="163"/>
                  </a:cubicBezTo>
                  <a:cubicBezTo>
                    <a:pt x="110" y="164"/>
                    <a:pt x="110" y="165"/>
                    <a:pt x="110" y="166"/>
                  </a:cubicBezTo>
                  <a:close/>
                  <a:moveTo>
                    <a:pt x="118" y="168"/>
                  </a:moveTo>
                  <a:cubicBezTo>
                    <a:pt x="118" y="169"/>
                    <a:pt x="118" y="173"/>
                    <a:pt x="118" y="174"/>
                  </a:cubicBezTo>
                  <a:cubicBezTo>
                    <a:pt x="119" y="174"/>
                    <a:pt x="119" y="174"/>
                    <a:pt x="119" y="173"/>
                  </a:cubicBezTo>
                  <a:cubicBezTo>
                    <a:pt x="119" y="172"/>
                    <a:pt x="118" y="171"/>
                    <a:pt x="118" y="170"/>
                  </a:cubicBezTo>
                  <a:cubicBezTo>
                    <a:pt x="118" y="169"/>
                    <a:pt x="118" y="168"/>
                    <a:pt x="118" y="168"/>
                  </a:cubicBezTo>
                  <a:close/>
                  <a:moveTo>
                    <a:pt x="108" y="97"/>
                  </a:moveTo>
                  <a:cubicBezTo>
                    <a:pt x="109" y="96"/>
                    <a:pt x="110" y="96"/>
                    <a:pt x="110" y="95"/>
                  </a:cubicBezTo>
                  <a:cubicBezTo>
                    <a:pt x="109" y="95"/>
                    <a:pt x="108" y="95"/>
                    <a:pt x="108" y="97"/>
                  </a:cubicBezTo>
                  <a:close/>
                  <a:moveTo>
                    <a:pt x="110" y="195"/>
                  </a:moveTo>
                  <a:cubicBezTo>
                    <a:pt x="110" y="194"/>
                    <a:pt x="110" y="193"/>
                    <a:pt x="110" y="192"/>
                  </a:cubicBezTo>
                  <a:cubicBezTo>
                    <a:pt x="109" y="193"/>
                    <a:pt x="109" y="193"/>
                    <a:pt x="109" y="195"/>
                  </a:cubicBezTo>
                  <a:cubicBezTo>
                    <a:pt x="110" y="195"/>
                    <a:pt x="110" y="195"/>
                    <a:pt x="110" y="195"/>
                  </a:cubicBezTo>
                  <a:close/>
                  <a:moveTo>
                    <a:pt x="111" y="168"/>
                  </a:moveTo>
                  <a:cubicBezTo>
                    <a:pt x="110" y="169"/>
                    <a:pt x="109" y="169"/>
                    <a:pt x="109" y="171"/>
                  </a:cubicBezTo>
                  <a:cubicBezTo>
                    <a:pt x="110" y="171"/>
                    <a:pt x="110" y="170"/>
                    <a:pt x="110" y="170"/>
                  </a:cubicBezTo>
                  <a:cubicBezTo>
                    <a:pt x="110" y="170"/>
                    <a:pt x="111" y="169"/>
                    <a:pt x="111" y="168"/>
                  </a:cubicBezTo>
                  <a:close/>
                  <a:moveTo>
                    <a:pt x="119" y="83"/>
                  </a:moveTo>
                  <a:cubicBezTo>
                    <a:pt x="119" y="83"/>
                    <a:pt x="120" y="82"/>
                    <a:pt x="120" y="82"/>
                  </a:cubicBezTo>
                  <a:cubicBezTo>
                    <a:pt x="120" y="82"/>
                    <a:pt x="120" y="81"/>
                    <a:pt x="120" y="81"/>
                  </a:cubicBezTo>
                  <a:cubicBezTo>
                    <a:pt x="120" y="81"/>
                    <a:pt x="119" y="82"/>
                    <a:pt x="118" y="82"/>
                  </a:cubicBezTo>
                  <a:cubicBezTo>
                    <a:pt x="119" y="83"/>
                    <a:pt x="119" y="83"/>
                    <a:pt x="119" y="83"/>
                  </a:cubicBezTo>
                  <a:close/>
                  <a:moveTo>
                    <a:pt x="107" y="7"/>
                  </a:moveTo>
                  <a:cubicBezTo>
                    <a:pt x="108" y="6"/>
                    <a:pt x="108" y="5"/>
                    <a:pt x="107" y="5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07" y="4"/>
                    <a:pt x="107" y="5"/>
                    <a:pt x="107" y="5"/>
                  </a:cubicBezTo>
                  <a:cubicBezTo>
                    <a:pt x="107" y="5"/>
                    <a:pt x="107" y="6"/>
                    <a:pt x="107" y="7"/>
                  </a:cubicBezTo>
                  <a:close/>
                  <a:moveTo>
                    <a:pt x="101" y="211"/>
                  </a:moveTo>
                  <a:cubicBezTo>
                    <a:pt x="100" y="210"/>
                    <a:pt x="100" y="210"/>
                    <a:pt x="99" y="209"/>
                  </a:cubicBezTo>
                  <a:cubicBezTo>
                    <a:pt x="99" y="210"/>
                    <a:pt x="100" y="211"/>
                    <a:pt x="100" y="211"/>
                  </a:cubicBezTo>
                  <a:cubicBezTo>
                    <a:pt x="100" y="211"/>
                    <a:pt x="101" y="211"/>
                    <a:pt x="101" y="211"/>
                  </a:cubicBezTo>
                  <a:close/>
                  <a:moveTo>
                    <a:pt x="110" y="118"/>
                  </a:moveTo>
                  <a:cubicBezTo>
                    <a:pt x="111" y="118"/>
                    <a:pt x="112" y="117"/>
                    <a:pt x="112" y="116"/>
                  </a:cubicBezTo>
                  <a:cubicBezTo>
                    <a:pt x="112" y="116"/>
                    <a:pt x="111" y="117"/>
                    <a:pt x="111" y="117"/>
                  </a:cubicBezTo>
                  <a:cubicBezTo>
                    <a:pt x="110" y="117"/>
                    <a:pt x="110" y="117"/>
                    <a:pt x="110" y="118"/>
                  </a:cubicBezTo>
                  <a:close/>
                  <a:moveTo>
                    <a:pt x="154" y="196"/>
                  </a:moveTo>
                  <a:cubicBezTo>
                    <a:pt x="154" y="196"/>
                    <a:pt x="154" y="196"/>
                    <a:pt x="154" y="196"/>
                  </a:cubicBezTo>
                  <a:cubicBezTo>
                    <a:pt x="153" y="197"/>
                    <a:pt x="152" y="197"/>
                    <a:pt x="152" y="198"/>
                  </a:cubicBezTo>
                  <a:cubicBezTo>
                    <a:pt x="152" y="198"/>
                    <a:pt x="152" y="198"/>
                    <a:pt x="153" y="198"/>
                  </a:cubicBezTo>
                  <a:cubicBezTo>
                    <a:pt x="153" y="198"/>
                    <a:pt x="154" y="197"/>
                    <a:pt x="154" y="196"/>
                  </a:cubicBezTo>
                  <a:close/>
                  <a:moveTo>
                    <a:pt x="48" y="202"/>
                  </a:moveTo>
                  <a:cubicBezTo>
                    <a:pt x="48" y="202"/>
                    <a:pt x="48" y="202"/>
                    <a:pt x="48" y="202"/>
                  </a:cubicBezTo>
                  <a:cubicBezTo>
                    <a:pt x="50" y="202"/>
                    <a:pt x="51" y="202"/>
                    <a:pt x="53" y="202"/>
                  </a:cubicBezTo>
                  <a:cubicBezTo>
                    <a:pt x="53" y="202"/>
                    <a:pt x="53" y="202"/>
                    <a:pt x="53" y="202"/>
                  </a:cubicBezTo>
                  <a:cubicBezTo>
                    <a:pt x="53" y="202"/>
                    <a:pt x="53" y="202"/>
                    <a:pt x="53" y="201"/>
                  </a:cubicBezTo>
                  <a:cubicBezTo>
                    <a:pt x="53" y="201"/>
                    <a:pt x="52" y="201"/>
                    <a:pt x="52" y="201"/>
                  </a:cubicBezTo>
                  <a:cubicBezTo>
                    <a:pt x="51" y="202"/>
                    <a:pt x="49" y="202"/>
                    <a:pt x="48" y="202"/>
                  </a:cubicBezTo>
                  <a:close/>
                  <a:moveTo>
                    <a:pt x="37" y="145"/>
                  </a:moveTo>
                  <a:cubicBezTo>
                    <a:pt x="37" y="145"/>
                    <a:pt x="37" y="144"/>
                    <a:pt x="36" y="143"/>
                  </a:cubicBezTo>
                  <a:cubicBezTo>
                    <a:pt x="36" y="143"/>
                    <a:pt x="36" y="143"/>
                    <a:pt x="36" y="144"/>
                  </a:cubicBezTo>
                  <a:cubicBezTo>
                    <a:pt x="36" y="144"/>
                    <a:pt x="36" y="145"/>
                    <a:pt x="36" y="146"/>
                  </a:cubicBezTo>
                  <a:cubicBezTo>
                    <a:pt x="36" y="146"/>
                    <a:pt x="37" y="146"/>
                    <a:pt x="37" y="145"/>
                  </a:cubicBezTo>
                  <a:close/>
                  <a:moveTo>
                    <a:pt x="98" y="230"/>
                  </a:moveTo>
                  <a:cubicBezTo>
                    <a:pt x="98" y="230"/>
                    <a:pt x="98" y="230"/>
                    <a:pt x="98" y="230"/>
                  </a:cubicBezTo>
                  <a:cubicBezTo>
                    <a:pt x="99" y="230"/>
                    <a:pt x="99" y="230"/>
                    <a:pt x="100" y="230"/>
                  </a:cubicBezTo>
                  <a:cubicBezTo>
                    <a:pt x="100" y="230"/>
                    <a:pt x="101" y="230"/>
                    <a:pt x="102" y="230"/>
                  </a:cubicBezTo>
                  <a:cubicBezTo>
                    <a:pt x="100" y="229"/>
                    <a:pt x="99" y="230"/>
                    <a:pt x="98" y="230"/>
                  </a:cubicBezTo>
                  <a:close/>
                  <a:moveTo>
                    <a:pt x="126" y="229"/>
                  </a:moveTo>
                  <a:cubicBezTo>
                    <a:pt x="126" y="229"/>
                    <a:pt x="126" y="230"/>
                    <a:pt x="126" y="230"/>
                  </a:cubicBezTo>
                  <a:cubicBezTo>
                    <a:pt x="126" y="230"/>
                    <a:pt x="127" y="230"/>
                    <a:pt x="128" y="230"/>
                  </a:cubicBezTo>
                  <a:cubicBezTo>
                    <a:pt x="128" y="230"/>
                    <a:pt x="129" y="230"/>
                    <a:pt x="129" y="229"/>
                  </a:cubicBezTo>
                  <a:cubicBezTo>
                    <a:pt x="129" y="229"/>
                    <a:pt x="129" y="229"/>
                    <a:pt x="129" y="229"/>
                  </a:cubicBezTo>
                  <a:cubicBezTo>
                    <a:pt x="128" y="229"/>
                    <a:pt x="127" y="229"/>
                    <a:pt x="126" y="229"/>
                  </a:cubicBezTo>
                  <a:close/>
                  <a:moveTo>
                    <a:pt x="171" y="192"/>
                  </a:moveTo>
                  <a:cubicBezTo>
                    <a:pt x="171" y="191"/>
                    <a:pt x="172" y="191"/>
                    <a:pt x="172" y="190"/>
                  </a:cubicBezTo>
                  <a:cubicBezTo>
                    <a:pt x="171" y="190"/>
                    <a:pt x="171" y="190"/>
                    <a:pt x="170" y="191"/>
                  </a:cubicBezTo>
                  <a:cubicBezTo>
                    <a:pt x="170" y="191"/>
                    <a:pt x="170" y="192"/>
                    <a:pt x="171" y="192"/>
                  </a:cubicBezTo>
                  <a:close/>
                  <a:moveTo>
                    <a:pt x="28" y="45"/>
                  </a:moveTo>
                  <a:cubicBezTo>
                    <a:pt x="28" y="45"/>
                    <a:pt x="28" y="45"/>
                    <a:pt x="28" y="45"/>
                  </a:cubicBezTo>
                  <a:cubicBezTo>
                    <a:pt x="29" y="44"/>
                    <a:pt x="29" y="44"/>
                    <a:pt x="30" y="4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44"/>
                    <a:pt x="28" y="44"/>
                    <a:pt x="28" y="45"/>
                  </a:cubicBezTo>
                  <a:close/>
                  <a:moveTo>
                    <a:pt x="52" y="142"/>
                  </a:moveTo>
                  <a:cubicBezTo>
                    <a:pt x="52" y="143"/>
                    <a:pt x="52" y="143"/>
                    <a:pt x="52" y="143"/>
                  </a:cubicBezTo>
                  <a:cubicBezTo>
                    <a:pt x="53" y="143"/>
                    <a:pt x="54" y="143"/>
                    <a:pt x="54" y="142"/>
                  </a:cubicBezTo>
                  <a:cubicBezTo>
                    <a:pt x="54" y="142"/>
                    <a:pt x="53" y="142"/>
                    <a:pt x="52" y="142"/>
                  </a:cubicBezTo>
                  <a:close/>
                  <a:moveTo>
                    <a:pt x="155" y="180"/>
                  </a:moveTo>
                  <a:cubicBezTo>
                    <a:pt x="155" y="180"/>
                    <a:pt x="155" y="180"/>
                    <a:pt x="155" y="180"/>
                  </a:cubicBezTo>
                  <a:cubicBezTo>
                    <a:pt x="155" y="181"/>
                    <a:pt x="156" y="181"/>
                    <a:pt x="156" y="182"/>
                  </a:cubicBezTo>
                  <a:cubicBezTo>
                    <a:pt x="157" y="181"/>
                    <a:pt x="157" y="181"/>
                    <a:pt x="157" y="181"/>
                  </a:cubicBezTo>
                  <a:cubicBezTo>
                    <a:pt x="156" y="180"/>
                    <a:pt x="155" y="180"/>
                    <a:pt x="155" y="180"/>
                  </a:cubicBezTo>
                  <a:close/>
                  <a:moveTo>
                    <a:pt x="154" y="200"/>
                  </a:moveTo>
                  <a:cubicBezTo>
                    <a:pt x="154" y="200"/>
                    <a:pt x="154" y="200"/>
                    <a:pt x="154" y="200"/>
                  </a:cubicBezTo>
                  <a:cubicBezTo>
                    <a:pt x="155" y="200"/>
                    <a:pt x="155" y="199"/>
                    <a:pt x="156" y="199"/>
                  </a:cubicBezTo>
                  <a:cubicBezTo>
                    <a:pt x="156" y="199"/>
                    <a:pt x="156" y="199"/>
                    <a:pt x="156" y="198"/>
                  </a:cubicBezTo>
                  <a:cubicBezTo>
                    <a:pt x="156" y="198"/>
                    <a:pt x="155" y="198"/>
                    <a:pt x="155" y="198"/>
                  </a:cubicBezTo>
                  <a:cubicBezTo>
                    <a:pt x="154" y="199"/>
                    <a:pt x="154" y="200"/>
                    <a:pt x="154" y="200"/>
                  </a:cubicBezTo>
                  <a:close/>
                  <a:moveTo>
                    <a:pt x="112" y="207"/>
                  </a:moveTo>
                  <a:cubicBezTo>
                    <a:pt x="112" y="206"/>
                    <a:pt x="113" y="206"/>
                    <a:pt x="113" y="205"/>
                  </a:cubicBezTo>
                  <a:cubicBezTo>
                    <a:pt x="112" y="205"/>
                    <a:pt x="112" y="205"/>
                    <a:pt x="111" y="206"/>
                  </a:cubicBezTo>
                  <a:cubicBezTo>
                    <a:pt x="111" y="206"/>
                    <a:pt x="111" y="206"/>
                    <a:pt x="112" y="207"/>
                  </a:cubicBezTo>
                  <a:close/>
                  <a:moveTo>
                    <a:pt x="102" y="198"/>
                  </a:moveTo>
                  <a:cubicBezTo>
                    <a:pt x="101" y="198"/>
                    <a:pt x="100" y="198"/>
                    <a:pt x="101" y="200"/>
                  </a:cubicBezTo>
                  <a:cubicBezTo>
                    <a:pt x="101" y="199"/>
                    <a:pt x="102" y="198"/>
                    <a:pt x="102" y="198"/>
                  </a:cubicBezTo>
                  <a:close/>
                  <a:moveTo>
                    <a:pt x="119" y="177"/>
                  </a:moveTo>
                  <a:cubicBezTo>
                    <a:pt x="119" y="177"/>
                    <a:pt x="119" y="177"/>
                    <a:pt x="119" y="178"/>
                  </a:cubicBezTo>
                  <a:cubicBezTo>
                    <a:pt x="119" y="178"/>
                    <a:pt x="119" y="178"/>
                    <a:pt x="119" y="179"/>
                  </a:cubicBezTo>
                  <a:cubicBezTo>
                    <a:pt x="119" y="179"/>
                    <a:pt x="119" y="179"/>
                    <a:pt x="120" y="179"/>
                  </a:cubicBezTo>
                  <a:cubicBezTo>
                    <a:pt x="119" y="178"/>
                    <a:pt x="119" y="178"/>
                    <a:pt x="119" y="177"/>
                  </a:cubicBezTo>
                  <a:close/>
                  <a:moveTo>
                    <a:pt x="27" y="149"/>
                  </a:move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7"/>
                    <a:pt x="27" y="146"/>
                  </a:cubicBezTo>
                  <a:cubicBezTo>
                    <a:pt x="27" y="147"/>
                    <a:pt x="26" y="147"/>
                    <a:pt x="26" y="147"/>
                  </a:cubicBezTo>
                  <a:cubicBezTo>
                    <a:pt x="26" y="148"/>
                    <a:pt x="26" y="148"/>
                    <a:pt x="27" y="149"/>
                  </a:cubicBezTo>
                  <a:close/>
                  <a:moveTo>
                    <a:pt x="128" y="215"/>
                  </a:moveTo>
                  <a:cubicBezTo>
                    <a:pt x="130" y="215"/>
                    <a:pt x="130" y="214"/>
                    <a:pt x="131" y="214"/>
                  </a:cubicBezTo>
                  <a:cubicBezTo>
                    <a:pt x="131" y="213"/>
                    <a:pt x="131" y="213"/>
                    <a:pt x="130" y="213"/>
                  </a:cubicBezTo>
                  <a:cubicBezTo>
                    <a:pt x="130" y="214"/>
                    <a:pt x="130" y="214"/>
                    <a:pt x="130" y="214"/>
                  </a:cubicBezTo>
                  <a:cubicBezTo>
                    <a:pt x="129" y="215"/>
                    <a:pt x="129" y="215"/>
                    <a:pt x="128" y="215"/>
                  </a:cubicBezTo>
                  <a:close/>
                  <a:moveTo>
                    <a:pt x="129" y="221"/>
                  </a:moveTo>
                  <a:cubicBezTo>
                    <a:pt x="129" y="221"/>
                    <a:pt x="129" y="221"/>
                    <a:pt x="129" y="221"/>
                  </a:cubicBezTo>
                  <a:cubicBezTo>
                    <a:pt x="128" y="222"/>
                    <a:pt x="127" y="222"/>
                    <a:pt x="126" y="222"/>
                  </a:cubicBezTo>
                  <a:cubicBezTo>
                    <a:pt x="127" y="223"/>
                    <a:pt x="127" y="223"/>
                    <a:pt x="127" y="223"/>
                  </a:cubicBezTo>
                  <a:cubicBezTo>
                    <a:pt x="128" y="223"/>
                    <a:pt x="128" y="222"/>
                    <a:pt x="129" y="221"/>
                  </a:cubicBezTo>
                  <a:close/>
                  <a:moveTo>
                    <a:pt x="24" y="142"/>
                  </a:moveTo>
                  <a:cubicBezTo>
                    <a:pt x="24" y="142"/>
                    <a:pt x="24" y="142"/>
                    <a:pt x="24" y="142"/>
                  </a:cubicBezTo>
                  <a:cubicBezTo>
                    <a:pt x="23" y="142"/>
                    <a:pt x="22" y="142"/>
                    <a:pt x="22" y="142"/>
                  </a:cubicBezTo>
                  <a:cubicBezTo>
                    <a:pt x="21" y="142"/>
                    <a:pt x="21" y="143"/>
                    <a:pt x="21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2"/>
                    <a:pt x="23" y="142"/>
                    <a:pt x="23" y="142"/>
                  </a:cubicBezTo>
                  <a:cubicBezTo>
                    <a:pt x="23" y="142"/>
                    <a:pt x="23" y="142"/>
                    <a:pt x="24" y="142"/>
                  </a:cubicBezTo>
                  <a:close/>
                  <a:moveTo>
                    <a:pt x="102" y="13"/>
                  </a:moveTo>
                  <a:cubicBezTo>
                    <a:pt x="102" y="13"/>
                    <a:pt x="102" y="14"/>
                    <a:pt x="102" y="15"/>
                  </a:cubicBezTo>
                  <a:cubicBezTo>
                    <a:pt x="102" y="15"/>
                    <a:pt x="103" y="15"/>
                    <a:pt x="103" y="15"/>
                  </a:cubicBezTo>
                  <a:cubicBezTo>
                    <a:pt x="103" y="14"/>
                    <a:pt x="103" y="14"/>
                    <a:pt x="103" y="13"/>
                  </a:cubicBezTo>
                  <a:cubicBezTo>
                    <a:pt x="103" y="13"/>
                    <a:pt x="103" y="13"/>
                    <a:pt x="102" y="13"/>
                  </a:cubicBezTo>
                  <a:close/>
                  <a:moveTo>
                    <a:pt x="130" y="225"/>
                  </a:moveTo>
                  <a:cubicBezTo>
                    <a:pt x="131" y="224"/>
                    <a:pt x="131" y="224"/>
                    <a:pt x="131" y="223"/>
                  </a:cubicBezTo>
                  <a:cubicBezTo>
                    <a:pt x="130" y="223"/>
                    <a:pt x="130" y="224"/>
                    <a:pt x="130" y="225"/>
                  </a:cubicBezTo>
                  <a:close/>
                  <a:moveTo>
                    <a:pt x="111" y="155"/>
                  </a:moveTo>
                  <a:cubicBezTo>
                    <a:pt x="110" y="155"/>
                    <a:pt x="110" y="157"/>
                    <a:pt x="110" y="158"/>
                  </a:cubicBezTo>
                  <a:cubicBezTo>
                    <a:pt x="111" y="157"/>
                    <a:pt x="111" y="156"/>
                    <a:pt x="111" y="155"/>
                  </a:cubicBezTo>
                  <a:close/>
                  <a:moveTo>
                    <a:pt x="114" y="10"/>
                  </a:moveTo>
                  <a:cubicBezTo>
                    <a:pt x="113" y="10"/>
                    <a:pt x="113" y="10"/>
                    <a:pt x="113" y="10"/>
                  </a:cubicBezTo>
                  <a:cubicBezTo>
                    <a:pt x="113" y="11"/>
                    <a:pt x="114" y="11"/>
                    <a:pt x="114" y="12"/>
                  </a:cubicBezTo>
                  <a:cubicBezTo>
                    <a:pt x="114" y="12"/>
                    <a:pt x="114" y="12"/>
                    <a:pt x="114" y="12"/>
                  </a:cubicBezTo>
                  <a:cubicBezTo>
                    <a:pt x="114" y="11"/>
                    <a:pt x="114" y="11"/>
                    <a:pt x="114" y="10"/>
                  </a:cubicBezTo>
                  <a:close/>
                  <a:moveTo>
                    <a:pt x="165" y="188"/>
                  </a:moveTo>
                  <a:cubicBezTo>
                    <a:pt x="164" y="188"/>
                    <a:pt x="164" y="188"/>
                    <a:pt x="164" y="188"/>
                  </a:cubicBezTo>
                  <a:cubicBezTo>
                    <a:pt x="164" y="189"/>
                    <a:pt x="164" y="190"/>
                    <a:pt x="165" y="190"/>
                  </a:cubicBezTo>
                  <a:cubicBezTo>
                    <a:pt x="165" y="189"/>
                    <a:pt x="165" y="189"/>
                    <a:pt x="165" y="188"/>
                  </a:cubicBezTo>
                  <a:close/>
                  <a:moveTo>
                    <a:pt x="109" y="60"/>
                  </a:moveTo>
                  <a:cubicBezTo>
                    <a:pt x="109" y="61"/>
                    <a:pt x="109" y="61"/>
                    <a:pt x="109" y="62"/>
                  </a:cubicBezTo>
                  <a:cubicBezTo>
                    <a:pt x="109" y="62"/>
                    <a:pt x="110" y="61"/>
                    <a:pt x="110" y="61"/>
                  </a:cubicBezTo>
                  <a:cubicBezTo>
                    <a:pt x="110" y="61"/>
                    <a:pt x="109" y="61"/>
                    <a:pt x="109" y="60"/>
                  </a:cubicBezTo>
                  <a:close/>
                  <a:moveTo>
                    <a:pt x="61" y="241"/>
                  </a:moveTo>
                  <a:cubicBezTo>
                    <a:pt x="61" y="242"/>
                    <a:pt x="62" y="244"/>
                    <a:pt x="62" y="244"/>
                  </a:cubicBezTo>
                  <a:cubicBezTo>
                    <a:pt x="62" y="243"/>
                    <a:pt x="62" y="242"/>
                    <a:pt x="61" y="241"/>
                  </a:cubicBezTo>
                  <a:close/>
                  <a:moveTo>
                    <a:pt x="44" y="218"/>
                  </a:moveTo>
                  <a:cubicBezTo>
                    <a:pt x="44" y="218"/>
                    <a:pt x="44" y="218"/>
                    <a:pt x="44" y="218"/>
                  </a:cubicBezTo>
                  <a:cubicBezTo>
                    <a:pt x="45" y="219"/>
                    <a:pt x="45" y="220"/>
                    <a:pt x="46" y="221"/>
                  </a:cubicBezTo>
                  <a:cubicBezTo>
                    <a:pt x="46" y="220"/>
                    <a:pt x="46" y="220"/>
                    <a:pt x="46" y="220"/>
                  </a:cubicBezTo>
                  <a:cubicBezTo>
                    <a:pt x="45" y="219"/>
                    <a:pt x="45" y="219"/>
                    <a:pt x="44" y="218"/>
                  </a:cubicBezTo>
                  <a:close/>
                  <a:moveTo>
                    <a:pt x="118" y="207"/>
                  </a:moveTo>
                  <a:cubicBezTo>
                    <a:pt x="118" y="207"/>
                    <a:pt x="118" y="207"/>
                    <a:pt x="118" y="207"/>
                  </a:cubicBezTo>
                  <a:cubicBezTo>
                    <a:pt x="118" y="207"/>
                    <a:pt x="119" y="207"/>
                    <a:pt x="119" y="206"/>
                  </a:cubicBezTo>
                  <a:cubicBezTo>
                    <a:pt x="119" y="206"/>
                    <a:pt x="119" y="206"/>
                    <a:pt x="119" y="205"/>
                  </a:cubicBezTo>
                  <a:cubicBezTo>
                    <a:pt x="118" y="206"/>
                    <a:pt x="118" y="206"/>
                    <a:pt x="118" y="207"/>
                  </a:cubicBezTo>
                  <a:close/>
                  <a:moveTo>
                    <a:pt x="111" y="58"/>
                  </a:moveTo>
                  <a:cubicBezTo>
                    <a:pt x="111" y="58"/>
                    <a:pt x="111" y="57"/>
                    <a:pt x="111" y="56"/>
                  </a:cubicBezTo>
                  <a:cubicBezTo>
                    <a:pt x="111" y="57"/>
                    <a:pt x="110" y="57"/>
                    <a:pt x="110" y="58"/>
                  </a:cubicBezTo>
                  <a:cubicBezTo>
                    <a:pt x="111" y="58"/>
                    <a:pt x="111" y="58"/>
                    <a:pt x="111" y="58"/>
                  </a:cubicBezTo>
                  <a:close/>
                  <a:moveTo>
                    <a:pt x="104" y="210"/>
                  </a:moveTo>
                  <a:cubicBezTo>
                    <a:pt x="104" y="210"/>
                    <a:pt x="104" y="210"/>
                    <a:pt x="104" y="210"/>
                  </a:cubicBezTo>
                  <a:cubicBezTo>
                    <a:pt x="104" y="210"/>
                    <a:pt x="104" y="209"/>
                    <a:pt x="104" y="209"/>
                  </a:cubicBezTo>
                  <a:cubicBezTo>
                    <a:pt x="104" y="209"/>
                    <a:pt x="104" y="209"/>
                    <a:pt x="103" y="209"/>
                  </a:cubicBezTo>
                  <a:cubicBezTo>
                    <a:pt x="104" y="209"/>
                    <a:pt x="104" y="210"/>
                    <a:pt x="104" y="210"/>
                  </a:cubicBezTo>
                  <a:close/>
                  <a:moveTo>
                    <a:pt x="86" y="231"/>
                  </a:moveTo>
                  <a:cubicBezTo>
                    <a:pt x="86" y="231"/>
                    <a:pt x="85" y="231"/>
                    <a:pt x="85" y="230"/>
                  </a:cubicBezTo>
                  <a:cubicBezTo>
                    <a:pt x="85" y="230"/>
                    <a:pt x="85" y="230"/>
                    <a:pt x="85" y="230"/>
                  </a:cubicBezTo>
                  <a:cubicBezTo>
                    <a:pt x="85" y="231"/>
                    <a:pt x="86" y="232"/>
                    <a:pt x="86" y="232"/>
                  </a:cubicBezTo>
                  <a:cubicBezTo>
                    <a:pt x="86" y="232"/>
                    <a:pt x="86" y="231"/>
                    <a:pt x="86" y="231"/>
                  </a:cubicBezTo>
                  <a:close/>
                  <a:moveTo>
                    <a:pt x="113" y="200"/>
                  </a:moveTo>
                  <a:cubicBezTo>
                    <a:pt x="113" y="201"/>
                    <a:pt x="113" y="202"/>
                    <a:pt x="113" y="203"/>
                  </a:cubicBezTo>
                  <a:cubicBezTo>
                    <a:pt x="113" y="202"/>
                    <a:pt x="113" y="202"/>
                    <a:pt x="114" y="202"/>
                  </a:cubicBezTo>
                  <a:cubicBezTo>
                    <a:pt x="113" y="201"/>
                    <a:pt x="113" y="201"/>
                    <a:pt x="113" y="200"/>
                  </a:cubicBezTo>
                  <a:close/>
                  <a:moveTo>
                    <a:pt x="103" y="193"/>
                  </a:moveTo>
                  <a:cubicBezTo>
                    <a:pt x="102" y="194"/>
                    <a:pt x="102" y="194"/>
                    <a:pt x="101" y="195"/>
                  </a:cubicBezTo>
                  <a:cubicBezTo>
                    <a:pt x="102" y="195"/>
                    <a:pt x="102" y="195"/>
                    <a:pt x="102" y="195"/>
                  </a:cubicBezTo>
                  <a:cubicBezTo>
                    <a:pt x="103" y="194"/>
                    <a:pt x="103" y="194"/>
                    <a:pt x="103" y="193"/>
                  </a:cubicBezTo>
                  <a:close/>
                  <a:moveTo>
                    <a:pt x="106" y="56"/>
                  </a:moveTo>
                  <a:cubicBezTo>
                    <a:pt x="107" y="56"/>
                    <a:pt x="108" y="55"/>
                    <a:pt x="107" y="54"/>
                  </a:cubicBezTo>
                  <a:cubicBezTo>
                    <a:pt x="107" y="55"/>
                    <a:pt x="106" y="55"/>
                    <a:pt x="106" y="56"/>
                  </a:cubicBezTo>
                  <a:close/>
                  <a:moveTo>
                    <a:pt x="98" y="217"/>
                  </a:moveTo>
                  <a:cubicBezTo>
                    <a:pt x="99" y="217"/>
                    <a:pt x="99" y="217"/>
                    <a:pt x="100" y="216"/>
                  </a:cubicBezTo>
                  <a:cubicBezTo>
                    <a:pt x="99" y="216"/>
                    <a:pt x="99" y="216"/>
                    <a:pt x="98" y="216"/>
                  </a:cubicBezTo>
                  <a:cubicBezTo>
                    <a:pt x="98" y="217"/>
                    <a:pt x="98" y="217"/>
                    <a:pt x="98" y="217"/>
                  </a:cubicBezTo>
                  <a:close/>
                  <a:moveTo>
                    <a:pt x="104" y="89"/>
                  </a:moveTo>
                  <a:cubicBezTo>
                    <a:pt x="105" y="89"/>
                    <a:pt x="105" y="89"/>
                    <a:pt x="105" y="89"/>
                  </a:cubicBezTo>
                  <a:cubicBezTo>
                    <a:pt x="105" y="88"/>
                    <a:pt x="105" y="87"/>
                    <a:pt x="105" y="86"/>
                  </a:cubicBezTo>
                  <a:cubicBezTo>
                    <a:pt x="105" y="87"/>
                    <a:pt x="105" y="87"/>
                    <a:pt x="104" y="87"/>
                  </a:cubicBezTo>
                  <a:cubicBezTo>
                    <a:pt x="104" y="87"/>
                    <a:pt x="104" y="88"/>
                    <a:pt x="104" y="89"/>
                  </a:cubicBezTo>
                  <a:close/>
                  <a:moveTo>
                    <a:pt x="112" y="5"/>
                  </a:moveTo>
                  <a:cubicBezTo>
                    <a:pt x="112" y="6"/>
                    <a:pt x="113" y="6"/>
                    <a:pt x="113" y="6"/>
                  </a:cubicBezTo>
                  <a:cubicBezTo>
                    <a:pt x="113" y="6"/>
                    <a:pt x="114" y="6"/>
                    <a:pt x="114" y="6"/>
                  </a:cubicBezTo>
                  <a:cubicBezTo>
                    <a:pt x="113" y="6"/>
                    <a:pt x="113" y="5"/>
                    <a:pt x="112" y="5"/>
                  </a:cubicBezTo>
                  <a:close/>
                  <a:moveTo>
                    <a:pt x="110" y="203"/>
                  </a:moveTo>
                  <a:cubicBezTo>
                    <a:pt x="110" y="203"/>
                    <a:pt x="111" y="204"/>
                    <a:pt x="112" y="203"/>
                  </a:cubicBezTo>
                  <a:cubicBezTo>
                    <a:pt x="111" y="203"/>
                    <a:pt x="110" y="203"/>
                    <a:pt x="110" y="202"/>
                  </a:cubicBezTo>
                  <a:cubicBezTo>
                    <a:pt x="110" y="203"/>
                    <a:pt x="110" y="203"/>
                    <a:pt x="110" y="203"/>
                  </a:cubicBezTo>
                  <a:close/>
                  <a:moveTo>
                    <a:pt x="162" y="208"/>
                  </a:moveTo>
                  <a:cubicBezTo>
                    <a:pt x="162" y="209"/>
                    <a:pt x="162" y="209"/>
                    <a:pt x="163" y="210"/>
                  </a:cubicBezTo>
                  <a:cubicBezTo>
                    <a:pt x="163" y="209"/>
                    <a:pt x="163" y="209"/>
                    <a:pt x="163" y="208"/>
                  </a:cubicBezTo>
                  <a:cubicBezTo>
                    <a:pt x="163" y="208"/>
                    <a:pt x="162" y="208"/>
                    <a:pt x="162" y="208"/>
                  </a:cubicBezTo>
                  <a:close/>
                  <a:moveTo>
                    <a:pt x="158" y="199"/>
                  </a:moveTo>
                  <a:cubicBezTo>
                    <a:pt x="158" y="200"/>
                    <a:pt x="159" y="200"/>
                    <a:pt x="159" y="200"/>
                  </a:cubicBezTo>
                  <a:cubicBezTo>
                    <a:pt x="159" y="200"/>
                    <a:pt x="159" y="200"/>
                    <a:pt x="159" y="200"/>
                  </a:cubicBezTo>
                  <a:cubicBezTo>
                    <a:pt x="159" y="200"/>
                    <a:pt x="159" y="199"/>
                    <a:pt x="159" y="198"/>
                  </a:cubicBezTo>
                  <a:cubicBezTo>
                    <a:pt x="159" y="199"/>
                    <a:pt x="159" y="199"/>
                    <a:pt x="158" y="199"/>
                  </a:cubicBezTo>
                  <a:close/>
                  <a:moveTo>
                    <a:pt x="127" y="244"/>
                  </a:moveTo>
                  <a:cubicBezTo>
                    <a:pt x="128" y="244"/>
                    <a:pt x="128" y="243"/>
                    <a:pt x="128" y="243"/>
                  </a:cubicBezTo>
                  <a:cubicBezTo>
                    <a:pt x="128" y="242"/>
                    <a:pt x="128" y="242"/>
                    <a:pt x="128" y="242"/>
                  </a:cubicBezTo>
                  <a:cubicBezTo>
                    <a:pt x="127" y="243"/>
                    <a:pt x="127" y="243"/>
                    <a:pt x="127" y="244"/>
                  </a:cubicBezTo>
                  <a:close/>
                  <a:moveTo>
                    <a:pt x="113" y="132"/>
                  </a:moveTo>
                  <a:cubicBezTo>
                    <a:pt x="113" y="132"/>
                    <a:pt x="113" y="132"/>
                    <a:pt x="113" y="132"/>
                  </a:cubicBezTo>
                  <a:cubicBezTo>
                    <a:pt x="113" y="132"/>
                    <a:pt x="113" y="132"/>
                    <a:pt x="112" y="133"/>
                  </a:cubicBezTo>
                  <a:cubicBezTo>
                    <a:pt x="112" y="133"/>
                    <a:pt x="112" y="133"/>
                    <a:pt x="112" y="134"/>
                  </a:cubicBezTo>
                  <a:cubicBezTo>
                    <a:pt x="113" y="133"/>
                    <a:pt x="113" y="133"/>
                    <a:pt x="113" y="132"/>
                  </a:cubicBezTo>
                  <a:close/>
                  <a:moveTo>
                    <a:pt x="113" y="124"/>
                  </a:moveTo>
                  <a:cubicBezTo>
                    <a:pt x="113" y="124"/>
                    <a:pt x="113" y="124"/>
                    <a:pt x="113" y="124"/>
                  </a:cubicBezTo>
                  <a:cubicBezTo>
                    <a:pt x="112" y="124"/>
                    <a:pt x="112" y="124"/>
                    <a:pt x="112" y="125"/>
                  </a:cubicBezTo>
                  <a:cubicBezTo>
                    <a:pt x="111" y="125"/>
                    <a:pt x="111" y="125"/>
                    <a:pt x="111" y="126"/>
                  </a:cubicBezTo>
                  <a:cubicBezTo>
                    <a:pt x="112" y="125"/>
                    <a:pt x="112" y="125"/>
                    <a:pt x="113" y="124"/>
                  </a:cubicBezTo>
                  <a:close/>
                  <a:moveTo>
                    <a:pt x="23" y="35"/>
                  </a:moveTo>
                  <a:cubicBezTo>
                    <a:pt x="23" y="35"/>
                    <a:pt x="22" y="36"/>
                    <a:pt x="22" y="36"/>
                  </a:cubicBezTo>
                  <a:cubicBezTo>
                    <a:pt x="22" y="36"/>
                    <a:pt x="23" y="36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6"/>
                    <a:pt x="23" y="36"/>
                    <a:pt x="23" y="35"/>
                  </a:cubicBezTo>
                  <a:close/>
                  <a:moveTo>
                    <a:pt x="6" y="137"/>
                  </a:moveTo>
                  <a:cubicBezTo>
                    <a:pt x="6" y="136"/>
                    <a:pt x="5" y="136"/>
                    <a:pt x="4" y="136"/>
                  </a:cubicBezTo>
                  <a:cubicBezTo>
                    <a:pt x="5" y="136"/>
                    <a:pt x="6" y="137"/>
                    <a:pt x="6" y="137"/>
                  </a:cubicBezTo>
                  <a:close/>
                  <a:moveTo>
                    <a:pt x="49" y="147"/>
                  </a:moveTo>
                  <a:cubicBezTo>
                    <a:pt x="48" y="148"/>
                    <a:pt x="48" y="148"/>
                    <a:pt x="48" y="148"/>
                  </a:cubicBezTo>
                  <a:cubicBezTo>
                    <a:pt x="48" y="148"/>
                    <a:pt x="48" y="149"/>
                    <a:pt x="48" y="149"/>
                  </a:cubicBezTo>
                  <a:cubicBezTo>
                    <a:pt x="48" y="149"/>
                    <a:pt x="48" y="149"/>
                    <a:pt x="48" y="149"/>
                  </a:cubicBezTo>
                  <a:cubicBezTo>
                    <a:pt x="48" y="149"/>
                    <a:pt x="48" y="148"/>
                    <a:pt x="49" y="147"/>
                  </a:cubicBezTo>
                  <a:close/>
                  <a:moveTo>
                    <a:pt x="52" y="147"/>
                  </a:moveTo>
                  <a:cubicBezTo>
                    <a:pt x="52" y="147"/>
                    <a:pt x="51" y="148"/>
                    <a:pt x="51" y="148"/>
                  </a:cubicBezTo>
                  <a:cubicBezTo>
                    <a:pt x="51" y="148"/>
                    <a:pt x="51" y="148"/>
                    <a:pt x="51" y="148"/>
                  </a:cubicBezTo>
                  <a:cubicBezTo>
                    <a:pt x="51" y="148"/>
                    <a:pt x="52" y="148"/>
                    <a:pt x="52" y="148"/>
                  </a:cubicBezTo>
                  <a:cubicBezTo>
                    <a:pt x="52" y="148"/>
                    <a:pt x="52" y="147"/>
                    <a:pt x="52" y="147"/>
                  </a:cubicBezTo>
                  <a:close/>
                  <a:moveTo>
                    <a:pt x="116" y="76"/>
                  </a:moveTo>
                  <a:cubicBezTo>
                    <a:pt x="116" y="76"/>
                    <a:pt x="115" y="76"/>
                    <a:pt x="115" y="75"/>
                  </a:cubicBezTo>
                  <a:cubicBezTo>
                    <a:pt x="115" y="76"/>
                    <a:pt x="115" y="76"/>
                    <a:pt x="115" y="77"/>
                  </a:cubicBezTo>
                  <a:cubicBezTo>
                    <a:pt x="115" y="77"/>
                    <a:pt x="116" y="77"/>
                    <a:pt x="116" y="76"/>
                  </a:cubicBezTo>
                  <a:close/>
                  <a:moveTo>
                    <a:pt x="33" y="202"/>
                  </a:moveTo>
                  <a:cubicBezTo>
                    <a:pt x="32" y="203"/>
                    <a:pt x="32" y="203"/>
                    <a:pt x="33" y="203"/>
                  </a:cubicBezTo>
                  <a:cubicBezTo>
                    <a:pt x="33" y="202"/>
                    <a:pt x="33" y="202"/>
                    <a:pt x="34" y="202"/>
                  </a:cubicBezTo>
                  <a:cubicBezTo>
                    <a:pt x="33" y="202"/>
                    <a:pt x="33" y="202"/>
                    <a:pt x="33" y="202"/>
                  </a:cubicBezTo>
                  <a:close/>
                  <a:moveTo>
                    <a:pt x="117" y="196"/>
                  </a:moveTo>
                  <a:cubicBezTo>
                    <a:pt x="117" y="196"/>
                    <a:pt x="117" y="196"/>
                    <a:pt x="117" y="196"/>
                  </a:cubicBezTo>
                  <a:cubicBezTo>
                    <a:pt x="117" y="195"/>
                    <a:pt x="117" y="194"/>
                    <a:pt x="117" y="193"/>
                  </a:cubicBezTo>
                  <a:cubicBezTo>
                    <a:pt x="117" y="194"/>
                    <a:pt x="117" y="195"/>
                    <a:pt x="117" y="196"/>
                  </a:cubicBezTo>
                  <a:close/>
                  <a:moveTo>
                    <a:pt x="110" y="37"/>
                  </a:moveTo>
                  <a:cubicBezTo>
                    <a:pt x="110" y="38"/>
                    <a:pt x="109" y="40"/>
                    <a:pt x="110" y="41"/>
                  </a:cubicBezTo>
                  <a:cubicBezTo>
                    <a:pt x="110" y="39"/>
                    <a:pt x="110" y="38"/>
                    <a:pt x="110" y="37"/>
                  </a:cubicBezTo>
                  <a:close/>
                  <a:moveTo>
                    <a:pt x="121" y="202"/>
                  </a:moveTo>
                  <a:cubicBezTo>
                    <a:pt x="121" y="202"/>
                    <a:pt x="121" y="202"/>
                    <a:pt x="121" y="202"/>
                  </a:cubicBezTo>
                  <a:cubicBezTo>
                    <a:pt x="121" y="202"/>
                    <a:pt x="121" y="201"/>
                    <a:pt x="121" y="201"/>
                  </a:cubicBezTo>
                  <a:cubicBezTo>
                    <a:pt x="121" y="201"/>
                    <a:pt x="120" y="202"/>
                    <a:pt x="120" y="202"/>
                  </a:cubicBezTo>
                  <a:cubicBezTo>
                    <a:pt x="120" y="202"/>
                    <a:pt x="121" y="202"/>
                    <a:pt x="121" y="202"/>
                  </a:cubicBezTo>
                  <a:close/>
                  <a:moveTo>
                    <a:pt x="47" y="259"/>
                  </a:moveTo>
                  <a:cubicBezTo>
                    <a:pt x="47" y="258"/>
                    <a:pt x="46" y="257"/>
                    <a:pt x="45" y="257"/>
                  </a:cubicBezTo>
                  <a:cubicBezTo>
                    <a:pt x="45" y="257"/>
                    <a:pt x="45" y="257"/>
                    <a:pt x="45" y="257"/>
                  </a:cubicBezTo>
                  <a:cubicBezTo>
                    <a:pt x="46" y="257"/>
                    <a:pt x="46" y="258"/>
                    <a:pt x="47" y="259"/>
                  </a:cubicBezTo>
                  <a:close/>
                  <a:moveTo>
                    <a:pt x="109" y="112"/>
                  </a:moveTo>
                  <a:cubicBezTo>
                    <a:pt x="110" y="112"/>
                    <a:pt x="110" y="111"/>
                    <a:pt x="111" y="111"/>
                  </a:cubicBezTo>
                  <a:cubicBezTo>
                    <a:pt x="110" y="111"/>
                    <a:pt x="110" y="111"/>
                    <a:pt x="110" y="111"/>
                  </a:cubicBezTo>
                  <a:cubicBezTo>
                    <a:pt x="109" y="112"/>
                    <a:pt x="109" y="112"/>
                    <a:pt x="109" y="112"/>
                  </a:cubicBezTo>
                  <a:close/>
                  <a:moveTo>
                    <a:pt x="128" y="226"/>
                  </a:moveTo>
                  <a:cubicBezTo>
                    <a:pt x="128" y="225"/>
                    <a:pt x="128" y="225"/>
                    <a:pt x="128" y="225"/>
                  </a:cubicBezTo>
                  <a:cubicBezTo>
                    <a:pt x="128" y="225"/>
                    <a:pt x="128" y="225"/>
                    <a:pt x="128" y="225"/>
                  </a:cubicBezTo>
                  <a:cubicBezTo>
                    <a:pt x="128" y="225"/>
                    <a:pt x="128" y="225"/>
                    <a:pt x="127" y="226"/>
                  </a:cubicBezTo>
                  <a:cubicBezTo>
                    <a:pt x="128" y="226"/>
                    <a:pt x="128" y="226"/>
                    <a:pt x="128" y="226"/>
                  </a:cubicBezTo>
                  <a:close/>
                  <a:moveTo>
                    <a:pt x="113" y="81"/>
                  </a:moveTo>
                  <a:cubicBezTo>
                    <a:pt x="112" y="81"/>
                    <a:pt x="112" y="81"/>
                    <a:pt x="112" y="81"/>
                  </a:cubicBezTo>
                  <a:cubicBezTo>
                    <a:pt x="112" y="81"/>
                    <a:pt x="112" y="81"/>
                    <a:pt x="112" y="82"/>
                  </a:cubicBezTo>
                  <a:cubicBezTo>
                    <a:pt x="112" y="82"/>
                    <a:pt x="112" y="82"/>
                    <a:pt x="113" y="82"/>
                  </a:cubicBezTo>
                  <a:cubicBezTo>
                    <a:pt x="113" y="81"/>
                    <a:pt x="113" y="81"/>
                    <a:pt x="113" y="81"/>
                  </a:cubicBezTo>
                  <a:close/>
                  <a:moveTo>
                    <a:pt x="117" y="198"/>
                  </a:moveTo>
                  <a:cubicBezTo>
                    <a:pt x="117" y="199"/>
                    <a:pt x="117" y="199"/>
                    <a:pt x="118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7" y="199"/>
                    <a:pt x="117" y="198"/>
                  </a:cubicBezTo>
                  <a:close/>
                  <a:moveTo>
                    <a:pt x="115" y="18"/>
                  </a:moveTo>
                  <a:cubicBezTo>
                    <a:pt x="116" y="17"/>
                    <a:pt x="116" y="16"/>
                    <a:pt x="116" y="15"/>
                  </a:cubicBezTo>
                  <a:cubicBezTo>
                    <a:pt x="116" y="16"/>
                    <a:pt x="116" y="17"/>
                    <a:pt x="115" y="18"/>
                  </a:cubicBezTo>
                  <a:close/>
                  <a:moveTo>
                    <a:pt x="111" y="218"/>
                  </a:moveTo>
                  <a:cubicBezTo>
                    <a:pt x="111" y="218"/>
                    <a:pt x="110" y="218"/>
                    <a:pt x="110" y="218"/>
                  </a:cubicBezTo>
                  <a:cubicBezTo>
                    <a:pt x="110" y="218"/>
                    <a:pt x="110" y="218"/>
                    <a:pt x="111" y="219"/>
                  </a:cubicBezTo>
                  <a:cubicBezTo>
                    <a:pt x="111" y="218"/>
                    <a:pt x="111" y="218"/>
                    <a:pt x="111" y="218"/>
                  </a:cubicBezTo>
                  <a:close/>
                  <a:moveTo>
                    <a:pt x="134" y="221"/>
                  </a:moveTo>
                  <a:cubicBezTo>
                    <a:pt x="134" y="221"/>
                    <a:pt x="134" y="221"/>
                    <a:pt x="134" y="221"/>
                  </a:cubicBezTo>
                  <a:cubicBezTo>
                    <a:pt x="135" y="221"/>
                    <a:pt x="136" y="222"/>
                    <a:pt x="137" y="221"/>
                  </a:cubicBezTo>
                  <a:cubicBezTo>
                    <a:pt x="136" y="221"/>
                    <a:pt x="135" y="221"/>
                    <a:pt x="134" y="221"/>
                  </a:cubicBezTo>
                  <a:close/>
                  <a:moveTo>
                    <a:pt x="148" y="241"/>
                  </a:moveTo>
                  <a:cubicBezTo>
                    <a:pt x="148" y="241"/>
                    <a:pt x="148" y="242"/>
                    <a:pt x="148" y="242"/>
                  </a:cubicBezTo>
                  <a:cubicBezTo>
                    <a:pt x="148" y="242"/>
                    <a:pt x="148" y="242"/>
                    <a:pt x="149" y="241"/>
                  </a:cubicBezTo>
                  <a:cubicBezTo>
                    <a:pt x="148" y="241"/>
                    <a:pt x="148" y="241"/>
                    <a:pt x="148" y="241"/>
                  </a:cubicBezTo>
                  <a:close/>
                  <a:moveTo>
                    <a:pt x="198" y="79"/>
                  </a:moveTo>
                  <a:cubicBezTo>
                    <a:pt x="198" y="80"/>
                    <a:pt x="197" y="81"/>
                    <a:pt x="197" y="82"/>
                  </a:cubicBezTo>
                  <a:cubicBezTo>
                    <a:pt x="198" y="81"/>
                    <a:pt x="198" y="80"/>
                    <a:pt x="198" y="79"/>
                  </a:cubicBezTo>
                  <a:close/>
                  <a:moveTo>
                    <a:pt x="63" y="251"/>
                  </a:moveTo>
                  <a:cubicBezTo>
                    <a:pt x="63" y="252"/>
                    <a:pt x="63" y="252"/>
                    <a:pt x="63" y="253"/>
                  </a:cubicBezTo>
                  <a:cubicBezTo>
                    <a:pt x="63" y="252"/>
                    <a:pt x="63" y="252"/>
                    <a:pt x="64" y="251"/>
                  </a:cubicBezTo>
                  <a:cubicBezTo>
                    <a:pt x="64" y="251"/>
                    <a:pt x="63" y="251"/>
                    <a:pt x="63" y="251"/>
                  </a:cubicBezTo>
                  <a:close/>
                  <a:moveTo>
                    <a:pt x="126" y="212"/>
                  </a:moveTo>
                  <a:cubicBezTo>
                    <a:pt x="126" y="212"/>
                    <a:pt x="126" y="212"/>
                    <a:pt x="126" y="212"/>
                  </a:cubicBezTo>
                  <a:cubicBezTo>
                    <a:pt x="126" y="211"/>
                    <a:pt x="125" y="211"/>
                    <a:pt x="125" y="211"/>
                  </a:cubicBezTo>
                  <a:cubicBezTo>
                    <a:pt x="125" y="211"/>
                    <a:pt x="125" y="211"/>
                    <a:pt x="124" y="212"/>
                  </a:cubicBezTo>
                  <a:cubicBezTo>
                    <a:pt x="124" y="212"/>
                    <a:pt x="124" y="212"/>
                    <a:pt x="124" y="212"/>
                  </a:cubicBezTo>
                  <a:cubicBezTo>
                    <a:pt x="125" y="212"/>
                    <a:pt x="126" y="212"/>
                    <a:pt x="126" y="212"/>
                  </a:cubicBezTo>
                  <a:close/>
                  <a:moveTo>
                    <a:pt x="103" y="223"/>
                  </a:moveTo>
                  <a:cubicBezTo>
                    <a:pt x="103" y="223"/>
                    <a:pt x="102" y="223"/>
                    <a:pt x="102" y="223"/>
                  </a:cubicBezTo>
                  <a:cubicBezTo>
                    <a:pt x="102" y="223"/>
                    <a:pt x="102" y="224"/>
                    <a:pt x="102" y="224"/>
                  </a:cubicBezTo>
                  <a:cubicBezTo>
                    <a:pt x="102" y="224"/>
                    <a:pt x="103" y="224"/>
                    <a:pt x="103" y="223"/>
                  </a:cubicBezTo>
                  <a:close/>
                  <a:moveTo>
                    <a:pt x="127" y="198"/>
                  </a:moveTo>
                  <a:cubicBezTo>
                    <a:pt x="127" y="199"/>
                    <a:pt x="127" y="199"/>
                    <a:pt x="128" y="199"/>
                  </a:cubicBezTo>
                  <a:cubicBezTo>
                    <a:pt x="127" y="199"/>
                    <a:pt x="127" y="198"/>
                    <a:pt x="127" y="198"/>
                  </a:cubicBezTo>
                  <a:close/>
                  <a:moveTo>
                    <a:pt x="107" y="181"/>
                  </a:moveTo>
                  <a:cubicBezTo>
                    <a:pt x="107" y="181"/>
                    <a:pt x="107" y="181"/>
                    <a:pt x="107" y="181"/>
                  </a:cubicBezTo>
                  <a:cubicBezTo>
                    <a:pt x="107" y="182"/>
                    <a:pt x="107" y="182"/>
                    <a:pt x="107" y="183"/>
                  </a:cubicBezTo>
                  <a:cubicBezTo>
                    <a:pt x="107" y="183"/>
                    <a:pt x="107" y="184"/>
                    <a:pt x="107" y="184"/>
                  </a:cubicBezTo>
                  <a:cubicBezTo>
                    <a:pt x="107" y="183"/>
                    <a:pt x="107" y="182"/>
                    <a:pt x="107" y="181"/>
                  </a:cubicBezTo>
                  <a:close/>
                  <a:moveTo>
                    <a:pt x="138" y="224"/>
                  </a:moveTo>
                  <a:cubicBezTo>
                    <a:pt x="138" y="224"/>
                    <a:pt x="138" y="224"/>
                    <a:pt x="138" y="224"/>
                  </a:cubicBezTo>
                  <a:cubicBezTo>
                    <a:pt x="139" y="224"/>
                    <a:pt x="139" y="225"/>
                    <a:pt x="139" y="225"/>
                  </a:cubicBezTo>
                  <a:cubicBezTo>
                    <a:pt x="139" y="225"/>
                    <a:pt x="139" y="225"/>
                    <a:pt x="140" y="225"/>
                  </a:cubicBezTo>
                  <a:cubicBezTo>
                    <a:pt x="139" y="224"/>
                    <a:pt x="139" y="224"/>
                    <a:pt x="138" y="224"/>
                  </a:cubicBezTo>
                  <a:close/>
                  <a:moveTo>
                    <a:pt x="178" y="98"/>
                  </a:moveTo>
                  <a:cubicBezTo>
                    <a:pt x="178" y="98"/>
                    <a:pt x="178" y="98"/>
                    <a:pt x="178" y="98"/>
                  </a:cubicBezTo>
                  <a:cubicBezTo>
                    <a:pt x="178" y="99"/>
                    <a:pt x="178" y="100"/>
                    <a:pt x="177" y="101"/>
                  </a:cubicBezTo>
                  <a:cubicBezTo>
                    <a:pt x="177" y="101"/>
                    <a:pt x="177" y="101"/>
                    <a:pt x="178" y="101"/>
                  </a:cubicBezTo>
                  <a:cubicBezTo>
                    <a:pt x="178" y="100"/>
                    <a:pt x="178" y="99"/>
                    <a:pt x="178" y="98"/>
                  </a:cubicBezTo>
                  <a:close/>
                  <a:moveTo>
                    <a:pt x="146" y="202"/>
                  </a:moveTo>
                  <a:cubicBezTo>
                    <a:pt x="146" y="203"/>
                    <a:pt x="146" y="203"/>
                    <a:pt x="146" y="204"/>
                  </a:cubicBezTo>
                  <a:cubicBezTo>
                    <a:pt x="146" y="204"/>
                    <a:pt x="146" y="204"/>
                    <a:pt x="146" y="204"/>
                  </a:cubicBezTo>
                  <a:cubicBezTo>
                    <a:pt x="146" y="203"/>
                    <a:pt x="147" y="203"/>
                    <a:pt x="147" y="203"/>
                  </a:cubicBezTo>
                  <a:cubicBezTo>
                    <a:pt x="147" y="203"/>
                    <a:pt x="147" y="203"/>
                    <a:pt x="146" y="202"/>
                  </a:cubicBezTo>
                  <a:close/>
                  <a:moveTo>
                    <a:pt x="126" y="225"/>
                  </a:moveTo>
                  <a:cubicBezTo>
                    <a:pt x="126" y="225"/>
                    <a:pt x="126" y="225"/>
                    <a:pt x="126" y="225"/>
                  </a:cubicBezTo>
                  <a:cubicBezTo>
                    <a:pt x="126" y="224"/>
                    <a:pt x="125" y="224"/>
                    <a:pt x="125" y="223"/>
                  </a:cubicBezTo>
                  <a:cubicBezTo>
                    <a:pt x="125" y="223"/>
                    <a:pt x="125" y="224"/>
                    <a:pt x="124" y="224"/>
                  </a:cubicBezTo>
                  <a:cubicBezTo>
                    <a:pt x="125" y="224"/>
                    <a:pt x="125" y="224"/>
                    <a:pt x="126" y="225"/>
                  </a:cubicBezTo>
                  <a:close/>
                  <a:moveTo>
                    <a:pt x="64" y="273"/>
                  </a:moveTo>
                  <a:cubicBezTo>
                    <a:pt x="64" y="273"/>
                    <a:pt x="64" y="273"/>
                    <a:pt x="64" y="273"/>
                  </a:cubicBezTo>
                  <a:cubicBezTo>
                    <a:pt x="64" y="274"/>
                    <a:pt x="64" y="275"/>
                    <a:pt x="64" y="275"/>
                  </a:cubicBezTo>
                  <a:cubicBezTo>
                    <a:pt x="64" y="275"/>
                    <a:pt x="64" y="274"/>
                    <a:pt x="64" y="273"/>
                  </a:cubicBezTo>
                  <a:close/>
                  <a:moveTo>
                    <a:pt x="108" y="142"/>
                  </a:moveTo>
                  <a:cubicBezTo>
                    <a:pt x="109" y="142"/>
                    <a:pt x="109" y="142"/>
                    <a:pt x="108" y="141"/>
                  </a:cubicBezTo>
                  <a:cubicBezTo>
                    <a:pt x="108" y="141"/>
                    <a:pt x="108" y="142"/>
                    <a:pt x="108" y="142"/>
                  </a:cubicBezTo>
                  <a:close/>
                  <a:moveTo>
                    <a:pt x="109" y="174"/>
                  </a:moveTo>
                  <a:cubicBezTo>
                    <a:pt x="109" y="173"/>
                    <a:pt x="110" y="173"/>
                    <a:pt x="110" y="173"/>
                  </a:cubicBezTo>
                  <a:cubicBezTo>
                    <a:pt x="110" y="173"/>
                    <a:pt x="109" y="173"/>
                    <a:pt x="109" y="172"/>
                  </a:cubicBezTo>
                  <a:cubicBezTo>
                    <a:pt x="109" y="173"/>
                    <a:pt x="109" y="173"/>
                    <a:pt x="109" y="174"/>
                  </a:cubicBezTo>
                  <a:close/>
                  <a:moveTo>
                    <a:pt x="41" y="145"/>
                  </a:moveTo>
                  <a:cubicBezTo>
                    <a:pt x="41" y="145"/>
                    <a:pt x="41" y="145"/>
                    <a:pt x="41" y="145"/>
                  </a:cubicBezTo>
                  <a:cubicBezTo>
                    <a:pt x="40" y="146"/>
                    <a:pt x="40" y="146"/>
                    <a:pt x="40" y="146"/>
                  </a:cubicBezTo>
                  <a:cubicBezTo>
                    <a:pt x="39" y="146"/>
                    <a:pt x="39" y="146"/>
                    <a:pt x="40" y="147"/>
                  </a:cubicBezTo>
                  <a:cubicBezTo>
                    <a:pt x="40" y="146"/>
                    <a:pt x="41" y="146"/>
                    <a:pt x="41" y="145"/>
                  </a:cubicBezTo>
                  <a:close/>
                  <a:moveTo>
                    <a:pt x="110" y="134"/>
                  </a:moveTo>
                  <a:cubicBezTo>
                    <a:pt x="110" y="134"/>
                    <a:pt x="110" y="134"/>
                    <a:pt x="110" y="134"/>
                  </a:cubicBezTo>
                  <a:cubicBezTo>
                    <a:pt x="110" y="135"/>
                    <a:pt x="110" y="135"/>
                    <a:pt x="110" y="136"/>
                  </a:cubicBezTo>
                  <a:cubicBezTo>
                    <a:pt x="110" y="136"/>
                    <a:pt x="110" y="136"/>
                    <a:pt x="110" y="136"/>
                  </a:cubicBezTo>
                  <a:cubicBezTo>
                    <a:pt x="110" y="135"/>
                    <a:pt x="110" y="135"/>
                    <a:pt x="110" y="134"/>
                  </a:cubicBezTo>
                  <a:close/>
                  <a:moveTo>
                    <a:pt x="102" y="7"/>
                  </a:moveTo>
                  <a:cubicBezTo>
                    <a:pt x="102" y="6"/>
                    <a:pt x="103" y="6"/>
                    <a:pt x="103" y="5"/>
                  </a:cubicBezTo>
                  <a:cubicBezTo>
                    <a:pt x="102" y="6"/>
                    <a:pt x="102" y="6"/>
                    <a:pt x="102" y="7"/>
                  </a:cubicBezTo>
                  <a:close/>
                  <a:moveTo>
                    <a:pt x="193" y="190"/>
                  </a:moveTo>
                  <a:cubicBezTo>
                    <a:pt x="193" y="190"/>
                    <a:pt x="193" y="190"/>
                    <a:pt x="194" y="190"/>
                  </a:cubicBezTo>
                  <a:cubicBezTo>
                    <a:pt x="194" y="190"/>
                    <a:pt x="194" y="190"/>
                    <a:pt x="194" y="189"/>
                  </a:cubicBezTo>
                  <a:cubicBezTo>
                    <a:pt x="194" y="189"/>
                    <a:pt x="194" y="189"/>
                    <a:pt x="194" y="189"/>
                  </a:cubicBezTo>
                  <a:cubicBezTo>
                    <a:pt x="194" y="189"/>
                    <a:pt x="193" y="190"/>
                    <a:pt x="193" y="190"/>
                  </a:cubicBezTo>
                  <a:close/>
                  <a:moveTo>
                    <a:pt x="137" y="271"/>
                  </a:moveTo>
                  <a:cubicBezTo>
                    <a:pt x="138" y="271"/>
                    <a:pt x="138" y="271"/>
                    <a:pt x="139" y="271"/>
                  </a:cubicBezTo>
                  <a:cubicBezTo>
                    <a:pt x="138" y="271"/>
                    <a:pt x="138" y="271"/>
                    <a:pt x="137" y="271"/>
                  </a:cubicBezTo>
                  <a:close/>
                  <a:moveTo>
                    <a:pt x="115" y="83"/>
                  </a:moveTo>
                  <a:cubicBezTo>
                    <a:pt x="115" y="82"/>
                    <a:pt x="115" y="82"/>
                    <a:pt x="115" y="82"/>
                  </a:cubicBezTo>
                  <a:cubicBezTo>
                    <a:pt x="115" y="82"/>
                    <a:pt x="115" y="82"/>
                    <a:pt x="114" y="81"/>
                  </a:cubicBezTo>
                  <a:cubicBezTo>
                    <a:pt x="114" y="81"/>
                    <a:pt x="114" y="81"/>
                    <a:pt x="114" y="81"/>
                  </a:cubicBezTo>
                  <a:cubicBezTo>
                    <a:pt x="114" y="82"/>
                    <a:pt x="114" y="82"/>
                    <a:pt x="115" y="83"/>
                  </a:cubicBezTo>
                  <a:close/>
                  <a:moveTo>
                    <a:pt x="176" y="190"/>
                  </a:moveTo>
                  <a:cubicBezTo>
                    <a:pt x="176" y="190"/>
                    <a:pt x="176" y="190"/>
                    <a:pt x="176" y="189"/>
                  </a:cubicBezTo>
                  <a:cubicBezTo>
                    <a:pt x="176" y="190"/>
                    <a:pt x="175" y="190"/>
                    <a:pt x="175" y="190"/>
                  </a:cubicBezTo>
                  <a:cubicBezTo>
                    <a:pt x="176" y="190"/>
                    <a:pt x="176" y="190"/>
                    <a:pt x="176" y="190"/>
                  </a:cubicBezTo>
                  <a:close/>
                  <a:moveTo>
                    <a:pt x="48" y="238"/>
                  </a:moveTo>
                  <a:cubicBezTo>
                    <a:pt x="48" y="238"/>
                    <a:pt x="48" y="239"/>
                    <a:pt x="48" y="239"/>
                  </a:cubicBezTo>
                  <a:cubicBezTo>
                    <a:pt x="48" y="239"/>
                    <a:pt x="49" y="239"/>
                    <a:pt x="49" y="239"/>
                  </a:cubicBezTo>
                  <a:cubicBezTo>
                    <a:pt x="49" y="238"/>
                    <a:pt x="49" y="238"/>
                    <a:pt x="48" y="238"/>
                  </a:cubicBezTo>
                  <a:close/>
                  <a:moveTo>
                    <a:pt x="110" y="131"/>
                  </a:moveTo>
                  <a:cubicBezTo>
                    <a:pt x="110" y="131"/>
                    <a:pt x="110" y="131"/>
                    <a:pt x="110" y="131"/>
                  </a:cubicBezTo>
                  <a:cubicBezTo>
                    <a:pt x="110" y="131"/>
                    <a:pt x="110" y="132"/>
                    <a:pt x="110" y="132"/>
                  </a:cubicBezTo>
                  <a:cubicBezTo>
                    <a:pt x="110" y="132"/>
                    <a:pt x="110" y="132"/>
                    <a:pt x="110" y="132"/>
                  </a:cubicBezTo>
                  <a:cubicBezTo>
                    <a:pt x="110" y="132"/>
                    <a:pt x="110" y="131"/>
                    <a:pt x="110" y="131"/>
                  </a:cubicBezTo>
                  <a:close/>
                  <a:moveTo>
                    <a:pt x="170" y="77"/>
                  </a:moveTo>
                  <a:cubicBezTo>
                    <a:pt x="170" y="77"/>
                    <a:pt x="169" y="77"/>
                    <a:pt x="169" y="77"/>
                  </a:cubicBezTo>
                  <a:cubicBezTo>
                    <a:pt x="169" y="77"/>
                    <a:pt x="169" y="77"/>
                    <a:pt x="170" y="77"/>
                  </a:cubicBezTo>
                  <a:close/>
                  <a:moveTo>
                    <a:pt x="111" y="152"/>
                  </a:moveTo>
                  <a:cubicBezTo>
                    <a:pt x="110" y="152"/>
                    <a:pt x="110" y="152"/>
                    <a:pt x="111" y="153"/>
                  </a:cubicBezTo>
                  <a:cubicBezTo>
                    <a:pt x="111" y="152"/>
                    <a:pt x="111" y="152"/>
                    <a:pt x="111" y="152"/>
                  </a:cubicBezTo>
                  <a:close/>
                  <a:moveTo>
                    <a:pt x="110" y="208"/>
                  </a:moveTo>
                  <a:cubicBezTo>
                    <a:pt x="110" y="208"/>
                    <a:pt x="110" y="208"/>
                    <a:pt x="110" y="208"/>
                  </a:cubicBezTo>
                  <a:cubicBezTo>
                    <a:pt x="110" y="207"/>
                    <a:pt x="110" y="207"/>
                    <a:pt x="110" y="207"/>
                  </a:cubicBezTo>
                  <a:cubicBezTo>
                    <a:pt x="110" y="207"/>
                    <a:pt x="109" y="207"/>
                    <a:pt x="109" y="207"/>
                  </a:cubicBezTo>
                  <a:cubicBezTo>
                    <a:pt x="110" y="207"/>
                    <a:pt x="110" y="208"/>
                    <a:pt x="110" y="208"/>
                  </a:cubicBezTo>
                  <a:close/>
                  <a:moveTo>
                    <a:pt x="104" y="206"/>
                  </a:moveTo>
                  <a:cubicBezTo>
                    <a:pt x="104" y="206"/>
                    <a:pt x="104" y="206"/>
                    <a:pt x="104" y="206"/>
                  </a:cubicBezTo>
                  <a:cubicBezTo>
                    <a:pt x="104" y="207"/>
                    <a:pt x="104" y="207"/>
                    <a:pt x="104" y="207"/>
                  </a:cubicBezTo>
                  <a:cubicBezTo>
                    <a:pt x="104" y="207"/>
                    <a:pt x="104" y="207"/>
                    <a:pt x="105" y="207"/>
                  </a:cubicBezTo>
                  <a:cubicBezTo>
                    <a:pt x="104" y="206"/>
                    <a:pt x="104" y="206"/>
                    <a:pt x="104" y="206"/>
                  </a:cubicBezTo>
                  <a:close/>
                  <a:moveTo>
                    <a:pt x="131" y="227"/>
                  </a:moveTo>
                  <a:cubicBezTo>
                    <a:pt x="131" y="227"/>
                    <a:pt x="131" y="226"/>
                    <a:pt x="131" y="226"/>
                  </a:cubicBezTo>
                  <a:cubicBezTo>
                    <a:pt x="131" y="226"/>
                    <a:pt x="131" y="227"/>
                    <a:pt x="130" y="227"/>
                  </a:cubicBezTo>
                  <a:cubicBezTo>
                    <a:pt x="131" y="227"/>
                    <a:pt x="131" y="227"/>
                    <a:pt x="131" y="227"/>
                  </a:cubicBezTo>
                  <a:close/>
                  <a:moveTo>
                    <a:pt x="86" y="228"/>
                  </a:moveTo>
                  <a:cubicBezTo>
                    <a:pt x="86" y="228"/>
                    <a:pt x="86" y="228"/>
                    <a:pt x="86" y="227"/>
                  </a:cubicBezTo>
                  <a:cubicBezTo>
                    <a:pt x="85" y="228"/>
                    <a:pt x="85" y="228"/>
                    <a:pt x="86" y="228"/>
                  </a:cubicBezTo>
                  <a:close/>
                  <a:moveTo>
                    <a:pt x="197" y="190"/>
                  </a:moveTo>
                  <a:cubicBezTo>
                    <a:pt x="197" y="189"/>
                    <a:pt x="197" y="189"/>
                    <a:pt x="197" y="189"/>
                  </a:cubicBezTo>
                  <a:cubicBezTo>
                    <a:pt x="196" y="189"/>
                    <a:pt x="196" y="189"/>
                    <a:pt x="196" y="190"/>
                  </a:cubicBezTo>
                  <a:cubicBezTo>
                    <a:pt x="196" y="190"/>
                    <a:pt x="196" y="190"/>
                    <a:pt x="196" y="190"/>
                  </a:cubicBezTo>
                  <a:cubicBezTo>
                    <a:pt x="196" y="190"/>
                    <a:pt x="196" y="190"/>
                    <a:pt x="197" y="190"/>
                  </a:cubicBezTo>
                  <a:close/>
                  <a:moveTo>
                    <a:pt x="109" y="128"/>
                  </a:moveTo>
                  <a:cubicBezTo>
                    <a:pt x="110" y="128"/>
                    <a:pt x="110" y="128"/>
                    <a:pt x="110" y="128"/>
                  </a:cubicBezTo>
                  <a:cubicBezTo>
                    <a:pt x="110" y="127"/>
                    <a:pt x="110" y="127"/>
                    <a:pt x="109" y="126"/>
                  </a:cubicBezTo>
                  <a:cubicBezTo>
                    <a:pt x="109" y="126"/>
                    <a:pt x="109" y="126"/>
                    <a:pt x="109" y="126"/>
                  </a:cubicBezTo>
                  <a:cubicBezTo>
                    <a:pt x="109" y="127"/>
                    <a:pt x="109" y="127"/>
                    <a:pt x="109" y="128"/>
                  </a:cubicBezTo>
                  <a:close/>
                  <a:moveTo>
                    <a:pt x="30" y="142"/>
                  </a:moveTo>
                  <a:cubicBezTo>
                    <a:pt x="31" y="143"/>
                    <a:pt x="31" y="143"/>
                    <a:pt x="31" y="142"/>
                  </a:cubicBezTo>
                  <a:cubicBezTo>
                    <a:pt x="31" y="142"/>
                    <a:pt x="31" y="142"/>
                    <a:pt x="30" y="142"/>
                  </a:cubicBezTo>
                  <a:close/>
                  <a:moveTo>
                    <a:pt x="141" y="227"/>
                  </a:moveTo>
                  <a:cubicBezTo>
                    <a:pt x="141" y="227"/>
                    <a:pt x="141" y="227"/>
                    <a:pt x="141" y="227"/>
                  </a:cubicBezTo>
                  <a:cubicBezTo>
                    <a:pt x="141" y="227"/>
                    <a:pt x="141" y="227"/>
                    <a:pt x="140" y="227"/>
                  </a:cubicBezTo>
                  <a:cubicBezTo>
                    <a:pt x="141" y="227"/>
                    <a:pt x="141" y="227"/>
                    <a:pt x="141" y="227"/>
                  </a:cubicBezTo>
                  <a:close/>
                  <a:moveTo>
                    <a:pt x="102" y="209"/>
                  </a:moveTo>
                  <a:cubicBezTo>
                    <a:pt x="101" y="208"/>
                    <a:pt x="101" y="208"/>
                    <a:pt x="101" y="208"/>
                  </a:cubicBezTo>
                  <a:cubicBezTo>
                    <a:pt x="101" y="209"/>
                    <a:pt x="101" y="209"/>
                    <a:pt x="102" y="209"/>
                  </a:cubicBezTo>
                  <a:close/>
                  <a:moveTo>
                    <a:pt x="113" y="161"/>
                  </a:moveTo>
                  <a:cubicBezTo>
                    <a:pt x="113" y="162"/>
                    <a:pt x="113" y="162"/>
                    <a:pt x="113" y="162"/>
                  </a:cubicBezTo>
                  <a:cubicBezTo>
                    <a:pt x="113" y="162"/>
                    <a:pt x="113" y="162"/>
                    <a:pt x="113" y="161"/>
                  </a:cubicBezTo>
                  <a:close/>
                  <a:moveTo>
                    <a:pt x="102" y="217"/>
                  </a:moveTo>
                  <a:cubicBezTo>
                    <a:pt x="102" y="217"/>
                    <a:pt x="103" y="217"/>
                    <a:pt x="103" y="217"/>
                  </a:cubicBezTo>
                  <a:cubicBezTo>
                    <a:pt x="103" y="217"/>
                    <a:pt x="103" y="217"/>
                    <a:pt x="103" y="217"/>
                  </a:cubicBezTo>
                  <a:cubicBezTo>
                    <a:pt x="103" y="217"/>
                    <a:pt x="103" y="217"/>
                    <a:pt x="102" y="217"/>
                  </a:cubicBezTo>
                  <a:close/>
                  <a:moveTo>
                    <a:pt x="106" y="64"/>
                  </a:moveTo>
                  <a:cubicBezTo>
                    <a:pt x="106" y="64"/>
                    <a:pt x="106" y="64"/>
                    <a:pt x="106" y="63"/>
                  </a:cubicBezTo>
                  <a:cubicBezTo>
                    <a:pt x="106" y="63"/>
                    <a:pt x="106" y="63"/>
                    <a:pt x="106" y="64"/>
                  </a:cubicBezTo>
                  <a:close/>
                  <a:moveTo>
                    <a:pt x="95" y="228"/>
                  </a:moveTo>
                  <a:cubicBezTo>
                    <a:pt x="95" y="228"/>
                    <a:pt x="95" y="229"/>
                    <a:pt x="96" y="228"/>
                  </a:cubicBezTo>
                  <a:cubicBezTo>
                    <a:pt x="95" y="228"/>
                    <a:pt x="95" y="228"/>
                    <a:pt x="95" y="228"/>
                  </a:cubicBezTo>
                  <a:close/>
                  <a:moveTo>
                    <a:pt x="106" y="223"/>
                  </a:moveTo>
                  <a:cubicBezTo>
                    <a:pt x="106" y="223"/>
                    <a:pt x="106" y="223"/>
                    <a:pt x="106" y="224"/>
                  </a:cubicBezTo>
                  <a:cubicBezTo>
                    <a:pt x="107" y="224"/>
                    <a:pt x="107" y="223"/>
                    <a:pt x="107" y="223"/>
                  </a:cubicBezTo>
                  <a:cubicBezTo>
                    <a:pt x="107" y="223"/>
                    <a:pt x="106" y="223"/>
                    <a:pt x="106" y="223"/>
                  </a:cubicBezTo>
                  <a:close/>
                  <a:moveTo>
                    <a:pt x="104" y="62"/>
                  </a:moveTo>
                  <a:cubicBezTo>
                    <a:pt x="104" y="63"/>
                    <a:pt x="104" y="63"/>
                    <a:pt x="104" y="63"/>
                  </a:cubicBezTo>
                  <a:cubicBezTo>
                    <a:pt x="104" y="63"/>
                    <a:pt x="104" y="63"/>
                    <a:pt x="104" y="63"/>
                  </a:cubicBezTo>
                  <a:cubicBezTo>
                    <a:pt x="104" y="62"/>
                    <a:pt x="104" y="62"/>
                    <a:pt x="104" y="62"/>
                  </a:cubicBezTo>
                  <a:close/>
                  <a:moveTo>
                    <a:pt x="30" y="145"/>
                  </a:moveTo>
                  <a:cubicBezTo>
                    <a:pt x="29" y="145"/>
                    <a:pt x="29" y="145"/>
                    <a:pt x="29" y="146"/>
                  </a:cubicBezTo>
                  <a:cubicBezTo>
                    <a:pt x="29" y="146"/>
                    <a:pt x="29" y="146"/>
                    <a:pt x="30" y="145"/>
                  </a:cubicBezTo>
                  <a:close/>
                  <a:moveTo>
                    <a:pt x="116" y="8"/>
                  </a:moveTo>
                  <a:cubicBezTo>
                    <a:pt x="115" y="8"/>
                    <a:pt x="115" y="7"/>
                    <a:pt x="115" y="7"/>
                  </a:cubicBezTo>
                  <a:cubicBezTo>
                    <a:pt x="115" y="8"/>
                    <a:pt x="115" y="8"/>
                    <a:pt x="116" y="8"/>
                  </a:cubicBezTo>
                  <a:close/>
                  <a:moveTo>
                    <a:pt x="41" y="149"/>
                  </a:moveTo>
                  <a:cubicBezTo>
                    <a:pt x="41" y="149"/>
                    <a:pt x="41" y="148"/>
                    <a:pt x="41" y="148"/>
                  </a:cubicBezTo>
                  <a:cubicBezTo>
                    <a:pt x="40" y="148"/>
                    <a:pt x="40" y="148"/>
                    <a:pt x="41" y="149"/>
                  </a:cubicBezTo>
                  <a:close/>
                  <a:moveTo>
                    <a:pt x="118" y="8"/>
                  </a:moveTo>
                  <a:cubicBezTo>
                    <a:pt x="118" y="8"/>
                    <a:pt x="118" y="9"/>
                    <a:pt x="118" y="9"/>
                  </a:cubicBezTo>
                  <a:cubicBezTo>
                    <a:pt x="118" y="9"/>
                    <a:pt x="118" y="9"/>
                    <a:pt x="118" y="9"/>
                  </a:cubicBezTo>
                  <a:cubicBezTo>
                    <a:pt x="118" y="9"/>
                    <a:pt x="118" y="8"/>
                    <a:pt x="118" y="8"/>
                  </a:cubicBezTo>
                  <a:close/>
                  <a:moveTo>
                    <a:pt x="117" y="162"/>
                  </a:moveTo>
                  <a:cubicBezTo>
                    <a:pt x="117" y="162"/>
                    <a:pt x="117" y="162"/>
                    <a:pt x="118" y="162"/>
                  </a:cubicBezTo>
                  <a:cubicBezTo>
                    <a:pt x="118" y="162"/>
                    <a:pt x="118" y="161"/>
                    <a:pt x="118" y="161"/>
                  </a:cubicBezTo>
                  <a:cubicBezTo>
                    <a:pt x="117" y="161"/>
                    <a:pt x="117" y="161"/>
                    <a:pt x="117" y="161"/>
                  </a:cubicBezTo>
                  <a:cubicBezTo>
                    <a:pt x="117" y="161"/>
                    <a:pt x="117" y="162"/>
                    <a:pt x="117" y="162"/>
                  </a:cubicBezTo>
                  <a:close/>
                  <a:moveTo>
                    <a:pt x="183" y="269"/>
                  </a:moveTo>
                  <a:cubicBezTo>
                    <a:pt x="183" y="269"/>
                    <a:pt x="183" y="269"/>
                    <a:pt x="183" y="269"/>
                  </a:cubicBezTo>
                  <a:cubicBezTo>
                    <a:pt x="183" y="269"/>
                    <a:pt x="183" y="269"/>
                    <a:pt x="183" y="269"/>
                  </a:cubicBezTo>
                  <a:cubicBezTo>
                    <a:pt x="183" y="269"/>
                    <a:pt x="183" y="269"/>
                    <a:pt x="183" y="269"/>
                  </a:cubicBezTo>
                  <a:cubicBezTo>
                    <a:pt x="183" y="269"/>
                    <a:pt x="183" y="269"/>
                    <a:pt x="183" y="269"/>
                  </a:cubicBezTo>
                  <a:cubicBezTo>
                    <a:pt x="183" y="269"/>
                    <a:pt x="183" y="269"/>
                    <a:pt x="183" y="269"/>
                  </a:cubicBezTo>
                  <a:close/>
                  <a:moveTo>
                    <a:pt x="110" y="161"/>
                  </a:moveTo>
                  <a:cubicBezTo>
                    <a:pt x="110" y="161"/>
                    <a:pt x="111" y="161"/>
                    <a:pt x="111" y="161"/>
                  </a:cubicBezTo>
                  <a:cubicBezTo>
                    <a:pt x="111" y="160"/>
                    <a:pt x="111" y="160"/>
                    <a:pt x="110" y="160"/>
                  </a:cubicBezTo>
                  <a:cubicBezTo>
                    <a:pt x="110" y="160"/>
                    <a:pt x="110" y="161"/>
                    <a:pt x="110" y="161"/>
                  </a:cubicBezTo>
                  <a:close/>
                  <a:moveTo>
                    <a:pt x="132" y="229"/>
                  </a:moveTo>
                  <a:cubicBezTo>
                    <a:pt x="132" y="229"/>
                    <a:pt x="132" y="229"/>
                    <a:pt x="132" y="229"/>
                  </a:cubicBezTo>
                  <a:cubicBezTo>
                    <a:pt x="132" y="229"/>
                    <a:pt x="132" y="229"/>
                    <a:pt x="132" y="230"/>
                  </a:cubicBezTo>
                  <a:cubicBezTo>
                    <a:pt x="132" y="229"/>
                    <a:pt x="132" y="229"/>
                    <a:pt x="132" y="229"/>
                  </a:cubicBezTo>
                  <a:cubicBezTo>
                    <a:pt x="132" y="229"/>
                    <a:pt x="132" y="229"/>
                    <a:pt x="132" y="229"/>
                  </a:cubicBezTo>
                  <a:close/>
                  <a:moveTo>
                    <a:pt x="118" y="164"/>
                  </a:moveTo>
                  <a:cubicBezTo>
                    <a:pt x="118" y="164"/>
                    <a:pt x="118" y="164"/>
                    <a:pt x="118" y="164"/>
                  </a:cubicBezTo>
                  <a:cubicBezTo>
                    <a:pt x="118" y="164"/>
                    <a:pt x="118" y="164"/>
                    <a:pt x="118" y="163"/>
                  </a:cubicBezTo>
                  <a:cubicBezTo>
                    <a:pt x="118" y="163"/>
                    <a:pt x="118" y="163"/>
                    <a:pt x="118" y="163"/>
                  </a:cubicBezTo>
                  <a:cubicBezTo>
                    <a:pt x="118" y="164"/>
                    <a:pt x="118" y="164"/>
                    <a:pt x="118" y="164"/>
                  </a:cubicBezTo>
                  <a:close/>
                  <a:moveTo>
                    <a:pt x="96" y="223"/>
                  </a:moveTo>
                  <a:cubicBezTo>
                    <a:pt x="96" y="223"/>
                    <a:pt x="97" y="223"/>
                    <a:pt x="97" y="223"/>
                  </a:cubicBezTo>
                  <a:cubicBezTo>
                    <a:pt x="97" y="223"/>
                    <a:pt x="96" y="223"/>
                    <a:pt x="96" y="223"/>
                  </a:cubicBezTo>
                  <a:close/>
                  <a:moveTo>
                    <a:pt x="29" y="206"/>
                  </a:moveTo>
                  <a:cubicBezTo>
                    <a:pt x="29" y="206"/>
                    <a:pt x="29" y="206"/>
                    <a:pt x="28" y="206"/>
                  </a:cubicBezTo>
                  <a:cubicBezTo>
                    <a:pt x="28" y="206"/>
                    <a:pt x="28" y="207"/>
                    <a:pt x="28" y="207"/>
                  </a:cubicBezTo>
                  <a:cubicBezTo>
                    <a:pt x="28" y="207"/>
                    <a:pt x="28" y="207"/>
                    <a:pt x="29" y="207"/>
                  </a:cubicBezTo>
                  <a:cubicBezTo>
                    <a:pt x="29" y="207"/>
                    <a:pt x="29" y="206"/>
                    <a:pt x="29" y="206"/>
                  </a:cubicBezTo>
                  <a:close/>
                  <a:moveTo>
                    <a:pt x="107" y="85"/>
                  </a:moveTo>
                  <a:cubicBezTo>
                    <a:pt x="107" y="85"/>
                    <a:pt x="107" y="85"/>
                    <a:pt x="107" y="85"/>
                  </a:cubicBezTo>
                  <a:cubicBezTo>
                    <a:pt x="107" y="85"/>
                    <a:pt x="107" y="85"/>
                    <a:pt x="107" y="85"/>
                  </a:cubicBezTo>
                  <a:cubicBezTo>
                    <a:pt x="107" y="85"/>
                    <a:pt x="107" y="85"/>
                    <a:pt x="107" y="85"/>
                  </a:cubicBezTo>
                  <a:cubicBezTo>
                    <a:pt x="107" y="85"/>
                    <a:pt x="107" y="85"/>
                    <a:pt x="107" y="85"/>
                  </a:cubicBezTo>
                  <a:close/>
                  <a:moveTo>
                    <a:pt x="44" y="246"/>
                  </a:moveTo>
                  <a:cubicBezTo>
                    <a:pt x="44" y="246"/>
                    <a:pt x="44" y="246"/>
                    <a:pt x="44" y="246"/>
                  </a:cubicBezTo>
                  <a:cubicBezTo>
                    <a:pt x="44" y="247"/>
                    <a:pt x="44" y="247"/>
                    <a:pt x="44" y="247"/>
                  </a:cubicBezTo>
                  <a:cubicBezTo>
                    <a:pt x="44" y="247"/>
                    <a:pt x="44" y="247"/>
                    <a:pt x="44" y="247"/>
                  </a:cubicBezTo>
                  <a:cubicBezTo>
                    <a:pt x="44" y="247"/>
                    <a:pt x="44" y="247"/>
                    <a:pt x="44" y="246"/>
                  </a:cubicBezTo>
                  <a:close/>
                  <a:moveTo>
                    <a:pt x="115" y="195"/>
                  </a:moveTo>
                  <a:cubicBezTo>
                    <a:pt x="115" y="195"/>
                    <a:pt x="115" y="195"/>
                    <a:pt x="115" y="195"/>
                  </a:cubicBezTo>
                  <a:cubicBezTo>
                    <a:pt x="115" y="195"/>
                    <a:pt x="115" y="196"/>
                    <a:pt x="115" y="196"/>
                  </a:cubicBezTo>
                  <a:cubicBezTo>
                    <a:pt x="115" y="196"/>
                    <a:pt x="115" y="196"/>
                    <a:pt x="115" y="196"/>
                  </a:cubicBezTo>
                  <a:cubicBezTo>
                    <a:pt x="115" y="196"/>
                    <a:pt x="115" y="195"/>
                    <a:pt x="115" y="195"/>
                  </a:cubicBezTo>
                  <a:close/>
                  <a:moveTo>
                    <a:pt x="103" y="227"/>
                  </a:moveTo>
                  <a:cubicBezTo>
                    <a:pt x="103" y="227"/>
                    <a:pt x="103" y="227"/>
                    <a:pt x="103" y="227"/>
                  </a:cubicBezTo>
                  <a:cubicBezTo>
                    <a:pt x="103" y="227"/>
                    <a:pt x="103" y="227"/>
                    <a:pt x="103" y="227"/>
                  </a:cubicBezTo>
                  <a:cubicBezTo>
                    <a:pt x="103" y="227"/>
                    <a:pt x="103" y="227"/>
                    <a:pt x="103" y="227"/>
                  </a:cubicBezTo>
                  <a:cubicBezTo>
                    <a:pt x="103" y="227"/>
                    <a:pt x="103" y="227"/>
                    <a:pt x="103" y="227"/>
                  </a:cubicBezTo>
                  <a:close/>
                  <a:moveTo>
                    <a:pt x="120" y="221"/>
                  </a:moveTo>
                  <a:cubicBezTo>
                    <a:pt x="120" y="221"/>
                    <a:pt x="120" y="221"/>
                    <a:pt x="120" y="221"/>
                  </a:cubicBezTo>
                  <a:cubicBezTo>
                    <a:pt x="119" y="221"/>
                    <a:pt x="119" y="221"/>
                    <a:pt x="119" y="221"/>
                  </a:cubicBezTo>
                  <a:cubicBezTo>
                    <a:pt x="119" y="221"/>
                    <a:pt x="119" y="221"/>
                    <a:pt x="119" y="221"/>
                  </a:cubicBezTo>
                  <a:cubicBezTo>
                    <a:pt x="119" y="221"/>
                    <a:pt x="119" y="221"/>
                    <a:pt x="120" y="22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solidFill>
                <a:srgbClr val="CC99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14" name="图片 2">
            <a:extLst>
              <a:ext uri="{FF2B5EF4-FFF2-40B4-BE49-F238E27FC236}">
                <a16:creationId xmlns="" xmlns:a16="http://schemas.microsoft.com/office/drawing/2014/main" id="{0A252268-50F0-4173-A440-F40AAD80C6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7228" y="518584"/>
            <a:ext cx="2809504" cy="153471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566687" y="1542163"/>
            <a:ext cx="5824257" cy="302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zh-TW" sz="2600" b="1" dirty="0">
                <a:solidFill>
                  <a:schemeClr val="bg1">
                    <a:lumMod val="50000"/>
                  </a:schemeClr>
                </a:solidFill>
              </a:rPr>
              <a:t>教育部的「校園性侵害或性騷擾防治準則」，明訂教職員工生應尊重他人與自己的性或身體自主，不得有「</a:t>
            </a:r>
            <a:r>
              <a:rPr lang="zh-TW" altLang="zh-TW" sz="2600" b="1" dirty="0">
                <a:solidFill>
                  <a:srgbClr val="FD7F91"/>
                </a:solidFill>
              </a:rPr>
              <a:t>不受歡迎之追求行為</a:t>
            </a:r>
            <a:r>
              <a:rPr lang="zh-TW" altLang="zh-TW" sz="2600" b="1" dirty="0">
                <a:solidFill>
                  <a:schemeClr val="bg1">
                    <a:lumMod val="50000"/>
                  </a:schemeClr>
                </a:solidFill>
              </a:rPr>
              <a:t>」、「</a:t>
            </a:r>
            <a:r>
              <a:rPr lang="zh-TW" altLang="zh-TW" sz="2600" b="1" dirty="0">
                <a:solidFill>
                  <a:srgbClr val="FD7F91"/>
                </a:solidFill>
              </a:rPr>
              <a:t>以強制或暴力手段處理與性或性別有關之衝突</a:t>
            </a:r>
            <a:r>
              <a:rPr lang="zh-TW" altLang="zh-TW" sz="2600" b="1" dirty="0">
                <a:solidFill>
                  <a:schemeClr val="bg1">
                    <a:lumMod val="50000"/>
                  </a:schemeClr>
                </a:solidFill>
              </a:rPr>
              <a:t>」等行為。</a:t>
            </a:r>
          </a:p>
        </p:txBody>
      </p:sp>
    </p:spTree>
    <p:extLst>
      <p:ext uri="{BB962C8B-B14F-4D97-AF65-F5344CB8AC3E}">
        <p14:creationId xmlns:p14="http://schemas.microsoft.com/office/powerpoint/2010/main" val="396825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>
            <a:extLst>
              <a:ext uri="{FF2B5EF4-FFF2-40B4-BE49-F238E27FC236}">
                <a16:creationId xmlns="" xmlns:a16="http://schemas.microsoft.com/office/drawing/2014/main" id="{0AC8C5D1-40DC-415F-8262-2731C26F1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38254" y="-1549235"/>
            <a:ext cx="6206636" cy="9305105"/>
          </a:xfrm>
          <a:prstGeom prst="rect">
            <a:avLst/>
          </a:prstGeom>
        </p:spPr>
      </p:pic>
      <p:pic>
        <p:nvPicPr>
          <p:cNvPr id="14" name="图形 5">
            <a:extLst>
              <a:ext uri="{FF2B5EF4-FFF2-40B4-BE49-F238E27FC236}">
                <a16:creationId xmlns="" xmlns:a16="http://schemas.microsoft.com/office/drawing/2014/main" id="{D64955D6-61BB-4395-89A6-48D3712A8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613" y="1002707"/>
            <a:ext cx="7860003" cy="4484630"/>
          </a:xfrm>
          <a:prstGeom prst="rect">
            <a:avLst/>
          </a:prstGeom>
        </p:spPr>
      </p:pic>
      <p:grpSp>
        <p:nvGrpSpPr>
          <p:cNvPr id="9" name="群組 8">
            <a:extLst>
              <a:ext uri="{FF2B5EF4-FFF2-40B4-BE49-F238E27FC236}">
                <a16:creationId xmlns="" xmlns:a16="http://schemas.microsoft.com/office/drawing/2014/main" id="{30656B19-739B-4DBB-BC61-76D08746F76D}"/>
              </a:ext>
            </a:extLst>
          </p:cNvPr>
          <p:cNvGrpSpPr/>
          <p:nvPr/>
        </p:nvGrpSpPr>
        <p:grpSpPr>
          <a:xfrm>
            <a:off x="-85379" y="222447"/>
            <a:ext cx="6075214" cy="823064"/>
            <a:chOff x="-85379" y="222447"/>
            <a:chExt cx="6075214" cy="823064"/>
          </a:xfrm>
        </p:grpSpPr>
        <p:sp>
          <p:nvSpPr>
            <p:cNvPr id="10" name="箭號: 五邊形 9">
              <a:extLst>
                <a:ext uri="{FF2B5EF4-FFF2-40B4-BE49-F238E27FC236}">
                  <a16:creationId xmlns="" xmlns:a16="http://schemas.microsoft.com/office/drawing/2014/main" id="{EE086B5A-B9DC-4F0F-9EB4-E6AEE4953CC6}"/>
                </a:ext>
              </a:extLst>
            </p:cNvPr>
            <p:cNvSpPr/>
            <p:nvPr/>
          </p:nvSpPr>
          <p:spPr>
            <a:xfrm>
              <a:off x="-85379" y="269998"/>
              <a:ext cx="5716588" cy="775513"/>
            </a:xfrm>
            <a:prstGeom prst="homePlat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="" xmlns:a16="http://schemas.microsoft.com/office/drawing/2014/main" id="{47803814-D103-45D5-8888-C4AFDF20DC72}"/>
                </a:ext>
              </a:extLst>
            </p:cNvPr>
            <p:cNvSpPr/>
            <p:nvPr/>
          </p:nvSpPr>
          <p:spPr>
            <a:xfrm>
              <a:off x="83308" y="365368"/>
              <a:ext cx="5109091" cy="584775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zh-TW" altLang="zh-TW" sz="3200" b="1" dirty="0">
                  <a:solidFill>
                    <a:schemeClr val="accent1">
                      <a:lumMod val="75000"/>
                    </a:schemeClr>
                  </a:solidFill>
                  <a:latin typeface="Gen Jyuu Gothic Bold" panose="020B0602020203020207" pitchFamily="34" charset="-120"/>
                  <a:ea typeface="Gen Jyuu Gothic Bold" panose="020B0602020203020207" pitchFamily="34" charset="-120"/>
                  <a:cs typeface="Gen Jyuu Gothic Bold" panose="020B0602020203020207" pitchFamily="34" charset="-120"/>
                </a:rPr>
                <a:t>一、什麼是「過度追求」？</a:t>
              </a:r>
            </a:p>
          </p:txBody>
        </p:sp>
        <p:sp>
          <p:nvSpPr>
            <p:cNvPr id="12" name="Freeform 258">
              <a:extLst>
                <a:ext uri="{FF2B5EF4-FFF2-40B4-BE49-F238E27FC236}">
                  <a16:creationId xmlns="" xmlns:a16="http://schemas.microsoft.com/office/drawing/2014/main" id="{38E4F80A-BB2A-40C5-B8E5-13B25E3752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1379" y="222447"/>
              <a:ext cx="568456" cy="732709"/>
            </a:xfrm>
            <a:custGeom>
              <a:avLst/>
              <a:gdLst>
                <a:gd name="T0" fmla="*/ 29 w 219"/>
                <a:gd name="T1" fmla="*/ 204 h 282"/>
                <a:gd name="T2" fmla="*/ 61 w 219"/>
                <a:gd name="T3" fmla="*/ 50 h 282"/>
                <a:gd name="T4" fmla="*/ 1 w 219"/>
                <a:gd name="T5" fmla="*/ 127 h 282"/>
                <a:gd name="T6" fmla="*/ 100 w 219"/>
                <a:gd name="T7" fmla="*/ 4 h 282"/>
                <a:gd name="T8" fmla="*/ 178 w 219"/>
                <a:gd name="T9" fmla="*/ 67 h 282"/>
                <a:gd name="T10" fmla="*/ 153 w 219"/>
                <a:gd name="T11" fmla="*/ 181 h 282"/>
                <a:gd name="T12" fmla="*/ 114 w 219"/>
                <a:gd name="T13" fmla="*/ 66 h 282"/>
                <a:gd name="T14" fmla="*/ 165 w 219"/>
                <a:gd name="T15" fmla="*/ 199 h 282"/>
                <a:gd name="T16" fmla="*/ 41 w 219"/>
                <a:gd name="T17" fmla="*/ 73 h 282"/>
                <a:gd name="T18" fmla="*/ 187 w 219"/>
                <a:gd name="T19" fmla="*/ 97 h 282"/>
                <a:gd name="T20" fmla="*/ 139 w 219"/>
                <a:gd name="T21" fmla="*/ 250 h 282"/>
                <a:gd name="T22" fmla="*/ 29 w 219"/>
                <a:gd name="T23" fmla="*/ 124 h 282"/>
                <a:gd name="T24" fmla="*/ 59 w 219"/>
                <a:gd name="T25" fmla="*/ 135 h 282"/>
                <a:gd name="T26" fmla="*/ 72 w 219"/>
                <a:gd name="T27" fmla="*/ 273 h 282"/>
                <a:gd name="T28" fmla="*/ 215 w 219"/>
                <a:gd name="T29" fmla="*/ 178 h 282"/>
                <a:gd name="T30" fmla="*/ 55 w 219"/>
                <a:gd name="T31" fmla="*/ 230 h 282"/>
                <a:gd name="T32" fmla="*/ 117 w 219"/>
                <a:gd name="T33" fmla="*/ 251 h 282"/>
                <a:gd name="T34" fmla="*/ 139 w 219"/>
                <a:gd name="T35" fmla="*/ 238 h 282"/>
                <a:gd name="T36" fmla="*/ 208 w 219"/>
                <a:gd name="T37" fmla="*/ 162 h 282"/>
                <a:gd name="T38" fmla="*/ 89 w 219"/>
                <a:gd name="T39" fmla="*/ 206 h 282"/>
                <a:gd name="T40" fmla="*/ 85 w 219"/>
                <a:gd name="T41" fmla="*/ 198 h 282"/>
                <a:gd name="T42" fmla="*/ 25 w 219"/>
                <a:gd name="T43" fmla="*/ 52 h 282"/>
                <a:gd name="T44" fmla="*/ 102 w 219"/>
                <a:gd name="T45" fmla="*/ 246 h 282"/>
                <a:gd name="T46" fmla="*/ 130 w 219"/>
                <a:gd name="T47" fmla="*/ 196 h 282"/>
                <a:gd name="T48" fmla="*/ 44 w 219"/>
                <a:gd name="T49" fmla="*/ 226 h 282"/>
                <a:gd name="T50" fmla="*/ 112 w 219"/>
                <a:gd name="T51" fmla="*/ 238 h 282"/>
                <a:gd name="T52" fmla="*/ 152 w 219"/>
                <a:gd name="T53" fmla="*/ 227 h 282"/>
                <a:gd name="T54" fmla="*/ 163 w 219"/>
                <a:gd name="T55" fmla="*/ 234 h 282"/>
                <a:gd name="T56" fmla="*/ 171 w 219"/>
                <a:gd name="T57" fmla="*/ 221 h 282"/>
                <a:gd name="T58" fmla="*/ 128 w 219"/>
                <a:gd name="T59" fmla="*/ 247 h 282"/>
                <a:gd name="T60" fmla="*/ 105 w 219"/>
                <a:gd name="T61" fmla="*/ 73 h 282"/>
                <a:gd name="T62" fmla="*/ 142 w 219"/>
                <a:gd name="T63" fmla="*/ 244 h 282"/>
                <a:gd name="T64" fmla="*/ 165 w 219"/>
                <a:gd name="T65" fmla="*/ 238 h 282"/>
                <a:gd name="T66" fmla="*/ 176 w 219"/>
                <a:gd name="T67" fmla="*/ 192 h 282"/>
                <a:gd name="T68" fmla="*/ 78 w 219"/>
                <a:gd name="T69" fmla="*/ 249 h 282"/>
                <a:gd name="T70" fmla="*/ 195 w 219"/>
                <a:gd name="T71" fmla="*/ 191 h 282"/>
                <a:gd name="T72" fmla="*/ 130 w 219"/>
                <a:gd name="T73" fmla="*/ 200 h 282"/>
                <a:gd name="T74" fmla="*/ 90 w 219"/>
                <a:gd name="T75" fmla="*/ 235 h 282"/>
                <a:gd name="T76" fmla="*/ 117 w 219"/>
                <a:gd name="T77" fmla="*/ 81 h 282"/>
                <a:gd name="T78" fmla="*/ 26 w 219"/>
                <a:gd name="T79" fmla="*/ 25 h 282"/>
                <a:gd name="T80" fmla="*/ 99 w 219"/>
                <a:gd name="T81" fmla="*/ 204 h 282"/>
                <a:gd name="T82" fmla="*/ 28 w 219"/>
                <a:gd name="T83" fmla="*/ 142 h 282"/>
                <a:gd name="T84" fmla="*/ 113 w 219"/>
                <a:gd name="T85" fmla="*/ 151 h 282"/>
                <a:gd name="T86" fmla="*/ 106 w 219"/>
                <a:gd name="T87" fmla="*/ 66 h 282"/>
                <a:gd name="T88" fmla="*/ 104 w 219"/>
                <a:gd name="T89" fmla="*/ 11 h 282"/>
                <a:gd name="T90" fmla="*/ 107 w 219"/>
                <a:gd name="T91" fmla="*/ 132 h 282"/>
                <a:gd name="T92" fmla="*/ 95 w 219"/>
                <a:gd name="T93" fmla="*/ 210 h 282"/>
                <a:gd name="T94" fmla="*/ 40 w 219"/>
                <a:gd name="T95" fmla="*/ 40 h 282"/>
                <a:gd name="T96" fmla="*/ 114 w 219"/>
                <a:gd name="T97" fmla="*/ 206 h 282"/>
                <a:gd name="T98" fmla="*/ 115 w 219"/>
                <a:gd name="T99" fmla="*/ 85 h 282"/>
                <a:gd name="T100" fmla="*/ 113 w 219"/>
                <a:gd name="T101" fmla="*/ 155 h 282"/>
                <a:gd name="T102" fmla="*/ 137 w 219"/>
                <a:gd name="T103" fmla="*/ 225 h 282"/>
                <a:gd name="T104" fmla="*/ 120 w 219"/>
                <a:gd name="T105" fmla="*/ 82 h 282"/>
                <a:gd name="T106" fmla="*/ 28 w 219"/>
                <a:gd name="T107" fmla="*/ 45 h 282"/>
                <a:gd name="T108" fmla="*/ 21 w 219"/>
                <a:gd name="T109" fmla="*/ 143 h 282"/>
                <a:gd name="T110" fmla="*/ 86 w 219"/>
                <a:gd name="T111" fmla="*/ 231 h 282"/>
                <a:gd name="T112" fmla="*/ 113 w 219"/>
                <a:gd name="T113" fmla="*/ 132 h 282"/>
                <a:gd name="T114" fmla="*/ 110 w 219"/>
                <a:gd name="T115" fmla="*/ 111 h 282"/>
                <a:gd name="T116" fmla="*/ 127 w 219"/>
                <a:gd name="T117" fmla="*/ 198 h 282"/>
                <a:gd name="T118" fmla="*/ 193 w 219"/>
                <a:gd name="T119" fmla="*/ 190 h 282"/>
                <a:gd name="T120" fmla="*/ 197 w 219"/>
                <a:gd name="T121" fmla="*/ 189 h 282"/>
                <a:gd name="T122" fmla="*/ 118 w 219"/>
                <a:gd name="T123" fmla="*/ 9 h 282"/>
                <a:gd name="T124" fmla="*/ 115 w 219"/>
                <a:gd name="T125" fmla="*/ 195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9" h="282">
                  <a:moveTo>
                    <a:pt x="180" y="272"/>
                  </a:moveTo>
                  <a:cubicBezTo>
                    <a:pt x="180" y="273"/>
                    <a:pt x="180" y="273"/>
                    <a:pt x="180" y="274"/>
                  </a:cubicBezTo>
                  <a:cubicBezTo>
                    <a:pt x="180" y="274"/>
                    <a:pt x="180" y="275"/>
                    <a:pt x="180" y="275"/>
                  </a:cubicBezTo>
                  <a:cubicBezTo>
                    <a:pt x="180" y="276"/>
                    <a:pt x="180" y="276"/>
                    <a:pt x="179" y="277"/>
                  </a:cubicBezTo>
                  <a:cubicBezTo>
                    <a:pt x="178" y="277"/>
                    <a:pt x="177" y="277"/>
                    <a:pt x="177" y="276"/>
                  </a:cubicBezTo>
                  <a:cubicBezTo>
                    <a:pt x="177" y="276"/>
                    <a:pt x="177" y="275"/>
                    <a:pt x="177" y="274"/>
                  </a:cubicBezTo>
                  <a:cubicBezTo>
                    <a:pt x="178" y="273"/>
                    <a:pt x="178" y="272"/>
                    <a:pt x="178" y="272"/>
                  </a:cubicBezTo>
                  <a:cubicBezTo>
                    <a:pt x="178" y="271"/>
                    <a:pt x="178" y="271"/>
                    <a:pt x="177" y="272"/>
                  </a:cubicBezTo>
                  <a:cubicBezTo>
                    <a:pt x="177" y="272"/>
                    <a:pt x="176" y="273"/>
                    <a:pt x="175" y="272"/>
                  </a:cubicBezTo>
                  <a:cubicBezTo>
                    <a:pt x="174" y="272"/>
                    <a:pt x="173" y="272"/>
                    <a:pt x="172" y="272"/>
                  </a:cubicBezTo>
                  <a:cubicBezTo>
                    <a:pt x="165" y="272"/>
                    <a:pt x="159" y="272"/>
                    <a:pt x="153" y="272"/>
                  </a:cubicBezTo>
                  <a:cubicBezTo>
                    <a:pt x="151" y="272"/>
                    <a:pt x="150" y="273"/>
                    <a:pt x="148" y="273"/>
                  </a:cubicBezTo>
                  <a:cubicBezTo>
                    <a:pt x="144" y="274"/>
                    <a:pt x="139" y="274"/>
                    <a:pt x="135" y="274"/>
                  </a:cubicBezTo>
                  <a:cubicBezTo>
                    <a:pt x="126" y="275"/>
                    <a:pt x="118" y="275"/>
                    <a:pt x="110" y="276"/>
                  </a:cubicBezTo>
                  <a:cubicBezTo>
                    <a:pt x="108" y="276"/>
                    <a:pt x="107" y="276"/>
                    <a:pt x="105" y="276"/>
                  </a:cubicBezTo>
                  <a:cubicBezTo>
                    <a:pt x="99" y="277"/>
                    <a:pt x="94" y="279"/>
                    <a:pt x="88" y="280"/>
                  </a:cubicBezTo>
                  <a:cubicBezTo>
                    <a:pt x="85" y="281"/>
                    <a:pt x="81" y="282"/>
                    <a:pt x="78" y="282"/>
                  </a:cubicBezTo>
                  <a:cubicBezTo>
                    <a:pt x="74" y="282"/>
                    <a:pt x="71" y="282"/>
                    <a:pt x="67" y="281"/>
                  </a:cubicBezTo>
                  <a:cubicBezTo>
                    <a:pt x="66" y="281"/>
                    <a:pt x="65" y="280"/>
                    <a:pt x="64" y="280"/>
                  </a:cubicBezTo>
                  <a:cubicBezTo>
                    <a:pt x="63" y="280"/>
                    <a:pt x="63" y="280"/>
                    <a:pt x="63" y="280"/>
                  </a:cubicBezTo>
                  <a:cubicBezTo>
                    <a:pt x="62" y="279"/>
                    <a:pt x="61" y="279"/>
                    <a:pt x="61" y="278"/>
                  </a:cubicBezTo>
                  <a:cubicBezTo>
                    <a:pt x="61" y="278"/>
                    <a:pt x="61" y="277"/>
                    <a:pt x="60" y="277"/>
                  </a:cubicBezTo>
                  <a:cubicBezTo>
                    <a:pt x="60" y="277"/>
                    <a:pt x="60" y="277"/>
                    <a:pt x="60" y="277"/>
                  </a:cubicBezTo>
                  <a:cubicBezTo>
                    <a:pt x="59" y="277"/>
                    <a:pt x="58" y="277"/>
                    <a:pt x="58" y="277"/>
                  </a:cubicBezTo>
                  <a:cubicBezTo>
                    <a:pt x="57" y="275"/>
                    <a:pt x="55" y="273"/>
                    <a:pt x="54" y="272"/>
                  </a:cubicBezTo>
                  <a:cubicBezTo>
                    <a:pt x="52" y="270"/>
                    <a:pt x="51" y="268"/>
                    <a:pt x="49" y="267"/>
                  </a:cubicBezTo>
                  <a:cubicBezTo>
                    <a:pt x="49" y="267"/>
                    <a:pt x="49" y="267"/>
                    <a:pt x="49" y="267"/>
                  </a:cubicBezTo>
                  <a:cubicBezTo>
                    <a:pt x="48" y="265"/>
                    <a:pt x="46" y="263"/>
                    <a:pt x="45" y="262"/>
                  </a:cubicBezTo>
                  <a:cubicBezTo>
                    <a:pt x="42" y="260"/>
                    <a:pt x="39" y="257"/>
                    <a:pt x="36" y="255"/>
                  </a:cubicBezTo>
                  <a:cubicBezTo>
                    <a:pt x="35" y="254"/>
                    <a:pt x="34" y="253"/>
                    <a:pt x="34" y="252"/>
                  </a:cubicBezTo>
                  <a:cubicBezTo>
                    <a:pt x="33" y="251"/>
                    <a:pt x="32" y="250"/>
                    <a:pt x="31" y="249"/>
                  </a:cubicBezTo>
                  <a:cubicBezTo>
                    <a:pt x="31" y="249"/>
                    <a:pt x="31" y="249"/>
                    <a:pt x="31" y="249"/>
                  </a:cubicBezTo>
                  <a:cubicBezTo>
                    <a:pt x="30" y="248"/>
                    <a:pt x="30" y="248"/>
                    <a:pt x="30" y="247"/>
                  </a:cubicBezTo>
                  <a:cubicBezTo>
                    <a:pt x="30" y="247"/>
                    <a:pt x="30" y="247"/>
                    <a:pt x="30" y="247"/>
                  </a:cubicBezTo>
                  <a:cubicBezTo>
                    <a:pt x="30" y="246"/>
                    <a:pt x="30" y="245"/>
                    <a:pt x="29" y="244"/>
                  </a:cubicBezTo>
                  <a:cubicBezTo>
                    <a:pt x="29" y="244"/>
                    <a:pt x="29" y="244"/>
                    <a:pt x="29" y="245"/>
                  </a:cubicBezTo>
                  <a:cubicBezTo>
                    <a:pt x="28" y="245"/>
                    <a:pt x="27" y="245"/>
                    <a:pt x="27" y="245"/>
                  </a:cubicBezTo>
                  <a:cubicBezTo>
                    <a:pt x="26" y="244"/>
                    <a:pt x="26" y="244"/>
                    <a:pt x="26" y="243"/>
                  </a:cubicBezTo>
                  <a:cubicBezTo>
                    <a:pt x="27" y="240"/>
                    <a:pt x="27" y="236"/>
                    <a:pt x="27" y="233"/>
                  </a:cubicBezTo>
                  <a:cubicBezTo>
                    <a:pt x="27" y="233"/>
                    <a:pt x="27" y="232"/>
                    <a:pt x="27" y="232"/>
                  </a:cubicBezTo>
                  <a:cubicBezTo>
                    <a:pt x="26" y="231"/>
                    <a:pt x="26" y="230"/>
                    <a:pt x="25" y="229"/>
                  </a:cubicBezTo>
                  <a:cubicBezTo>
                    <a:pt x="25" y="229"/>
                    <a:pt x="25" y="229"/>
                    <a:pt x="25" y="228"/>
                  </a:cubicBezTo>
                  <a:cubicBezTo>
                    <a:pt x="24" y="228"/>
                    <a:pt x="25" y="227"/>
                    <a:pt x="25" y="227"/>
                  </a:cubicBezTo>
                  <a:cubicBezTo>
                    <a:pt x="26" y="227"/>
                    <a:pt x="26" y="227"/>
                    <a:pt x="26" y="226"/>
                  </a:cubicBezTo>
                  <a:cubicBezTo>
                    <a:pt x="26" y="226"/>
                    <a:pt x="26" y="226"/>
                    <a:pt x="26" y="226"/>
                  </a:cubicBezTo>
                  <a:cubicBezTo>
                    <a:pt x="26" y="221"/>
                    <a:pt x="26" y="217"/>
                    <a:pt x="26" y="212"/>
                  </a:cubicBezTo>
                  <a:cubicBezTo>
                    <a:pt x="26" y="210"/>
                    <a:pt x="26" y="208"/>
                    <a:pt x="27" y="206"/>
                  </a:cubicBezTo>
                  <a:cubicBezTo>
                    <a:pt x="27" y="206"/>
                    <a:pt x="27" y="206"/>
                    <a:pt x="27" y="206"/>
                  </a:cubicBezTo>
                  <a:cubicBezTo>
                    <a:pt x="27" y="205"/>
                    <a:pt x="28" y="204"/>
                    <a:pt x="28" y="204"/>
                  </a:cubicBezTo>
                  <a:cubicBezTo>
                    <a:pt x="29" y="204"/>
                    <a:pt x="29" y="204"/>
                    <a:pt x="29" y="204"/>
                  </a:cubicBezTo>
                  <a:cubicBezTo>
                    <a:pt x="29" y="205"/>
                    <a:pt x="30" y="204"/>
                    <a:pt x="30" y="204"/>
                  </a:cubicBezTo>
                  <a:cubicBezTo>
                    <a:pt x="30" y="204"/>
                    <a:pt x="30" y="204"/>
                    <a:pt x="30" y="204"/>
                  </a:cubicBezTo>
                  <a:cubicBezTo>
                    <a:pt x="31" y="204"/>
                    <a:pt x="31" y="203"/>
                    <a:pt x="31" y="203"/>
                  </a:cubicBezTo>
                  <a:cubicBezTo>
                    <a:pt x="31" y="202"/>
                    <a:pt x="31" y="202"/>
                    <a:pt x="31" y="201"/>
                  </a:cubicBezTo>
                  <a:cubicBezTo>
                    <a:pt x="31" y="200"/>
                    <a:pt x="32" y="200"/>
                    <a:pt x="33" y="200"/>
                  </a:cubicBezTo>
                  <a:cubicBezTo>
                    <a:pt x="33" y="200"/>
                    <a:pt x="33" y="200"/>
                    <a:pt x="34" y="200"/>
                  </a:cubicBezTo>
                  <a:cubicBezTo>
                    <a:pt x="36" y="201"/>
                    <a:pt x="39" y="200"/>
                    <a:pt x="41" y="200"/>
                  </a:cubicBezTo>
                  <a:cubicBezTo>
                    <a:pt x="46" y="201"/>
                    <a:pt x="50" y="200"/>
                    <a:pt x="54" y="199"/>
                  </a:cubicBezTo>
                  <a:cubicBezTo>
                    <a:pt x="56" y="199"/>
                    <a:pt x="57" y="199"/>
                    <a:pt x="59" y="199"/>
                  </a:cubicBezTo>
                  <a:cubicBezTo>
                    <a:pt x="60" y="199"/>
                    <a:pt x="60" y="198"/>
                    <a:pt x="60" y="198"/>
                  </a:cubicBezTo>
                  <a:cubicBezTo>
                    <a:pt x="61" y="197"/>
                    <a:pt x="62" y="197"/>
                    <a:pt x="63" y="198"/>
                  </a:cubicBezTo>
                  <a:cubicBezTo>
                    <a:pt x="63" y="198"/>
                    <a:pt x="63" y="198"/>
                    <a:pt x="64" y="198"/>
                  </a:cubicBezTo>
                  <a:cubicBezTo>
                    <a:pt x="68" y="197"/>
                    <a:pt x="71" y="197"/>
                    <a:pt x="75" y="196"/>
                  </a:cubicBezTo>
                  <a:cubicBezTo>
                    <a:pt x="77" y="196"/>
                    <a:pt x="79" y="196"/>
                    <a:pt x="80" y="196"/>
                  </a:cubicBezTo>
                  <a:cubicBezTo>
                    <a:pt x="83" y="196"/>
                    <a:pt x="87" y="196"/>
                    <a:pt x="90" y="196"/>
                  </a:cubicBezTo>
                  <a:cubicBezTo>
                    <a:pt x="91" y="196"/>
                    <a:pt x="92" y="196"/>
                    <a:pt x="94" y="196"/>
                  </a:cubicBezTo>
                  <a:cubicBezTo>
                    <a:pt x="95" y="195"/>
                    <a:pt x="96" y="195"/>
                    <a:pt x="97" y="195"/>
                  </a:cubicBezTo>
                  <a:cubicBezTo>
                    <a:pt x="97" y="195"/>
                    <a:pt x="97" y="195"/>
                    <a:pt x="97" y="195"/>
                  </a:cubicBezTo>
                  <a:cubicBezTo>
                    <a:pt x="98" y="194"/>
                    <a:pt x="99" y="194"/>
                    <a:pt x="99" y="194"/>
                  </a:cubicBezTo>
                  <a:cubicBezTo>
                    <a:pt x="99" y="194"/>
                    <a:pt x="99" y="194"/>
                    <a:pt x="99" y="194"/>
                  </a:cubicBezTo>
                  <a:cubicBezTo>
                    <a:pt x="101" y="192"/>
                    <a:pt x="102" y="189"/>
                    <a:pt x="103" y="186"/>
                  </a:cubicBezTo>
                  <a:cubicBezTo>
                    <a:pt x="103" y="186"/>
                    <a:pt x="103" y="186"/>
                    <a:pt x="103" y="186"/>
                  </a:cubicBezTo>
                  <a:cubicBezTo>
                    <a:pt x="103" y="185"/>
                    <a:pt x="103" y="185"/>
                    <a:pt x="103" y="184"/>
                  </a:cubicBezTo>
                  <a:cubicBezTo>
                    <a:pt x="104" y="183"/>
                    <a:pt x="104" y="182"/>
                    <a:pt x="104" y="180"/>
                  </a:cubicBezTo>
                  <a:cubicBezTo>
                    <a:pt x="104" y="178"/>
                    <a:pt x="104" y="175"/>
                    <a:pt x="103" y="172"/>
                  </a:cubicBezTo>
                  <a:cubicBezTo>
                    <a:pt x="103" y="172"/>
                    <a:pt x="103" y="171"/>
                    <a:pt x="103" y="170"/>
                  </a:cubicBezTo>
                  <a:cubicBezTo>
                    <a:pt x="103" y="148"/>
                    <a:pt x="103" y="126"/>
                    <a:pt x="103" y="104"/>
                  </a:cubicBezTo>
                  <a:cubicBezTo>
                    <a:pt x="103" y="101"/>
                    <a:pt x="103" y="98"/>
                    <a:pt x="103" y="95"/>
                  </a:cubicBezTo>
                  <a:cubicBezTo>
                    <a:pt x="103" y="93"/>
                    <a:pt x="103" y="90"/>
                    <a:pt x="103" y="88"/>
                  </a:cubicBezTo>
                  <a:cubicBezTo>
                    <a:pt x="103" y="87"/>
                    <a:pt x="103" y="87"/>
                    <a:pt x="103" y="87"/>
                  </a:cubicBezTo>
                  <a:cubicBezTo>
                    <a:pt x="102" y="87"/>
                    <a:pt x="101" y="86"/>
                    <a:pt x="101" y="86"/>
                  </a:cubicBezTo>
                  <a:cubicBezTo>
                    <a:pt x="100" y="85"/>
                    <a:pt x="99" y="85"/>
                    <a:pt x="98" y="85"/>
                  </a:cubicBezTo>
                  <a:cubicBezTo>
                    <a:pt x="97" y="85"/>
                    <a:pt x="97" y="85"/>
                    <a:pt x="96" y="85"/>
                  </a:cubicBezTo>
                  <a:cubicBezTo>
                    <a:pt x="94" y="84"/>
                    <a:pt x="94" y="81"/>
                    <a:pt x="95" y="80"/>
                  </a:cubicBezTo>
                  <a:cubicBezTo>
                    <a:pt x="97" y="79"/>
                    <a:pt x="98" y="78"/>
                    <a:pt x="99" y="78"/>
                  </a:cubicBezTo>
                  <a:cubicBezTo>
                    <a:pt x="100" y="78"/>
                    <a:pt x="101" y="77"/>
                    <a:pt x="102" y="77"/>
                  </a:cubicBezTo>
                  <a:cubicBezTo>
                    <a:pt x="102" y="77"/>
                    <a:pt x="102" y="77"/>
                    <a:pt x="102" y="77"/>
                  </a:cubicBezTo>
                  <a:cubicBezTo>
                    <a:pt x="102" y="77"/>
                    <a:pt x="102" y="77"/>
                    <a:pt x="102" y="77"/>
                  </a:cubicBezTo>
                  <a:cubicBezTo>
                    <a:pt x="101" y="76"/>
                    <a:pt x="100" y="76"/>
                    <a:pt x="101" y="75"/>
                  </a:cubicBezTo>
                  <a:cubicBezTo>
                    <a:pt x="101" y="74"/>
                    <a:pt x="101" y="74"/>
                    <a:pt x="102" y="74"/>
                  </a:cubicBezTo>
                  <a:cubicBezTo>
                    <a:pt x="102" y="73"/>
                    <a:pt x="102" y="72"/>
                    <a:pt x="102" y="71"/>
                  </a:cubicBezTo>
                  <a:cubicBezTo>
                    <a:pt x="102" y="70"/>
                    <a:pt x="102" y="70"/>
                    <a:pt x="101" y="70"/>
                  </a:cubicBezTo>
                  <a:cubicBezTo>
                    <a:pt x="101" y="69"/>
                    <a:pt x="101" y="69"/>
                    <a:pt x="101" y="69"/>
                  </a:cubicBezTo>
                  <a:cubicBezTo>
                    <a:pt x="101" y="69"/>
                    <a:pt x="101" y="68"/>
                    <a:pt x="102" y="68"/>
                  </a:cubicBezTo>
                  <a:cubicBezTo>
                    <a:pt x="102" y="67"/>
                    <a:pt x="102" y="67"/>
                    <a:pt x="102" y="67"/>
                  </a:cubicBezTo>
                  <a:cubicBezTo>
                    <a:pt x="102" y="65"/>
                    <a:pt x="102" y="63"/>
                    <a:pt x="102" y="62"/>
                  </a:cubicBezTo>
                  <a:cubicBezTo>
                    <a:pt x="102" y="62"/>
                    <a:pt x="101" y="61"/>
                    <a:pt x="101" y="61"/>
                  </a:cubicBezTo>
                  <a:cubicBezTo>
                    <a:pt x="97" y="60"/>
                    <a:pt x="93" y="59"/>
                    <a:pt x="89" y="58"/>
                  </a:cubicBezTo>
                  <a:cubicBezTo>
                    <a:pt x="84" y="56"/>
                    <a:pt x="78" y="55"/>
                    <a:pt x="73" y="53"/>
                  </a:cubicBezTo>
                  <a:cubicBezTo>
                    <a:pt x="69" y="52"/>
                    <a:pt x="65" y="51"/>
                    <a:pt x="61" y="50"/>
                  </a:cubicBezTo>
                  <a:cubicBezTo>
                    <a:pt x="58" y="49"/>
                    <a:pt x="55" y="48"/>
                    <a:pt x="52" y="47"/>
                  </a:cubicBezTo>
                  <a:cubicBezTo>
                    <a:pt x="49" y="47"/>
                    <a:pt x="47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3" y="46"/>
                    <a:pt x="43" y="45"/>
                    <a:pt x="43" y="44"/>
                  </a:cubicBezTo>
                  <a:cubicBezTo>
                    <a:pt x="43" y="44"/>
                    <a:pt x="43" y="43"/>
                    <a:pt x="43" y="43"/>
                  </a:cubicBezTo>
                  <a:cubicBezTo>
                    <a:pt x="42" y="43"/>
                    <a:pt x="41" y="43"/>
                    <a:pt x="39" y="42"/>
                  </a:cubicBezTo>
                  <a:cubicBezTo>
                    <a:pt x="37" y="42"/>
                    <a:pt x="35" y="42"/>
                    <a:pt x="32" y="42"/>
                  </a:cubicBezTo>
                  <a:cubicBezTo>
                    <a:pt x="32" y="42"/>
                    <a:pt x="32" y="43"/>
                    <a:pt x="33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4"/>
                    <a:pt x="33" y="44"/>
                    <a:pt x="33" y="45"/>
                  </a:cubicBezTo>
                  <a:cubicBezTo>
                    <a:pt x="35" y="49"/>
                    <a:pt x="36" y="53"/>
                    <a:pt x="37" y="58"/>
                  </a:cubicBezTo>
                  <a:cubicBezTo>
                    <a:pt x="39" y="61"/>
                    <a:pt x="40" y="65"/>
                    <a:pt x="41" y="68"/>
                  </a:cubicBezTo>
                  <a:cubicBezTo>
                    <a:pt x="42" y="72"/>
                    <a:pt x="43" y="75"/>
                    <a:pt x="45" y="78"/>
                  </a:cubicBezTo>
                  <a:cubicBezTo>
                    <a:pt x="46" y="78"/>
                    <a:pt x="46" y="79"/>
                    <a:pt x="47" y="80"/>
                  </a:cubicBezTo>
                  <a:cubicBezTo>
                    <a:pt x="49" y="83"/>
                    <a:pt x="50" y="86"/>
                    <a:pt x="52" y="89"/>
                  </a:cubicBezTo>
                  <a:cubicBezTo>
                    <a:pt x="55" y="94"/>
                    <a:pt x="59" y="99"/>
                    <a:pt x="62" y="104"/>
                  </a:cubicBezTo>
                  <a:cubicBezTo>
                    <a:pt x="63" y="105"/>
                    <a:pt x="64" y="107"/>
                    <a:pt x="65" y="108"/>
                  </a:cubicBezTo>
                  <a:cubicBezTo>
                    <a:pt x="66" y="110"/>
                    <a:pt x="67" y="111"/>
                    <a:pt x="68" y="113"/>
                  </a:cubicBezTo>
                  <a:cubicBezTo>
                    <a:pt x="69" y="116"/>
                    <a:pt x="70" y="118"/>
                    <a:pt x="72" y="120"/>
                  </a:cubicBezTo>
                  <a:cubicBezTo>
                    <a:pt x="72" y="121"/>
                    <a:pt x="73" y="122"/>
                    <a:pt x="74" y="123"/>
                  </a:cubicBezTo>
                  <a:cubicBezTo>
                    <a:pt x="75" y="124"/>
                    <a:pt x="75" y="125"/>
                    <a:pt x="74" y="125"/>
                  </a:cubicBezTo>
                  <a:cubicBezTo>
                    <a:pt x="74" y="125"/>
                    <a:pt x="74" y="126"/>
                    <a:pt x="74" y="126"/>
                  </a:cubicBezTo>
                  <a:cubicBezTo>
                    <a:pt x="75" y="127"/>
                    <a:pt x="76" y="129"/>
                    <a:pt x="75" y="131"/>
                  </a:cubicBezTo>
                  <a:cubicBezTo>
                    <a:pt x="75" y="133"/>
                    <a:pt x="74" y="135"/>
                    <a:pt x="73" y="137"/>
                  </a:cubicBezTo>
                  <a:cubicBezTo>
                    <a:pt x="73" y="137"/>
                    <a:pt x="73" y="137"/>
                    <a:pt x="73" y="137"/>
                  </a:cubicBezTo>
                  <a:cubicBezTo>
                    <a:pt x="73" y="138"/>
                    <a:pt x="73" y="139"/>
                    <a:pt x="72" y="139"/>
                  </a:cubicBezTo>
                  <a:cubicBezTo>
                    <a:pt x="72" y="140"/>
                    <a:pt x="71" y="140"/>
                    <a:pt x="70" y="141"/>
                  </a:cubicBezTo>
                  <a:cubicBezTo>
                    <a:pt x="69" y="141"/>
                    <a:pt x="68" y="141"/>
                    <a:pt x="68" y="142"/>
                  </a:cubicBezTo>
                  <a:cubicBezTo>
                    <a:pt x="67" y="144"/>
                    <a:pt x="65" y="146"/>
                    <a:pt x="63" y="147"/>
                  </a:cubicBezTo>
                  <a:cubicBezTo>
                    <a:pt x="62" y="148"/>
                    <a:pt x="61" y="149"/>
                    <a:pt x="59" y="151"/>
                  </a:cubicBezTo>
                  <a:cubicBezTo>
                    <a:pt x="59" y="151"/>
                    <a:pt x="58" y="152"/>
                    <a:pt x="58" y="152"/>
                  </a:cubicBezTo>
                  <a:cubicBezTo>
                    <a:pt x="57" y="153"/>
                    <a:pt x="56" y="153"/>
                    <a:pt x="55" y="153"/>
                  </a:cubicBezTo>
                  <a:cubicBezTo>
                    <a:pt x="48" y="153"/>
                    <a:pt x="40" y="153"/>
                    <a:pt x="33" y="153"/>
                  </a:cubicBezTo>
                  <a:cubicBezTo>
                    <a:pt x="30" y="153"/>
                    <a:pt x="26" y="152"/>
                    <a:pt x="23" y="151"/>
                  </a:cubicBezTo>
                  <a:cubicBezTo>
                    <a:pt x="22" y="151"/>
                    <a:pt x="20" y="151"/>
                    <a:pt x="19" y="150"/>
                  </a:cubicBezTo>
                  <a:cubicBezTo>
                    <a:pt x="18" y="150"/>
                    <a:pt x="17" y="149"/>
                    <a:pt x="17" y="148"/>
                  </a:cubicBezTo>
                  <a:cubicBezTo>
                    <a:pt x="16" y="148"/>
                    <a:pt x="16" y="147"/>
                    <a:pt x="16" y="147"/>
                  </a:cubicBezTo>
                  <a:cubicBezTo>
                    <a:pt x="16" y="147"/>
                    <a:pt x="16" y="148"/>
                    <a:pt x="16" y="148"/>
                  </a:cubicBezTo>
                  <a:cubicBezTo>
                    <a:pt x="15" y="149"/>
                    <a:pt x="14" y="149"/>
                    <a:pt x="13" y="148"/>
                  </a:cubicBezTo>
                  <a:cubicBezTo>
                    <a:pt x="13" y="148"/>
                    <a:pt x="13" y="148"/>
                    <a:pt x="13" y="147"/>
                  </a:cubicBezTo>
                  <a:cubicBezTo>
                    <a:pt x="13" y="146"/>
                    <a:pt x="13" y="146"/>
                    <a:pt x="14" y="145"/>
                  </a:cubicBezTo>
                  <a:cubicBezTo>
                    <a:pt x="14" y="145"/>
                    <a:pt x="14" y="145"/>
                    <a:pt x="14" y="145"/>
                  </a:cubicBezTo>
                  <a:cubicBezTo>
                    <a:pt x="14" y="144"/>
                    <a:pt x="14" y="144"/>
                    <a:pt x="14" y="144"/>
                  </a:cubicBezTo>
                  <a:cubicBezTo>
                    <a:pt x="13" y="143"/>
                    <a:pt x="13" y="143"/>
                    <a:pt x="13" y="142"/>
                  </a:cubicBezTo>
                  <a:cubicBezTo>
                    <a:pt x="12" y="141"/>
                    <a:pt x="11" y="141"/>
                    <a:pt x="10" y="140"/>
                  </a:cubicBezTo>
                  <a:cubicBezTo>
                    <a:pt x="8" y="140"/>
                    <a:pt x="5" y="139"/>
                    <a:pt x="3" y="138"/>
                  </a:cubicBezTo>
                  <a:cubicBezTo>
                    <a:pt x="3" y="137"/>
                    <a:pt x="2" y="137"/>
                    <a:pt x="1" y="136"/>
                  </a:cubicBezTo>
                  <a:cubicBezTo>
                    <a:pt x="0" y="135"/>
                    <a:pt x="0" y="134"/>
                    <a:pt x="0" y="132"/>
                  </a:cubicBezTo>
                  <a:cubicBezTo>
                    <a:pt x="0" y="131"/>
                    <a:pt x="1" y="130"/>
                    <a:pt x="1" y="129"/>
                  </a:cubicBezTo>
                  <a:cubicBezTo>
                    <a:pt x="1" y="128"/>
                    <a:pt x="1" y="128"/>
                    <a:pt x="1" y="127"/>
                  </a:cubicBezTo>
                  <a:cubicBezTo>
                    <a:pt x="2" y="124"/>
                    <a:pt x="3" y="121"/>
                    <a:pt x="4" y="117"/>
                  </a:cubicBezTo>
                  <a:cubicBezTo>
                    <a:pt x="4" y="114"/>
                    <a:pt x="5" y="111"/>
                    <a:pt x="6" y="108"/>
                  </a:cubicBezTo>
                  <a:cubicBezTo>
                    <a:pt x="7" y="103"/>
                    <a:pt x="9" y="98"/>
                    <a:pt x="10" y="93"/>
                  </a:cubicBezTo>
                  <a:cubicBezTo>
                    <a:pt x="11" y="88"/>
                    <a:pt x="13" y="83"/>
                    <a:pt x="14" y="78"/>
                  </a:cubicBezTo>
                  <a:cubicBezTo>
                    <a:pt x="16" y="72"/>
                    <a:pt x="18" y="65"/>
                    <a:pt x="20" y="59"/>
                  </a:cubicBezTo>
                  <a:cubicBezTo>
                    <a:pt x="21" y="55"/>
                    <a:pt x="22" y="51"/>
                    <a:pt x="23" y="48"/>
                  </a:cubicBezTo>
                  <a:cubicBezTo>
                    <a:pt x="24" y="46"/>
                    <a:pt x="24" y="44"/>
                    <a:pt x="25" y="43"/>
                  </a:cubicBezTo>
                  <a:cubicBezTo>
                    <a:pt x="25" y="42"/>
                    <a:pt x="25" y="42"/>
                    <a:pt x="24" y="42"/>
                  </a:cubicBezTo>
                  <a:cubicBezTo>
                    <a:pt x="24" y="42"/>
                    <a:pt x="24" y="42"/>
                    <a:pt x="24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4" y="40"/>
                    <a:pt x="23" y="40"/>
                    <a:pt x="23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9"/>
                    <a:pt x="22" y="38"/>
                    <a:pt x="22" y="38"/>
                  </a:cubicBezTo>
                  <a:cubicBezTo>
                    <a:pt x="21" y="37"/>
                    <a:pt x="20" y="36"/>
                    <a:pt x="19" y="34"/>
                  </a:cubicBezTo>
                  <a:cubicBezTo>
                    <a:pt x="19" y="33"/>
                    <a:pt x="19" y="33"/>
                    <a:pt x="19" y="32"/>
                  </a:cubicBezTo>
                  <a:cubicBezTo>
                    <a:pt x="19" y="30"/>
                    <a:pt x="19" y="29"/>
                    <a:pt x="20" y="28"/>
                  </a:cubicBezTo>
                  <a:cubicBezTo>
                    <a:pt x="21" y="27"/>
                    <a:pt x="22" y="27"/>
                    <a:pt x="22" y="26"/>
                  </a:cubicBezTo>
                  <a:cubicBezTo>
                    <a:pt x="22" y="26"/>
                    <a:pt x="22" y="25"/>
                    <a:pt x="23" y="25"/>
                  </a:cubicBezTo>
                  <a:cubicBezTo>
                    <a:pt x="24" y="22"/>
                    <a:pt x="27" y="20"/>
                    <a:pt x="30" y="19"/>
                  </a:cubicBezTo>
                  <a:cubicBezTo>
                    <a:pt x="32" y="18"/>
                    <a:pt x="34" y="18"/>
                    <a:pt x="37" y="19"/>
                  </a:cubicBezTo>
                  <a:cubicBezTo>
                    <a:pt x="38" y="19"/>
                    <a:pt x="40" y="20"/>
                    <a:pt x="41" y="22"/>
                  </a:cubicBezTo>
                  <a:cubicBezTo>
                    <a:pt x="41" y="22"/>
                    <a:pt x="41" y="22"/>
                    <a:pt x="42" y="22"/>
                  </a:cubicBezTo>
                  <a:cubicBezTo>
                    <a:pt x="43" y="23"/>
                    <a:pt x="44" y="24"/>
                    <a:pt x="45" y="26"/>
                  </a:cubicBezTo>
                  <a:cubicBezTo>
                    <a:pt x="45" y="27"/>
                    <a:pt x="46" y="29"/>
                    <a:pt x="45" y="31"/>
                  </a:cubicBezTo>
                  <a:cubicBezTo>
                    <a:pt x="45" y="32"/>
                    <a:pt x="44" y="33"/>
                    <a:pt x="44" y="35"/>
                  </a:cubicBezTo>
                  <a:cubicBezTo>
                    <a:pt x="43" y="35"/>
                    <a:pt x="43" y="35"/>
                    <a:pt x="43" y="36"/>
                  </a:cubicBezTo>
                  <a:cubicBezTo>
                    <a:pt x="43" y="36"/>
                    <a:pt x="43" y="37"/>
                    <a:pt x="43" y="37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39"/>
                    <a:pt x="48" y="40"/>
                    <a:pt x="51" y="41"/>
                  </a:cubicBezTo>
                  <a:cubicBezTo>
                    <a:pt x="54" y="42"/>
                    <a:pt x="57" y="43"/>
                    <a:pt x="60" y="44"/>
                  </a:cubicBezTo>
                  <a:cubicBezTo>
                    <a:pt x="63" y="44"/>
                    <a:pt x="65" y="45"/>
                    <a:pt x="68" y="46"/>
                  </a:cubicBezTo>
                  <a:cubicBezTo>
                    <a:pt x="71" y="47"/>
                    <a:pt x="74" y="48"/>
                    <a:pt x="77" y="49"/>
                  </a:cubicBezTo>
                  <a:cubicBezTo>
                    <a:pt x="82" y="51"/>
                    <a:pt x="88" y="53"/>
                    <a:pt x="94" y="54"/>
                  </a:cubicBezTo>
                  <a:cubicBezTo>
                    <a:pt x="96" y="55"/>
                    <a:pt x="99" y="55"/>
                    <a:pt x="101" y="56"/>
                  </a:cubicBezTo>
                  <a:cubicBezTo>
                    <a:pt x="101" y="56"/>
                    <a:pt x="102" y="56"/>
                    <a:pt x="102" y="56"/>
                  </a:cubicBezTo>
                  <a:cubicBezTo>
                    <a:pt x="102" y="56"/>
                    <a:pt x="102" y="55"/>
                    <a:pt x="102" y="55"/>
                  </a:cubicBezTo>
                  <a:cubicBezTo>
                    <a:pt x="102" y="51"/>
                    <a:pt x="102" y="46"/>
                    <a:pt x="102" y="42"/>
                  </a:cubicBezTo>
                  <a:cubicBezTo>
                    <a:pt x="102" y="41"/>
                    <a:pt x="102" y="40"/>
                    <a:pt x="102" y="38"/>
                  </a:cubicBezTo>
                  <a:cubicBezTo>
                    <a:pt x="102" y="35"/>
                    <a:pt x="102" y="32"/>
                    <a:pt x="101" y="29"/>
                  </a:cubicBezTo>
                  <a:cubicBezTo>
                    <a:pt x="101" y="28"/>
                    <a:pt x="101" y="28"/>
                    <a:pt x="101" y="27"/>
                  </a:cubicBezTo>
                  <a:cubicBezTo>
                    <a:pt x="101" y="27"/>
                    <a:pt x="101" y="27"/>
                    <a:pt x="101" y="26"/>
                  </a:cubicBezTo>
                  <a:cubicBezTo>
                    <a:pt x="101" y="26"/>
                    <a:pt x="101" y="25"/>
                    <a:pt x="101" y="24"/>
                  </a:cubicBezTo>
                  <a:cubicBezTo>
                    <a:pt x="100" y="22"/>
                    <a:pt x="100" y="21"/>
                    <a:pt x="99" y="19"/>
                  </a:cubicBezTo>
                  <a:cubicBezTo>
                    <a:pt x="99" y="18"/>
                    <a:pt x="99" y="18"/>
                    <a:pt x="98" y="18"/>
                  </a:cubicBezTo>
                  <a:cubicBezTo>
                    <a:pt x="98" y="17"/>
                    <a:pt x="98" y="16"/>
                    <a:pt x="98" y="15"/>
                  </a:cubicBezTo>
                  <a:cubicBezTo>
                    <a:pt x="98" y="14"/>
                    <a:pt x="98" y="12"/>
                    <a:pt x="98" y="11"/>
                  </a:cubicBezTo>
                  <a:cubicBezTo>
                    <a:pt x="98" y="10"/>
                    <a:pt x="98" y="9"/>
                    <a:pt x="98" y="9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98" y="8"/>
                    <a:pt x="99" y="7"/>
                    <a:pt x="99" y="6"/>
                  </a:cubicBezTo>
                  <a:cubicBezTo>
                    <a:pt x="99" y="5"/>
                    <a:pt x="100" y="4"/>
                    <a:pt x="100" y="4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2" y="2"/>
                    <a:pt x="102" y="2"/>
                    <a:pt x="102" y="1"/>
                  </a:cubicBezTo>
                  <a:cubicBezTo>
                    <a:pt x="103" y="1"/>
                    <a:pt x="103" y="1"/>
                    <a:pt x="104" y="0"/>
                  </a:cubicBezTo>
                  <a:cubicBezTo>
                    <a:pt x="105" y="0"/>
                    <a:pt x="106" y="0"/>
                    <a:pt x="106" y="1"/>
                  </a:cubicBezTo>
                  <a:cubicBezTo>
                    <a:pt x="106" y="1"/>
                    <a:pt x="106" y="1"/>
                    <a:pt x="107" y="1"/>
                  </a:cubicBezTo>
                  <a:cubicBezTo>
                    <a:pt x="108" y="1"/>
                    <a:pt x="109" y="1"/>
                    <a:pt x="110" y="1"/>
                  </a:cubicBezTo>
                  <a:cubicBezTo>
                    <a:pt x="111" y="1"/>
                    <a:pt x="112" y="1"/>
                    <a:pt x="112" y="1"/>
                  </a:cubicBezTo>
                  <a:cubicBezTo>
                    <a:pt x="113" y="1"/>
                    <a:pt x="114" y="1"/>
                    <a:pt x="114" y="1"/>
                  </a:cubicBezTo>
                  <a:cubicBezTo>
                    <a:pt x="116" y="2"/>
                    <a:pt x="116" y="2"/>
                    <a:pt x="117" y="3"/>
                  </a:cubicBezTo>
                  <a:cubicBezTo>
                    <a:pt x="117" y="4"/>
                    <a:pt x="118" y="4"/>
                    <a:pt x="118" y="4"/>
                  </a:cubicBezTo>
                  <a:cubicBezTo>
                    <a:pt x="118" y="4"/>
                    <a:pt x="119" y="4"/>
                    <a:pt x="119" y="5"/>
                  </a:cubicBezTo>
                  <a:cubicBezTo>
                    <a:pt x="119" y="5"/>
                    <a:pt x="119" y="6"/>
                    <a:pt x="119" y="6"/>
                  </a:cubicBezTo>
                  <a:cubicBezTo>
                    <a:pt x="121" y="9"/>
                    <a:pt x="121" y="12"/>
                    <a:pt x="121" y="16"/>
                  </a:cubicBezTo>
                  <a:cubicBezTo>
                    <a:pt x="120" y="17"/>
                    <a:pt x="119" y="19"/>
                    <a:pt x="118" y="20"/>
                  </a:cubicBezTo>
                  <a:cubicBezTo>
                    <a:pt x="118" y="20"/>
                    <a:pt x="118" y="21"/>
                    <a:pt x="118" y="21"/>
                  </a:cubicBezTo>
                  <a:cubicBezTo>
                    <a:pt x="116" y="24"/>
                    <a:pt x="115" y="26"/>
                    <a:pt x="113" y="28"/>
                  </a:cubicBezTo>
                  <a:cubicBezTo>
                    <a:pt x="113" y="29"/>
                    <a:pt x="113" y="29"/>
                    <a:pt x="112" y="29"/>
                  </a:cubicBezTo>
                  <a:cubicBezTo>
                    <a:pt x="113" y="30"/>
                    <a:pt x="113" y="30"/>
                    <a:pt x="113" y="31"/>
                  </a:cubicBezTo>
                  <a:cubicBezTo>
                    <a:pt x="113" y="33"/>
                    <a:pt x="113" y="35"/>
                    <a:pt x="113" y="36"/>
                  </a:cubicBezTo>
                  <a:cubicBezTo>
                    <a:pt x="113" y="37"/>
                    <a:pt x="113" y="38"/>
                    <a:pt x="113" y="39"/>
                  </a:cubicBezTo>
                  <a:cubicBezTo>
                    <a:pt x="113" y="40"/>
                    <a:pt x="113" y="41"/>
                    <a:pt x="113" y="41"/>
                  </a:cubicBezTo>
                  <a:cubicBezTo>
                    <a:pt x="113" y="42"/>
                    <a:pt x="113" y="43"/>
                    <a:pt x="113" y="43"/>
                  </a:cubicBezTo>
                  <a:cubicBezTo>
                    <a:pt x="113" y="43"/>
                    <a:pt x="113" y="44"/>
                    <a:pt x="114" y="44"/>
                  </a:cubicBezTo>
                  <a:cubicBezTo>
                    <a:pt x="114" y="44"/>
                    <a:pt x="114" y="45"/>
                    <a:pt x="113" y="45"/>
                  </a:cubicBezTo>
                  <a:cubicBezTo>
                    <a:pt x="113" y="46"/>
                    <a:pt x="113" y="47"/>
                    <a:pt x="113" y="48"/>
                  </a:cubicBezTo>
                  <a:cubicBezTo>
                    <a:pt x="113" y="49"/>
                    <a:pt x="113" y="50"/>
                    <a:pt x="113" y="51"/>
                  </a:cubicBezTo>
                  <a:cubicBezTo>
                    <a:pt x="113" y="51"/>
                    <a:pt x="113" y="51"/>
                    <a:pt x="113" y="52"/>
                  </a:cubicBezTo>
                  <a:cubicBezTo>
                    <a:pt x="114" y="52"/>
                    <a:pt x="114" y="52"/>
                    <a:pt x="114" y="53"/>
                  </a:cubicBezTo>
                  <a:cubicBezTo>
                    <a:pt x="114" y="53"/>
                    <a:pt x="114" y="53"/>
                    <a:pt x="113" y="54"/>
                  </a:cubicBezTo>
                  <a:cubicBezTo>
                    <a:pt x="113" y="54"/>
                    <a:pt x="113" y="55"/>
                    <a:pt x="113" y="55"/>
                  </a:cubicBezTo>
                  <a:cubicBezTo>
                    <a:pt x="113" y="56"/>
                    <a:pt x="113" y="57"/>
                    <a:pt x="113" y="59"/>
                  </a:cubicBezTo>
                  <a:cubicBezTo>
                    <a:pt x="114" y="59"/>
                    <a:pt x="115" y="59"/>
                    <a:pt x="116" y="59"/>
                  </a:cubicBezTo>
                  <a:cubicBezTo>
                    <a:pt x="122" y="61"/>
                    <a:pt x="129" y="62"/>
                    <a:pt x="134" y="64"/>
                  </a:cubicBezTo>
                  <a:cubicBezTo>
                    <a:pt x="138" y="65"/>
                    <a:pt x="143" y="66"/>
                    <a:pt x="147" y="67"/>
                  </a:cubicBezTo>
                  <a:cubicBezTo>
                    <a:pt x="150" y="68"/>
                    <a:pt x="153" y="69"/>
                    <a:pt x="155" y="70"/>
                  </a:cubicBezTo>
                  <a:cubicBezTo>
                    <a:pt x="158" y="70"/>
                    <a:pt x="161" y="71"/>
                    <a:pt x="164" y="72"/>
                  </a:cubicBezTo>
                  <a:cubicBezTo>
                    <a:pt x="166" y="73"/>
                    <a:pt x="168" y="74"/>
                    <a:pt x="171" y="75"/>
                  </a:cubicBezTo>
                  <a:cubicBezTo>
                    <a:pt x="171" y="75"/>
                    <a:pt x="172" y="75"/>
                    <a:pt x="172" y="75"/>
                  </a:cubicBezTo>
                  <a:cubicBezTo>
                    <a:pt x="172" y="75"/>
                    <a:pt x="172" y="75"/>
                    <a:pt x="172" y="75"/>
                  </a:cubicBezTo>
                  <a:cubicBezTo>
                    <a:pt x="173" y="76"/>
                    <a:pt x="174" y="77"/>
                    <a:pt x="173" y="78"/>
                  </a:cubicBezTo>
                  <a:cubicBezTo>
                    <a:pt x="172" y="78"/>
                    <a:pt x="172" y="78"/>
                    <a:pt x="172" y="78"/>
                  </a:cubicBezTo>
                  <a:cubicBezTo>
                    <a:pt x="173" y="79"/>
                    <a:pt x="175" y="79"/>
                    <a:pt x="176" y="80"/>
                  </a:cubicBezTo>
                  <a:cubicBezTo>
                    <a:pt x="176" y="79"/>
                    <a:pt x="176" y="79"/>
                    <a:pt x="175" y="78"/>
                  </a:cubicBezTo>
                  <a:cubicBezTo>
                    <a:pt x="175" y="78"/>
                    <a:pt x="175" y="78"/>
                    <a:pt x="175" y="78"/>
                  </a:cubicBezTo>
                  <a:cubicBezTo>
                    <a:pt x="174" y="77"/>
                    <a:pt x="173" y="77"/>
                    <a:pt x="174" y="75"/>
                  </a:cubicBezTo>
                  <a:cubicBezTo>
                    <a:pt x="173" y="75"/>
                    <a:pt x="173" y="74"/>
                    <a:pt x="173" y="74"/>
                  </a:cubicBezTo>
                  <a:cubicBezTo>
                    <a:pt x="173" y="73"/>
                    <a:pt x="173" y="72"/>
                    <a:pt x="173" y="72"/>
                  </a:cubicBezTo>
                  <a:cubicBezTo>
                    <a:pt x="174" y="70"/>
                    <a:pt x="175" y="69"/>
                    <a:pt x="177" y="68"/>
                  </a:cubicBezTo>
                  <a:cubicBezTo>
                    <a:pt x="177" y="67"/>
                    <a:pt x="177" y="67"/>
                    <a:pt x="178" y="67"/>
                  </a:cubicBezTo>
                  <a:cubicBezTo>
                    <a:pt x="179" y="67"/>
                    <a:pt x="179" y="66"/>
                    <a:pt x="180" y="66"/>
                  </a:cubicBezTo>
                  <a:cubicBezTo>
                    <a:pt x="183" y="64"/>
                    <a:pt x="185" y="64"/>
                    <a:pt x="188" y="64"/>
                  </a:cubicBezTo>
                  <a:cubicBezTo>
                    <a:pt x="192" y="64"/>
                    <a:pt x="195" y="66"/>
                    <a:pt x="197" y="70"/>
                  </a:cubicBezTo>
                  <a:cubicBezTo>
                    <a:pt x="197" y="70"/>
                    <a:pt x="197" y="71"/>
                    <a:pt x="197" y="71"/>
                  </a:cubicBezTo>
                  <a:cubicBezTo>
                    <a:pt x="199" y="73"/>
                    <a:pt x="200" y="76"/>
                    <a:pt x="200" y="79"/>
                  </a:cubicBezTo>
                  <a:cubicBezTo>
                    <a:pt x="200" y="82"/>
                    <a:pt x="198" y="84"/>
                    <a:pt x="196" y="86"/>
                  </a:cubicBezTo>
                  <a:cubicBezTo>
                    <a:pt x="195" y="87"/>
                    <a:pt x="194" y="87"/>
                    <a:pt x="194" y="87"/>
                  </a:cubicBezTo>
                  <a:cubicBezTo>
                    <a:pt x="193" y="87"/>
                    <a:pt x="193" y="88"/>
                    <a:pt x="193" y="88"/>
                  </a:cubicBezTo>
                  <a:cubicBezTo>
                    <a:pt x="192" y="89"/>
                    <a:pt x="191" y="89"/>
                    <a:pt x="190" y="90"/>
                  </a:cubicBezTo>
                  <a:cubicBezTo>
                    <a:pt x="190" y="90"/>
                    <a:pt x="189" y="91"/>
                    <a:pt x="188" y="91"/>
                  </a:cubicBezTo>
                  <a:cubicBezTo>
                    <a:pt x="188" y="92"/>
                    <a:pt x="188" y="93"/>
                    <a:pt x="189" y="93"/>
                  </a:cubicBezTo>
                  <a:cubicBezTo>
                    <a:pt x="190" y="96"/>
                    <a:pt x="191" y="99"/>
                    <a:pt x="192" y="102"/>
                  </a:cubicBezTo>
                  <a:cubicBezTo>
                    <a:pt x="194" y="106"/>
                    <a:pt x="195" y="111"/>
                    <a:pt x="196" y="116"/>
                  </a:cubicBezTo>
                  <a:cubicBezTo>
                    <a:pt x="197" y="119"/>
                    <a:pt x="198" y="122"/>
                    <a:pt x="199" y="125"/>
                  </a:cubicBezTo>
                  <a:cubicBezTo>
                    <a:pt x="200" y="127"/>
                    <a:pt x="201" y="129"/>
                    <a:pt x="201" y="130"/>
                  </a:cubicBezTo>
                  <a:cubicBezTo>
                    <a:pt x="203" y="133"/>
                    <a:pt x="204" y="137"/>
                    <a:pt x="205" y="140"/>
                  </a:cubicBezTo>
                  <a:cubicBezTo>
                    <a:pt x="206" y="142"/>
                    <a:pt x="207" y="145"/>
                    <a:pt x="208" y="147"/>
                  </a:cubicBezTo>
                  <a:cubicBezTo>
                    <a:pt x="209" y="149"/>
                    <a:pt x="210" y="151"/>
                    <a:pt x="211" y="153"/>
                  </a:cubicBezTo>
                  <a:cubicBezTo>
                    <a:pt x="212" y="156"/>
                    <a:pt x="213" y="159"/>
                    <a:pt x="214" y="161"/>
                  </a:cubicBezTo>
                  <a:cubicBezTo>
                    <a:pt x="215" y="163"/>
                    <a:pt x="215" y="165"/>
                    <a:pt x="216" y="167"/>
                  </a:cubicBezTo>
                  <a:cubicBezTo>
                    <a:pt x="216" y="167"/>
                    <a:pt x="216" y="167"/>
                    <a:pt x="216" y="168"/>
                  </a:cubicBezTo>
                  <a:cubicBezTo>
                    <a:pt x="217" y="169"/>
                    <a:pt x="218" y="169"/>
                    <a:pt x="218" y="170"/>
                  </a:cubicBezTo>
                  <a:cubicBezTo>
                    <a:pt x="219" y="171"/>
                    <a:pt x="219" y="173"/>
                    <a:pt x="219" y="174"/>
                  </a:cubicBezTo>
                  <a:cubicBezTo>
                    <a:pt x="218" y="175"/>
                    <a:pt x="218" y="176"/>
                    <a:pt x="217" y="178"/>
                  </a:cubicBezTo>
                  <a:cubicBezTo>
                    <a:pt x="217" y="178"/>
                    <a:pt x="217" y="178"/>
                    <a:pt x="217" y="178"/>
                  </a:cubicBezTo>
                  <a:cubicBezTo>
                    <a:pt x="217" y="178"/>
                    <a:pt x="217" y="179"/>
                    <a:pt x="217" y="179"/>
                  </a:cubicBezTo>
                  <a:cubicBezTo>
                    <a:pt x="218" y="179"/>
                    <a:pt x="217" y="180"/>
                    <a:pt x="217" y="181"/>
                  </a:cubicBezTo>
                  <a:cubicBezTo>
                    <a:pt x="216" y="181"/>
                    <a:pt x="216" y="181"/>
                    <a:pt x="216" y="181"/>
                  </a:cubicBezTo>
                  <a:cubicBezTo>
                    <a:pt x="215" y="182"/>
                    <a:pt x="214" y="182"/>
                    <a:pt x="214" y="182"/>
                  </a:cubicBezTo>
                  <a:cubicBezTo>
                    <a:pt x="212" y="183"/>
                    <a:pt x="211" y="185"/>
                    <a:pt x="209" y="186"/>
                  </a:cubicBezTo>
                  <a:cubicBezTo>
                    <a:pt x="209" y="186"/>
                    <a:pt x="209" y="186"/>
                    <a:pt x="209" y="187"/>
                  </a:cubicBezTo>
                  <a:cubicBezTo>
                    <a:pt x="209" y="187"/>
                    <a:pt x="209" y="187"/>
                    <a:pt x="209" y="187"/>
                  </a:cubicBezTo>
                  <a:cubicBezTo>
                    <a:pt x="209" y="187"/>
                    <a:pt x="209" y="187"/>
                    <a:pt x="210" y="187"/>
                  </a:cubicBezTo>
                  <a:cubicBezTo>
                    <a:pt x="211" y="187"/>
                    <a:pt x="211" y="189"/>
                    <a:pt x="211" y="190"/>
                  </a:cubicBezTo>
                  <a:cubicBezTo>
                    <a:pt x="210" y="190"/>
                    <a:pt x="210" y="190"/>
                    <a:pt x="210" y="190"/>
                  </a:cubicBezTo>
                  <a:cubicBezTo>
                    <a:pt x="209" y="191"/>
                    <a:pt x="208" y="191"/>
                    <a:pt x="206" y="192"/>
                  </a:cubicBezTo>
                  <a:cubicBezTo>
                    <a:pt x="206" y="192"/>
                    <a:pt x="206" y="192"/>
                    <a:pt x="205" y="192"/>
                  </a:cubicBezTo>
                  <a:cubicBezTo>
                    <a:pt x="205" y="193"/>
                    <a:pt x="204" y="194"/>
                    <a:pt x="203" y="195"/>
                  </a:cubicBezTo>
                  <a:cubicBezTo>
                    <a:pt x="202" y="195"/>
                    <a:pt x="202" y="195"/>
                    <a:pt x="201" y="195"/>
                  </a:cubicBezTo>
                  <a:cubicBezTo>
                    <a:pt x="200" y="195"/>
                    <a:pt x="199" y="195"/>
                    <a:pt x="198" y="195"/>
                  </a:cubicBezTo>
                  <a:cubicBezTo>
                    <a:pt x="197" y="194"/>
                    <a:pt x="195" y="194"/>
                    <a:pt x="193" y="194"/>
                  </a:cubicBezTo>
                  <a:cubicBezTo>
                    <a:pt x="189" y="194"/>
                    <a:pt x="186" y="194"/>
                    <a:pt x="182" y="194"/>
                  </a:cubicBezTo>
                  <a:cubicBezTo>
                    <a:pt x="179" y="194"/>
                    <a:pt x="175" y="194"/>
                    <a:pt x="172" y="194"/>
                  </a:cubicBezTo>
                  <a:cubicBezTo>
                    <a:pt x="172" y="194"/>
                    <a:pt x="172" y="194"/>
                    <a:pt x="171" y="194"/>
                  </a:cubicBezTo>
                  <a:cubicBezTo>
                    <a:pt x="171" y="194"/>
                    <a:pt x="171" y="194"/>
                    <a:pt x="171" y="194"/>
                  </a:cubicBezTo>
                  <a:cubicBezTo>
                    <a:pt x="169" y="194"/>
                    <a:pt x="168" y="194"/>
                    <a:pt x="167" y="194"/>
                  </a:cubicBezTo>
                  <a:cubicBezTo>
                    <a:pt x="164" y="194"/>
                    <a:pt x="163" y="193"/>
                    <a:pt x="161" y="191"/>
                  </a:cubicBezTo>
                  <a:cubicBezTo>
                    <a:pt x="161" y="190"/>
                    <a:pt x="160" y="188"/>
                    <a:pt x="159" y="187"/>
                  </a:cubicBezTo>
                  <a:cubicBezTo>
                    <a:pt x="158" y="186"/>
                    <a:pt x="156" y="184"/>
                    <a:pt x="154" y="182"/>
                  </a:cubicBezTo>
                  <a:cubicBezTo>
                    <a:pt x="154" y="182"/>
                    <a:pt x="153" y="181"/>
                    <a:pt x="153" y="181"/>
                  </a:cubicBezTo>
                  <a:cubicBezTo>
                    <a:pt x="151" y="180"/>
                    <a:pt x="150" y="180"/>
                    <a:pt x="149" y="179"/>
                  </a:cubicBezTo>
                  <a:cubicBezTo>
                    <a:pt x="149" y="179"/>
                    <a:pt x="149" y="179"/>
                    <a:pt x="148" y="179"/>
                  </a:cubicBezTo>
                  <a:cubicBezTo>
                    <a:pt x="147" y="178"/>
                    <a:pt x="146" y="178"/>
                    <a:pt x="145" y="177"/>
                  </a:cubicBezTo>
                  <a:cubicBezTo>
                    <a:pt x="144" y="176"/>
                    <a:pt x="144" y="175"/>
                    <a:pt x="144" y="173"/>
                  </a:cubicBezTo>
                  <a:cubicBezTo>
                    <a:pt x="144" y="172"/>
                    <a:pt x="145" y="170"/>
                    <a:pt x="146" y="168"/>
                  </a:cubicBezTo>
                  <a:cubicBezTo>
                    <a:pt x="147" y="167"/>
                    <a:pt x="148" y="167"/>
                    <a:pt x="149" y="166"/>
                  </a:cubicBezTo>
                  <a:cubicBezTo>
                    <a:pt x="149" y="165"/>
                    <a:pt x="149" y="165"/>
                    <a:pt x="150" y="165"/>
                  </a:cubicBezTo>
                  <a:cubicBezTo>
                    <a:pt x="151" y="162"/>
                    <a:pt x="152" y="159"/>
                    <a:pt x="153" y="156"/>
                  </a:cubicBezTo>
                  <a:cubicBezTo>
                    <a:pt x="155" y="151"/>
                    <a:pt x="157" y="146"/>
                    <a:pt x="159" y="141"/>
                  </a:cubicBezTo>
                  <a:cubicBezTo>
                    <a:pt x="161" y="138"/>
                    <a:pt x="163" y="134"/>
                    <a:pt x="164" y="130"/>
                  </a:cubicBezTo>
                  <a:cubicBezTo>
                    <a:pt x="166" y="127"/>
                    <a:pt x="167" y="123"/>
                    <a:pt x="169" y="120"/>
                  </a:cubicBezTo>
                  <a:cubicBezTo>
                    <a:pt x="171" y="115"/>
                    <a:pt x="173" y="110"/>
                    <a:pt x="174" y="105"/>
                  </a:cubicBezTo>
                  <a:cubicBezTo>
                    <a:pt x="175" y="101"/>
                    <a:pt x="176" y="98"/>
                    <a:pt x="177" y="95"/>
                  </a:cubicBezTo>
                  <a:cubicBezTo>
                    <a:pt x="177" y="94"/>
                    <a:pt x="177" y="93"/>
                    <a:pt x="177" y="92"/>
                  </a:cubicBezTo>
                  <a:cubicBezTo>
                    <a:pt x="177" y="91"/>
                    <a:pt x="178" y="90"/>
                    <a:pt x="179" y="90"/>
                  </a:cubicBezTo>
                  <a:cubicBezTo>
                    <a:pt x="180" y="90"/>
                    <a:pt x="180" y="91"/>
                    <a:pt x="180" y="91"/>
                  </a:cubicBezTo>
                  <a:cubicBezTo>
                    <a:pt x="180" y="92"/>
                    <a:pt x="180" y="92"/>
                    <a:pt x="180" y="92"/>
                  </a:cubicBezTo>
                  <a:cubicBezTo>
                    <a:pt x="180" y="94"/>
                    <a:pt x="179" y="96"/>
                    <a:pt x="179" y="97"/>
                  </a:cubicBezTo>
                  <a:cubicBezTo>
                    <a:pt x="179" y="97"/>
                    <a:pt x="179" y="97"/>
                    <a:pt x="179" y="97"/>
                  </a:cubicBezTo>
                  <a:cubicBezTo>
                    <a:pt x="179" y="97"/>
                    <a:pt x="179" y="97"/>
                    <a:pt x="179" y="96"/>
                  </a:cubicBezTo>
                  <a:cubicBezTo>
                    <a:pt x="180" y="95"/>
                    <a:pt x="180" y="94"/>
                    <a:pt x="181" y="93"/>
                  </a:cubicBezTo>
                  <a:cubicBezTo>
                    <a:pt x="181" y="92"/>
                    <a:pt x="181" y="91"/>
                    <a:pt x="182" y="90"/>
                  </a:cubicBezTo>
                  <a:cubicBezTo>
                    <a:pt x="182" y="89"/>
                    <a:pt x="182" y="89"/>
                    <a:pt x="181" y="89"/>
                  </a:cubicBezTo>
                  <a:cubicBezTo>
                    <a:pt x="181" y="88"/>
                    <a:pt x="181" y="87"/>
                    <a:pt x="182" y="87"/>
                  </a:cubicBezTo>
                  <a:cubicBezTo>
                    <a:pt x="182" y="86"/>
                    <a:pt x="183" y="86"/>
                    <a:pt x="183" y="87"/>
                  </a:cubicBezTo>
                  <a:cubicBezTo>
                    <a:pt x="184" y="87"/>
                    <a:pt x="184" y="87"/>
                    <a:pt x="185" y="87"/>
                  </a:cubicBezTo>
                  <a:cubicBezTo>
                    <a:pt x="185" y="86"/>
                    <a:pt x="186" y="86"/>
                    <a:pt x="186" y="86"/>
                  </a:cubicBezTo>
                  <a:cubicBezTo>
                    <a:pt x="187" y="86"/>
                    <a:pt x="187" y="86"/>
                    <a:pt x="187" y="86"/>
                  </a:cubicBezTo>
                  <a:cubicBezTo>
                    <a:pt x="188" y="85"/>
                    <a:pt x="188" y="85"/>
                    <a:pt x="189" y="84"/>
                  </a:cubicBezTo>
                  <a:cubicBezTo>
                    <a:pt x="190" y="83"/>
                    <a:pt x="191" y="81"/>
                    <a:pt x="191" y="80"/>
                  </a:cubicBezTo>
                  <a:cubicBezTo>
                    <a:pt x="192" y="78"/>
                    <a:pt x="191" y="77"/>
                    <a:pt x="191" y="76"/>
                  </a:cubicBezTo>
                  <a:cubicBezTo>
                    <a:pt x="191" y="73"/>
                    <a:pt x="189" y="72"/>
                    <a:pt x="188" y="70"/>
                  </a:cubicBezTo>
                  <a:cubicBezTo>
                    <a:pt x="187" y="70"/>
                    <a:pt x="187" y="70"/>
                    <a:pt x="187" y="70"/>
                  </a:cubicBezTo>
                  <a:cubicBezTo>
                    <a:pt x="185" y="70"/>
                    <a:pt x="183" y="70"/>
                    <a:pt x="181" y="71"/>
                  </a:cubicBezTo>
                  <a:cubicBezTo>
                    <a:pt x="180" y="71"/>
                    <a:pt x="179" y="72"/>
                    <a:pt x="179" y="72"/>
                  </a:cubicBezTo>
                  <a:cubicBezTo>
                    <a:pt x="178" y="73"/>
                    <a:pt x="178" y="74"/>
                    <a:pt x="178" y="74"/>
                  </a:cubicBezTo>
                  <a:cubicBezTo>
                    <a:pt x="178" y="76"/>
                    <a:pt x="178" y="77"/>
                    <a:pt x="179" y="79"/>
                  </a:cubicBezTo>
                  <a:cubicBezTo>
                    <a:pt x="179" y="80"/>
                    <a:pt x="179" y="80"/>
                    <a:pt x="180" y="80"/>
                  </a:cubicBezTo>
                  <a:cubicBezTo>
                    <a:pt x="180" y="80"/>
                    <a:pt x="180" y="80"/>
                    <a:pt x="180" y="80"/>
                  </a:cubicBezTo>
                  <a:cubicBezTo>
                    <a:pt x="181" y="81"/>
                    <a:pt x="181" y="81"/>
                    <a:pt x="180" y="82"/>
                  </a:cubicBezTo>
                  <a:cubicBezTo>
                    <a:pt x="180" y="82"/>
                    <a:pt x="180" y="82"/>
                    <a:pt x="180" y="83"/>
                  </a:cubicBezTo>
                  <a:cubicBezTo>
                    <a:pt x="180" y="83"/>
                    <a:pt x="180" y="83"/>
                    <a:pt x="180" y="83"/>
                  </a:cubicBezTo>
                  <a:cubicBezTo>
                    <a:pt x="180" y="84"/>
                    <a:pt x="180" y="84"/>
                    <a:pt x="179" y="84"/>
                  </a:cubicBezTo>
                  <a:cubicBezTo>
                    <a:pt x="179" y="84"/>
                    <a:pt x="178" y="84"/>
                    <a:pt x="178" y="84"/>
                  </a:cubicBezTo>
                  <a:cubicBezTo>
                    <a:pt x="177" y="84"/>
                    <a:pt x="177" y="84"/>
                    <a:pt x="177" y="83"/>
                  </a:cubicBezTo>
                  <a:cubicBezTo>
                    <a:pt x="175" y="82"/>
                    <a:pt x="173" y="82"/>
                    <a:pt x="171" y="81"/>
                  </a:cubicBezTo>
                  <a:cubicBezTo>
                    <a:pt x="165" y="80"/>
                    <a:pt x="159" y="79"/>
                    <a:pt x="154" y="78"/>
                  </a:cubicBezTo>
                  <a:cubicBezTo>
                    <a:pt x="150" y="77"/>
                    <a:pt x="146" y="76"/>
                    <a:pt x="142" y="75"/>
                  </a:cubicBezTo>
                  <a:cubicBezTo>
                    <a:pt x="136" y="73"/>
                    <a:pt x="130" y="71"/>
                    <a:pt x="125" y="69"/>
                  </a:cubicBezTo>
                  <a:cubicBezTo>
                    <a:pt x="121" y="68"/>
                    <a:pt x="117" y="67"/>
                    <a:pt x="114" y="66"/>
                  </a:cubicBezTo>
                  <a:cubicBezTo>
                    <a:pt x="114" y="66"/>
                    <a:pt x="113" y="66"/>
                    <a:pt x="113" y="66"/>
                  </a:cubicBezTo>
                  <a:cubicBezTo>
                    <a:pt x="113" y="67"/>
                    <a:pt x="113" y="68"/>
                    <a:pt x="113" y="69"/>
                  </a:cubicBezTo>
                  <a:cubicBezTo>
                    <a:pt x="115" y="69"/>
                    <a:pt x="115" y="69"/>
                    <a:pt x="115" y="71"/>
                  </a:cubicBezTo>
                  <a:cubicBezTo>
                    <a:pt x="116" y="71"/>
                    <a:pt x="116" y="72"/>
                    <a:pt x="116" y="72"/>
                  </a:cubicBezTo>
                  <a:cubicBezTo>
                    <a:pt x="116" y="72"/>
                    <a:pt x="116" y="72"/>
                    <a:pt x="117" y="73"/>
                  </a:cubicBezTo>
                  <a:cubicBezTo>
                    <a:pt x="116" y="73"/>
                    <a:pt x="116" y="73"/>
                    <a:pt x="116" y="74"/>
                  </a:cubicBezTo>
                  <a:cubicBezTo>
                    <a:pt x="116" y="74"/>
                    <a:pt x="117" y="75"/>
                    <a:pt x="118" y="75"/>
                  </a:cubicBezTo>
                  <a:cubicBezTo>
                    <a:pt x="119" y="75"/>
                    <a:pt x="120" y="76"/>
                    <a:pt x="121" y="77"/>
                  </a:cubicBezTo>
                  <a:cubicBezTo>
                    <a:pt x="121" y="77"/>
                    <a:pt x="121" y="77"/>
                    <a:pt x="121" y="78"/>
                  </a:cubicBezTo>
                  <a:cubicBezTo>
                    <a:pt x="122" y="78"/>
                    <a:pt x="122" y="78"/>
                    <a:pt x="122" y="78"/>
                  </a:cubicBezTo>
                  <a:cubicBezTo>
                    <a:pt x="123" y="79"/>
                    <a:pt x="123" y="79"/>
                    <a:pt x="123" y="80"/>
                  </a:cubicBezTo>
                  <a:cubicBezTo>
                    <a:pt x="122" y="81"/>
                    <a:pt x="122" y="81"/>
                    <a:pt x="122" y="82"/>
                  </a:cubicBezTo>
                  <a:cubicBezTo>
                    <a:pt x="122" y="83"/>
                    <a:pt x="122" y="84"/>
                    <a:pt x="122" y="84"/>
                  </a:cubicBezTo>
                  <a:cubicBezTo>
                    <a:pt x="121" y="85"/>
                    <a:pt x="121" y="85"/>
                    <a:pt x="121" y="85"/>
                  </a:cubicBezTo>
                  <a:cubicBezTo>
                    <a:pt x="121" y="86"/>
                    <a:pt x="121" y="86"/>
                    <a:pt x="121" y="86"/>
                  </a:cubicBezTo>
                  <a:cubicBezTo>
                    <a:pt x="121" y="87"/>
                    <a:pt x="120" y="87"/>
                    <a:pt x="120" y="87"/>
                  </a:cubicBezTo>
                  <a:cubicBezTo>
                    <a:pt x="119" y="87"/>
                    <a:pt x="118" y="88"/>
                    <a:pt x="118" y="88"/>
                  </a:cubicBezTo>
                  <a:cubicBezTo>
                    <a:pt x="117" y="88"/>
                    <a:pt x="117" y="88"/>
                    <a:pt x="116" y="88"/>
                  </a:cubicBezTo>
                  <a:cubicBezTo>
                    <a:pt x="116" y="89"/>
                    <a:pt x="116" y="90"/>
                    <a:pt x="116" y="91"/>
                  </a:cubicBezTo>
                  <a:cubicBezTo>
                    <a:pt x="117" y="92"/>
                    <a:pt x="117" y="92"/>
                    <a:pt x="117" y="93"/>
                  </a:cubicBezTo>
                  <a:cubicBezTo>
                    <a:pt x="117" y="95"/>
                    <a:pt x="117" y="97"/>
                    <a:pt x="116" y="99"/>
                  </a:cubicBezTo>
                  <a:cubicBezTo>
                    <a:pt x="116" y="101"/>
                    <a:pt x="116" y="102"/>
                    <a:pt x="116" y="104"/>
                  </a:cubicBezTo>
                  <a:cubicBezTo>
                    <a:pt x="116" y="108"/>
                    <a:pt x="116" y="111"/>
                    <a:pt x="117" y="115"/>
                  </a:cubicBezTo>
                  <a:cubicBezTo>
                    <a:pt x="117" y="119"/>
                    <a:pt x="117" y="122"/>
                    <a:pt x="118" y="126"/>
                  </a:cubicBezTo>
                  <a:cubicBezTo>
                    <a:pt x="118" y="128"/>
                    <a:pt x="118" y="129"/>
                    <a:pt x="118" y="130"/>
                  </a:cubicBezTo>
                  <a:cubicBezTo>
                    <a:pt x="118" y="132"/>
                    <a:pt x="118" y="133"/>
                    <a:pt x="118" y="134"/>
                  </a:cubicBezTo>
                  <a:cubicBezTo>
                    <a:pt x="118" y="136"/>
                    <a:pt x="119" y="139"/>
                    <a:pt x="119" y="141"/>
                  </a:cubicBezTo>
                  <a:cubicBezTo>
                    <a:pt x="119" y="143"/>
                    <a:pt x="119" y="145"/>
                    <a:pt x="119" y="147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20" y="149"/>
                    <a:pt x="120" y="149"/>
                    <a:pt x="120" y="150"/>
                  </a:cubicBezTo>
                  <a:cubicBezTo>
                    <a:pt x="119" y="150"/>
                    <a:pt x="119" y="150"/>
                    <a:pt x="119" y="151"/>
                  </a:cubicBezTo>
                  <a:cubicBezTo>
                    <a:pt x="120" y="152"/>
                    <a:pt x="120" y="154"/>
                    <a:pt x="120" y="156"/>
                  </a:cubicBezTo>
                  <a:cubicBezTo>
                    <a:pt x="120" y="156"/>
                    <a:pt x="120" y="157"/>
                    <a:pt x="120" y="157"/>
                  </a:cubicBezTo>
                  <a:cubicBezTo>
                    <a:pt x="121" y="158"/>
                    <a:pt x="121" y="158"/>
                    <a:pt x="121" y="158"/>
                  </a:cubicBezTo>
                  <a:cubicBezTo>
                    <a:pt x="121" y="159"/>
                    <a:pt x="121" y="160"/>
                    <a:pt x="121" y="161"/>
                  </a:cubicBezTo>
                  <a:cubicBezTo>
                    <a:pt x="121" y="165"/>
                    <a:pt x="121" y="169"/>
                    <a:pt x="121" y="173"/>
                  </a:cubicBezTo>
                  <a:cubicBezTo>
                    <a:pt x="122" y="176"/>
                    <a:pt x="122" y="180"/>
                    <a:pt x="123" y="183"/>
                  </a:cubicBezTo>
                  <a:cubicBezTo>
                    <a:pt x="123" y="184"/>
                    <a:pt x="123" y="184"/>
                    <a:pt x="123" y="185"/>
                  </a:cubicBezTo>
                  <a:cubicBezTo>
                    <a:pt x="124" y="186"/>
                    <a:pt x="124" y="187"/>
                    <a:pt x="124" y="188"/>
                  </a:cubicBezTo>
                  <a:cubicBezTo>
                    <a:pt x="124" y="189"/>
                    <a:pt x="125" y="190"/>
                    <a:pt x="125" y="191"/>
                  </a:cubicBezTo>
                  <a:cubicBezTo>
                    <a:pt x="126" y="192"/>
                    <a:pt x="126" y="193"/>
                    <a:pt x="127" y="193"/>
                  </a:cubicBezTo>
                  <a:cubicBezTo>
                    <a:pt x="127" y="194"/>
                    <a:pt x="129" y="194"/>
                    <a:pt x="130" y="194"/>
                  </a:cubicBezTo>
                  <a:cubicBezTo>
                    <a:pt x="130" y="193"/>
                    <a:pt x="130" y="193"/>
                    <a:pt x="131" y="193"/>
                  </a:cubicBezTo>
                  <a:cubicBezTo>
                    <a:pt x="135" y="192"/>
                    <a:pt x="138" y="191"/>
                    <a:pt x="142" y="190"/>
                  </a:cubicBezTo>
                  <a:cubicBezTo>
                    <a:pt x="144" y="190"/>
                    <a:pt x="146" y="189"/>
                    <a:pt x="148" y="189"/>
                  </a:cubicBezTo>
                  <a:cubicBezTo>
                    <a:pt x="151" y="189"/>
                    <a:pt x="154" y="189"/>
                    <a:pt x="156" y="190"/>
                  </a:cubicBezTo>
                  <a:cubicBezTo>
                    <a:pt x="157" y="190"/>
                    <a:pt x="157" y="190"/>
                    <a:pt x="157" y="190"/>
                  </a:cubicBezTo>
                  <a:cubicBezTo>
                    <a:pt x="158" y="190"/>
                    <a:pt x="158" y="190"/>
                    <a:pt x="159" y="191"/>
                  </a:cubicBezTo>
                  <a:cubicBezTo>
                    <a:pt x="159" y="191"/>
                    <a:pt x="159" y="192"/>
                    <a:pt x="159" y="192"/>
                  </a:cubicBezTo>
                  <a:cubicBezTo>
                    <a:pt x="162" y="194"/>
                    <a:pt x="164" y="196"/>
                    <a:pt x="165" y="199"/>
                  </a:cubicBezTo>
                  <a:cubicBezTo>
                    <a:pt x="166" y="202"/>
                    <a:pt x="167" y="205"/>
                    <a:pt x="168" y="208"/>
                  </a:cubicBezTo>
                  <a:cubicBezTo>
                    <a:pt x="169" y="210"/>
                    <a:pt x="170" y="212"/>
                    <a:pt x="171" y="215"/>
                  </a:cubicBezTo>
                  <a:cubicBezTo>
                    <a:pt x="171" y="217"/>
                    <a:pt x="172" y="219"/>
                    <a:pt x="173" y="221"/>
                  </a:cubicBezTo>
                  <a:cubicBezTo>
                    <a:pt x="174" y="224"/>
                    <a:pt x="176" y="226"/>
                    <a:pt x="178" y="228"/>
                  </a:cubicBezTo>
                  <a:cubicBezTo>
                    <a:pt x="179" y="229"/>
                    <a:pt x="179" y="230"/>
                    <a:pt x="180" y="231"/>
                  </a:cubicBezTo>
                  <a:cubicBezTo>
                    <a:pt x="181" y="232"/>
                    <a:pt x="182" y="234"/>
                    <a:pt x="182" y="236"/>
                  </a:cubicBezTo>
                  <a:cubicBezTo>
                    <a:pt x="181" y="236"/>
                    <a:pt x="181" y="237"/>
                    <a:pt x="181" y="238"/>
                  </a:cubicBezTo>
                  <a:cubicBezTo>
                    <a:pt x="181" y="238"/>
                    <a:pt x="181" y="239"/>
                    <a:pt x="181" y="239"/>
                  </a:cubicBezTo>
                  <a:cubicBezTo>
                    <a:pt x="180" y="239"/>
                    <a:pt x="180" y="240"/>
                    <a:pt x="180" y="241"/>
                  </a:cubicBezTo>
                  <a:cubicBezTo>
                    <a:pt x="181" y="243"/>
                    <a:pt x="181" y="246"/>
                    <a:pt x="182" y="249"/>
                  </a:cubicBezTo>
                  <a:cubicBezTo>
                    <a:pt x="182" y="251"/>
                    <a:pt x="182" y="253"/>
                    <a:pt x="182" y="255"/>
                  </a:cubicBezTo>
                  <a:cubicBezTo>
                    <a:pt x="183" y="257"/>
                    <a:pt x="183" y="259"/>
                    <a:pt x="183" y="260"/>
                  </a:cubicBezTo>
                  <a:cubicBezTo>
                    <a:pt x="184" y="263"/>
                    <a:pt x="184" y="265"/>
                    <a:pt x="185" y="268"/>
                  </a:cubicBezTo>
                  <a:cubicBezTo>
                    <a:pt x="185" y="269"/>
                    <a:pt x="185" y="270"/>
                    <a:pt x="184" y="271"/>
                  </a:cubicBezTo>
                  <a:cubicBezTo>
                    <a:pt x="184" y="272"/>
                    <a:pt x="183" y="272"/>
                    <a:pt x="182" y="272"/>
                  </a:cubicBezTo>
                  <a:cubicBezTo>
                    <a:pt x="182" y="272"/>
                    <a:pt x="182" y="272"/>
                    <a:pt x="181" y="272"/>
                  </a:cubicBezTo>
                  <a:cubicBezTo>
                    <a:pt x="181" y="272"/>
                    <a:pt x="180" y="272"/>
                    <a:pt x="180" y="272"/>
                  </a:cubicBezTo>
                  <a:close/>
                  <a:moveTo>
                    <a:pt x="106" y="227"/>
                  </a:moveTo>
                  <a:cubicBezTo>
                    <a:pt x="106" y="227"/>
                    <a:pt x="106" y="227"/>
                    <a:pt x="105" y="227"/>
                  </a:cubicBezTo>
                  <a:cubicBezTo>
                    <a:pt x="105" y="227"/>
                    <a:pt x="105" y="227"/>
                    <a:pt x="105" y="227"/>
                  </a:cubicBezTo>
                  <a:cubicBezTo>
                    <a:pt x="106" y="227"/>
                    <a:pt x="106" y="227"/>
                    <a:pt x="106" y="227"/>
                  </a:cubicBezTo>
                  <a:cubicBezTo>
                    <a:pt x="107" y="227"/>
                    <a:pt x="107" y="227"/>
                    <a:pt x="107" y="226"/>
                  </a:cubicBezTo>
                  <a:cubicBezTo>
                    <a:pt x="107" y="226"/>
                    <a:pt x="107" y="226"/>
                    <a:pt x="106" y="227"/>
                  </a:cubicBezTo>
                  <a:close/>
                  <a:moveTo>
                    <a:pt x="60" y="251"/>
                  </a:moveTo>
                  <a:cubicBezTo>
                    <a:pt x="60" y="251"/>
                    <a:pt x="60" y="251"/>
                    <a:pt x="60" y="251"/>
                  </a:cubicBezTo>
                  <a:cubicBezTo>
                    <a:pt x="61" y="250"/>
                    <a:pt x="61" y="250"/>
                    <a:pt x="61" y="250"/>
                  </a:cubicBezTo>
                  <a:cubicBezTo>
                    <a:pt x="61" y="249"/>
                    <a:pt x="62" y="249"/>
                    <a:pt x="62" y="249"/>
                  </a:cubicBezTo>
                  <a:cubicBezTo>
                    <a:pt x="59" y="244"/>
                    <a:pt x="56" y="240"/>
                    <a:pt x="52" y="235"/>
                  </a:cubicBezTo>
                  <a:cubicBezTo>
                    <a:pt x="52" y="235"/>
                    <a:pt x="52" y="235"/>
                    <a:pt x="52" y="235"/>
                  </a:cubicBezTo>
                  <a:cubicBezTo>
                    <a:pt x="53" y="238"/>
                    <a:pt x="54" y="240"/>
                    <a:pt x="55" y="243"/>
                  </a:cubicBezTo>
                  <a:cubicBezTo>
                    <a:pt x="56" y="245"/>
                    <a:pt x="58" y="246"/>
                    <a:pt x="59" y="248"/>
                  </a:cubicBezTo>
                  <a:cubicBezTo>
                    <a:pt x="61" y="249"/>
                    <a:pt x="61" y="250"/>
                    <a:pt x="60" y="251"/>
                  </a:cubicBezTo>
                  <a:cubicBezTo>
                    <a:pt x="60" y="251"/>
                    <a:pt x="60" y="251"/>
                    <a:pt x="60" y="251"/>
                  </a:cubicBezTo>
                  <a:cubicBezTo>
                    <a:pt x="59" y="251"/>
                    <a:pt x="58" y="251"/>
                    <a:pt x="58" y="251"/>
                  </a:cubicBezTo>
                  <a:cubicBezTo>
                    <a:pt x="58" y="252"/>
                    <a:pt x="58" y="253"/>
                    <a:pt x="58" y="254"/>
                  </a:cubicBezTo>
                  <a:cubicBezTo>
                    <a:pt x="58" y="256"/>
                    <a:pt x="58" y="257"/>
                    <a:pt x="59" y="257"/>
                  </a:cubicBezTo>
                  <a:cubicBezTo>
                    <a:pt x="59" y="258"/>
                    <a:pt x="60" y="259"/>
                    <a:pt x="60" y="259"/>
                  </a:cubicBezTo>
                  <a:cubicBezTo>
                    <a:pt x="60" y="259"/>
                    <a:pt x="60" y="259"/>
                    <a:pt x="60" y="260"/>
                  </a:cubicBezTo>
                  <a:cubicBezTo>
                    <a:pt x="60" y="259"/>
                    <a:pt x="60" y="259"/>
                    <a:pt x="61" y="259"/>
                  </a:cubicBezTo>
                  <a:cubicBezTo>
                    <a:pt x="60" y="257"/>
                    <a:pt x="59" y="255"/>
                    <a:pt x="59" y="253"/>
                  </a:cubicBezTo>
                  <a:cubicBezTo>
                    <a:pt x="59" y="252"/>
                    <a:pt x="59" y="252"/>
                    <a:pt x="59" y="251"/>
                  </a:cubicBezTo>
                  <a:cubicBezTo>
                    <a:pt x="59" y="251"/>
                    <a:pt x="59" y="251"/>
                    <a:pt x="60" y="251"/>
                  </a:cubicBezTo>
                  <a:close/>
                  <a:moveTo>
                    <a:pt x="67" y="120"/>
                  </a:moveTo>
                  <a:cubicBezTo>
                    <a:pt x="67" y="120"/>
                    <a:pt x="67" y="120"/>
                    <a:pt x="67" y="120"/>
                  </a:cubicBezTo>
                  <a:cubicBezTo>
                    <a:pt x="66" y="120"/>
                    <a:pt x="66" y="120"/>
                    <a:pt x="66" y="120"/>
                  </a:cubicBezTo>
                  <a:cubicBezTo>
                    <a:pt x="65" y="119"/>
                    <a:pt x="65" y="119"/>
                    <a:pt x="64" y="118"/>
                  </a:cubicBezTo>
                  <a:cubicBezTo>
                    <a:pt x="63" y="117"/>
                    <a:pt x="62" y="116"/>
                    <a:pt x="61" y="114"/>
                  </a:cubicBezTo>
                  <a:cubicBezTo>
                    <a:pt x="58" y="109"/>
                    <a:pt x="55" y="104"/>
                    <a:pt x="52" y="99"/>
                  </a:cubicBezTo>
                  <a:cubicBezTo>
                    <a:pt x="51" y="96"/>
                    <a:pt x="49" y="94"/>
                    <a:pt x="48" y="91"/>
                  </a:cubicBezTo>
                  <a:cubicBezTo>
                    <a:pt x="46" y="85"/>
                    <a:pt x="43" y="79"/>
                    <a:pt x="41" y="73"/>
                  </a:cubicBezTo>
                  <a:cubicBezTo>
                    <a:pt x="41" y="73"/>
                    <a:pt x="41" y="73"/>
                    <a:pt x="41" y="73"/>
                  </a:cubicBezTo>
                  <a:cubicBezTo>
                    <a:pt x="39" y="69"/>
                    <a:pt x="37" y="66"/>
                    <a:pt x="36" y="62"/>
                  </a:cubicBezTo>
                  <a:cubicBezTo>
                    <a:pt x="35" y="61"/>
                    <a:pt x="35" y="60"/>
                    <a:pt x="34" y="59"/>
                  </a:cubicBezTo>
                  <a:cubicBezTo>
                    <a:pt x="33" y="56"/>
                    <a:pt x="31" y="53"/>
                    <a:pt x="30" y="49"/>
                  </a:cubicBezTo>
                  <a:cubicBezTo>
                    <a:pt x="29" y="48"/>
                    <a:pt x="29" y="47"/>
                    <a:pt x="28" y="47"/>
                  </a:cubicBezTo>
                  <a:cubicBezTo>
                    <a:pt x="28" y="47"/>
                    <a:pt x="28" y="46"/>
                    <a:pt x="28" y="46"/>
                  </a:cubicBezTo>
                  <a:cubicBezTo>
                    <a:pt x="27" y="47"/>
                    <a:pt x="27" y="47"/>
                    <a:pt x="27" y="48"/>
                  </a:cubicBezTo>
                  <a:cubicBezTo>
                    <a:pt x="26" y="51"/>
                    <a:pt x="26" y="54"/>
                    <a:pt x="25" y="57"/>
                  </a:cubicBezTo>
                  <a:cubicBezTo>
                    <a:pt x="23" y="64"/>
                    <a:pt x="22" y="71"/>
                    <a:pt x="20" y="78"/>
                  </a:cubicBezTo>
                  <a:cubicBezTo>
                    <a:pt x="18" y="82"/>
                    <a:pt x="17" y="87"/>
                    <a:pt x="15" y="91"/>
                  </a:cubicBezTo>
                  <a:cubicBezTo>
                    <a:pt x="14" y="95"/>
                    <a:pt x="13" y="99"/>
                    <a:pt x="12" y="103"/>
                  </a:cubicBezTo>
                  <a:cubicBezTo>
                    <a:pt x="11" y="106"/>
                    <a:pt x="10" y="110"/>
                    <a:pt x="10" y="114"/>
                  </a:cubicBezTo>
                  <a:cubicBezTo>
                    <a:pt x="9" y="117"/>
                    <a:pt x="9" y="119"/>
                    <a:pt x="8" y="122"/>
                  </a:cubicBezTo>
                  <a:cubicBezTo>
                    <a:pt x="8" y="122"/>
                    <a:pt x="8" y="123"/>
                    <a:pt x="8" y="123"/>
                  </a:cubicBezTo>
                  <a:cubicBezTo>
                    <a:pt x="8" y="123"/>
                    <a:pt x="9" y="123"/>
                    <a:pt x="9" y="122"/>
                  </a:cubicBezTo>
                  <a:cubicBezTo>
                    <a:pt x="10" y="121"/>
                    <a:pt x="12" y="121"/>
                    <a:pt x="14" y="120"/>
                  </a:cubicBezTo>
                  <a:cubicBezTo>
                    <a:pt x="15" y="120"/>
                    <a:pt x="16" y="119"/>
                    <a:pt x="17" y="119"/>
                  </a:cubicBezTo>
                  <a:cubicBezTo>
                    <a:pt x="20" y="118"/>
                    <a:pt x="23" y="117"/>
                    <a:pt x="26" y="116"/>
                  </a:cubicBezTo>
                  <a:cubicBezTo>
                    <a:pt x="28" y="116"/>
                    <a:pt x="30" y="116"/>
                    <a:pt x="32" y="116"/>
                  </a:cubicBezTo>
                  <a:cubicBezTo>
                    <a:pt x="39" y="116"/>
                    <a:pt x="45" y="116"/>
                    <a:pt x="51" y="116"/>
                  </a:cubicBezTo>
                  <a:cubicBezTo>
                    <a:pt x="55" y="117"/>
                    <a:pt x="59" y="118"/>
                    <a:pt x="63" y="119"/>
                  </a:cubicBezTo>
                  <a:cubicBezTo>
                    <a:pt x="64" y="119"/>
                    <a:pt x="65" y="120"/>
                    <a:pt x="67" y="120"/>
                  </a:cubicBezTo>
                  <a:close/>
                  <a:moveTo>
                    <a:pt x="185" y="90"/>
                  </a:moveTo>
                  <a:cubicBezTo>
                    <a:pt x="184" y="90"/>
                    <a:pt x="184" y="91"/>
                    <a:pt x="184" y="91"/>
                  </a:cubicBezTo>
                  <a:cubicBezTo>
                    <a:pt x="184" y="91"/>
                    <a:pt x="184" y="91"/>
                    <a:pt x="184" y="91"/>
                  </a:cubicBezTo>
                  <a:cubicBezTo>
                    <a:pt x="183" y="92"/>
                    <a:pt x="183" y="93"/>
                    <a:pt x="182" y="93"/>
                  </a:cubicBezTo>
                  <a:cubicBezTo>
                    <a:pt x="182" y="94"/>
                    <a:pt x="182" y="95"/>
                    <a:pt x="181" y="97"/>
                  </a:cubicBezTo>
                  <a:cubicBezTo>
                    <a:pt x="180" y="100"/>
                    <a:pt x="178" y="103"/>
                    <a:pt x="177" y="106"/>
                  </a:cubicBezTo>
                  <a:cubicBezTo>
                    <a:pt x="176" y="109"/>
                    <a:pt x="174" y="112"/>
                    <a:pt x="173" y="115"/>
                  </a:cubicBezTo>
                  <a:cubicBezTo>
                    <a:pt x="171" y="119"/>
                    <a:pt x="170" y="122"/>
                    <a:pt x="168" y="126"/>
                  </a:cubicBezTo>
                  <a:cubicBezTo>
                    <a:pt x="166" y="131"/>
                    <a:pt x="164" y="136"/>
                    <a:pt x="161" y="141"/>
                  </a:cubicBezTo>
                  <a:cubicBezTo>
                    <a:pt x="158" y="148"/>
                    <a:pt x="156" y="154"/>
                    <a:pt x="153" y="161"/>
                  </a:cubicBezTo>
                  <a:cubicBezTo>
                    <a:pt x="153" y="162"/>
                    <a:pt x="153" y="162"/>
                    <a:pt x="153" y="163"/>
                  </a:cubicBezTo>
                  <a:cubicBezTo>
                    <a:pt x="153" y="163"/>
                    <a:pt x="153" y="163"/>
                    <a:pt x="153" y="163"/>
                  </a:cubicBezTo>
                  <a:cubicBezTo>
                    <a:pt x="153" y="163"/>
                    <a:pt x="153" y="163"/>
                    <a:pt x="154" y="163"/>
                  </a:cubicBezTo>
                  <a:cubicBezTo>
                    <a:pt x="155" y="162"/>
                    <a:pt x="156" y="162"/>
                    <a:pt x="157" y="161"/>
                  </a:cubicBezTo>
                  <a:cubicBezTo>
                    <a:pt x="159" y="160"/>
                    <a:pt x="162" y="160"/>
                    <a:pt x="165" y="159"/>
                  </a:cubicBezTo>
                  <a:cubicBezTo>
                    <a:pt x="165" y="159"/>
                    <a:pt x="165" y="159"/>
                    <a:pt x="165" y="159"/>
                  </a:cubicBezTo>
                  <a:cubicBezTo>
                    <a:pt x="166" y="158"/>
                    <a:pt x="166" y="158"/>
                    <a:pt x="166" y="158"/>
                  </a:cubicBezTo>
                  <a:cubicBezTo>
                    <a:pt x="167" y="158"/>
                    <a:pt x="167" y="159"/>
                    <a:pt x="168" y="159"/>
                  </a:cubicBezTo>
                  <a:cubicBezTo>
                    <a:pt x="168" y="159"/>
                    <a:pt x="168" y="159"/>
                    <a:pt x="168" y="159"/>
                  </a:cubicBezTo>
                  <a:cubicBezTo>
                    <a:pt x="169" y="159"/>
                    <a:pt x="169" y="159"/>
                    <a:pt x="170" y="159"/>
                  </a:cubicBezTo>
                  <a:cubicBezTo>
                    <a:pt x="171" y="159"/>
                    <a:pt x="173" y="159"/>
                    <a:pt x="174" y="159"/>
                  </a:cubicBezTo>
                  <a:cubicBezTo>
                    <a:pt x="177" y="159"/>
                    <a:pt x="180" y="159"/>
                    <a:pt x="184" y="159"/>
                  </a:cubicBezTo>
                  <a:cubicBezTo>
                    <a:pt x="190" y="159"/>
                    <a:pt x="197" y="159"/>
                    <a:pt x="203" y="159"/>
                  </a:cubicBezTo>
                  <a:cubicBezTo>
                    <a:pt x="204" y="160"/>
                    <a:pt x="204" y="159"/>
                    <a:pt x="205" y="159"/>
                  </a:cubicBezTo>
                  <a:cubicBezTo>
                    <a:pt x="205" y="159"/>
                    <a:pt x="205" y="159"/>
                    <a:pt x="205" y="158"/>
                  </a:cubicBezTo>
                  <a:cubicBezTo>
                    <a:pt x="202" y="152"/>
                    <a:pt x="200" y="145"/>
                    <a:pt x="198" y="138"/>
                  </a:cubicBezTo>
                  <a:cubicBezTo>
                    <a:pt x="196" y="133"/>
                    <a:pt x="195" y="127"/>
                    <a:pt x="193" y="122"/>
                  </a:cubicBezTo>
                  <a:cubicBezTo>
                    <a:pt x="190" y="114"/>
                    <a:pt x="188" y="106"/>
                    <a:pt x="187" y="97"/>
                  </a:cubicBezTo>
                  <a:cubicBezTo>
                    <a:pt x="186" y="96"/>
                    <a:pt x="186" y="94"/>
                    <a:pt x="186" y="92"/>
                  </a:cubicBezTo>
                  <a:cubicBezTo>
                    <a:pt x="186" y="92"/>
                    <a:pt x="185" y="92"/>
                    <a:pt x="185" y="91"/>
                  </a:cubicBezTo>
                  <a:cubicBezTo>
                    <a:pt x="185" y="91"/>
                    <a:pt x="185" y="91"/>
                    <a:pt x="185" y="90"/>
                  </a:cubicBezTo>
                  <a:close/>
                  <a:moveTo>
                    <a:pt x="152" y="258"/>
                  </a:moveTo>
                  <a:cubicBezTo>
                    <a:pt x="151" y="259"/>
                    <a:pt x="151" y="259"/>
                    <a:pt x="151" y="259"/>
                  </a:cubicBezTo>
                  <a:cubicBezTo>
                    <a:pt x="150" y="259"/>
                    <a:pt x="149" y="258"/>
                    <a:pt x="149" y="257"/>
                  </a:cubicBezTo>
                  <a:cubicBezTo>
                    <a:pt x="149" y="256"/>
                    <a:pt x="150" y="255"/>
                    <a:pt x="151" y="255"/>
                  </a:cubicBezTo>
                  <a:cubicBezTo>
                    <a:pt x="152" y="254"/>
                    <a:pt x="152" y="254"/>
                    <a:pt x="153" y="255"/>
                  </a:cubicBezTo>
                  <a:cubicBezTo>
                    <a:pt x="153" y="256"/>
                    <a:pt x="153" y="256"/>
                    <a:pt x="153" y="257"/>
                  </a:cubicBezTo>
                  <a:cubicBezTo>
                    <a:pt x="154" y="259"/>
                    <a:pt x="154" y="260"/>
                    <a:pt x="154" y="262"/>
                  </a:cubicBezTo>
                  <a:cubicBezTo>
                    <a:pt x="155" y="263"/>
                    <a:pt x="155" y="265"/>
                    <a:pt x="155" y="266"/>
                  </a:cubicBezTo>
                  <a:cubicBezTo>
                    <a:pt x="155" y="266"/>
                    <a:pt x="155" y="266"/>
                    <a:pt x="155" y="265"/>
                  </a:cubicBezTo>
                  <a:cubicBezTo>
                    <a:pt x="156" y="264"/>
                    <a:pt x="156" y="263"/>
                    <a:pt x="156" y="261"/>
                  </a:cubicBezTo>
                  <a:cubicBezTo>
                    <a:pt x="156" y="258"/>
                    <a:pt x="157" y="255"/>
                    <a:pt x="157" y="252"/>
                  </a:cubicBezTo>
                  <a:cubicBezTo>
                    <a:pt x="158" y="252"/>
                    <a:pt x="158" y="251"/>
                    <a:pt x="158" y="251"/>
                  </a:cubicBezTo>
                  <a:cubicBezTo>
                    <a:pt x="158" y="250"/>
                    <a:pt x="159" y="250"/>
                    <a:pt x="160" y="251"/>
                  </a:cubicBezTo>
                  <a:cubicBezTo>
                    <a:pt x="160" y="251"/>
                    <a:pt x="160" y="252"/>
                    <a:pt x="161" y="252"/>
                  </a:cubicBezTo>
                  <a:cubicBezTo>
                    <a:pt x="161" y="253"/>
                    <a:pt x="161" y="254"/>
                    <a:pt x="161" y="255"/>
                  </a:cubicBezTo>
                  <a:cubicBezTo>
                    <a:pt x="162" y="258"/>
                    <a:pt x="163" y="262"/>
                    <a:pt x="164" y="265"/>
                  </a:cubicBezTo>
                  <a:cubicBezTo>
                    <a:pt x="164" y="266"/>
                    <a:pt x="165" y="267"/>
                    <a:pt x="164" y="267"/>
                  </a:cubicBezTo>
                  <a:cubicBezTo>
                    <a:pt x="166" y="268"/>
                    <a:pt x="168" y="268"/>
                    <a:pt x="170" y="268"/>
                  </a:cubicBezTo>
                  <a:cubicBezTo>
                    <a:pt x="170" y="268"/>
                    <a:pt x="170" y="268"/>
                    <a:pt x="170" y="268"/>
                  </a:cubicBezTo>
                  <a:cubicBezTo>
                    <a:pt x="170" y="263"/>
                    <a:pt x="170" y="259"/>
                    <a:pt x="169" y="255"/>
                  </a:cubicBezTo>
                  <a:cubicBezTo>
                    <a:pt x="169" y="254"/>
                    <a:pt x="169" y="252"/>
                    <a:pt x="169" y="250"/>
                  </a:cubicBezTo>
                  <a:cubicBezTo>
                    <a:pt x="169" y="250"/>
                    <a:pt x="169" y="249"/>
                    <a:pt x="168" y="249"/>
                  </a:cubicBezTo>
                  <a:cubicBezTo>
                    <a:pt x="168" y="249"/>
                    <a:pt x="167" y="249"/>
                    <a:pt x="167" y="249"/>
                  </a:cubicBezTo>
                  <a:cubicBezTo>
                    <a:pt x="167" y="248"/>
                    <a:pt x="168" y="248"/>
                    <a:pt x="168" y="248"/>
                  </a:cubicBezTo>
                  <a:cubicBezTo>
                    <a:pt x="169" y="247"/>
                    <a:pt x="169" y="248"/>
                    <a:pt x="169" y="248"/>
                  </a:cubicBezTo>
                  <a:cubicBezTo>
                    <a:pt x="170" y="249"/>
                    <a:pt x="170" y="250"/>
                    <a:pt x="170" y="250"/>
                  </a:cubicBezTo>
                  <a:cubicBezTo>
                    <a:pt x="170" y="252"/>
                    <a:pt x="170" y="254"/>
                    <a:pt x="170" y="256"/>
                  </a:cubicBezTo>
                  <a:cubicBezTo>
                    <a:pt x="171" y="258"/>
                    <a:pt x="171" y="259"/>
                    <a:pt x="171" y="261"/>
                  </a:cubicBezTo>
                  <a:cubicBezTo>
                    <a:pt x="171" y="263"/>
                    <a:pt x="172" y="266"/>
                    <a:pt x="172" y="268"/>
                  </a:cubicBezTo>
                  <a:cubicBezTo>
                    <a:pt x="173" y="268"/>
                    <a:pt x="174" y="269"/>
                    <a:pt x="176" y="269"/>
                  </a:cubicBezTo>
                  <a:cubicBezTo>
                    <a:pt x="176" y="269"/>
                    <a:pt x="177" y="269"/>
                    <a:pt x="177" y="269"/>
                  </a:cubicBezTo>
                  <a:cubicBezTo>
                    <a:pt x="178" y="270"/>
                    <a:pt x="178" y="270"/>
                    <a:pt x="178" y="269"/>
                  </a:cubicBezTo>
                  <a:cubicBezTo>
                    <a:pt x="178" y="269"/>
                    <a:pt x="178" y="269"/>
                    <a:pt x="178" y="269"/>
                  </a:cubicBezTo>
                  <a:cubicBezTo>
                    <a:pt x="178" y="267"/>
                    <a:pt x="178" y="266"/>
                    <a:pt x="178" y="264"/>
                  </a:cubicBezTo>
                  <a:cubicBezTo>
                    <a:pt x="178" y="260"/>
                    <a:pt x="178" y="255"/>
                    <a:pt x="178" y="250"/>
                  </a:cubicBezTo>
                  <a:cubicBezTo>
                    <a:pt x="178" y="249"/>
                    <a:pt x="178" y="247"/>
                    <a:pt x="177" y="246"/>
                  </a:cubicBezTo>
                  <a:cubicBezTo>
                    <a:pt x="177" y="245"/>
                    <a:pt x="177" y="245"/>
                    <a:pt x="177" y="245"/>
                  </a:cubicBezTo>
                  <a:cubicBezTo>
                    <a:pt x="177" y="245"/>
                    <a:pt x="177" y="245"/>
                    <a:pt x="176" y="245"/>
                  </a:cubicBezTo>
                  <a:cubicBezTo>
                    <a:pt x="176" y="245"/>
                    <a:pt x="176" y="244"/>
                    <a:pt x="176" y="244"/>
                  </a:cubicBezTo>
                  <a:cubicBezTo>
                    <a:pt x="176" y="244"/>
                    <a:pt x="176" y="244"/>
                    <a:pt x="175" y="244"/>
                  </a:cubicBezTo>
                  <a:cubicBezTo>
                    <a:pt x="175" y="245"/>
                    <a:pt x="174" y="246"/>
                    <a:pt x="173" y="246"/>
                  </a:cubicBezTo>
                  <a:cubicBezTo>
                    <a:pt x="173" y="246"/>
                    <a:pt x="172" y="246"/>
                    <a:pt x="171" y="246"/>
                  </a:cubicBezTo>
                  <a:cubicBezTo>
                    <a:pt x="170" y="246"/>
                    <a:pt x="168" y="246"/>
                    <a:pt x="167" y="246"/>
                  </a:cubicBezTo>
                  <a:cubicBezTo>
                    <a:pt x="165" y="246"/>
                    <a:pt x="163" y="247"/>
                    <a:pt x="162" y="247"/>
                  </a:cubicBezTo>
                  <a:cubicBezTo>
                    <a:pt x="159" y="247"/>
                    <a:pt x="157" y="247"/>
                    <a:pt x="155" y="247"/>
                  </a:cubicBezTo>
                  <a:cubicBezTo>
                    <a:pt x="150" y="248"/>
                    <a:pt x="146" y="249"/>
                    <a:pt x="142" y="249"/>
                  </a:cubicBezTo>
                  <a:cubicBezTo>
                    <a:pt x="141" y="249"/>
                    <a:pt x="140" y="249"/>
                    <a:pt x="139" y="250"/>
                  </a:cubicBezTo>
                  <a:cubicBezTo>
                    <a:pt x="138" y="253"/>
                    <a:pt x="139" y="266"/>
                    <a:pt x="140" y="269"/>
                  </a:cubicBezTo>
                  <a:cubicBezTo>
                    <a:pt x="142" y="268"/>
                    <a:pt x="145" y="268"/>
                    <a:pt x="147" y="268"/>
                  </a:cubicBezTo>
                  <a:cubicBezTo>
                    <a:pt x="147" y="267"/>
                    <a:pt x="147" y="267"/>
                    <a:pt x="147" y="266"/>
                  </a:cubicBezTo>
                  <a:cubicBezTo>
                    <a:pt x="147" y="263"/>
                    <a:pt x="147" y="261"/>
                    <a:pt x="147" y="258"/>
                  </a:cubicBezTo>
                  <a:cubicBezTo>
                    <a:pt x="146" y="256"/>
                    <a:pt x="146" y="255"/>
                    <a:pt x="146" y="254"/>
                  </a:cubicBezTo>
                  <a:cubicBezTo>
                    <a:pt x="146" y="253"/>
                    <a:pt x="146" y="252"/>
                    <a:pt x="145" y="252"/>
                  </a:cubicBezTo>
                  <a:cubicBezTo>
                    <a:pt x="145" y="252"/>
                    <a:pt x="145" y="252"/>
                    <a:pt x="145" y="251"/>
                  </a:cubicBezTo>
                  <a:cubicBezTo>
                    <a:pt x="144" y="251"/>
                    <a:pt x="145" y="250"/>
                    <a:pt x="146" y="250"/>
                  </a:cubicBezTo>
                  <a:cubicBezTo>
                    <a:pt x="147" y="250"/>
                    <a:pt x="147" y="250"/>
                    <a:pt x="147" y="251"/>
                  </a:cubicBezTo>
                  <a:cubicBezTo>
                    <a:pt x="147" y="252"/>
                    <a:pt x="147" y="253"/>
                    <a:pt x="147" y="254"/>
                  </a:cubicBezTo>
                  <a:cubicBezTo>
                    <a:pt x="148" y="257"/>
                    <a:pt x="148" y="260"/>
                    <a:pt x="148" y="264"/>
                  </a:cubicBezTo>
                  <a:cubicBezTo>
                    <a:pt x="149" y="265"/>
                    <a:pt x="149" y="266"/>
                    <a:pt x="149" y="267"/>
                  </a:cubicBezTo>
                  <a:cubicBezTo>
                    <a:pt x="151" y="267"/>
                    <a:pt x="152" y="267"/>
                    <a:pt x="154" y="267"/>
                  </a:cubicBezTo>
                  <a:cubicBezTo>
                    <a:pt x="153" y="264"/>
                    <a:pt x="153" y="261"/>
                    <a:pt x="152" y="258"/>
                  </a:cubicBezTo>
                  <a:close/>
                  <a:moveTo>
                    <a:pt x="67" y="122"/>
                  </a:moveTo>
                  <a:cubicBezTo>
                    <a:pt x="67" y="123"/>
                    <a:pt x="66" y="123"/>
                    <a:pt x="66" y="123"/>
                  </a:cubicBezTo>
                  <a:cubicBezTo>
                    <a:pt x="65" y="124"/>
                    <a:pt x="65" y="123"/>
                    <a:pt x="64" y="123"/>
                  </a:cubicBezTo>
                  <a:cubicBezTo>
                    <a:pt x="63" y="122"/>
                    <a:pt x="63" y="122"/>
                    <a:pt x="62" y="121"/>
                  </a:cubicBezTo>
                  <a:cubicBezTo>
                    <a:pt x="56" y="120"/>
                    <a:pt x="49" y="119"/>
                    <a:pt x="43" y="118"/>
                  </a:cubicBezTo>
                  <a:cubicBezTo>
                    <a:pt x="43" y="118"/>
                    <a:pt x="42" y="118"/>
                    <a:pt x="42" y="118"/>
                  </a:cubicBezTo>
                  <a:cubicBezTo>
                    <a:pt x="41" y="119"/>
                    <a:pt x="41" y="119"/>
                    <a:pt x="41" y="119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0" y="120"/>
                    <a:pt x="40" y="120"/>
                    <a:pt x="39" y="120"/>
                  </a:cubicBezTo>
                  <a:cubicBezTo>
                    <a:pt x="39" y="120"/>
                    <a:pt x="38" y="119"/>
                    <a:pt x="37" y="119"/>
                  </a:cubicBezTo>
                  <a:cubicBezTo>
                    <a:pt x="36" y="119"/>
                    <a:pt x="35" y="119"/>
                    <a:pt x="33" y="119"/>
                  </a:cubicBezTo>
                  <a:cubicBezTo>
                    <a:pt x="31" y="119"/>
                    <a:pt x="28" y="119"/>
                    <a:pt x="25" y="119"/>
                  </a:cubicBezTo>
                  <a:cubicBezTo>
                    <a:pt x="23" y="120"/>
                    <a:pt x="21" y="120"/>
                    <a:pt x="19" y="121"/>
                  </a:cubicBezTo>
                  <a:cubicBezTo>
                    <a:pt x="19" y="122"/>
                    <a:pt x="18" y="122"/>
                    <a:pt x="17" y="122"/>
                  </a:cubicBezTo>
                  <a:cubicBezTo>
                    <a:pt x="16" y="123"/>
                    <a:pt x="16" y="123"/>
                    <a:pt x="15" y="122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3" y="122"/>
                    <a:pt x="12" y="123"/>
                    <a:pt x="11" y="124"/>
                  </a:cubicBezTo>
                  <a:cubicBezTo>
                    <a:pt x="9" y="125"/>
                    <a:pt x="7" y="126"/>
                    <a:pt x="6" y="128"/>
                  </a:cubicBezTo>
                  <a:cubicBezTo>
                    <a:pt x="5" y="129"/>
                    <a:pt x="4" y="129"/>
                    <a:pt x="4" y="131"/>
                  </a:cubicBezTo>
                  <a:cubicBezTo>
                    <a:pt x="3" y="132"/>
                    <a:pt x="3" y="133"/>
                    <a:pt x="3" y="134"/>
                  </a:cubicBezTo>
                  <a:cubicBezTo>
                    <a:pt x="3" y="134"/>
                    <a:pt x="4" y="134"/>
                    <a:pt x="4" y="134"/>
                  </a:cubicBezTo>
                  <a:cubicBezTo>
                    <a:pt x="5" y="134"/>
                    <a:pt x="6" y="134"/>
                    <a:pt x="6" y="135"/>
                  </a:cubicBezTo>
                  <a:cubicBezTo>
                    <a:pt x="7" y="135"/>
                    <a:pt x="7" y="136"/>
                    <a:pt x="8" y="136"/>
                  </a:cubicBezTo>
                  <a:cubicBezTo>
                    <a:pt x="9" y="137"/>
                    <a:pt x="10" y="138"/>
                    <a:pt x="12" y="139"/>
                  </a:cubicBezTo>
                  <a:cubicBezTo>
                    <a:pt x="12" y="139"/>
                    <a:pt x="12" y="139"/>
                    <a:pt x="12" y="139"/>
                  </a:cubicBezTo>
                  <a:cubicBezTo>
                    <a:pt x="15" y="140"/>
                    <a:pt x="17" y="140"/>
                    <a:pt x="19" y="140"/>
                  </a:cubicBezTo>
                  <a:cubicBezTo>
                    <a:pt x="19" y="140"/>
                    <a:pt x="19" y="140"/>
                    <a:pt x="20" y="140"/>
                  </a:cubicBezTo>
                  <a:cubicBezTo>
                    <a:pt x="20" y="140"/>
                    <a:pt x="20" y="140"/>
                    <a:pt x="20" y="140"/>
                  </a:cubicBezTo>
                  <a:cubicBezTo>
                    <a:pt x="23" y="140"/>
                    <a:pt x="26" y="141"/>
                    <a:pt x="29" y="141"/>
                  </a:cubicBezTo>
                  <a:cubicBezTo>
                    <a:pt x="29" y="141"/>
                    <a:pt x="29" y="141"/>
                    <a:pt x="30" y="141"/>
                  </a:cubicBezTo>
                  <a:cubicBezTo>
                    <a:pt x="29" y="141"/>
                    <a:pt x="29" y="140"/>
                    <a:pt x="29" y="140"/>
                  </a:cubicBezTo>
                  <a:cubicBezTo>
                    <a:pt x="26" y="140"/>
                    <a:pt x="24" y="139"/>
                    <a:pt x="21" y="139"/>
                  </a:cubicBezTo>
                  <a:cubicBezTo>
                    <a:pt x="20" y="139"/>
                    <a:pt x="18" y="139"/>
                    <a:pt x="17" y="139"/>
                  </a:cubicBezTo>
                  <a:cubicBezTo>
                    <a:pt x="16" y="138"/>
                    <a:pt x="15" y="137"/>
                    <a:pt x="15" y="136"/>
                  </a:cubicBezTo>
                  <a:cubicBezTo>
                    <a:pt x="15" y="132"/>
                    <a:pt x="16" y="129"/>
                    <a:pt x="19" y="128"/>
                  </a:cubicBezTo>
                  <a:cubicBezTo>
                    <a:pt x="22" y="126"/>
                    <a:pt x="26" y="125"/>
                    <a:pt x="29" y="124"/>
                  </a:cubicBezTo>
                  <a:cubicBezTo>
                    <a:pt x="29" y="124"/>
                    <a:pt x="29" y="124"/>
                    <a:pt x="29" y="124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29" y="123"/>
                    <a:pt x="29" y="122"/>
                    <a:pt x="29" y="122"/>
                  </a:cubicBezTo>
                  <a:cubicBezTo>
                    <a:pt x="29" y="121"/>
                    <a:pt x="30" y="121"/>
                    <a:pt x="31" y="121"/>
                  </a:cubicBezTo>
                  <a:cubicBezTo>
                    <a:pt x="32" y="121"/>
                    <a:pt x="33" y="121"/>
                    <a:pt x="34" y="122"/>
                  </a:cubicBezTo>
                  <a:cubicBezTo>
                    <a:pt x="34" y="122"/>
                    <a:pt x="34" y="122"/>
                    <a:pt x="34" y="122"/>
                  </a:cubicBezTo>
                  <a:cubicBezTo>
                    <a:pt x="36" y="122"/>
                    <a:pt x="37" y="122"/>
                    <a:pt x="38" y="122"/>
                  </a:cubicBezTo>
                  <a:cubicBezTo>
                    <a:pt x="39" y="122"/>
                    <a:pt x="39" y="122"/>
                    <a:pt x="39" y="121"/>
                  </a:cubicBezTo>
                  <a:cubicBezTo>
                    <a:pt x="39" y="121"/>
                    <a:pt x="39" y="121"/>
                    <a:pt x="40" y="121"/>
                  </a:cubicBezTo>
                  <a:cubicBezTo>
                    <a:pt x="40" y="121"/>
                    <a:pt x="41" y="122"/>
                    <a:pt x="41" y="122"/>
                  </a:cubicBezTo>
                  <a:cubicBezTo>
                    <a:pt x="41" y="123"/>
                    <a:pt x="41" y="123"/>
                    <a:pt x="41" y="123"/>
                  </a:cubicBezTo>
                  <a:cubicBezTo>
                    <a:pt x="41" y="123"/>
                    <a:pt x="41" y="123"/>
                    <a:pt x="42" y="123"/>
                  </a:cubicBezTo>
                  <a:cubicBezTo>
                    <a:pt x="43" y="123"/>
                    <a:pt x="45" y="123"/>
                    <a:pt x="47" y="124"/>
                  </a:cubicBezTo>
                  <a:cubicBezTo>
                    <a:pt x="49" y="124"/>
                    <a:pt x="52" y="125"/>
                    <a:pt x="55" y="126"/>
                  </a:cubicBezTo>
                  <a:cubicBezTo>
                    <a:pt x="55" y="127"/>
                    <a:pt x="55" y="127"/>
                    <a:pt x="55" y="127"/>
                  </a:cubicBezTo>
                  <a:cubicBezTo>
                    <a:pt x="56" y="127"/>
                    <a:pt x="57" y="128"/>
                    <a:pt x="58" y="128"/>
                  </a:cubicBezTo>
                  <a:cubicBezTo>
                    <a:pt x="58" y="128"/>
                    <a:pt x="58" y="128"/>
                    <a:pt x="58" y="128"/>
                  </a:cubicBezTo>
                  <a:cubicBezTo>
                    <a:pt x="59" y="128"/>
                    <a:pt x="59" y="129"/>
                    <a:pt x="59" y="129"/>
                  </a:cubicBezTo>
                  <a:cubicBezTo>
                    <a:pt x="60" y="129"/>
                    <a:pt x="60" y="130"/>
                    <a:pt x="60" y="130"/>
                  </a:cubicBezTo>
                  <a:cubicBezTo>
                    <a:pt x="61" y="131"/>
                    <a:pt x="61" y="133"/>
                    <a:pt x="61" y="134"/>
                  </a:cubicBezTo>
                  <a:cubicBezTo>
                    <a:pt x="61" y="137"/>
                    <a:pt x="60" y="138"/>
                    <a:pt x="58" y="139"/>
                  </a:cubicBezTo>
                  <a:cubicBezTo>
                    <a:pt x="57" y="140"/>
                    <a:pt x="56" y="140"/>
                    <a:pt x="56" y="140"/>
                  </a:cubicBezTo>
                  <a:cubicBezTo>
                    <a:pt x="55" y="140"/>
                    <a:pt x="55" y="140"/>
                    <a:pt x="55" y="140"/>
                  </a:cubicBezTo>
                  <a:cubicBezTo>
                    <a:pt x="55" y="140"/>
                    <a:pt x="55" y="140"/>
                    <a:pt x="55" y="140"/>
                  </a:cubicBezTo>
                  <a:cubicBezTo>
                    <a:pt x="56" y="140"/>
                    <a:pt x="58" y="140"/>
                    <a:pt x="59" y="140"/>
                  </a:cubicBezTo>
                  <a:cubicBezTo>
                    <a:pt x="61" y="139"/>
                    <a:pt x="64" y="139"/>
                    <a:pt x="66" y="138"/>
                  </a:cubicBezTo>
                  <a:cubicBezTo>
                    <a:pt x="68" y="137"/>
                    <a:pt x="69" y="137"/>
                    <a:pt x="71" y="136"/>
                  </a:cubicBezTo>
                  <a:cubicBezTo>
                    <a:pt x="73" y="134"/>
                    <a:pt x="74" y="132"/>
                    <a:pt x="74" y="129"/>
                  </a:cubicBezTo>
                  <a:cubicBezTo>
                    <a:pt x="74" y="129"/>
                    <a:pt x="74" y="129"/>
                    <a:pt x="73" y="129"/>
                  </a:cubicBezTo>
                  <a:cubicBezTo>
                    <a:pt x="73" y="127"/>
                    <a:pt x="72" y="126"/>
                    <a:pt x="71" y="125"/>
                  </a:cubicBezTo>
                  <a:cubicBezTo>
                    <a:pt x="71" y="125"/>
                    <a:pt x="71" y="125"/>
                    <a:pt x="71" y="125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69" y="123"/>
                    <a:pt x="68" y="123"/>
                    <a:pt x="67" y="122"/>
                  </a:cubicBezTo>
                  <a:close/>
                  <a:moveTo>
                    <a:pt x="53" y="128"/>
                  </a:moveTo>
                  <a:cubicBezTo>
                    <a:pt x="53" y="127"/>
                    <a:pt x="52" y="127"/>
                    <a:pt x="51" y="126"/>
                  </a:cubicBezTo>
                  <a:cubicBezTo>
                    <a:pt x="49" y="126"/>
                    <a:pt x="47" y="125"/>
                    <a:pt x="45" y="125"/>
                  </a:cubicBezTo>
                  <a:cubicBezTo>
                    <a:pt x="42" y="125"/>
                    <a:pt x="38" y="125"/>
                    <a:pt x="35" y="125"/>
                  </a:cubicBezTo>
                  <a:cubicBezTo>
                    <a:pt x="33" y="125"/>
                    <a:pt x="32" y="125"/>
                    <a:pt x="30" y="125"/>
                  </a:cubicBezTo>
                  <a:cubicBezTo>
                    <a:pt x="27" y="126"/>
                    <a:pt x="23" y="128"/>
                    <a:pt x="20" y="129"/>
                  </a:cubicBezTo>
                  <a:cubicBezTo>
                    <a:pt x="18" y="130"/>
                    <a:pt x="17" y="132"/>
                    <a:pt x="17" y="134"/>
                  </a:cubicBezTo>
                  <a:cubicBezTo>
                    <a:pt x="16" y="134"/>
                    <a:pt x="16" y="135"/>
                    <a:pt x="16" y="135"/>
                  </a:cubicBezTo>
                  <a:cubicBezTo>
                    <a:pt x="16" y="136"/>
                    <a:pt x="17" y="137"/>
                    <a:pt x="18" y="137"/>
                  </a:cubicBezTo>
                  <a:cubicBezTo>
                    <a:pt x="18" y="137"/>
                    <a:pt x="19" y="137"/>
                    <a:pt x="19" y="137"/>
                  </a:cubicBezTo>
                  <a:cubicBezTo>
                    <a:pt x="20" y="137"/>
                    <a:pt x="22" y="137"/>
                    <a:pt x="23" y="138"/>
                  </a:cubicBezTo>
                  <a:cubicBezTo>
                    <a:pt x="25" y="138"/>
                    <a:pt x="28" y="138"/>
                    <a:pt x="31" y="139"/>
                  </a:cubicBezTo>
                  <a:cubicBezTo>
                    <a:pt x="31" y="139"/>
                    <a:pt x="32" y="140"/>
                    <a:pt x="33" y="140"/>
                  </a:cubicBezTo>
                  <a:cubicBezTo>
                    <a:pt x="36" y="140"/>
                    <a:pt x="38" y="140"/>
                    <a:pt x="40" y="140"/>
                  </a:cubicBezTo>
                  <a:cubicBezTo>
                    <a:pt x="44" y="140"/>
                    <a:pt x="48" y="140"/>
                    <a:pt x="52" y="139"/>
                  </a:cubicBezTo>
                  <a:cubicBezTo>
                    <a:pt x="54" y="139"/>
                    <a:pt x="56" y="138"/>
                    <a:pt x="58" y="137"/>
                  </a:cubicBezTo>
                  <a:cubicBezTo>
                    <a:pt x="59" y="137"/>
                    <a:pt x="59" y="136"/>
                    <a:pt x="59" y="135"/>
                  </a:cubicBezTo>
                  <a:cubicBezTo>
                    <a:pt x="60" y="135"/>
                    <a:pt x="60" y="134"/>
                    <a:pt x="60" y="134"/>
                  </a:cubicBezTo>
                  <a:cubicBezTo>
                    <a:pt x="60" y="133"/>
                    <a:pt x="59" y="132"/>
                    <a:pt x="58" y="132"/>
                  </a:cubicBezTo>
                  <a:cubicBezTo>
                    <a:pt x="57" y="132"/>
                    <a:pt x="57" y="131"/>
                    <a:pt x="57" y="131"/>
                  </a:cubicBezTo>
                  <a:cubicBezTo>
                    <a:pt x="57" y="131"/>
                    <a:pt x="56" y="131"/>
                    <a:pt x="56" y="131"/>
                  </a:cubicBezTo>
                  <a:cubicBezTo>
                    <a:pt x="55" y="130"/>
                    <a:pt x="55" y="130"/>
                    <a:pt x="54" y="130"/>
                  </a:cubicBezTo>
                  <a:cubicBezTo>
                    <a:pt x="54" y="130"/>
                    <a:pt x="53" y="129"/>
                    <a:pt x="53" y="128"/>
                  </a:cubicBezTo>
                  <a:cubicBezTo>
                    <a:pt x="53" y="128"/>
                    <a:pt x="53" y="128"/>
                    <a:pt x="53" y="128"/>
                  </a:cubicBezTo>
                  <a:close/>
                  <a:moveTo>
                    <a:pt x="66" y="254"/>
                  </a:moveTo>
                  <a:cubicBezTo>
                    <a:pt x="65" y="254"/>
                    <a:pt x="65" y="255"/>
                    <a:pt x="65" y="255"/>
                  </a:cubicBezTo>
                  <a:cubicBezTo>
                    <a:pt x="64" y="256"/>
                    <a:pt x="65" y="256"/>
                    <a:pt x="65" y="257"/>
                  </a:cubicBezTo>
                  <a:cubicBezTo>
                    <a:pt x="65" y="257"/>
                    <a:pt x="65" y="257"/>
                    <a:pt x="65" y="257"/>
                  </a:cubicBezTo>
                  <a:cubicBezTo>
                    <a:pt x="65" y="260"/>
                    <a:pt x="65" y="263"/>
                    <a:pt x="65" y="266"/>
                  </a:cubicBezTo>
                  <a:cubicBezTo>
                    <a:pt x="65" y="267"/>
                    <a:pt x="66" y="269"/>
                    <a:pt x="66" y="271"/>
                  </a:cubicBezTo>
                  <a:cubicBezTo>
                    <a:pt x="66" y="271"/>
                    <a:pt x="66" y="272"/>
                    <a:pt x="67" y="272"/>
                  </a:cubicBezTo>
                  <a:cubicBezTo>
                    <a:pt x="67" y="273"/>
                    <a:pt x="68" y="273"/>
                    <a:pt x="68" y="273"/>
                  </a:cubicBezTo>
                  <a:cubicBezTo>
                    <a:pt x="69" y="274"/>
                    <a:pt x="69" y="275"/>
                    <a:pt x="69" y="276"/>
                  </a:cubicBezTo>
                  <a:cubicBezTo>
                    <a:pt x="69" y="276"/>
                    <a:pt x="69" y="276"/>
                    <a:pt x="69" y="276"/>
                  </a:cubicBezTo>
                  <a:cubicBezTo>
                    <a:pt x="72" y="277"/>
                    <a:pt x="76" y="276"/>
                    <a:pt x="80" y="276"/>
                  </a:cubicBezTo>
                  <a:cubicBezTo>
                    <a:pt x="80" y="274"/>
                    <a:pt x="81" y="274"/>
                    <a:pt x="83" y="274"/>
                  </a:cubicBezTo>
                  <a:cubicBezTo>
                    <a:pt x="83" y="274"/>
                    <a:pt x="83" y="274"/>
                    <a:pt x="83" y="274"/>
                  </a:cubicBezTo>
                  <a:cubicBezTo>
                    <a:pt x="83" y="272"/>
                    <a:pt x="83" y="269"/>
                    <a:pt x="82" y="267"/>
                  </a:cubicBezTo>
                  <a:cubicBezTo>
                    <a:pt x="82" y="264"/>
                    <a:pt x="82" y="262"/>
                    <a:pt x="82" y="259"/>
                  </a:cubicBezTo>
                  <a:cubicBezTo>
                    <a:pt x="82" y="258"/>
                    <a:pt x="82" y="256"/>
                    <a:pt x="82" y="255"/>
                  </a:cubicBezTo>
                  <a:cubicBezTo>
                    <a:pt x="82" y="255"/>
                    <a:pt x="82" y="254"/>
                    <a:pt x="81" y="253"/>
                  </a:cubicBezTo>
                  <a:cubicBezTo>
                    <a:pt x="81" y="253"/>
                    <a:pt x="81" y="253"/>
                    <a:pt x="81" y="252"/>
                  </a:cubicBezTo>
                  <a:cubicBezTo>
                    <a:pt x="82" y="252"/>
                    <a:pt x="82" y="252"/>
                    <a:pt x="83" y="252"/>
                  </a:cubicBezTo>
                  <a:cubicBezTo>
                    <a:pt x="83" y="252"/>
                    <a:pt x="83" y="252"/>
                    <a:pt x="83" y="253"/>
                  </a:cubicBezTo>
                  <a:cubicBezTo>
                    <a:pt x="83" y="254"/>
                    <a:pt x="83" y="254"/>
                    <a:pt x="83" y="255"/>
                  </a:cubicBezTo>
                  <a:cubicBezTo>
                    <a:pt x="83" y="257"/>
                    <a:pt x="83" y="259"/>
                    <a:pt x="83" y="261"/>
                  </a:cubicBezTo>
                  <a:cubicBezTo>
                    <a:pt x="83" y="264"/>
                    <a:pt x="83" y="267"/>
                    <a:pt x="84" y="270"/>
                  </a:cubicBezTo>
                  <a:cubicBezTo>
                    <a:pt x="84" y="272"/>
                    <a:pt x="85" y="273"/>
                    <a:pt x="85" y="275"/>
                  </a:cubicBezTo>
                  <a:cubicBezTo>
                    <a:pt x="87" y="275"/>
                    <a:pt x="90" y="275"/>
                    <a:pt x="92" y="274"/>
                  </a:cubicBezTo>
                  <a:cubicBezTo>
                    <a:pt x="91" y="267"/>
                    <a:pt x="90" y="260"/>
                    <a:pt x="89" y="253"/>
                  </a:cubicBezTo>
                  <a:cubicBezTo>
                    <a:pt x="88" y="253"/>
                    <a:pt x="88" y="252"/>
                    <a:pt x="88" y="252"/>
                  </a:cubicBezTo>
                  <a:cubicBezTo>
                    <a:pt x="87" y="252"/>
                    <a:pt x="87" y="252"/>
                    <a:pt x="87" y="252"/>
                  </a:cubicBezTo>
                  <a:cubicBezTo>
                    <a:pt x="85" y="252"/>
                    <a:pt x="84" y="252"/>
                    <a:pt x="82" y="252"/>
                  </a:cubicBezTo>
                  <a:cubicBezTo>
                    <a:pt x="82" y="252"/>
                    <a:pt x="81" y="252"/>
                    <a:pt x="81" y="252"/>
                  </a:cubicBezTo>
                  <a:cubicBezTo>
                    <a:pt x="80" y="253"/>
                    <a:pt x="80" y="253"/>
                    <a:pt x="79" y="253"/>
                  </a:cubicBezTo>
                  <a:cubicBezTo>
                    <a:pt x="79" y="253"/>
                    <a:pt x="79" y="252"/>
                    <a:pt x="78" y="252"/>
                  </a:cubicBezTo>
                  <a:cubicBezTo>
                    <a:pt x="78" y="252"/>
                    <a:pt x="78" y="252"/>
                    <a:pt x="77" y="252"/>
                  </a:cubicBezTo>
                  <a:cubicBezTo>
                    <a:pt x="76" y="252"/>
                    <a:pt x="75" y="252"/>
                    <a:pt x="73" y="252"/>
                  </a:cubicBezTo>
                  <a:cubicBezTo>
                    <a:pt x="73" y="252"/>
                    <a:pt x="73" y="252"/>
                    <a:pt x="73" y="252"/>
                  </a:cubicBezTo>
                  <a:cubicBezTo>
                    <a:pt x="73" y="253"/>
                    <a:pt x="72" y="253"/>
                    <a:pt x="72" y="254"/>
                  </a:cubicBezTo>
                  <a:cubicBezTo>
                    <a:pt x="72" y="254"/>
                    <a:pt x="72" y="255"/>
                    <a:pt x="72" y="256"/>
                  </a:cubicBezTo>
                  <a:cubicBezTo>
                    <a:pt x="72" y="259"/>
                    <a:pt x="73" y="261"/>
                    <a:pt x="73" y="264"/>
                  </a:cubicBezTo>
                  <a:cubicBezTo>
                    <a:pt x="73" y="266"/>
                    <a:pt x="74" y="268"/>
                    <a:pt x="74" y="270"/>
                  </a:cubicBezTo>
                  <a:cubicBezTo>
                    <a:pt x="75" y="271"/>
                    <a:pt x="75" y="272"/>
                    <a:pt x="75" y="273"/>
                  </a:cubicBezTo>
                  <a:cubicBezTo>
                    <a:pt x="76" y="274"/>
                    <a:pt x="75" y="275"/>
                    <a:pt x="74" y="275"/>
                  </a:cubicBezTo>
                  <a:cubicBezTo>
                    <a:pt x="74" y="275"/>
                    <a:pt x="73" y="275"/>
                    <a:pt x="73" y="274"/>
                  </a:cubicBezTo>
                  <a:cubicBezTo>
                    <a:pt x="73" y="274"/>
                    <a:pt x="72" y="274"/>
                    <a:pt x="72" y="273"/>
                  </a:cubicBezTo>
                  <a:cubicBezTo>
                    <a:pt x="72" y="269"/>
                    <a:pt x="72" y="265"/>
                    <a:pt x="71" y="261"/>
                  </a:cubicBezTo>
                  <a:cubicBezTo>
                    <a:pt x="71" y="259"/>
                    <a:pt x="71" y="258"/>
                    <a:pt x="70" y="256"/>
                  </a:cubicBezTo>
                  <a:cubicBezTo>
                    <a:pt x="70" y="256"/>
                    <a:pt x="70" y="255"/>
                    <a:pt x="70" y="255"/>
                  </a:cubicBezTo>
                  <a:cubicBezTo>
                    <a:pt x="70" y="255"/>
                    <a:pt x="70" y="255"/>
                    <a:pt x="70" y="255"/>
                  </a:cubicBezTo>
                  <a:cubicBezTo>
                    <a:pt x="69" y="255"/>
                    <a:pt x="69" y="255"/>
                    <a:pt x="69" y="254"/>
                  </a:cubicBezTo>
                  <a:cubicBezTo>
                    <a:pt x="69" y="254"/>
                    <a:pt x="69" y="254"/>
                    <a:pt x="69" y="253"/>
                  </a:cubicBezTo>
                  <a:cubicBezTo>
                    <a:pt x="69" y="253"/>
                    <a:pt x="69" y="253"/>
                    <a:pt x="69" y="253"/>
                  </a:cubicBezTo>
                  <a:cubicBezTo>
                    <a:pt x="68" y="253"/>
                    <a:pt x="68" y="253"/>
                    <a:pt x="67" y="253"/>
                  </a:cubicBezTo>
                  <a:cubicBezTo>
                    <a:pt x="67" y="254"/>
                    <a:pt x="67" y="255"/>
                    <a:pt x="66" y="254"/>
                  </a:cubicBezTo>
                  <a:close/>
                  <a:moveTo>
                    <a:pt x="217" y="172"/>
                  </a:moveTo>
                  <a:cubicBezTo>
                    <a:pt x="216" y="173"/>
                    <a:pt x="215" y="173"/>
                    <a:pt x="215" y="172"/>
                  </a:cubicBezTo>
                  <a:cubicBezTo>
                    <a:pt x="214" y="172"/>
                    <a:pt x="213" y="171"/>
                    <a:pt x="213" y="170"/>
                  </a:cubicBezTo>
                  <a:cubicBezTo>
                    <a:pt x="213" y="169"/>
                    <a:pt x="213" y="169"/>
                    <a:pt x="213" y="168"/>
                  </a:cubicBezTo>
                  <a:cubicBezTo>
                    <a:pt x="212" y="167"/>
                    <a:pt x="211" y="166"/>
                    <a:pt x="209" y="166"/>
                  </a:cubicBezTo>
                  <a:cubicBezTo>
                    <a:pt x="209" y="165"/>
                    <a:pt x="208" y="165"/>
                    <a:pt x="208" y="164"/>
                  </a:cubicBezTo>
                  <a:cubicBezTo>
                    <a:pt x="208" y="164"/>
                    <a:pt x="207" y="164"/>
                    <a:pt x="207" y="164"/>
                  </a:cubicBezTo>
                  <a:cubicBezTo>
                    <a:pt x="206" y="164"/>
                    <a:pt x="204" y="163"/>
                    <a:pt x="203" y="163"/>
                  </a:cubicBezTo>
                  <a:cubicBezTo>
                    <a:pt x="200" y="163"/>
                    <a:pt x="197" y="163"/>
                    <a:pt x="194" y="163"/>
                  </a:cubicBezTo>
                  <a:cubicBezTo>
                    <a:pt x="188" y="163"/>
                    <a:pt x="183" y="163"/>
                    <a:pt x="177" y="163"/>
                  </a:cubicBezTo>
                  <a:cubicBezTo>
                    <a:pt x="173" y="163"/>
                    <a:pt x="168" y="163"/>
                    <a:pt x="163" y="164"/>
                  </a:cubicBezTo>
                  <a:cubicBezTo>
                    <a:pt x="160" y="164"/>
                    <a:pt x="158" y="165"/>
                    <a:pt x="155" y="166"/>
                  </a:cubicBezTo>
                  <a:cubicBezTo>
                    <a:pt x="154" y="167"/>
                    <a:pt x="153" y="168"/>
                    <a:pt x="152" y="169"/>
                  </a:cubicBezTo>
                  <a:cubicBezTo>
                    <a:pt x="152" y="169"/>
                    <a:pt x="151" y="169"/>
                    <a:pt x="151" y="170"/>
                  </a:cubicBezTo>
                  <a:cubicBezTo>
                    <a:pt x="151" y="170"/>
                    <a:pt x="150" y="171"/>
                    <a:pt x="149" y="171"/>
                  </a:cubicBezTo>
                  <a:cubicBezTo>
                    <a:pt x="149" y="171"/>
                    <a:pt x="149" y="171"/>
                    <a:pt x="149" y="171"/>
                  </a:cubicBezTo>
                  <a:cubicBezTo>
                    <a:pt x="149" y="172"/>
                    <a:pt x="149" y="173"/>
                    <a:pt x="149" y="175"/>
                  </a:cubicBezTo>
                  <a:cubicBezTo>
                    <a:pt x="150" y="176"/>
                    <a:pt x="152" y="177"/>
                    <a:pt x="153" y="177"/>
                  </a:cubicBezTo>
                  <a:cubicBezTo>
                    <a:pt x="154" y="178"/>
                    <a:pt x="155" y="178"/>
                    <a:pt x="156" y="178"/>
                  </a:cubicBezTo>
                  <a:cubicBezTo>
                    <a:pt x="157" y="178"/>
                    <a:pt x="157" y="178"/>
                    <a:pt x="157" y="178"/>
                  </a:cubicBezTo>
                  <a:cubicBezTo>
                    <a:pt x="157" y="178"/>
                    <a:pt x="157" y="178"/>
                    <a:pt x="157" y="177"/>
                  </a:cubicBezTo>
                  <a:cubicBezTo>
                    <a:pt x="157" y="176"/>
                    <a:pt x="157" y="175"/>
                    <a:pt x="158" y="174"/>
                  </a:cubicBezTo>
                  <a:cubicBezTo>
                    <a:pt x="158" y="172"/>
                    <a:pt x="159" y="171"/>
                    <a:pt x="160" y="171"/>
                  </a:cubicBezTo>
                  <a:cubicBezTo>
                    <a:pt x="160" y="170"/>
                    <a:pt x="161" y="170"/>
                    <a:pt x="161" y="170"/>
                  </a:cubicBezTo>
                  <a:cubicBezTo>
                    <a:pt x="162" y="169"/>
                    <a:pt x="164" y="169"/>
                    <a:pt x="166" y="169"/>
                  </a:cubicBezTo>
                  <a:cubicBezTo>
                    <a:pt x="166" y="169"/>
                    <a:pt x="167" y="168"/>
                    <a:pt x="168" y="168"/>
                  </a:cubicBezTo>
                  <a:cubicBezTo>
                    <a:pt x="168" y="168"/>
                    <a:pt x="169" y="168"/>
                    <a:pt x="169" y="168"/>
                  </a:cubicBezTo>
                  <a:cubicBezTo>
                    <a:pt x="169" y="168"/>
                    <a:pt x="170" y="168"/>
                    <a:pt x="170" y="168"/>
                  </a:cubicBezTo>
                  <a:cubicBezTo>
                    <a:pt x="170" y="168"/>
                    <a:pt x="170" y="169"/>
                    <a:pt x="170" y="169"/>
                  </a:cubicBezTo>
                  <a:cubicBezTo>
                    <a:pt x="171" y="169"/>
                    <a:pt x="171" y="169"/>
                    <a:pt x="172" y="169"/>
                  </a:cubicBezTo>
                  <a:cubicBezTo>
                    <a:pt x="180" y="169"/>
                    <a:pt x="188" y="169"/>
                    <a:pt x="196" y="169"/>
                  </a:cubicBezTo>
                  <a:cubicBezTo>
                    <a:pt x="197" y="169"/>
                    <a:pt x="197" y="169"/>
                    <a:pt x="198" y="169"/>
                  </a:cubicBezTo>
                  <a:cubicBezTo>
                    <a:pt x="200" y="170"/>
                    <a:pt x="202" y="170"/>
                    <a:pt x="203" y="171"/>
                  </a:cubicBezTo>
                  <a:cubicBezTo>
                    <a:pt x="204" y="171"/>
                    <a:pt x="205" y="171"/>
                    <a:pt x="205" y="172"/>
                  </a:cubicBezTo>
                  <a:cubicBezTo>
                    <a:pt x="206" y="172"/>
                    <a:pt x="206" y="173"/>
                    <a:pt x="207" y="173"/>
                  </a:cubicBezTo>
                  <a:cubicBezTo>
                    <a:pt x="207" y="174"/>
                    <a:pt x="208" y="175"/>
                    <a:pt x="209" y="176"/>
                  </a:cubicBezTo>
                  <a:cubicBezTo>
                    <a:pt x="209" y="178"/>
                    <a:pt x="209" y="179"/>
                    <a:pt x="209" y="180"/>
                  </a:cubicBezTo>
                  <a:cubicBezTo>
                    <a:pt x="208" y="180"/>
                    <a:pt x="208" y="181"/>
                    <a:pt x="208" y="181"/>
                  </a:cubicBezTo>
                  <a:cubicBezTo>
                    <a:pt x="210" y="181"/>
                    <a:pt x="212" y="180"/>
                    <a:pt x="214" y="179"/>
                  </a:cubicBezTo>
                  <a:cubicBezTo>
                    <a:pt x="214" y="179"/>
                    <a:pt x="214" y="179"/>
                    <a:pt x="214" y="179"/>
                  </a:cubicBezTo>
                  <a:cubicBezTo>
                    <a:pt x="214" y="178"/>
                    <a:pt x="215" y="178"/>
                    <a:pt x="215" y="178"/>
                  </a:cubicBezTo>
                  <a:cubicBezTo>
                    <a:pt x="215" y="178"/>
                    <a:pt x="215" y="178"/>
                    <a:pt x="215" y="177"/>
                  </a:cubicBezTo>
                  <a:cubicBezTo>
                    <a:pt x="216" y="176"/>
                    <a:pt x="217" y="175"/>
                    <a:pt x="217" y="173"/>
                  </a:cubicBezTo>
                  <a:cubicBezTo>
                    <a:pt x="217" y="173"/>
                    <a:pt x="217" y="173"/>
                    <a:pt x="217" y="172"/>
                  </a:cubicBezTo>
                  <a:close/>
                  <a:moveTo>
                    <a:pt x="203" y="182"/>
                  </a:moveTo>
                  <a:cubicBezTo>
                    <a:pt x="204" y="181"/>
                    <a:pt x="204" y="181"/>
                    <a:pt x="205" y="180"/>
                  </a:cubicBezTo>
                  <a:cubicBezTo>
                    <a:pt x="205" y="180"/>
                    <a:pt x="206" y="179"/>
                    <a:pt x="206" y="179"/>
                  </a:cubicBezTo>
                  <a:cubicBezTo>
                    <a:pt x="207" y="177"/>
                    <a:pt x="207" y="176"/>
                    <a:pt x="206" y="175"/>
                  </a:cubicBezTo>
                  <a:cubicBezTo>
                    <a:pt x="206" y="175"/>
                    <a:pt x="205" y="174"/>
                    <a:pt x="205" y="174"/>
                  </a:cubicBezTo>
                  <a:cubicBezTo>
                    <a:pt x="204" y="173"/>
                    <a:pt x="203" y="172"/>
                    <a:pt x="202" y="172"/>
                  </a:cubicBezTo>
                  <a:cubicBezTo>
                    <a:pt x="201" y="172"/>
                    <a:pt x="200" y="171"/>
                    <a:pt x="199" y="171"/>
                  </a:cubicBezTo>
                  <a:cubicBezTo>
                    <a:pt x="198" y="171"/>
                    <a:pt x="197" y="170"/>
                    <a:pt x="195" y="170"/>
                  </a:cubicBezTo>
                  <a:cubicBezTo>
                    <a:pt x="191" y="170"/>
                    <a:pt x="187" y="170"/>
                    <a:pt x="183" y="170"/>
                  </a:cubicBezTo>
                  <a:cubicBezTo>
                    <a:pt x="179" y="170"/>
                    <a:pt x="175" y="170"/>
                    <a:pt x="171" y="171"/>
                  </a:cubicBezTo>
                  <a:cubicBezTo>
                    <a:pt x="170" y="171"/>
                    <a:pt x="170" y="171"/>
                    <a:pt x="170" y="171"/>
                  </a:cubicBezTo>
                  <a:cubicBezTo>
                    <a:pt x="169" y="171"/>
                    <a:pt x="169" y="171"/>
                    <a:pt x="168" y="171"/>
                  </a:cubicBezTo>
                  <a:cubicBezTo>
                    <a:pt x="168" y="171"/>
                    <a:pt x="168" y="171"/>
                    <a:pt x="167" y="171"/>
                  </a:cubicBezTo>
                  <a:cubicBezTo>
                    <a:pt x="167" y="171"/>
                    <a:pt x="166" y="171"/>
                    <a:pt x="165" y="171"/>
                  </a:cubicBezTo>
                  <a:cubicBezTo>
                    <a:pt x="164" y="172"/>
                    <a:pt x="163" y="172"/>
                    <a:pt x="162" y="172"/>
                  </a:cubicBezTo>
                  <a:cubicBezTo>
                    <a:pt x="161" y="173"/>
                    <a:pt x="160" y="173"/>
                    <a:pt x="160" y="174"/>
                  </a:cubicBezTo>
                  <a:cubicBezTo>
                    <a:pt x="160" y="176"/>
                    <a:pt x="160" y="177"/>
                    <a:pt x="160" y="179"/>
                  </a:cubicBezTo>
                  <a:cubicBezTo>
                    <a:pt x="161" y="179"/>
                    <a:pt x="161" y="179"/>
                    <a:pt x="161" y="179"/>
                  </a:cubicBezTo>
                  <a:cubicBezTo>
                    <a:pt x="163" y="179"/>
                    <a:pt x="165" y="179"/>
                    <a:pt x="167" y="179"/>
                  </a:cubicBezTo>
                  <a:cubicBezTo>
                    <a:pt x="170" y="180"/>
                    <a:pt x="172" y="180"/>
                    <a:pt x="175" y="181"/>
                  </a:cubicBezTo>
                  <a:cubicBezTo>
                    <a:pt x="178" y="181"/>
                    <a:pt x="180" y="181"/>
                    <a:pt x="182" y="181"/>
                  </a:cubicBezTo>
                  <a:cubicBezTo>
                    <a:pt x="183" y="181"/>
                    <a:pt x="184" y="181"/>
                    <a:pt x="185" y="181"/>
                  </a:cubicBezTo>
                  <a:cubicBezTo>
                    <a:pt x="186" y="181"/>
                    <a:pt x="186" y="181"/>
                    <a:pt x="187" y="182"/>
                  </a:cubicBezTo>
                  <a:cubicBezTo>
                    <a:pt x="187" y="182"/>
                    <a:pt x="187" y="183"/>
                    <a:pt x="187" y="183"/>
                  </a:cubicBezTo>
                  <a:cubicBezTo>
                    <a:pt x="190" y="183"/>
                    <a:pt x="200" y="183"/>
                    <a:pt x="203" y="182"/>
                  </a:cubicBezTo>
                  <a:close/>
                  <a:moveTo>
                    <a:pt x="62" y="203"/>
                  </a:moveTo>
                  <a:cubicBezTo>
                    <a:pt x="61" y="203"/>
                    <a:pt x="61" y="203"/>
                    <a:pt x="61" y="203"/>
                  </a:cubicBezTo>
                  <a:cubicBezTo>
                    <a:pt x="60" y="206"/>
                    <a:pt x="59" y="209"/>
                    <a:pt x="58" y="211"/>
                  </a:cubicBezTo>
                  <a:cubicBezTo>
                    <a:pt x="57" y="214"/>
                    <a:pt x="57" y="216"/>
                    <a:pt x="56" y="218"/>
                  </a:cubicBezTo>
                  <a:cubicBezTo>
                    <a:pt x="56" y="219"/>
                    <a:pt x="55" y="219"/>
                    <a:pt x="56" y="220"/>
                  </a:cubicBezTo>
                  <a:cubicBezTo>
                    <a:pt x="56" y="221"/>
                    <a:pt x="56" y="221"/>
                    <a:pt x="56" y="222"/>
                  </a:cubicBezTo>
                  <a:cubicBezTo>
                    <a:pt x="55" y="222"/>
                    <a:pt x="55" y="222"/>
                    <a:pt x="55" y="222"/>
                  </a:cubicBezTo>
                  <a:cubicBezTo>
                    <a:pt x="55" y="223"/>
                    <a:pt x="54" y="223"/>
                    <a:pt x="54" y="223"/>
                  </a:cubicBezTo>
                  <a:cubicBezTo>
                    <a:pt x="53" y="223"/>
                    <a:pt x="52" y="222"/>
                    <a:pt x="52" y="222"/>
                  </a:cubicBezTo>
                  <a:cubicBezTo>
                    <a:pt x="52" y="221"/>
                    <a:pt x="52" y="221"/>
                    <a:pt x="53" y="220"/>
                  </a:cubicBezTo>
                  <a:cubicBezTo>
                    <a:pt x="53" y="220"/>
                    <a:pt x="53" y="219"/>
                    <a:pt x="53" y="219"/>
                  </a:cubicBezTo>
                  <a:cubicBezTo>
                    <a:pt x="54" y="219"/>
                    <a:pt x="54" y="218"/>
                    <a:pt x="54" y="218"/>
                  </a:cubicBezTo>
                  <a:cubicBezTo>
                    <a:pt x="56" y="213"/>
                    <a:pt x="57" y="209"/>
                    <a:pt x="59" y="205"/>
                  </a:cubicBezTo>
                  <a:cubicBezTo>
                    <a:pt x="59" y="204"/>
                    <a:pt x="59" y="204"/>
                    <a:pt x="60" y="203"/>
                  </a:cubicBezTo>
                  <a:cubicBezTo>
                    <a:pt x="58" y="203"/>
                    <a:pt x="57" y="203"/>
                    <a:pt x="56" y="203"/>
                  </a:cubicBezTo>
                  <a:cubicBezTo>
                    <a:pt x="56" y="204"/>
                    <a:pt x="56" y="205"/>
                    <a:pt x="56" y="205"/>
                  </a:cubicBezTo>
                  <a:cubicBezTo>
                    <a:pt x="55" y="206"/>
                    <a:pt x="54" y="205"/>
                    <a:pt x="54" y="205"/>
                  </a:cubicBezTo>
                  <a:cubicBezTo>
                    <a:pt x="53" y="208"/>
                    <a:pt x="52" y="210"/>
                    <a:pt x="51" y="212"/>
                  </a:cubicBezTo>
                  <a:cubicBezTo>
                    <a:pt x="51" y="214"/>
                    <a:pt x="50" y="215"/>
                    <a:pt x="50" y="217"/>
                  </a:cubicBezTo>
                  <a:cubicBezTo>
                    <a:pt x="50" y="218"/>
                    <a:pt x="50" y="219"/>
                    <a:pt x="49" y="221"/>
                  </a:cubicBezTo>
                  <a:cubicBezTo>
                    <a:pt x="49" y="221"/>
                    <a:pt x="49" y="222"/>
                    <a:pt x="50" y="222"/>
                  </a:cubicBezTo>
                  <a:cubicBezTo>
                    <a:pt x="51" y="225"/>
                    <a:pt x="53" y="227"/>
                    <a:pt x="55" y="230"/>
                  </a:cubicBezTo>
                  <a:cubicBezTo>
                    <a:pt x="55" y="230"/>
                    <a:pt x="55" y="231"/>
                    <a:pt x="56" y="231"/>
                  </a:cubicBezTo>
                  <a:cubicBezTo>
                    <a:pt x="56" y="231"/>
                    <a:pt x="56" y="231"/>
                    <a:pt x="56" y="231"/>
                  </a:cubicBezTo>
                  <a:cubicBezTo>
                    <a:pt x="57" y="230"/>
                    <a:pt x="58" y="231"/>
                    <a:pt x="58" y="232"/>
                  </a:cubicBezTo>
                  <a:cubicBezTo>
                    <a:pt x="59" y="234"/>
                    <a:pt x="59" y="236"/>
                    <a:pt x="60" y="238"/>
                  </a:cubicBezTo>
                  <a:cubicBezTo>
                    <a:pt x="61" y="238"/>
                    <a:pt x="61" y="238"/>
                    <a:pt x="61" y="239"/>
                  </a:cubicBezTo>
                  <a:cubicBezTo>
                    <a:pt x="61" y="238"/>
                    <a:pt x="61" y="238"/>
                    <a:pt x="61" y="237"/>
                  </a:cubicBezTo>
                  <a:cubicBezTo>
                    <a:pt x="61" y="236"/>
                    <a:pt x="61" y="236"/>
                    <a:pt x="62" y="236"/>
                  </a:cubicBezTo>
                  <a:cubicBezTo>
                    <a:pt x="62" y="236"/>
                    <a:pt x="62" y="236"/>
                    <a:pt x="63" y="235"/>
                  </a:cubicBezTo>
                  <a:cubicBezTo>
                    <a:pt x="63" y="233"/>
                    <a:pt x="64" y="231"/>
                    <a:pt x="65" y="228"/>
                  </a:cubicBezTo>
                  <a:cubicBezTo>
                    <a:pt x="66" y="224"/>
                    <a:pt x="68" y="220"/>
                    <a:pt x="69" y="216"/>
                  </a:cubicBezTo>
                  <a:cubicBezTo>
                    <a:pt x="71" y="212"/>
                    <a:pt x="72" y="209"/>
                    <a:pt x="74" y="205"/>
                  </a:cubicBezTo>
                  <a:cubicBezTo>
                    <a:pt x="74" y="204"/>
                    <a:pt x="74" y="204"/>
                    <a:pt x="75" y="203"/>
                  </a:cubicBezTo>
                  <a:cubicBezTo>
                    <a:pt x="74" y="203"/>
                    <a:pt x="73" y="203"/>
                    <a:pt x="73" y="202"/>
                  </a:cubicBezTo>
                  <a:cubicBezTo>
                    <a:pt x="73" y="202"/>
                    <a:pt x="73" y="202"/>
                    <a:pt x="73" y="202"/>
                  </a:cubicBezTo>
                  <a:cubicBezTo>
                    <a:pt x="71" y="202"/>
                    <a:pt x="70" y="202"/>
                    <a:pt x="69" y="202"/>
                  </a:cubicBezTo>
                  <a:cubicBezTo>
                    <a:pt x="68" y="202"/>
                    <a:pt x="68" y="203"/>
                    <a:pt x="68" y="204"/>
                  </a:cubicBezTo>
                  <a:cubicBezTo>
                    <a:pt x="67" y="207"/>
                    <a:pt x="66" y="209"/>
                    <a:pt x="65" y="212"/>
                  </a:cubicBezTo>
                  <a:cubicBezTo>
                    <a:pt x="63" y="216"/>
                    <a:pt x="62" y="221"/>
                    <a:pt x="61" y="225"/>
                  </a:cubicBezTo>
                  <a:cubicBezTo>
                    <a:pt x="61" y="227"/>
                    <a:pt x="61" y="228"/>
                    <a:pt x="61" y="229"/>
                  </a:cubicBezTo>
                  <a:cubicBezTo>
                    <a:pt x="60" y="230"/>
                    <a:pt x="60" y="231"/>
                    <a:pt x="59" y="231"/>
                  </a:cubicBezTo>
                  <a:cubicBezTo>
                    <a:pt x="58" y="231"/>
                    <a:pt x="58" y="231"/>
                    <a:pt x="58" y="230"/>
                  </a:cubicBezTo>
                  <a:cubicBezTo>
                    <a:pt x="58" y="230"/>
                    <a:pt x="58" y="229"/>
                    <a:pt x="57" y="229"/>
                  </a:cubicBezTo>
                  <a:cubicBezTo>
                    <a:pt x="57" y="229"/>
                    <a:pt x="57" y="228"/>
                    <a:pt x="58" y="228"/>
                  </a:cubicBezTo>
                  <a:cubicBezTo>
                    <a:pt x="58" y="228"/>
                    <a:pt x="58" y="228"/>
                    <a:pt x="58" y="227"/>
                  </a:cubicBezTo>
                  <a:cubicBezTo>
                    <a:pt x="59" y="225"/>
                    <a:pt x="60" y="223"/>
                    <a:pt x="60" y="221"/>
                  </a:cubicBezTo>
                  <a:cubicBezTo>
                    <a:pt x="61" y="218"/>
                    <a:pt x="62" y="215"/>
                    <a:pt x="63" y="212"/>
                  </a:cubicBezTo>
                  <a:cubicBezTo>
                    <a:pt x="64" y="210"/>
                    <a:pt x="66" y="207"/>
                    <a:pt x="66" y="204"/>
                  </a:cubicBezTo>
                  <a:cubicBezTo>
                    <a:pt x="66" y="204"/>
                    <a:pt x="67" y="203"/>
                    <a:pt x="67" y="203"/>
                  </a:cubicBezTo>
                  <a:cubicBezTo>
                    <a:pt x="65" y="204"/>
                    <a:pt x="65" y="204"/>
                    <a:pt x="63" y="202"/>
                  </a:cubicBezTo>
                  <a:cubicBezTo>
                    <a:pt x="63" y="202"/>
                    <a:pt x="62" y="202"/>
                    <a:pt x="62" y="203"/>
                  </a:cubicBezTo>
                  <a:close/>
                  <a:moveTo>
                    <a:pt x="110" y="273"/>
                  </a:moveTo>
                  <a:cubicBezTo>
                    <a:pt x="110" y="271"/>
                    <a:pt x="110" y="269"/>
                    <a:pt x="110" y="267"/>
                  </a:cubicBezTo>
                  <a:cubicBezTo>
                    <a:pt x="110" y="264"/>
                    <a:pt x="109" y="261"/>
                    <a:pt x="109" y="258"/>
                  </a:cubicBezTo>
                  <a:cubicBezTo>
                    <a:pt x="109" y="257"/>
                    <a:pt x="109" y="255"/>
                    <a:pt x="108" y="254"/>
                  </a:cubicBezTo>
                  <a:cubicBezTo>
                    <a:pt x="108" y="253"/>
                    <a:pt x="108" y="253"/>
                    <a:pt x="108" y="253"/>
                  </a:cubicBezTo>
                  <a:cubicBezTo>
                    <a:pt x="107" y="253"/>
                    <a:pt x="107" y="253"/>
                    <a:pt x="107" y="253"/>
                  </a:cubicBezTo>
                  <a:cubicBezTo>
                    <a:pt x="107" y="252"/>
                    <a:pt x="107" y="252"/>
                    <a:pt x="107" y="251"/>
                  </a:cubicBezTo>
                  <a:cubicBezTo>
                    <a:pt x="107" y="251"/>
                    <a:pt x="108" y="250"/>
                    <a:pt x="108" y="251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10" y="252"/>
                    <a:pt x="110" y="253"/>
                    <a:pt x="110" y="254"/>
                  </a:cubicBezTo>
                  <a:cubicBezTo>
                    <a:pt x="110" y="256"/>
                    <a:pt x="111" y="259"/>
                    <a:pt x="111" y="262"/>
                  </a:cubicBezTo>
                  <a:cubicBezTo>
                    <a:pt x="111" y="265"/>
                    <a:pt x="111" y="267"/>
                    <a:pt x="112" y="270"/>
                  </a:cubicBezTo>
                  <a:cubicBezTo>
                    <a:pt x="112" y="271"/>
                    <a:pt x="112" y="272"/>
                    <a:pt x="113" y="273"/>
                  </a:cubicBezTo>
                  <a:cubicBezTo>
                    <a:pt x="115" y="273"/>
                    <a:pt x="118" y="273"/>
                    <a:pt x="120" y="272"/>
                  </a:cubicBezTo>
                  <a:cubicBezTo>
                    <a:pt x="120" y="271"/>
                    <a:pt x="120" y="270"/>
                    <a:pt x="120" y="269"/>
                  </a:cubicBezTo>
                  <a:cubicBezTo>
                    <a:pt x="120" y="267"/>
                    <a:pt x="120" y="265"/>
                    <a:pt x="120" y="263"/>
                  </a:cubicBezTo>
                  <a:cubicBezTo>
                    <a:pt x="119" y="261"/>
                    <a:pt x="119" y="258"/>
                    <a:pt x="119" y="256"/>
                  </a:cubicBezTo>
                  <a:cubicBezTo>
                    <a:pt x="119" y="254"/>
                    <a:pt x="119" y="253"/>
                    <a:pt x="118" y="252"/>
                  </a:cubicBezTo>
                  <a:cubicBezTo>
                    <a:pt x="118" y="252"/>
                    <a:pt x="118" y="251"/>
                    <a:pt x="118" y="251"/>
                  </a:cubicBezTo>
                  <a:cubicBezTo>
                    <a:pt x="118" y="251"/>
                    <a:pt x="118" y="251"/>
                    <a:pt x="117" y="251"/>
                  </a:cubicBezTo>
                  <a:cubicBezTo>
                    <a:pt x="117" y="250"/>
                    <a:pt x="117" y="250"/>
                    <a:pt x="117" y="250"/>
                  </a:cubicBezTo>
                  <a:cubicBezTo>
                    <a:pt x="111" y="250"/>
                    <a:pt x="106" y="250"/>
                    <a:pt x="100" y="251"/>
                  </a:cubicBezTo>
                  <a:cubicBezTo>
                    <a:pt x="100" y="251"/>
                    <a:pt x="101" y="252"/>
                    <a:pt x="101" y="253"/>
                  </a:cubicBezTo>
                  <a:cubicBezTo>
                    <a:pt x="101" y="254"/>
                    <a:pt x="101" y="255"/>
                    <a:pt x="101" y="256"/>
                  </a:cubicBezTo>
                  <a:cubicBezTo>
                    <a:pt x="102" y="260"/>
                    <a:pt x="102" y="263"/>
                    <a:pt x="102" y="267"/>
                  </a:cubicBezTo>
                  <a:cubicBezTo>
                    <a:pt x="103" y="269"/>
                    <a:pt x="103" y="271"/>
                    <a:pt x="104" y="273"/>
                  </a:cubicBezTo>
                  <a:cubicBezTo>
                    <a:pt x="106" y="273"/>
                    <a:pt x="108" y="273"/>
                    <a:pt x="110" y="273"/>
                  </a:cubicBezTo>
                  <a:close/>
                  <a:moveTo>
                    <a:pt x="69" y="246"/>
                  </a:moveTo>
                  <a:cubicBezTo>
                    <a:pt x="69" y="246"/>
                    <a:pt x="69" y="245"/>
                    <a:pt x="69" y="245"/>
                  </a:cubicBezTo>
                  <a:cubicBezTo>
                    <a:pt x="68" y="242"/>
                    <a:pt x="68" y="239"/>
                    <a:pt x="67" y="237"/>
                  </a:cubicBezTo>
                  <a:cubicBezTo>
                    <a:pt x="67" y="236"/>
                    <a:pt x="67" y="236"/>
                    <a:pt x="67" y="235"/>
                  </a:cubicBezTo>
                  <a:cubicBezTo>
                    <a:pt x="67" y="235"/>
                    <a:pt x="67" y="235"/>
                    <a:pt x="68" y="234"/>
                  </a:cubicBezTo>
                  <a:cubicBezTo>
                    <a:pt x="68" y="234"/>
                    <a:pt x="69" y="234"/>
                    <a:pt x="69" y="235"/>
                  </a:cubicBezTo>
                  <a:cubicBezTo>
                    <a:pt x="69" y="235"/>
                    <a:pt x="69" y="235"/>
                    <a:pt x="69" y="235"/>
                  </a:cubicBezTo>
                  <a:cubicBezTo>
                    <a:pt x="70" y="236"/>
                    <a:pt x="70" y="236"/>
                    <a:pt x="70" y="237"/>
                  </a:cubicBezTo>
                  <a:cubicBezTo>
                    <a:pt x="71" y="237"/>
                    <a:pt x="71" y="236"/>
                    <a:pt x="71" y="236"/>
                  </a:cubicBezTo>
                  <a:cubicBezTo>
                    <a:pt x="71" y="234"/>
                    <a:pt x="72" y="232"/>
                    <a:pt x="73" y="230"/>
                  </a:cubicBezTo>
                  <a:cubicBezTo>
                    <a:pt x="74" y="228"/>
                    <a:pt x="75" y="226"/>
                    <a:pt x="76" y="224"/>
                  </a:cubicBezTo>
                  <a:cubicBezTo>
                    <a:pt x="78" y="218"/>
                    <a:pt x="80" y="213"/>
                    <a:pt x="82" y="207"/>
                  </a:cubicBezTo>
                  <a:cubicBezTo>
                    <a:pt x="83" y="205"/>
                    <a:pt x="83" y="204"/>
                    <a:pt x="84" y="202"/>
                  </a:cubicBezTo>
                  <a:cubicBezTo>
                    <a:pt x="84" y="202"/>
                    <a:pt x="84" y="201"/>
                    <a:pt x="84" y="201"/>
                  </a:cubicBezTo>
                  <a:cubicBezTo>
                    <a:pt x="83" y="200"/>
                    <a:pt x="83" y="200"/>
                    <a:pt x="82" y="199"/>
                  </a:cubicBezTo>
                  <a:cubicBezTo>
                    <a:pt x="82" y="199"/>
                    <a:pt x="82" y="198"/>
                    <a:pt x="82" y="198"/>
                  </a:cubicBezTo>
                  <a:cubicBezTo>
                    <a:pt x="79" y="197"/>
                    <a:pt x="71" y="198"/>
                    <a:pt x="68" y="199"/>
                  </a:cubicBezTo>
                  <a:cubicBezTo>
                    <a:pt x="68" y="199"/>
                    <a:pt x="68" y="200"/>
                    <a:pt x="69" y="200"/>
                  </a:cubicBezTo>
                  <a:cubicBezTo>
                    <a:pt x="69" y="200"/>
                    <a:pt x="69" y="200"/>
                    <a:pt x="69" y="200"/>
                  </a:cubicBezTo>
                  <a:cubicBezTo>
                    <a:pt x="71" y="200"/>
                    <a:pt x="73" y="200"/>
                    <a:pt x="75" y="199"/>
                  </a:cubicBezTo>
                  <a:cubicBezTo>
                    <a:pt x="76" y="199"/>
                    <a:pt x="77" y="199"/>
                    <a:pt x="77" y="200"/>
                  </a:cubicBezTo>
                  <a:cubicBezTo>
                    <a:pt x="77" y="200"/>
                    <a:pt x="77" y="201"/>
                    <a:pt x="77" y="202"/>
                  </a:cubicBezTo>
                  <a:cubicBezTo>
                    <a:pt x="76" y="203"/>
                    <a:pt x="76" y="205"/>
                    <a:pt x="75" y="207"/>
                  </a:cubicBezTo>
                  <a:cubicBezTo>
                    <a:pt x="71" y="216"/>
                    <a:pt x="67" y="226"/>
                    <a:pt x="65" y="236"/>
                  </a:cubicBezTo>
                  <a:cubicBezTo>
                    <a:pt x="65" y="236"/>
                    <a:pt x="65" y="236"/>
                    <a:pt x="65" y="237"/>
                  </a:cubicBezTo>
                  <a:cubicBezTo>
                    <a:pt x="65" y="237"/>
                    <a:pt x="65" y="238"/>
                    <a:pt x="64" y="239"/>
                  </a:cubicBezTo>
                  <a:cubicBezTo>
                    <a:pt x="65" y="240"/>
                    <a:pt x="69" y="246"/>
                    <a:pt x="69" y="246"/>
                  </a:cubicBezTo>
                  <a:close/>
                  <a:moveTo>
                    <a:pt x="138" y="220"/>
                  </a:moveTo>
                  <a:cubicBezTo>
                    <a:pt x="138" y="220"/>
                    <a:pt x="138" y="220"/>
                    <a:pt x="139" y="220"/>
                  </a:cubicBezTo>
                  <a:cubicBezTo>
                    <a:pt x="140" y="220"/>
                    <a:pt x="142" y="221"/>
                    <a:pt x="144" y="223"/>
                  </a:cubicBezTo>
                  <a:cubicBezTo>
                    <a:pt x="145" y="224"/>
                    <a:pt x="145" y="225"/>
                    <a:pt x="145" y="227"/>
                  </a:cubicBezTo>
                  <a:cubicBezTo>
                    <a:pt x="145" y="228"/>
                    <a:pt x="144" y="229"/>
                    <a:pt x="142" y="230"/>
                  </a:cubicBezTo>
                  <a:cubicBezTo>
                    <a:pt x="142" y="230"/>
                    <a:pt x="141" y="230"/>
                    <a:pt x="141" y="230"/>
                  </a:cubicBezTo>
                  <a:cubicBezTo>
                    <a:pt x="141" y="231"/>
                    <a:pt x="140" y="231"/>
                    <a:pt x="140" y="231"/>
                  </a:cubicBezTo>
                  <a:cubicBezTo>
                    <a:pt x="139" y="232"/>
                    <a:pt x="139" y="232"/>
                    <a:pt x="138" y="233"/>
                  </a:cubicBezTo>
                  <a:cubicBezTo>
                    <a:pt x="136" y="233"/>
                    <a:pt x="134" y="234"/>
                    <a:pt x="132" y="234"/>
                  </a:cubicBezTo>
                  <a:cubicBezTo>
                    <a:pt x="132" y="234"/>
                    <a:pt x="131" y="234"/>
                    <a:pt x="130" y="234"/>
                  </a:cubicBezTo>
                  <a:cubicBezTo>
                    <a:pt x="131" y="235"/>
                    <a:pt x="131" y="236"/>
                    <a:pt x="130" y="236"/>
                  </a:cubicBezTo>
                  <a:cubicBezTo>
                    <a:pt x="131" y="237"/>
                    <a:pt x="131" y="238"/>
                    <a:pt x="131" y="239"/>
                  </a:cubicBezTo>
                  <a:cubicBezTo>
                    <a:pt x="131" y="239"/>
                    <a:pt x="132" y="239"/>
                    <a:pt x="132" y="239"/>
                  </a:cubicBezTo>
                  <a:cubicBezTo>
                    <a:pt x="133" y="240"/>
                    <a:pt x="133" y="239"/>
                    <a:pt x="133" y="239"/>
                  </a:cubicBezTo>
                  <a:cubicBezTo>
                    <a:pt x="134" y="238"/>
                    <a:pt x="136" y="237"/>
                    <a:pt x="137" y="236"/>
                  </a:cubicBezTo>
                  <a:cubicBezTo>
                    <a:pt x="138" y="236"/>
                    <a:pt x="139" y="236"/>
                    <a:pt x="139" y="238"/>
                  </a:cubicBezTo>
                  <a:cubicBezTo>
                    <a:pt x="139" y="238"/>
                    <a:pt x="139" y="238"/>
                    <a:pt x="139" y="239"/>
                  </a:cubicBezTo>
                  <a:cubicBezTo>
                    <a:pt x="138" y="240"/>
                    <a:pt x="138" y="241"/>
                    <a:pt x="138" y="242"/>
                  </a:cubicBezTo>
                  <a:cubicBezTo>
                    <a:pt x="138" y="242"/>
                    <a:pt x="138" y="242"/>
                    <a:pt x="137" y="243"/>
                  </a:cubicBezTo>
                  <a:cubicBezTo>
                    <a:pt x="138" y="242"/>
                    <a:pt x="139" y="241"/>
                    <a:pt x="139" y="241"/>
                  </a:cubicBezTo>
                  <a:cubicBezTo>
                    <a:pt x="141" y="239"/>
                    <a:pt x="142" y="238"/>
                    <a:pt x="144" y="236"/>
                  </a:cubicBezTo>
                  <a:cubicBezTo>
                    <a:pt x="145" y="235"/>
                    <a:pt x="146" y="234"/>
                    <a:pt x="147" y="234"/>
                  </a:cubicBezTo>
                  <a:cubicBezTo>
                    <a:pt x="147" y="234"/>
                    <a:pt x="147" y="234"/>
                    <a:pt x="147" y="233"/>
                  </a:cubicBezTo>
                  <a:cubicBezTo>
                    <a:pt x="149" y="229"/>
                    <a:pt x="151" y="225"/>
                    <a:pt x="153" y="221"/>
                  </a:cubicBezTo>
                  <a:cubicBezTo>
                    <a:pt x="154" y="219"/>
                    <a:pt x="155" y="216"/>
                    <a:pt x="156" y="214"/>
                  </a:cubicBezTo>
                  <a:cubicBezTo>
                    <a:pt x="156" y="213"/>
                    <a:pt x="156" y="213"/>
                    <a:pt x="156" y="213"/>
                  </a:cubicBezTo>
                  <a:cubicBezTo>
                    <a:pt x="156" y="213"/>
                    <a:pt x="155" y="213"/>
                    <a:pt x="155" y="213"/>
                  </a:cubicBezTo>
                  <a:cubicBezTo>
                    <a:pt x="154" y="213"/>
                    <a:pt x="154" y="212"/>
                    <a:pt x="154" y="212"/>
                  </a:cubicBezTo>
                  <a:cubicBezTo>
                    <a:pt x="154" y="212"/>
                    <a:pt x="153" y="212"/>
                    <a:pt x="153" y="212"/>
                  </a:cubicBezTo>
                  <a:cubicBezTo>
                    <a:pt x="151" y="215"/>
                    <a:pt x="149" y="217"/>
                    <a:pt x="148" y="220"/>
                  </a:cubicBezTo>
                  <a:cubicBezTo>
                    <a:pt x="147" y="220"/>
                    <a:pt x="147" y="221"/>
                    <a:pt x="147" y="221"/>
                  </a:cubicBezTo>
                  <a:cubicBezTo>
                    <a:pt x="146" y="222"/>
                    <a:pt x="146" y="222"/>
                    <a:pt x="146" y="222"/>
                  </a:cubicBezTo>
                  <a:cubicBezTo>
                    <a:pt x="145" y="222"/>
                    <a:pt x="144" y="222"/>
                    <a:pt x="144" y="221"/>
                  </a:cubicBezTo>
                  <a:cubicBezTo>
                    <a:pt x="144" y="221"/>
                    <a:pt x="144" y="220"/>
                    <a:pt x="145" y="220"/>
                  </a:cubicBezTo>
                  <a:cubicBezTo>
                    <a:pt x="146" y="217"/>
                    <a:pt x="147" y="215"/>
                    <a:pt x="147" y="212"/>
                  </a:cubicBezTo>
                  <a:cubicBezTo>
                    <a:pt x="148" y="210"/>
                    <a:pt x="149" y="208"/>
                    <a:pt x="149" y="207"/>
                  </a:cubicBezTo>
                  <a:cubicBezTo>
                    <a:pt x="149" y="206"/>
                    <a:pt x="149" y="205"/>
                    <a:pt x="149" y="205"/>
                  </a:cubicBezTo>
                  <a:cubicBezTo>
                    <a:pt x="149" y="205"/>
                    <a:pt x="150" y="204"/>
                    <a:pt x="150" y="204"/>
                  </a:cubicBezTo>
                  <a:cubicBezTo>
                    <a:pt x="150" y="203"/>
                    <a:pt x="151" y="202"/>
                    <a:pt x="151" y="202"/>
                  </a:cubicBezTo>
                  <a:cubicBezTo>
                    <a:pt x="151" y="201"/>
                    <a:pt x="151" y="201"/>
                    <a:pt x="151" y="201"/>
                  </a:cubicBezTo>
                  <a:cubicBezTo>
                    <a:pt x="151" y="201"/>
                    <a:pt x="151" y="201"/>
                    <a:pt x="151" y="201"/>
                  </a:cubicBezTo>
                  <a:cubicBezTo>
                    <a:pt x="149" y="203"/>
                    <a:pt x="147" y="205"/>
                    <a:pt x="145" y="207"/>
                  </a:cubicBezTo>
                  <a:cubicBezTo>
                    <a:pt x="144" y="209"/>
                    <a:pt x="142" y="211"/>
                    <a:pt x="141" y="214"/>
                  </a:cubicBezTo>
                  <a:cubicBezTo>
                    <a:pt x="140" y="216"/>
                    <a:pt x="139" y="217"/>
                    <a:pt x="138" y="219"/>
                  </a:cubicBezTo>
                  <a:cubicBezTo>
                    <a:pt x="138" y="219"/>
                    <a:pt x="138" y="219"/>
                    <a:pt x="138" y="220"/>
                  </a:cubicBezTo>
                  <a:close/>
                  <a:moveTo>
                    <a:pt x="90" y="251"/>
                  </a:moveTo>
                  <a:cubicBezTo>
                    <a:pt x="90" y="252"/>
                    <a:pt x="90" y="252"/>
                    <a:pt x="90" y="252"/>
                  </a:cubicBezTo>
                  <a:cubicBezTo>
                    <a:pt x="91" y="255"/>
                    <a:pt x="91" y="258"/>
                    <a:pt x="91" y="260"/>
                  </a:cubicBezTo>
                  <a:cubicBezTo>
                    <a:pt x="92" y="263"/>
                    <a:pt x="92" y="265"/>
                    <a:pt x="93" y="268"/>
                  </a:cubicBezTo>
                  <a:cubicBezTo>
                    <a:pt x="93" y="270"/>
                    <a:pt x="93" y="272"/>
                    <a:pt x="95" y="274"/>
                  </a:cubicBezTo>
                  <a:cubicBezTo>
                    <a:pt x="97" y="274"/>
                    <a:pt x="99" y="274"/>
                    <a:pt x="101" y="274"/>
                  </a:cubicBezTo>
                  <a:cubicBezTo>
                    <a:pt x="101" y="268"/>
                    <a:pt x="100" y="255"/>
                    <a:pt x="100" y="253"/>
                  </a:cubicBezTo>
                  <a:cubicBezTo>
                    <a:pt x="99" y="253"/>
                    <a:pt x="98" y="253"/>
                    <a:pt x="98" y="253"/>
                  </a:cubicBezTo>
                  <a:cubicBezTo>
                    <a:pt x="98" y="252"/>
                    <a:pt x="98" y="252"/>
                    <a:pt x="98" y="252"/>
                  </a:cubicBezTo>
                  <a:cubicBezTo>
                    <a:pt x="98" y="251"/>
                    <a:pt x="98" y="251"/>
                    <a:pt x="98" y="251"/>
                  </a:cubicBezTo>
                  <a:cubicBezTo>
                    <a:pt x="96" y="251"/>
                    <a:pt x="93" y="251"/>
                    <a:pt x="90" y="251"/>
                  </a:cubicBezTo>
                  <a:close/>
                  <a:moveTo>
                    <a:pt x="189" y="98"/>
                  </a:moveTo>
                  <a:cubicBezTo>
                    <a:pt x="189" y="98"/>
                    <a:pt x="189" y="98"/>
                    <a:pt x="189" y="98"/>
                  </a:cubicBezTo>
                  <a:cubicBezTo>
                    <a:pt x="189" y="99"/>
                    <a:pt x="189" y="99"/>
                    <a:pt x="189" y="99"/>
                  </a:cubicBezTo>
                  <a:cubicBezTo>
                    <a:pt x="189" y="101"/>
                    <a:pt x="189" y="102"/>
                    <a:pt x="190" y="104"/>
                  </a:cubicBezTo>
                  <a:cubicBezTo>
                    <a:pt x="191" y="110"/>
                    <a:pt x="192" y="115"/>
                    <a:pt x="194" y="120"/>
                  </a:cubicBezTo>
                  <a:cubicBezTo>
                    <a:pt x="196" y="125"/>
                    <a:pt x="197" y="130"/>
                    <a:pt x="199" y="135"/>
                  </a:cubicBezTo>
                  <a:cubicBezTo>
                    <a:pt x="200" y="138"/>
                    <a:pt x="201" y="142"/>
                    <a:pt x="202" y="145"/>
                  </a:cubicBezTo>
                  <a:cubicBezTo>
                    <a:pt x="203" y="148"/>
                    <a:pt x="204" y="151"/>
                    <a:pt x="205" y="154"/>
                  </a:cubicBezTo>
                  <a:cubicBezTo>
                    <a:pt x="206" y="156"/>
                    <a:pt x="207" y="159"/>
                    <a:pt x="208" y="161"/>
                  </a:cubicBezTo>
                  <a:cubicBezTo>
                    <a:pt x="208" y="161"/>
                    <a:pt x="208" y="162"/>
                    <a:pt x="208" y="162"/>
                  </a:cubicBezTo>
                  <a:cubicBezTo>
                    <a:pt x="208" y="162"/>
                    <a:pt x="209" y="163"/>
                    <a:pt x="209" y="163"/>
                  </a:cubicBezTo>
                  <a:cubicBezTo>
                    <a:pt x="210" y="163"/>
                    <a:pt x="211" y="164"/>
                    <a:pt x="213" y="164"/>
                  </a:cubicBezTo>
                  <a:cubicBezTo>
                    <a:pt x="213" y="164"/>
                    <a:pt x="213" y="164"/>
                    <a:pt x="213" y="164"/>
                  </a:cubicBezTo>
                  <a:cubicBezTo>
                    <a:pt x="213" y="164"/>
                    <a:pt x="213" y="163"/>
                    <a:pt x="212" y="162"/>
                  </a:cubicBezTo>
                  <a:cubicBezTo>
                    <a:pt x="211" y="159"/>
                    <a:pt x="210" y="156"/>
                    <a:pt x="209" y="153"/>
                  </a:cubicBezTo>
                  <a:cubicBezTo>
                    <a:pt x="207" y="149"/>
                    <a:pt x="206" y="146"/>
                    <a:pt x="204" y="142"/>
                  </a:cubicBezTo>
                  <a:cubicBezTo>
                    <a:pt x="203" y="138"/>
                    <a:pt x="201" y="133"/>
                    <a:pt x="199" y="129"/>
                  </a:cubicBezTo>
                  <a:cubicBezTo>
                    <a:pt x="198" y="128"/>
                    <a:pt x="198" y="127"/>
                    <a:pt x="197" y="125"/>
                  </a:cubicBezTo>
                  <a:cubicBezTo>
                    <a:pt x="195" y="120"/>
                    <a:pt x="194" y="115"/>
                    <a:pt x="193" y="110"/>
                  </a:cubicBezTo>
                  <a:cubicBezTo>
                    <a:pt x="192" y="106"/>
                    <a:pt x="191" y="103"/>
                    <a:pt x="189" y="100"/>
                  </a:cubicBezTo>
                  <a:cubicBezTo>
                    <a:pt x="189" y="99"/>
                    <a:pt x="189" y="99"/>
                    <a:pt x="189" y="98"/>
                  </a:cubicBezTo>
                  <a:close/>
                  <a:moveTo>
                    <a:pt x="120" y="250"/>
                  </a:moveTo>
                  <a:cubicBezTo>
                    <a:pt x="120" y="251"/>
                    <a:pt x="120" y="251"/>
                    <a:pt x="120" y="252"/>
                  </a:cubicBezTo>
                  <a:cubicBezTo>
                    <a:pt x="120" y="254"/>
                    <a:pt x="120" y="256"/>
                    <a:pt x="120" y="259"/>
                  </a:cubicBezTo>
                  <a:cubicBezTo>
                    <a:pt x="121" y="261"/>
                    <a:pt x="121" y="264"/>
                    <a:pt x="121" y="266"/>
                  </a:cubicBezTo>
                  <a:cubicBezTo>
                    <a:pt x="122" y="267"/>
                    <a:pt x="122" y="268"/>
                    <a:pt x="122" y="270"/>
                  </a:cubicBezTo>
                  <a:cubicBezTo>
                    <a:pt x="122" y="270"/>
                    <a:pt x="122" y="270"/>
                    <a:pt x="123" y="270"/>
                  </a:cubicBezTo>
                  <a:cubicBezTo>
                    <a:pt x="123" y="271"/>
                    <a:pt x="123" y="271"/>
                    <a:pt x="124" y="272"/>
                  </a:cubicBezTo>
                  <a:cubicBezTo>
                    <a:pt x="125" y="272"/>
                    <a:pt x="127" y="271"/>
                    <a:pt x="129" y="271"/>
                  </a:cubicBezTo>
                  <a:cubicBezTo>
                    <a:pt x="129" y="269"/>
                    <a:pt x="129" y="268"/>
                    <a:pt x="129" y="266"/>
                  </a:cubicBezTo>
                  <a:cubicBezTo>
                    <a:pt x="129" y="262"/>
                    <a:pt x="129" y="258"/>
                    <a:pt x="128" y="254"/>
                  </a:cubicBezTo>
                  <a:cubicBezTo>
                    <a:pt x="128" y="253"/>
                    <a:pt x="128" y="252"/>
                    <a:pt x="128" y="251"/>
                  </a:cubicBezTo>
                  <a:cubicBezTo>
                    <a:pt x="128" y="250"/>
                    <a:pt x="128" y="250"/>
                    <a:pt x="127" y="250"/>
                  </a:cubicBezTo>
                  <a:cubicBezTo>
                    <a:pt x="125" y="250"/>
                    <a:pt x="123" y="250"/>
                    <a:pt x="121" y="250"/>
                  </a:cubicBezTo>
                  <a:cubicBezTo>
                    <a:pt x="121" y="250"/>
                    <a:pt x="120" y="250"/>
                    <a:pt x="120" y="250"/>
                  </a:cubicBezTo>
                  <a:close/>
                  <a:moveTo>
                    <a:pt x="130" y="250"/>
                  </a:moveTo>
                  <a:cubicBezTo>
                    <a:pt x="130" y="250"/>
                    <a:pt x="130" y="251"/>
                    <a:pt x="130" y="251"/>
                  </a:cubicBezTo>
                  <a:cubicBezTo>
                    <a:pt x="130" y="253"/>
                    <a:pt x="130" y="254"/>
                    <a:pt x="130" y="255"/>
                  </a:cubicBezTo>
                  <a:cubicBezTo>
                    <a:pt x="130" y="259"/>
                    <a:pt x="130" y="262"/>
                    <a:pt x="130" y="266"/>
                  </a:cubicBezTo>
                  <a:cubicBezTo>
                    <a:pt x="130" y="267"/>
                    <a:pt x="131" y="268"/>
                    <a:pt x="131" y="269"/>
                  </a:cubicBezTo>
                  <a:cubicBezTo>
                    <a:pt x="131" y="270"/>
                    <a:pt x="131" y="271"/>
                    <a:pt x="132" y="270"/>
                  </a:cubicBezTo>
                  <a:cubicBezTo>
                    <a:pt x="134" y="270"/>
                    <a:pt x="136" y="270"/>
                    <a:pt x="138" y="269"/>
                  </a:cubicBezTo>
                  <a:cubicBezTo>
                    <a:pt x="138" y="269"/>
                    <a:pt x="138" y="269"/>
                    <a:pt x="138" y="269"/>
                  </a:cubicBezTo>
                  <a:cubicBezTo>
                    <a:pt x="138" y="269"/>
                    <a:pt x="138" y="269"/>
                    <a:pt x="138" y="269"/>
                  </a:cubicBezTo>
                  <a:cubicBezTo>
                    <a:pt x="138" y="267"/>
                    <a:pt x="138" y="264"/>
                    <a:pt x="138" y="262"/>
                  </a:cubicBezTo>
                  <a:cubicBezTo>
                    <a:pt x="137" y="259"/>
                    <a:pt x="137" y="257"/>
                    <a:pt x="137" y="254"/>
                  </a:cubicBezTo>
                  <a:cubicBezTo>
                    <a:pt x="137" y="252"/>
                    <a:pt x="137" y="251"/>
                    <a:pt x="137" y="250"/>
                  </a:cubicBezTo>
                  <a:cubicBezTo>
                    <a:pt x="134" y="250"/>
                    <a:pt x="132" y="250"/>
                    <a:pt x="130" y="250"/>
                  </a:cubicBezTo>
                  <a:close/>
                  <a:moveTo>
                    <a:pt x="90" y="205"/>
                  </a:moveTo>
                  <a:cubicBezTo>
                    <a:pt x="90" y="205"/>
                    <a:pt x="89" y="205"/>
                    <a:pt x="89" y="205"/>
                  </a:cubicBezTo>
                  <a:cubicBezTo>
                    <a:pt x="89" y="205"/>
                    <a:pt x="89" y="205"/>
                    <a:pt x="89" y="206"/>
                  </a:cubicBezTo>
                  <a:cubicBezTo>
                    <a:pt x="86" y="210"/>
                    <a:pt x="83" y="215"/>
                    <a:pt x="80" y="219"/>
                  </a:cubicBezTo>
                  <a:cubicBezTo>
                    <a:pt x="79" y="222"/>
                    <a:pt x="78" y="224"/>
                    <a:pt x="77" y="226"/>
                  </a:cubicBezTo>
                  <a:cubicBezTo>
                    <a:pt x="75" y="230"/>
                    <a:pt x="74" y="235"/>
                    <a:pt x="72" y="239"/>
                  </a:cubicBezTo>
                  <a:cubicBezTo>
                    <a:pt x="72" y="239"/>
                    <a:pt x="72" y="240"/>
                    <a:pt x="72" y="240"/>
                  </a:cubicBezTo>
                  <a:cubicBezTo>
                    <a:pt x="73" y="241"/>
                    <a:pt x="74" y="242"/>
                    <a:pt x="74" y="244"/>
                  </a:cubicBezTo>
                  <a:cubicBezTo>
                    <a:pt x="75" y="244"/>
                    <a:pt x="75" y="244"/>
                    <a:pt x="75" y="244"/>
                  </a:cubicBezTo>
                  <a:cubicBezTo>
                    <a:pt x="75" y="243"/>
                    <a:pt x="76" y="242"/>
                    <a:pt x="76" y="241"/>
                  </a:cubicBezTo>
                  <a:cubicBezTo>
                    <a:pt x="78" y="235"/>
                    <a:pt x="81" y="229"/>
                    <a:pt x="83" y="223"/>
                  </a:cubicBezTo>
                  <a:cubicBezTo>
                    <a:pt x="85" y="218"/>
                    <a:pt x="87" y="212"/>
                    <a:pt x="89" y="206"/>
                  </a:cubicBezTo>
                  <a:cubicBezTo>
                    <a:pt x="89" y="205"/>
                    <a:pt x="90" y="205"/>
                    <a:pt x="90" y="205"/>
                  </a:cubicBezTo>
                  <a:close/>
                  <a:moveTo>
                    <a:pt x="37" y="37"/>
                  </a:moveTo>
                  <a:cubicBezTo>
                    <a:pt x="38" y="37"/>
                    <a:pt x="38" y="37"/>
                    <a:pt x="38" y="37"/>
                  </a:cubicBezTo>
                  <a:cubicBezTo>
                    <a:pt x="39" y="35"/>
                    <a:pt x="39" y="34"/>
                    <a:pt x="40" y="32"/>
                  </a:cubicBezTo>
                  <a:cubicBezTo>
                    <a:pt x="40" y="29"/>
                    <a:pt x="40" y="29"/>
                    <a:pt x="38" y="28"/>
                  </a:cubicBezTo>
                  <a:cubicBezTo>
                    <a:pt x="35" y="26"/>
                    <a:pt x="33" y="26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7" y="28"/>
                    <a:pt x="25" y="31"/>
                    <a:pt x="25" y="34"/>
                  </a:cubicBezTo>
                  <a:cubicBezTo>
                    <a:pt x="25" y="34"/>
                    <a:pt x="25" y="35"/>
                    <a:pt x="25" y="35"/>
                  </a:cubicBezTo>
                  <a:cubicBezTo>
                    <a:pt x="25" y="35"/>
                    <a:pt x="25" y="36"/>
                    <a:pt x="25" y="36"/>
                  </a:cubicBezTo>
                  <a:cubicBezTo>
                    <a:pt x="26" y="36"/>
                    <a:pt x="27" y="36"/>
                    <a:pt x="27" y="37"/>
                  </a:cubicBezTo>
                  <a:cubicBezTo>
                    <a:pt x="27" y="37"/>
                    <a:pt x="27" y="37"/>
                    <a:pt x="27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8" y="37"/>
                    <a:pt x="29" y="37"/>
                    <a:pt x="30" y="39"/>
                  </a:cubicBezTo>
                  <a:cubicBezTo>
                    <a:pt x="30" y="39"/>
                    <a:pt x="30" y="39"/>
                    <a:pt x="30" y="40"/>
                  </a:cubicBezTo>
                  <a:cubicBezTo>
                    <a:pt x="30" y="40"/>
                    <a:pt x="31" y="41"/>
                    <a:pt x="31" y="41"/>
                  </a:cubicBezTo>
                  <a:cubicBezTo>
                    <a:pt x="31" y="40"/>
                    <a:pt x="31" y="40"/>
                    <a:pt x="31" y="39"/>
                  </a:cubicBezTo>
                  <a:cubicBezTo>
                    <a:pt x="32" y="39"/>
                    <a:pt x="32" y="39"/>
                    <a:pt x="33" y="39"/>
                  </a:cubicBezTo>
                  <a:cubicBezTo>
                    <a:pt x="33" y="38"/>
                    <a:pt x="34" y="39"/>
                    <a:pt x="34" y="39"/>
                  </a:cubicBezTo>
                  <a:cubicBezTo>
                    <a:pt x="34" y="39"/>
                    <a:pt x="34" y="38"/>
                    <a:pt x="34" y="38"/>
                  </a:cubicBezTo>
                  <a:cubicBezTo>
                    <a:pt x="35" y="37"/>
                    <a:pt x="35" y="36"/>
                    <a:pt x="36" y="37"/>
                  </a:cubicBezTo>
                  <a:cubicBezTo>
                    <a:pt x="37" y="37"/>
                    <a:pt x="37" y="37"/>
                    <a:pt x="37" y="37"/>
                  </a:cubicBezTo>
                  <a:close/>
                  <a:moveTo>
                    <a:pt x="30" y="207"/>
                  </a:moveTo>
                  <a:cubicBezTo>
                    <a:pt x="30" y="207"/>
                    <a:pt x="30" y="207"/>
                    <a:pt x="30" y="208"/>
                  </a:cubicBezTo>
                  <a:cubicBezTo>
                    <a:pt x="30" y="210"/>
                    <a:pt x="29" y="213"/>
                    <a:pt x="29" y="216"/>
                  </a:cubicBezTo>
                  <a:cubicBezTo>
                    <a:pt x="29" y="221"/>
                    <a:pt x="29" y="226"/>
                    <a:pt x="29" y="230"/>
                  </a:cubicBezTo>
                  <a:cubicBezTo>
                    <a:pt x="29" y="231"/>
                    <a:pt x="29" y="231"/>
                    <a:pt x="29" y="231"/>
                  </a:cubicBezTo>
                  <a:cubicBezTo>
                    <a:pt x="30" y="234"/>
                    <a:pt x="32" y="237"/>
                    <a:pt x="33" y="239"/>
                  </a:cubicBezTo>
                  <a:cubicBezTo>
                    <a:pt x="33" y="239"/>
                    <a:pt x="33" y="239"/>
                    <a:pt x="33" y="239"/>
                  </a:cubicBezTo>
                  <a:cubicBezTo>
                    <a:pt x="34" y="239"/>
                    <a:pt x="34" y="239"/>
                    <a:pt x="34" y="239"/>
                  </a:cubicBezTo>
                  <a:cubicBezTo>
                    <a:pt x="34" y="237"/>
                    <a:pt x="34" y="235"/>
                    <a:pt x="34" y="233"/>
                  </a:cubicBezTo>
                  <a:cubicBezTo>
                    <a:pt x="34" y="233"/>
                    <a:pt x="33" y="233"/>
                    <a:pt x="33" y="232"/>
                  </a:cubicBezTo>
                  <a:cubicBezTo>
                    <a:pt x="33" y="232"/>
                    <a:pt x="32" y="231"/>
                    <a:pt x="32" y="230"/>
                  </a:cubicBezTo>
                  <a:cubicBezTo>
                    <a:pt x="31" y="229"/>
                    <a:pt x="31" y="229"/>
                    <a:pt x="30" y="228"/>
                  </a:cubicBezTo>
                  <a:cubicBezTo>
                    <a:pt x="30" y="227"/>
                    <a:pt x="30" y="227"/>
                    <a:pt x="30" y="227"/>
                  </a:cubicBezTo>
                  <a:cubicBezTo>
                    <a:pt x="30" y="226"/>
                    <a:pt x="31" y="226"/>
                    <a:pt x="31" y="227"/>
                  </a:cubicBezTo>
                  <a:cubicBezTo>
                    <a:pt x="32" y="227"/>
                    <a:pt x="32" y="228"/>
                    <a:pt x="32" y="228"/>
                  </a:cubicBezTo>
                  <a:cubicBezTo>
                    <a:pt x="33" y="229"/>
                    <a:pt x="33" y="229"/>
                    <a:pt x="33" y="229"/>
                  </a:cubicBezTo>
                  <a:cubicBezTo>
                    <a:pt x="33" y="229"/>
                    <a:pt x="34" y="229"/>
                    <a:pt x="34" y="229"/>
                  </a:cubicBezTo>
                  <a:cubicBezTo>
                    <a:pt x="34" y="229"/>
                    <a:pt x="34" y="229"/>
                    <a:pt x="34" y="228"/>
                  </a:cubicBezTo>
                  <a:cubicBezTo>
                    <a:pt x="34" y="224"/>
                    <a:pt x="34" y="219"/>
                    <a:pt x="34" y="215"/>
                  </a:cubicBezTo>
                  <a:cubicBezTo>
                    <a:pt x="34" y="213"/>
                    <a:pt x="34" y="210"/>
                    <a:pt x="34" y="208"/>
                  </a:cubicBezTo>
                  <a:cubicBezTo>
                    <a:pt x="34" y="208"/>
                    <a:pt x="34" y="207"/>
                    <a:pt x="33" y="207"/>
                  </a:cubicBezTo>
                  <a:cubicBezTo>
                    <a:pt x="33" y="207"/>
                    <a:pt x="32" y="206"/>
                    <a:pt x="32" y="206"/>
                  </a:cubicBezTo>
                  <a:cubicBezTo>
                    <a:pt x="31" y="206"/>
                    <a:pt x="31" y="206"/>
                    <a:pt x="30" y="207"/>
                  </a:cubicBezTo>
                  <a:close/>
                  <a:moveTo>
                    <a:pt x="95" y="197"/>
                  </a:moveTo>
                  <a:cubicBezTo>
                    <a:pt x="94" y="197"/>
                    <a:pt x="94" y="197"/>
                    <a:pt x="93" y="197"/>
                  </a:cubicBezTo>
                  <a:cubicBezTo>
                    <a:pt x="92" y="197"/>
                    <a:pt x="91" y="197"/>
                    <a:pt x="90" y="197"/>
                  </a:cubicBezTo>
                  <a:cubicBezTo>
                    <a:pt x="89" y="197"/>
                    <a:pt x="89" y="198"/>
                    <a:pt x="88" y="198"/>
                  </a:cubicBezTo>
                  <a:cubicBezTo>
                    <a:pt x="87" y="198"/>
                    <a:pt x="86" y="198"/>
                    <a:pt x="85" y="198"/>
                  </a:cubicBezTo>
                  <a:cubicBezTo>
                    <a:pt x="85" y="198"/>
                    <a:pt x="86" y="198"/>
                    <a:pt x="86" y="199"/>
                  </a:cubicBezTo>
                  <a:cubicBezTo>
                    <a:pt x="86" y="200"/>
                    <a:pt x="86" y="200"/>
                    <a:pt x="86" y="201"/>
                  </a:cubicBezTo>
                  <a:cubicBezTo>
                    <a:pt x="85" y="203"/>
                    <a:pt x="85" y="205"/>
                    <a:pt x="84" y="207"/>
                  </a:cubicBezTo>
                  <a:cubicBezTo>
                    <a:pt x="83" y="209"/>
                    <a:pt x="83" y="211"/>
                    <a:pt x="82" y="213"/>
                  </a:cubicBezTo>
                  <a:cubicBezTo>
                    <a:pt x="82" y="213"/>
                    <a:pt x="82" y="213"/>
                    <a:pt x="82" y="213"/>
                  </a:cubicBezTo>
                  <a:cubicBezTo>
                    <a:pt x="82" y="213"/>
                    <a:pt x="82" y="213"/>
                    <a:pt x="83" y="212"/>
                  </a:cubicBezTo>
                  <a:cubicBezTo>
                    <a:pt x="85" y="209"/>
                    <a:pt x="87" y="205"/>
                    <a:pt x="90" y="202"/>
                  </a:cubicBezTo>
                  <a:cubicBezTo>
                    <a:pt x="90" y="201"/>
                    <a:pt x="90" y="201"/>
                    <a:pt x="90" y="201"/>
                  </a:cubicBezTo>
                  <a:cubicBezTo>
                    <a:pt x="91" y="200"/>
                    <a:pt x="92" y="201"/>
                    <a:pt x="92" y="201"/>
                  </a:cubicBezTo>
                  <a:cubicBezTo>
                    <a:pt x="92" y="202"/>
                    <a:pt x="92" y="202"/>
                    <a:pt x="92" y="202"/>
                  </a:cubicBezTo>
                  <a:cubicBezTo>
                    <a:pt x="92" y="203"/>
                    <a:pt x="92" y="204"/>
                    <a:pt x="91" y="206"/>
                  </a:cubicBezTo>
                  <a:cubicBezTo>
                    <a:pt x="89" y="211"/>
                    <a:pt x="88" y="215"/>
                    <a:pt x="86" y="220"/>
                  </a:cubicBezTo>
                  <a:cubicBezTo>
                    <a:pt x="86" y="221"/>
                    <a:pt x="86" y="221"/>
                    <a:pt x="86" y="221"/>
                  </a:cubicBezTo>
                  <a:cubicBezTo>
                    <a:pt x="87" y="221"/>
                    <a:pt x="88" y="220"/>
                    <a:pt x="89" y="220"/>
                  </a:cubicBezTo>
                  <a:cubicBezTo>
                    <a:pt x="89" y="220"/>
                    <a:pt x="90" y="219"/>
                    <a:pt x="90" y="219"/>
                  </a:cubicBezTo>
                  <a:cubicBezTo>
                    <a:pt x="91" y="218"/>
                    <a:pt x="93" y="217"/>
                    <a:pt x="94" y="216"/>
                  </a:cubicBezTo>
                  <a:cubicBezTo>
                    <a:pt x="94" y="216"/>
                    <a:pt x="95" y="216"/>
                    <a:pt x="95" y="216"/>
                  </a:cubicBezTo>
                  <a:cubicBezTo>
                    <a:pt x="94" y="215"/>
                    <a:pt x="94" y="215"/>
                    <a:pt x="94" y="215"/>
                  </a:cubicBezTo>
                  <a:cubicBezTo>
                    <a:pt x="93" y="215"/>
                    <a:pt x="92" y="215"/>
                    <a:pt x="91" y="214"/>
                  </a:cubicBezTo>
                  <a:cubicBezTo>
                    <a:pt x="91" y="214"/>
                    <a:pt x="90" y="213"/>
                    <a:pt x="90" y="212"/>
                  </a:cubicBezTo>
                  <a:cubicBezTo>
                    <a:pt x="90" y="212"/>
                    <a:pt x="90" y="212"/>
                    <a:pt x="90" y="212"/>
                  </a:cubicBezTo>
                  <a:cubicBezTo>
                    <a:pt x="90" y="211"/>
                    <a:pt x="90" y="210"/>
                    <a:pt x="90" y="210"/>
                  </a:cubicBezTo>
                  <a:cubicBezTo>
                    <a:pt x="91" y="210"/>
                    <a:pt x="91" y="210"/>
                    <a:pt x="91" y="209"/>
                  </a:cubicBezTo>
                  <a:cubicBezTo>
                    <a:pt x="92" y="209"/>
                    <a:pt x="94" y="208"/>
                    <a:pt x="95" y="208"/>
                  </a:cubicBezTo>
                  <a:cubicBezTo>
                    <a:pt x="96" y="208"/>
                    <a:pt x="96" y="207"/>
                    <a:pt x="96" y="207"/>
                  </a:cubicBezTo>
                  <a:cubicBezTo>
                    <a:pt x="96" y="207"/>
                    <a:pt x="96" y="206"/>
                    <a:pt x="95" y="206"/>
                  </a:cubicBezTo>
                  <a:cubicBezTo>
                    <a:pt x="95" y="206"/>
                    <a:pt x="94" y="205"/>
                    <a:pt x="94" y="204"/>
                  </a:cubicBezTo>
                  <a:cubicBezTo>
                    <a:pt x="94" y="203"/>
                    <a:pt x="94" y="203"/>
                    <a:pt x="93" y="202"/>
                  </a:cubicBezTo>
                  <a:cubicBezTo>
                    <a:pt x="93" y="202"/>
                    <a:pt x="93" y="201"/>
                    <a:pt x="93" y="200"/>
                  </a:cubicBezTo>
                  <a:cubicBezTo>
                    <a:pt x="94" y="200"/>
                    <a:pt x="94" y="199"/>
                    <a:pt x="94" y="199"/>
                  </a:cubicBezTo>
                  <a:cubicBezTo>
                    <a:pt x="94" y="198"/>
                    <a:pt x="95" y="198"/>
                    <a:pt x="95" y="197"/>
                  </a:cubicBezTo>
                  <a:close/>
                  <a:moveTo>
                    <a:pt x="113" y="64"/>
                  </a:moveTo>
                  <a:cubicBezTo>
                    <a:pt x="116" y="65"/>
                    <a:pt x="145" y="74"/>
                    <a:pt x="146" y="74"/>
                  </a:cubicBezTo>
                  <a:cubicBezTo>
                    <a:pt x="146" y="74"/>
                    <a:pt x="146" y="74"/>
                    <a:pt x="146" y="74"/>
                  </a:cubicBezTo>
                  <a:cubicBezTo>
                    <a:pt x="146" y="73"/>
                    <a:pt x="146" y="72"/>
                    <a:pt x="147" y="71"/>
                  </a:cubicBezTo>
                  <a:cubicBezTo>
                    <a:pt x="147" y="71"/>
                    <a:pt x="148" y="71"/>
                    <a:pt x="148" y="71"/>
                  </a:cubicBezTo>
                  <a:cubicBezTo>
                    <a:pt x="148" y="71"/>
                    <a:pt x="149" y="71"/>
                    <a:pt x="149" y="72"/>
                  </a:cubicBezTo>
                  <a:cubicBezTo>
                    <a:pt x="149" y="72"/>
                    <a:pt x="149" y="71"/>
                    <a:pt x="149" y="71"/>
                  </a:cubicBezTo>
                  <a:cubicBezTo>
                    <a:pt x="149" y="71"/>
                    <a:pt x="149" y="71"/>
                    <a:pt x="148" y="71"/>
                  </a:cubicBezTo>
                  <a:cubicBezTo>
                    <a:pt x="142" y="69"/>
                    <a:pt x="135" y="67"/>
                    <a:pt x="128" y="66"/>
                  </a:cubicBezTo>
                  <a:cubicBezTo>
                    <a:pt x="123" y="64"/>
                    <a:pt x="118" y="63"/>
                    <a:pt x="113" y="62"/>
                  </a:cubicBezTo>
                  <a:cubicBezTo>
                    <a:pt x="113" y="62"/>
                    <a:pt x="113" y="62"/>
                    <a:pt x="113" y="62"/>
                  </a:cubicBezTo>
                  <a:cubicBezTo>
                    <a:pt x="113" y="63"/>
                    <a:pt x="113" y="63"/>
                    <a:pt x="113" y="64"/>
                  </a:cubicBezTo>
                  <a:close/>
                  <a:moveTo>
                    <a:pt x="5" y="125"/>
                  </a:moveTo>
                  <a:cubicBezTo>
                    <a:pt x="6" y="125"/>
                    <a:pt x="6" y="124"/>
                    <a:pt x="6" y="124"/>
                  </a:cubicBezTo>
                  <a:cubicBezTo>
                    <a:pt x="6" y="122"/>
                    <a:pt x="7" y="120"/>
                    <a:pt x="7" y="119"/>
                  </a:cubicBezTo>
                  <a:cubicBezTo>
                    <a:pt x="8" y="115"/>
                    <a:pt x="8" y="111"/>
                    <a:pt x="9" y="108"/>
                  </a:cubicBezTo>
                  <a:cubicBezTo>
                    <a:pt x="10" y="103"/>
                    <a:pt x="11" y="99"/>
                    <a:pt x="12" y="95"/>
                  </a:cubicBezTo>
                  <a:cubicBezTo>
                    <a:pt x="14" y="90"/>
                    <a:pt x="15" y="86"/>
                    <a:pt x="17" y="81"/>
                  </a:cubicBezTo>
                  <a:cubicBezTo>
                    <a:pt x="20" y="72"/>
                    <a:pt x="22" y="62"/>
                    <a:pt x="25" y="52"/>
                  </a:cubicBezTo>
                  <a:cubicBezTo>
                    <a:pt x="25" y="50"/>
                    <a:pt x="25" y="48"/>
                    <a:pt x="26" y="46"/>
                  </a:cubicBezTo>
                  <a:cubicBezTo>
                    <a:pt x="26" y="46"/>
                    <a:pt x="25" y="46"/>
                    <a:pt x="25" y="47"/>
                  </a:cubicBezTo>
                  <a:cubicBezTo>
                    <a:pt x="25" y="48"/>
                    <a:pt x="25" y="48"/>
                    <a:pt x="25" y="49"/>
                  </a:cubicBezTo>
                  <a:cubicBezTo>
                    <a:pt x="24" y="51"/>
                    <a:pt x="24" y="53"/>
                    <a:pt x="23" y="55"/>
                  </a:cubicBezTo>
                  <a:cubicBezTo>
                    <a:pt x="22" y="59"/>
                    <a:pt x="21" y="63"/>
                    <a:pt x="19" y="67"/>
                  </a:cubicBezTo>
                  <a:cubicBezTo>
                    <a:pt x="18" y="71"/>
                    <a:pt x="17" y="75"/>
                    <a:pt x="16" y="79"/>
                  </a:cubicBezTo>
                  <a:cubicBezTo>
                    <a:pt x="14" y="85"/>
                    <a:pt x="12" y="91"/>
                    <a:pt x="11" y="97"/>
                  </a:cubicBezTo>
                  <a:cubicBezTo>
                    <a:pt x="10" y="101"/>
                    <a:pt x="9" y="105"/>
                    <a:pt x="8" y="109"/>
                  </a:cubicBezTo>
                  <a:cubicBezTo>
                    <a:pt x="7" y="112"/>
                    <a:pt x="6" y="115"/>
                    <a:pt x="5" y="119"/>
                  </a:cubicBezTo>
                  <a:cubicBezTo>
                    <a:pt x="5" y="121"/>
                    <a:pt x="5" y="123"/>
                    <a:pt x="5" y="125"/>
                  </a:cubicBezTo>
                  <a:close/>
                  <a:moveTo>
                    <a:pt x="160" y="223"/>
                  </a:moveTo>
                  <a:cubicBezTo>
                    <a:pt x="160" y="223"/>
                    <a:pt x="160" y="223"/>
                    <a:pt x="159" y="224"/>
                  </a:cubicBezTo>
                  <a:cubicBezTo>
                    <a:pt x="159" y="224"/>
                    <a:pt x="158" y="225"/>
                    <a:pt x="157" y="225"/>
                  </a:cubicBezTo>
                  <a:cubicBezTo>
                    <a:pt x="154" y="228"/>
                    <a:pt x="152" y="230"/>
                    <a:pt x="149" y="233"/>
                  </a:cubicBezTo>
                  <a:cubicBezTo>
                    <a:pt x="149" y="233"/>
                    <a:pt x="149" y="234"/>
                    <a:pt x="149" y="234"/>
                  </a:cubicBezTo>
                  <a:cubicBezTo>
                    <a:pt x="149" y="234"/>
                    <a:pt x="148" y="235"/>
                    <a:pt x="148" y="235"/>
                  </a:cubicBezTo>
                  <a:cubicBezTo>
                    <a:pt x="149" y="236"/>
                    <a:pt x="148" y="238"/>
                    <a:pt x="148" y="239"/>
                  </a:cubicBezTo>
                  <a:cubicBezTo>
                    <a:pt x="149" y="240"/>
                    <a:pt x="150" y="240"/>
                    <a:pt x="150" y="240"/>
                  </a:cubicBezTo>
                  <a:cubicBezTo>
                    <a:pt x="151" y="240"/>
                    <a:pt x="151" y="240"/>
                    <a:pt x="151" y="240"/>
                  </a:cubicBezTo>
                  <a:cubicBezTo>
                    <a:pt x="152" y="239"/>
                    <a:pt x="153" y="238"/>
                    <a:pt x="155" y="237"/>
                  </a:cubicBezTo>
                  <a:cubicBezTo>
                    <a:pt x="155" y="237"/>
                    <a:pt x="155" y="237"/>
                    <a:pt x="155" y="236"/>
                  </a:cubicBezTo>
                  <a:cubicBezTo>
                    <a:pt x="157" y="234"/>
                    <a:pt x="158" y="231"/>
                    <a:pt x="159" y="229"/>
                  </a:cubicBezTo>
                  <a:cubicBezTo>
                    <a:pt x="159" y="228"/>
                    <a:pt x="160" y="226"/>
                    <a:pt x="160" y="225"/>
                  </a:cubicBezTo>
                  <a:cubicBezTo>
                    <a:pt x="160" y="224"/>
                    <a:pt x="161" y="224"/>
                    <a:pt x="160" y="223"/>
                  </a:cubicBezTo>
                  <a:close/>
                  <a:moveTo>
                    <a:pt x="70" y="122"/>
                  </a:moveTo>
                  <a:cubicBezTo>
                    <a:pt x="71" y="121"/>
                    <a:pt x="70" y="121"/>
                    <a:pt x="70" y="121"/>
                  </a:cubicBezTo>
                  <a:cubicBezTo>
                    <a:pt x="69" y="119"/>
                    <a:pt x="68" y="116"/>
                    <a:pt x="67" y="114"/>
                  </a:cubicBezTo>
                  <a:cubicBezTo>
                    <a:pt x="66" y="112"/>
                    <a:pt x="64" y="110"/>
                    <a:pt x="63" y="107"/>
                  </a:cubicBezTo>
                  <a:cubicBezTo>
                    <a:pt x="60" y="104"/>
                    <a:pt x="58" y="100"/>
                    <a:pt x="55" y="97"/>
                  </a:cubicBezTo>
                  <a:cubicBezTo>
                    <a:pt x="53" y="93"/>
                    <a:pt x="51" y="90"/>
                    <a:pt x="49" y="86"/>
                  </a:cubicBezTo>
                  <a:cubicBezTo>
                    <a:pt x="48" y="85"/>
                    <a:pt x="48" y="84"/>
                    <a:pt x="47" y="84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83"/>
                    <a:pt x="47" y="83"/>
                    <a:pt x="47" y="84"/>
                  </a:cubicBezTo>
                  <a:cubicBezTo>
                    <a:pt x="47" y="85"/>
                    <a:pt x="48" y="85"/>
                    <a:pt x="48" y="86"/>
                  </a:cubicBezTo>
                  <a:cubicBezTo>
                    <a:pt x="49" y="90"/>
                    <a:pt x="51" y="93"/>
                    <a:pt x="53" y="97"/>
                  </a:cubicBezTo>
                  <a:cubicBezTo>
                    <a:pt x="56" y="102"/>
                    <a:pt x="59" y="108"/>
                    <a:pt x="62" y="113"/>
                  </a:cubicBezTo>
                  <a:cubicBezTo>
                    <a:pt x="63" y="115"/>
                    <a:pt x="64" y="116"/>
                    <a:pt x="65" y="117"/>
                  </a:cubicBezTo>
                  <a:cubicBezTo>
                    <a:pt x="66" y="118"/>
                    <a:pt x="66" y="118"/>
                    <a:pt x="67" y="118"/>
                  </a:cubicBezTo>
                  <a:cubicBezTo>
                    <a:pt x="67" y="118"/>
                    <a:pt x="68" y="119"/>
                    <a:pt x="68" y="119"/>
                  </a:cubicBezTo>
                  <a:cubicBezTo>
                    <a:pt x="68" y="119"/>
                    <a:pt x="69" y="120"/>
                    <a:pt x="69" y="120"/>
                  </a:cubicBezTo>
                  <a:cubicBezTo>
                    <a:pt x="69" y="121"/>
                    <a:pt x="70" y="121"/>
                    <a:pt x="70" y="122"/>
                  </a:cubicBezTo>
                  <a:close/>
                  <a:moveTo>
                    <a:pt x="104" y="236"/>
                  </a:moveTo>
                  <a:cubicBezTo>
                    <a:pt x="100" y="236"/>
                    <a:pt x="97" y="236"/>
                    <a:pt x="94" y="236"/>
                  </a:cubicBezTo>
                  <a:cubicBezTo>
                    <a:pt x="94" y="237"/>
                    <a:pt x="94" y="238"/>
                    <a:pt x="94" y="240"/>
                  </a:cubicBezTo>
                  <a:cubicBezTo>
                    <a:pt x="94" y="240"/>
                    <a:pt x="94" y="241"/>
                    <a:pt x="95" y="241"/>
                  </a:cubicBezTo>
                  <a:cubicBezTo>
                    <a:pt x="96" y="243"/>
                    <a:pt x="97" y="244"/>
                    <a:pt x="99" y="246"/>
                  </a:cubicBezTo>
                  <a:cubicBezTo>
                    <a:pt x="100" y="246"/>
                    <a:pt x="100" y="247"/>
                    <a:pt x="101" y="248"/>
                  </a:cubicBezTo>
                  <a:cubicBezTo>
                    <a:pt x="101" y="248"/>
                    <a:pt x="101" y="248"/>
                    <a:pt x="102" y="248"/>
                  </a:cubicBezTo>
                  <a:cubicBezTo>
                    <a:pt x="102" y="247"/>
                    <a:pt x="102" y="247"/>
                    <a:pt x="102" y="246"/>
                  </a:cubicBezTo>
                  <a:cubicBezTo>
                    <a:pt x="102" y="246"/>
                    <a:pt x="102" y="246"/>
                    <a:pt x="102" y="246"/>
                  </a:cubicBezTo>
                  <a:cubicBezTo>
                    <a:pt x="101" y="246"/>
                    <a:pt x="101" y="246"/>
                    <a:pt x="101" y="245"/>
                  </a:cubicBezTo>
                  <a:cubicBezTo>
                    <a:pt x="102" y="243"/>
                    <a:pt x="102" y="242"/>
                    <a:pt x="103" y="240"/>
                  </a:cubicBezTo>
                  <a:cubicBezTo>
                    <a:pt x="103" y="239"/>
                    <a:pt x="104" y="237"/>
                    <a:pt x="104" y="236"/>
                  </a:cubicBezTo>
                  <a:close/>
                  <a:moveTo>
                    <a:pt x="104" y="248"/>
                  </a:moveTo>
                  <a:cubicBezTo>
                    <a:pt x="105" y="249"/>
                    <a:pt x="125" y="248"/>
                    <a:pt x="126" y="248"/>
                  </a:cubicBezTo>
                  <a:cubicBezTo>
                    <a:pt x="125" y="247"/>
                    <a:pt x="123" y="245"/>
                    <a:pt x="122" y="244"/>
                  </a:cubicBezTo>
                  <a:cubicBezTo>
                    <a:pt x="121" y="245"/>
                    <a:pt x="121" y="245"/>
                    <a:pt x="121" y="245"/>
                  </a:cubicBezTo>
                  <a:cubicBezTo>
                    <a:pt x="121" y="246"/>
                    <a:pt x="120" y="246"/>
                    <a:pt x="120" y="246"/>
                  </a:cubicBezTo>
                  <a:cubicBezTo>
                    <a:pt x="120" y="245"/>
                    <a:pt x="119" y="245"/>
                    <a:pt x="120" y="245"/>
                  </a:cubicBezTo>
                  <a:cubicBezTo>
                    <a:pt x="120" y="244"/>
                    <a:pt x="120" y="244"/>
                    <a:pt x="120" y="244"/>
                  </a:cubicBezTo>
                  <a:cubicBezTo>
                    <a:pt x="120" y="244"/>
                    <a:pt x="120" y="243"/>
                    <a:pt x="120" y="243"/>
                  </a:cubicBezTo>
                  <a:cubicBezTo>
                    <a:pt x="120" y="243"/>
                    <a:pt x="120" y="243"/>
                    <a:pt x="120" y="243"/>
                  </a:cubicBezTo>
                  <a:cubicBezTo>
                    <a:pt x="119" y="242"/>
                    <a:pt x="119" y="241"/>
                    <a:pt x="118" y="241"/>
                  </a:cubicBezTo>
                  <a:cubicBezTo>
                    <a:pt x="118" y="242"/>
                    <a:pt x="118" y="242"/>
                    <a:pt x="117" y="242"/>
                  </a:cubicBezTo>
                  <a:cubicBezTo>
                    <a:pt x="117" y="243"/>
                    <a:pt x="117" y="244"/>
                    <a:pt x="117" y="244"/>
                  </a:cubicBezTo>
                  <a:cubicBezTo>
                    <a:pt x="117" y="245"/>
                    <a:pt x="116" y="246"/>
                    <a:pt x="116" y="247"/>
                  </a:cubicBezTo>
                  <a:cubicBezTo>
                    <a:pt x="115" y="248"/>
                    <a:pt x="115" y="248"/>
                    <a:pt x="113" y="248"/>
                  </a:cubicBezTo>
                  <a:cubicBezTo>
                    <a:pt x="113" y="247"/>
                    <a:pt x="112" y="247"/>
                    <a:pt x="112" y="247"/>
                  </a:cubicBezTo>
                  <a:cubicBezTo>
                    <a:pt x="111" y="246"/>
                    <a:pt x="111" y="246"/>
                    <a:pt x="111" y="246"/>
                  </a:cubicBezTo>
                  <a:cubicBezTo>
                    <a:pt x="110" y="246"/>
                    <a:pt x="110" y="246"/>
                    <a:pt x="110" y="245"/>
                  </a:cubicBezTo>
                  <a:cubicBezTo>
                    <a:pt x="110" y="245"/>
                    <a:pt x="110" y="245"/>
                    <a:pt x="109" y="245"/>
                  </a:cubicBezTo>
                  <a:cubicBezTo>
                    <a:pt x="109" y="244"/>
                    <a:pt x="108" y="243"/>
                    <a:pt x="107" y="242"/>
                  </a:cubicBezTo>
                  <a:cubicBezTo>
                    <a:pt x="107" y="242"/>
                    <a:pt x="106" y="242"/>
                    <a:pt x="106" y="241"/>
                  </a:cubicBezTo>
                  <a:cubicBezTo>
                    <a:pt x="105" y="242"/>
                    <a:pt x="104" y="243"/>
                    <a:pt x="104" y="245"/>
                  </a:cubicBezTo>
                  <a:cubicBezTo>
                    <a:pt x="104" y="245"/>
                    <a:pt x="104" y="245"/>
                    <a:pt x="104" y="245"/>
                  </a:cubicBezTo>
                  <a:cubicBezTo>
                    <a:pt x="104" y="246"/>
                    <a:pt x="104" y="247"/>
                    <a:pt x="104" y="248"/>
                  </a:cubicBezTo>
                  <a:close/>
                  <a:moveTo>
                    <a:pt x="145" y="199"/>
                  </a:moveTo>
                  <a:cubicBezTo>
                    <a:pt x="145" y="199"/>
                    <a:pt x="145" y="199"/>
                    <a:pt x="145" y="199"/>
                  </a:cubicBezTo>
                  <a:cubicBezTo>
                    <a:pt x="145" y="199"/>
                    <a:pt x="144" y="200"/>
                    <a:pt x="144" y="200"/>
                  </a:cubicBezTo>
                  <a:cubicBezTo>
                    <a:pt x="141" y="203"/>
                    <a:pt x="139" y="206"/>
                    <a:pt x="137" y="210"/>
                  </a:cubicBezTo>
                  <a:cubicBezTo>
                    <a:pt x="137" y="210"/>
                    <a:pt x="137" y="210"/>
                    <a:pt x="137" y="210"/>
                  </a:cubicBezTo>
                  <a:cubicBezTo>
                    <a:pt x="137" y="211"/>
                    <a:pt x="137" y="212"/>
                    <a:pt x="137" y="212"/>
                  </a:cubicBezTo>
                  <a:cubicBezTo>
                    <a:pt x="137" y="213"/>
                    <a:pt x="137" y="213"/>
                    <a:pt x="137" y="213"/>
                  </a:cubicBezTo>
                  <a:cubicBezTo>
                    <a:pt x="136" y="214"/>
                    <a:pt x="136" y="214"/>
                    <a:pt x="135" y="214"/>
                  </a:cubicBezTo>
                  <a:cubicBezTo>
                    <a:pt x="134" y="215"/>
                    <a:pt x="134" y="215"/>
                    <a:pt x="133" y="216"/>
                  </a:cubicBezTo>
                  <a:cubicBezTo>
                    <a:pt x="132" y="216"/>
                    <a:pt x="132" y="216"/>
                    <a:pt x="132" y="216"/>
                  </a:cubicBezTo>
                  <a:cubicBezTo>
                    <a:pt x="132" y="217"/>
                    <a:pt x="131" y="218"/>
                    <a:pt x="131" y="218"/>
                  </a:cubicBezTo>
                  <a:cubicBezTo>
                    <a:pt x="131" y="218"/>
                    <a:pt x="131" y="218"/>
                    <a:pt x="132" y="218"/>
                  </a:cubicBezTo>
                  <a:cubicBezTo>
                    <a:pt x="132" y="219"/>
                    <a:pt x="133" y="219"/>
                    <a:pt x="133" y="219"/>
                  </a:cubicBezTo>
                  <a:cubicBezTo>
                    <a:pt x="134" y="219"/>
                    <a:pt x="134" y="219"/>
                    <a:pt x="134" y="219"/>
                  </a:cubicBezTo>
                  <a:cubicBezTo>
                    <a:pt x="135" y="219"/>
                    <a:pt x="135" y="219"/>
                    <a:pt x="136" y="219"/>
                  </a:cubicBezTo>
                  <a:cubicBezTo>
                    <a:pt x="137" y="217"/>
                    <a:pt x="138" y="214"/>
                    <a:pt x="140" y="212"/>
                  </a:cubicBezTo>
                  <a:cubicBezTo>
                    <a:pt x="142" y="209"/>
                    <a:pt x="144" y="205"/>
                    <a:pt x="145" y="201"/>
                  </a:cubicBezTo>
                  <a:cubicBezTo>
                    <a:pt x="145" y="200"/>
                    <a:pt x="145" y="200"/>
                    <a:pt x="145" y="199"/>
                  </a:cubicBezTo>
                  <a:close/>
                  <a:moveTo>
                    <a:pt x="150" y="193"/>
                  </a:moveTo>
                  <a:cubicBezTo>
                    <a:pt x="150" y="193"/>
                    <a:pt x="149" y="193"/>
                    <a:pt x="149" y="193"/>
                  </a:cubicBezTo>
                  <a:cubicBezTo>
                    <a:pt x="147" y="194"/>
                    <a:pt x="145" y="194"/>
                    <a:pt x="143" y="195"/>
                  </a:cubicBezTo>
                  <a:cubicBezTo>
                    <a:pt x="140" y="195"/>
                    <a:pt x="137" y="196"/>
                    <a:pt x="134" y="196"/>
                  </a:cubicBezTo>
                  <a:cubicBezTo>
                    <a:pt x="134" y="196"/>
                    <a:pt x="133" y="196"/>
                    <a:pt x="132" y="196"/>
                  </a:cubicBezTo>
                  <a:cubicBezTo>
                    <a:pt x="132" y="196"/>
                    <a:pt x="131" y="196"/>
                    <a:pt x="130" y="196"/>
                  </a:cubicBezTo>
                  <a:cubicBezTo>
                    <a:pt x="130" y="196"/>
                    <a:pt x="130" y="196"/>
                    <a:pt x="130" y="196"/>
                  </a:cubicBezTo>
                  <a:cubicBezTo>
                    <a:pt x="131" y="197"/>
                    <a:pt x="132" y="197"/>
                    <a:pt x="133" y="198"/>
                  </a:cubicBezTo>
                  <a:cubicBezTo>
                    <a:pt x="134" y="199"/>
                    <a:pt x="135" y="200"/>
                    <a:pt x="136" y="200"/>
                  </a:cubicBezTo>
                  <a:cubicBezTo>
                    <a:pt x="136" y="200"/>
                    <a:pt x="136" y="200"/>
                    <a:pt x="136" y="200"/>
                  </a:cubicBezTo>
                  <a:cubicBezTo>
                    <a:pt x="136" y="199"/>
                    <a:pt x="137" y="199"/>
                    <a:pt x="137" y="198"/>
                  </a:cubicBezTo>
                  <a:cubicBezTo>
                    <a:pt x="137" y="197"/>
                    <a:pt x="137" y="197"/>
                    <a:pt x="138" y="196"/>
                  </a:cubicBezTo>
                  <a:cubicBezTo>
                    <a:pt x="139" y="196"/>
                    <a:pt x="139" y="196"/>
                    <a:pt x="140" y="197"/>
                  </a:cubicBezTo>
                  <a:cubicBezTo>
                    <a:pt x="140" y="198"/>
                    <a:pt x="140" y="198"/>
                    <a:pt x="140" y="199"/>
                  </a:cubicBezTo>
                  <a:cubicBezTo>
                    <a:pt x="139" y="199"/>
                    <a:pt x="139" y="200"/>
                    <a:pt x="139" y="200"/>
                  </a:cubicBezTo>
                  <a:cubicBezTo>
                    <a:pt x="138" y="202"/>
                    <a:pt x="138" y="204"/>
                    <a:pt x="137" y="205"/>
                  </a:cubicBezTo>
                  <a:cubicBezTo>
                    <a:pt x="137" y="206"/>
                    <a:pt x="137" y="207"/>
                    <a:pt x="136" y="208"/>
                  </a:cubicBezTo>
                  <a:cubicBezTo>
                    <a:pt x="137" y="208"/>
                    <a:pt x="137" y="208"/>
                    <a:pt x="137" y="207"/>
                  </a:cubicBezTo>
                  <a:cubicBezTo>
                    <a:pt x="137" y="207"/>
                    <a:pt x="138" y="206"/>
                    <a:pt x="138" y="205"/>
                  </a:cubicBezTo>
                  <a:cubicBezTo>
                    <a:pt x="139" y="203"/>
                    <a:pt x="140" y="202"/>
                    <a:pt x="141" y="201"/>
                  </a:cubicBezTo>
                  <a:cubicBezTo>
                    <a:pt x="141" y="201"/>
                    <a:pt x="141" y="201"/>
                    <a:pt x="141" y="200"/>
                  </a:cubicBezTo>
                  <a:cubicBezTo>
                    <a:pt x="142" y="199"/>
                    <a:pt x="143" y="198"/>
                    <a:pt x="144" y="197"/>
                  </a:cubicBezTo>
                  <a:cubicBezTo>
                    <a:pt x="144" y="197"/>
                    <a:pt x="144" y="197"/>
                    <a:pt x="144" y="196"/>
                  </a:cubicBezTo>
                  <a:cubicBezTo>
                    <a:pt x="144" y="196"/>
                    <a:pt x="144" y="196"/>
                    <a:pt x="144" y="196"/>
                  </a:cubicBezTo>
                  <a:cubicBezTo>
                    <a:pt x="145" y="196"/>
                    <a:pt x="145" y="196"/>
                    <a:pt x="145" y="196"/>
                  </a:cubicBezTo>
                  <a:cubicBezTo>
                    <a:pt x="145" y="196"/>
                    <a:pt x="145" y="196"/>
                    <a:pt x="146" y="196"/>
                  </a:cubicBezTo>
                  <a:cubicBezTo>
                    <a:pt x="146" y="196"/>
                    <a:pt x="147" y="197"/>
                    <a:pt x="147" y="197"/>
                  </a:cubicBezTo>
                  <a:cubicBezTo>
                    <a:pt x="147" y="198"/>
                    <a:pt x="147" y="198"/>
                    <a:pt x="147" y="198"/>
                  </a:cubicBezTo>
                  <a:cubicBezTo>
                    <a:pt x="148" y="197"/>
                    <a:pt x="149" y="195"/>
                    <a:pt x="150" y="193"/>
                  </a:cubicBezTo>
                  <a:close/>
                  <a:moveTo>
                    <a:pt x="111" y="12"/>
                  </a:moveTo>
                  <a:cubicBezTo>
                    <a:pt x="111" y="12"/>
                    <a:pt x="111" y="12"/>
                    <a:pt x="111" y="12"/>
                  </a:cubicBezTo>
                  <a:cubicBezTo>
                    <a:pt x="111" y="12"/>
                    <a:pt x="110" y="13"/>
                    <a:pt x="110" y="13"/>
                  </a:cubicBezTo>
                  <a:cubicBezTo>
                    <a:pt x="109" y="16"/>
                    <a:pt x="109" y="18"/>
                    <a:pt x="108" y="20"/>
                  </a:cubicBezTo>
                  <a:cubicBezTo>
                    <a:pt x="108" y="23"/>
                    <a:pt x="107" y="25"/>
                    <a:pt x="107" y="28"/>
                  </a:cubicBezTo>
                  <a:cubicBezTo>
                    <a:pt x="107" y="29"/>
                    <a:pt x="107" y="30"/>
                    <a:pt x="107" y="31"/>
                  </a:cubicBezTo>
                  <a:cubicBezTo>
                    <a:pt x="107" y="31"/>
                    <a:pt x="107" y="32"/>
                    <a:pt x="108" y="31"/>
                  </a:cubicBezTo>
                  <a:cubicBezTo>
                    <a:pt x="108" y="30"/>
                    <a:pt x="109" y="28"/>
                    <a:pt x="110" y="27"/>
                  </a:cubicBezTo>
                  <a:cubicBezTo>
                    <a:pt x="110" y="25"/>
                    <a:pt x="111" y="23"/>
                    <a:pt x="111" y="22"/>
                  </a:cubicBezTo>
                  <a:cubicBezTo>
                    <a:pt x="111" y="21"/>
                    <a:pt x="112" y="21"/>
                    <a:pt x="112" y="21"/>
                  </a:cubicBezTo>
                  <a:cubicBezTo>
                    <a:pt x="112" y="20"/>
                    <a:pt x="113" y="20"/>
                    <a:pt x="113" y="20"/>
                  </a:cubicBezTo>
                  <a:cubicBezTo>
                    <a:pt x="114" y="18"/>
                    <a:pt x="115" y="15"/>
                    <a:pt x="114" y="14"/>
                  </a:cubicBezTo>
                  <a:cubicBezTo>
                    <a:pt x="114" y="14"/>
                    <a:pt x="114" y="14"/>
                    <a:pt x="114" y="14"/>
                  </a:cubicBezTo>
                  <a:cubicBezTo>
                    <a:pt x="113" y="15"/>
                    <a:pt x="112" y="15"/>
                    <a:pt x="112" y="14"/>
                  </a:cubicBezTo>
                  <a:cubicBezTo>
                    <a:pt x="111" y="14"/>
                    <a:pt x="111" y="14"/>
                    <a:pt x="111" y="13"/>
                  </a:cubicBezTo>
                  <a:cubicBezTo>
                    <a:pt x="111" y="13"/>
                    <a:pt x="111" y="12"/>
                    <a:pt x="111" y="12"/>
                  </a:cubicBezTo>
                  <a:close/>
                  <a:moveTo>
                    <a:pt x="57" y="255"/>
                  </a:moveTo>
                  <a:cubicBezTo>
                    <a:pt x="57" y="255"/>
                    <a:pt x="58" y="255"/>
                    <a:pt x="58" y="255"/>
                  </a:cubicBezTo>
                  <a:cubicBezTo>
                    <a:pt x="57" y="253"/>
                    <a:pt x="57" y="252"/>
                    <a:pt x="57" y="250"/>
                  </a:cubicBezTo>
                  <a:cubicBezTo>
                    <a:pt x="57" y="250"/>
                    <a:pt x="57" y="250"/>
                    <a:pt x="57" y="250"/>
                  </a:cubicBezTo>
                  <a:cubicBezTo>
                    <a:pt x="56" y="249"/>
                    <a:pt x="56" y="247"/>
                    <a:pt x="55" y="246"/>
                  </a:cubicBezTo>
                  <a:cubicBezTo>
                    <a:pt x="54" y="244"/>
                    <a:pt x="53" y="242"/>
                    <a:pt x="53" y="240"/>
                  </a:cubicBezTo>
                  <a:cubicBezTo>
                    <a:pt x="51" y="236"/>
                    <a:pt x="50" y="233"/>
                    <a:pt x="48" y="229"/>
                  </a:cubicBezTo>
                  <a:cubicBezTo>
                    <a:pt x="47" y="227"/>
                    <a:pt x="45" y="225"/>
                    <a:pt x="44" y="223"/>
                  </a:cubicBezTo>
                  <a:cubicBezTo>
                    <a:pt x="44" y="223"/>
                    <a:pt x="44" y="223"/>
                    <a:pt x="44" y="222"/>
                  </a:cubicBezTo>
                  <a:cubicBezTo>
                    <a:pt x="44" y="223"/>
                    <a:pt x="44" y="223"/>
                    <a:pt x="44" y="223"/>
                  </a:cubicBezTo>
                  <a:cubicBezTo>
                    <a:pt x="44" y="224"/>
                    <a:pt x="44" y="225"/>
                    <a:pt x="44" y="226"/>
                  </a:cubicBezTo>
                  <a:cubicBezTo>
                    <a:pt x="44" y="226"/>
                    <a:pt x="44" y="227"/>
                    <a:pt x="44" y="227"/>
                  </a:cubicBezTo>
                  <a:cubicBezTo>
                    <a:pt x="45" y="229"/>
                    <a:pt x="46" y="230"/>
                    <a:pt x="48" y="232"/>
                  </a:cubicBezTo>
                  <a:cubicBezTo>
                    <a:pt x="48" y="232"/>
                    <a:pt x="48" y="232"/>
                    <a:pt x="48" y="232"/>
                  </a:cubicBezTo>
                  <a:cubicBezTo>
                    <a:pt x="49" y="232"/>
                    <a:pt x="49" y="232"/>
                    <a:pt x="50" y="234"/>
                  </a:cubicBezTo>
                  <a:cubicBezTo>
                    <a:pt x="50" y="234"/>
                    <a:pt x="50" y="235"/>
                    <a:pt x="50" y="235"/>
                  </a:cubicBezTo>
                  <a:cubicBezTo>
                    <a:pt x="50" y="238"/>
                    <a:pt x="50" y="240"/>
                    <a:pt x="51" y="242"/>
                  </a:cubicBezTo>
                  <a:cubicBezTo>
                    <a:pt x="51" y="242"/>
                    <a:pt x="51" y="243"/>
                    <a:pt x="51" y="243"/>
                  </a:cubicBezTo>
                  <a:cubicBezTo>
                    <a:pt x="53" y="247"/>
                    <a:pt x="55" y="250"/>
                    <a:pt x="57" y="254"/>
                  </a:cubicBezTo>
                  <a:cubicBezTo>
                    <a:pt x="57" y="254"/>
                    <a:pt x="57" y="254"/>
                    <a:pt x="57" y="255"/>
                  </a:cubicBezTo>
                  <a:close/>
                  <a:moveTo>
                    <a:pt x="47" y="219"/>
                  </a:moveTo>
                  <a:cubicBezTo>
                    <a:pt x="47" y="218"/>
                    <a:pt x="48" y="217"/>
                    <a:pt x="48" y="217"/>
                  </a:cubicBezTo>
                  <a:cubicBezTo>
                    <a:pt x="48" y="216"/>
                    <a:pt x="49" y="215"/>
                    <a:pt x="49" y="215"/>
                  </a:cubicBezTo>
                  <a:cubicBezTo>
                    <a:pt x="50" y="212"/>
                    <a:pt x="51" y="209"/>
                    <a:pt x="52" y="205"/>
                  </a:cubicBezTo>
                  <a:cubicBezTo>
                    <a:pt x="52" y="205"/>
                    <a:pt x="52" y="205"/>
                    <a:pt x="52" y="205"/>
                  </a:cubicBezTo>
                  <a:cubicBezTo>
                    <a:pt x="51" y="205"/>
                    <a:pt x="49" y="204"/>
                    <a:pt x="48" y="204"/>
                  </a:cubicBezTo>
                  <a:cubicBezTo>
                    <a:pt x="48" y="205"/>
                    <a:pt x="48" y="205"/>
                    <a:pt x="48" y="205"/>
                  </a:cubicBezTo>
                  <a:cubicBezTo>
                    <a:pt x="48" y="206"/>
                    <a:pt x="48" y="206"/>
                    <a:pt x="49" y="206"/>
                  </a:cubicBezTo>
                  <a:cubicBezTo>
                    <a:pt x="48" y="206"/>
                    <a:pt x="48" y="207"/>
                    <a:pt x="48" y="207"/>
                  </a:cubicBezTo>
                  <a:cubicBezTo>
                    <a:pt x="47" y="207"/>
                    <a:pt x="47" y="207"/>
                    <a:pt x="47" y="207"/>
                  </a:cubicBezTo>
                  <a:cubicBezTo>
                    <a:pt x="46" y="209"/>
                    <a:pt x="45" y="211"/>
                    <a:pt x="45" y="214"/>
                  </a:cubicBezTo>
                  <a:cubicBezTo>
                    <a:pt x="44" y="214"/>
                    <a:pt x="44" y="214"/>
                    <a:pt x="44" y="215"/>
                  </a:cubicBezTo>
                  <a:cubicBezTo>
                    <a:pt x="44" y="215"/>
                    <a:pt x="44" y="215"/>
                    <a:pt x="44" y="216"/>
                  </a:cubicBezTo>
                  <a:cubicBezTo>
                    <a:pt x="45" y="217"/>
                    <a:pt x="46" y="218"/>
                    <a:pt x="47" y="219"/>
                  </a:cubicBezTo>
                  <a:close/>
                  <a:moveTo>
                    <a:pt x="148" y="216"/>
                  </a:moveTo>
                  <a:cubicBezTo>
                    <a:pt x="148" y="216"/>
                    <a:pt x="148" y="216"/>
                    <a:pt x="148" y="216"/>
                  </a:cubicBezTo>
                  <a:cubicBezTo>
                    <a:pt x="149" y="215"/>
                    <a:pt x="150" y="214"/>
                    <a:pt x="151" y="212"/>
                  </a:cubicBezTo>
                  <a:cubicBezTo>
                    <a:pt x="152" y="211"/>
                    <a:pt x="154" y="209"/>
                    <a:pt x="155" y="208"/>
                  </a:cubicBezTo>
                  <a:cubicBezTo>
                    <a:pt x="156" y="208"/>
                    <a:pt x="156" y="208"/>
                    <a:pt x="156" y="208"/>
                  </a:cubicBezTo>
                  <a:cubicBezTo>
                    <a:pt x="157" y="206"/>
                    <a:pt x="157" y="205"/>
                    <a:pt x="158" y="203"/>
                  </a:cubicBezTo>
                  <a:cubicBezTo>
                    <a:pt x="158" y="203"/>
                    <a:pt x="158" y="203"/>
                    <a:pt x="158" y="202"/>
                  </a:cubicBezTo>
                  <a:cubicBezTo>
                    <a:pt x="158" y="202"/>
                    <a:pt x="157" y="201"/>
                    <a:pt x="157" y="200"/>
                  </a:cubicBezTo>
                  <a:cubicBezTo>
                    <a:pt x="157" y="200"/>
                    <a:pt x="156" y="200"/>
                    <a:pt x="156" y="200"/>
                  </a:cubicBezTo>
                  <a:cubicBezTo>
                    <a:pt x="155" y="202"/>
                    <a:pt x="154" y="203"/>
                    <a:pt x="152" y="204"/>
                  </a:cubicBezTo>
                  <a:cubicBezTo>
                    <a:pt x="152" y="205"/>
                    <a:pt x="152" y="205"/>
                    <a:pt x="152" y="206"/>
                  </a:cubicBezTo>
                  <a:cubicBezTo>
                    <a:pt x="150" y="209"/>
                    <a:pt x="149" y="212"/>
                    <a:pt x="148" y="216"/>
                  </a:cubicBezTo>
                  <a:cubicBezTo>
                    <a:pt x="148" y="216"/>
                    <a:pt x="148" y="216"/>
                    <a:pt x="148" y="216"/>
                  </a:cubicBezTo>
                  <a:close/>
                  <a:moveTo>
                    <a:pt x="38" y="222"/>
                  </a:moveTo>
                  <a:cubicBezTo>
                    <a:pt x="38" y="223"/>
                    <a:pt x="38" y="223"/>
                    <a:pt x="38" y="223"/>
                  </a:cubicBezTo>
                  <a:cubicBezTo>
                    <a:pt x="38" y="227"/>
                    <a:pt x="38" y="231"/>
                    <a:pt x="38" y="235"/>
                  </a:cubicBezTo>
                  <a:cubicBezTo>
                    <a:pt x="38" y="235"/>
                    <a:pt x="38" y="235"/>
                    <a:pt x="38" y="236"/>
                  </a:cubicBezTo>
                  <a:cubicBezTo>
                    <a:pt x="39" y="237"/>
                    <a:pt x="40" y="238"/>
                    <a:pt x="42" y="240"/>
                  </a:cubicBezTo>
                  <a:cubicBezTo>
                    <a:pt x="42" y="240"/>
                    <a:pt x="42" y="240"/>
                    <a:pt x="42" y="240"/>
                  </a:cubicBezTo>
                  <a:cubicBezTo>
                    <a:pt x="42" y="240"/>
                    <a:pt x="42" y="239"/>
                    <a:pt x="42" y="239"/>
                  </a:cubicBezTo>
                  <a:cubicBezTo>
                    <a:pt x="42" y="236"/>
                    <a:pt x="42" y="234"/>
                    <a:pt x="42" y="231"/>
                  </a:cubicBezTo>
                  <a:cubicBezTo>
                    <a:pt x="42" y="230"/>
                    <a:pt x="42" y="229"/>
                    <a:pt x="41" y="229"/>
                  </a:cubicBezTo>
                  <a:cubicBezTo>
                    <a:pt x="40" y="227"/>
                    <a:pt x="39" y="225"/>
                    <a:pt x="38" y="223"/>
                  </a:cubicBezTo>
                  <a:cubicBezTo>
                    <a:pt x="38" y="223"/>
                    <a:pt x="38" y="223"/>
                    <a:pt x="38" y="222"/>
                  </a:cubicBezTo>
                  <a:close/>
                  <a:moveTo>
                    <a:pt x="127" y="235"/>
                  </a:moveTo>
                  <a:cubicBezTo>
                    <a:pt x="122" y="235"/>
                    <a:pt x="116" y="235"/>
                    <a:pt x="111" y="235"/>
                  </a:cubicBezTo>
                  <a:cubicBezTo>
                    <a:pt x="112" y="236"/>
                    <a:pt x="112" y="237"/>
                    <a:pt x="112" y="238"/>
                  </a:cubicBezTo>
                  <a:cubicBezTo>
                    <a:pt x="112" y="239"/>
                    <a:pt x="112" y="241"/>
                    <a:pt x="112" y="242"/>
                  </a:cubicBezTo>
                  <a:cubicBezTo>
                    <a:pt x="112" y="243"/>
                    <a:pt x="112" y="243"/>
                    <a:pt x="112" y="243"/>
                  </a:cubicBezTo>
                  <a:cubicBezTo>
                    <a:pt x="112" y="243"/>
                    <a:pt x="112" y="243"/>
                    <a:pt x="112" y="243"/>
                  </a:cubicBezTo>
                  <a:cubicBezTo>
                    <a:pt x="112" y="243"/>
                    <a:pt x="112" y="243"/>
                    <a:pt x="112" y="243"/>
                  </a:cubicBezTo>
                  <a:cubicBezTo>
                    <a:pt x="114" y="241"/>
                    <a:pt x="116" y="238"/>
                    <a:pt x="118" y="237"/>
                  </a:cubicBezTo>
                  <a:cubicBezTo>
                    <a:pt x="119" y="236"/>
                    <a:pt x="120" y="236"/>
                    <a:pt x="120" y="235"/>
                  </a:cubicBezTo>
                  <a:cubicBezTo>
                    <a:pt x="121" y="235"/>
                    <a:pt x="122" y="235"/>
                    <a:pt x="122" y="236"/>
                  </a:cubicBezTo>
                  <a:cubicBezTo>
                    <a:pt x="122" y="236"/>
                    <a:pt x="123" y="237"/>
                    <a:pt x="123" y="237"/>
                  </a:cubicBezTo>
                  <a:cubicBezTo>
                    <a:pt x="123" y="238"/>
                    <a:pt x="123" y="239"/>
                    <a:pt x="123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4" y="239"/>
                    <a:pt x="125" y="238"/>
                    <a:pt x="126" y="236"/>
                  </a:cubicBezTo>
                  <a:cubicBezTo>
                    <a:pt x="127" y="236"/>
                    <a:pt x="127" y="235"/>
                    <a:pt x="127" y="235"/>
                  </a:cubicBezTo>
                  <a:close/>
                  <a:moveTo>
                    <a:pt x="96" y="276"/>
                  </a:moveTo>
                  <a:cubicBezTo>
                    <a:pt x="96" y="276"/>
                    <a:pt x="96" y="276"/>
                    <a:pt x="96" y="276"/>
                  </a:cubicBezTo>
                  <a:cubicBezTo>
                    <a:pt x="96" y="276"/>
                    <a:pt x="96" y="276"/>
                    <a:pt x="96" y="276"/>
                  </a:cubicBezTo>
                  <a:cubicBezTo>
                    <a:pt x="93" y="276"/>
                    <a:pt x="91" y="277"/>
                    <a:pt x="89" y="277"/>
                  </a:cubicBezTo>
                  <a:cubicBezTo>
                    <a:pt x="87" y="277"/>
                    <a:pt x="84" y="277"/>
                    <a:pt x="82" y="277"/>
                  </a:cubicBezTo>
                  <a:cubicBezTo>
                    <a:pt x="82" y="277"/>
                    <a:pt x="81" y="278"/>
                    <a:pt x="81" y="277"/>
                  </a:cubicBezTo>
                  <a:cubicBezTo>
                    <a:pt x="80" y="277"/>
                    <a:pt x="80" y="277"/>
                    <a:pt x="80" y="277"/>
                  </a:cubicBezTo>
                  <a:cubicBezTo>
                    <a:pt x="76" y="278"/>
                    <a:pt x="73" y="279"/>
                    <a:pt x="69" y="279"/>
                  </a:cubicBezTo>
                  <a:cubicBezTo>
                    <a:pt x="69" y="279"/>
                    <a:pt x="68" y="279"/>
                    <a:pt x="68" y="279"/>
                  </a:cubicBezTo>
                  <a:cubicBezTo>
                    <a:pt x="68" y="280"/>
                    <a:pt x="69" y="280"/>
                    <a:pt x="69" y="280"/>
                  </a:cubicBezTo>
                  <a:cubicBezTo>
                    <a:pt x="73" y="281"/>
                    <a:pt x="78" y="280"/>
                    <a:pt x="83" y="280"/>
                  </a:cubicBezTo>
                  <a:cubicBezTo>
                    <a:pt x="86" y="279"/>
                    <a:pt x="89" y="278"/>
                    <a:pt x="92" y="277"/>
                  </a:cubicBezTo>
                  <a:cubicBezTo>
                    <a:pt x="94" y="277"/>
                    <a:pt x="95" y="277"/>
                    <a:pt x="96" y="276"/>
                  </a:cubicBezTo>
                  <a:close/>
                  <a:moveTo>
                    <a:pt x="192" y="188"/>
                  </a:moveTo>
                  <a:cubicBezTo>
                    <a:pt x="193" y="188"/>
                    <a:pt x="194" y="188"/>
                    <a:pt x="194" y="187"/>
                  </a:cubicBezTo>
                  <a:cubicBezTo>
                    <a:pt x="195" y="187"/>
                    <a:pt x="195" y="187"/>
                    <a:pt x="196" y="186"/>
                  </a:cubicBezTo>
                  <a:cubicBezTo>
                    <a:pt x="196" y="185"/>
                    <a:pt x="197" y="185"/>
                    <a:pt x="197" y="186"/>
                  </a:cubicBezTo>
                  <a:cubicBezTo>
                    <a:pt x="197" y="186"/>
                    <a:pt x="197" y="186"/>
                    <a:pt x="198" y="186"/>
                  </a:cubicBezTo>
                  <a:cubicBezTo>
                    <a:pt x="198" y="185"/>
                    <a:pt x="198" y="185"/>
                    <a:pt x="199" y="185"/>
                  </a:cubicBezTo>
                  <a:cubicBezTo>
                    <a:pt x="199" y="185"/>
                    <a:pt x="200" y="185"/>
                    <a:pt x="200" y="185"/>
                  </a:cubicBezTo>
                  <a:cubicBezTo>
                    <a:pt x="200" y="185"/>
                    <a:pt x="200" y="186"/>
                    <a:pt x="200" y="186"/>
                  </a:cubicBezTo>
                  <a:cubicBezTo>
                    <a:pt x="200" y="186"/>
                    <a:pt x="199" y="187"/>
                    <a:pt x="199" y="187"/>
                  </a:cubicBezTo>
                  <a:cubicBezTo>
                    <a:pt x="198" y="187"/>
                    <a:pt x="198" y="188"/>
                    <a:pt x="198" y="188"/>
                  </a:cubicBezTo>
                  <a:cubicBezTo>
                    <a:pt x="198" y="189"/>
                    <a:pt x="198" y="189"/>
                    <a:pt x="198" y="189"/>
                  </a:cubicBezTo>
                  <a:cubicBezTo>
                    <a:pt x="199" y="189"/>
                    <a:pt x="199" y="189"/>
                    <a:pt x="199" y="188"/>
                  </a:cubicBezTo>
                  <a:cubicBezTo>
                    <a:pt x="201" y="188"/>
                    <a:pt x="203" y="187"/>
                    <a:pt x="205" y="186"/>
                  </a:cubicBezTo>
                  <a:cubicBezTo>
                    <a:pt x="206" y="185"/>
                    <a:pt x="207" y="185"/>
                    <a:pt x="207" y="186"/>
                  </a:cubicBezTo>
                  <a:cubicBezTo>
                    <a:pt x="208" y="185"/>
                    <a:pt x="209" y="183"/>
                    <a:pt x="211" y="182"/>
                  </a:cubicBezTo>
                  <a:cubicBezTo>
                    <a:pt x="209" y="183"/>
                    <a:pt x="208" y="183"/>
                    <a:pt x="207" y="183"/>
                  </a:cubicBezTo>
                  <a:cubicBezTo>
                    <a:pt x="207" y="183"/>
                    <a:pt x="206" y="183"/>
                    <a:pt x="206" y="184"/>
                  </a:cubicBezTo>
                  <a:cubicBezTo>
                    <a:pt x="206" y="184"/>
                    <a:pt x="205" y="184"/>
                    <a:pt x="205" y="184"/>
                  </a:cubicBezTo>
                  <a:cubicBezTo>
                    <a:pt x="204" y="184"/>
                    <a:pt x="204" y="184"/>
                    <a:pt x="203" y="184"/>
                  </a:cubicBezTo>
                  <a:cubicBezTo>
                    <a:pt x="199" y="184"/>
                    <a:pt x="195" y="185"/>
                    <a:pt x="191" y="185"/>
                  </a:cubicBezTo>
                  <a:cubicBezTo>
                    <a:pt x="191" y="185"/>
                    <a:pt x="191" y="185"/>
                    <a:pt x="191" y="185"/>
                  </a:cubicBezTo>
                  <a:cubicBezTo>
                    <a:pt x="191" y="186"/>
                    <a:pt x="192" y="187"/>
                    <a:pt x="192" y="188"/>
                  </a:cubicBezTo>
                  <a:close/>
                  <a:moveTo>
                    <a:pt x="152" y="227"/>
                  </a:moveTo>
                  <a:cubicBezTo>
                    <a:pt x="154" y="225"/>
                    <a:pt x="156" y="223"/>
                    <a:pt x="159" y="222"/>
                  </a:cubicBezTo>
                  <a:cubicBezTo>
                    <a:pt x="158" y="221"/>
                    <a:pt x="158" y="221"/>
                    <a:pt x="158" y="220"/>
                  </a:cubicBezTo>
                  <a:cubicBezTo>
                    <a:pt x="158" y="219"/>
                    <a:pt x="158" y="219"/>
                    <a:pt x="159" y="218"/>
                  </a:cubicBezTo>
                  <a:cubicBezTo>
                    <a:pt x="160" y="217"/>
                    <a:pt x="160" y="215"/>
                    <a:pt x="161" y="213"/>
                  </a:cubicBezTo>
                  <a:cubicBezTo>
                    <a:pt x="162" y="213"/>
                    <a:pt x="162" y="212"/>
                    <a:pt x="161" y="211"/>
                  </a:cubicBezTo>
                  <a:cubicBezTo>
                    <a:pt x="161" y="210"/>
                    <a:pt x="161" y="210"/>
                    <a:pt x="161" y="209"/>
                  </a:cubicBezTo>
                  <a:cubicBezTo>
                    <a:pt x="160" y="210"/>
                    <a:pt x="159" y="210"/>
                    <a:pt x="159" y="211"/>
                  </a:cubicBezTo>
                  <a:cubicBezTo>
                    <a:pt x="158" y="211"/>
                    <a:pt x="158" y="211"/>
                    <a:pt x="158" y="212"/>
                  </a:cubicBezTo>
                  <a:cubicBezTo>
                    <a:pt x="158" y="215"/>
                    <a:pt x="157" y="218"/>
                    <a:pt x="155" y="221"/>
                  </a:cubicBezTo>
                  <a:cubicBezTo>
                    <a:pt x="154" y="223"/>
                    <a:pt x="154" y="225"/>
                    <a:pt x="153" y="226"/>
                  </a:cubicBezTo>
                  <a:cubicBezTo>
                    <a:pt x="153" y="227"/>
                    <a:pt x="152" y="227"/>
                    <a:pt x="152" y="227"/>
                  </a:cubicBezTo>
                  <a:close/>
                  <a:moveTo>
                    <a:pt x="43" y="213"/>
                  </a:moveTo>
                  <a:cubicBezTo>
                    <a:pt x="43" y="213"/>
                    <a:pt x="43" y="213"/>
                    <a:pt x="43" y="213"/>
                  </a:cubicBezTo>
                  <a:cubicBezTo>
                    <a:pt x="44" y="211"/>
                    <a:pt x="45" y="209"/>
                    <a:pt x="46" y="207"/>
                  </a:cubicBezTo>
                  <a:cubicBezTo>
                    <a:pt x="46" y="207"/>
                    <a:pt x="46" y="206"/>
                    <a:pt x="45" y="206"/>
                  </a:cubicBezTo>
                  <a:cubicBezTo>
                    <a:pt x="45" y="206"/>
                    <a:pt x="45" y="205"/>
                    <a:pt x="45" y="205"/>
                  </a:cubicBezTo>
                  <a:cubicBezTo>
                    <a:pt x="46" y="205"/>
                    <a:pt x="46" y="205"/>
                    <a:pt x="46" y="204"/>
                  </a:cubicBezTo>
                  <a:cubicBezTo>
                    <a:pt x="45" y="204"/>
                    <a:pt x="44" y="204"/>
                    <a:pt x="44" y="204"/>
                  </a:cubicBezTo>
                  <a:cubicBezTo>
                    <a:pt x="43" y="204"/>
                    <a:pt x="42" y="204"/>
                    <a:pt x="41" y="204"/>
                  </a:cubicBezTo>
                  <a:cubicBezTo>
                    <a:pt x="41" y="205"/>
                    <a:pt x="41" y="205"/>
                    <a:pt x="40" y="205"/>
                  </a:cubicBezTo>
                  <a:cubicBezTo>
                    <a:pt x="40" y="205"/>
                    <a:pt x="39" y="205"/>
                    <a:pt x="39" y="206"/>
                  </a:cubicBezTo>
                  <a:cubicBezTo>
                    <a:pt x="38" y="207"/>
                    <a:pt x="40" y="211"/>
                    <a:pt x="43" y="213"/>
                  </a:cubicBezTo>
                  <a:close/>
                  <a:moveTo>
                    <a:pt x="52" y="259"/>
                  </a:moveTo>
                  <a:cubicBezTo>
                    <a:pt x="53" y="260"/>
                    <a:pt x="52" y="261"/>
                    <a:pt x="52" y="262"/>
                  </a:cubicBezTo>
                  <a:cubicBezTo>
                    <a:pt x="52" y="262"/>
                    <a:pt x="53" y="263"/>
                    <a:pt x="53" y="263"/>
                  </a:cubicBezTo>
                  <a:cubicBezTo>
                    <a:pt x="56" y="265"/>
                    <a:pt x="58" y="267"/>
                    <a:pt x="61" y="269"/>
                  </a:cubicBezTo>
                  <a:cubicBezTo>
                    <a:pt x="62" y="269"/>
                    <a:pt x="62" y="269"/>
                    <a:pt x="62" y="270"/>
                  </a:cubicBezTo>
                  <a:cubicBezTo>
                    <a:pt x="62" y="268"/>
                    <a:pt x="63" y="267"/>
                    <a:pt x="62" y="267"/>
                  </a:cubicBezTo>
                  <a:cubicBezTo>
                    <a:pt x="61" y="267"/>
                    <a:pt x="61" y="266"/>
                    <a:pt x="61" y="266"/>
                  </a:cubicBezTo>
                  <a:cubicBezTo>
                    <a:pt x="59" y="264"/>
                    <a:pt x="57" y="261"/>
                    <a:pt x="55" y="259"/>
                  </a:cubicBezTo>
                  <a:cubicBezTo>
                    <a:pt x="54" y="259"/>
                    <a:pt x="54" y="259"/>
                    <a:pt x="54" y="258"/>
                  </a:cubicBezTo>
                  <a:cubicBezTo>
                    <a:pt x="54" y="259"/>
                    <a:pt x="53" y="259"/>
                    <a:pt x="52" y="259"/>
                  </a:cubicBezTo>
                  <a:close/>
                  <a:moveTo>
                    <a:pt x="168" y="232"/>
                  </a:moveTo>
                  <a:cubicBezTo>
                    <a:pt x="168" y="232"/>
                    <a:pt x="168" y="232"/>
                    <a:pt x="168" y="232"/>
                  </a:cubicBezTo>
                  <a:cubicBezTo>
                    <a:pt x="166" y="233"/>
                    <a:pt x="165" y="233"/>
                    <a:pt x="164" y="233"/>
                  </a:cubicBezTo>
                  <a:cubicBezTo>
                    <a:pt x="164" y="233"/>
                    <a:pt x="163" y="233"/>
                    <a:pt x="162" y="233"/>
                  </a:cubicBezTo>
                  <a:cubicBezTo>
                    <a:pt x="161" y="233"/>
                    <a:pt x="161" y="232"/>
                    <a:pt x="161" y="231"/>
                  </a:cubicBezTo>
                  <a:cubicBezTo>
                    <a:pt x="161" y="231"/>
                    <a:pt x="161" y="230"/>
                    <a:pt x="161" y="230"/>
                  </a:cubicBezTo>
                  <a:cubicBezTo>
                    <a:pt x="162" y="228"/>
                    <a:pt x="163" y="226"/>
                    <a:pt x="164" y="224"/>
                  </a:cubicBezTo>
                  <a:cubicBezTo>
                    <a:pt x="164" y="223"/>
                    <a:pt x="165" y="222"/>
                    <a:pt x="165" y="220"/>
                  </a:cubicBezTo>
                  <a:cubicBezTo>
                    <a:pt x="165" y="220"/>
                    <a:pt x="165" y="220"/>
                    <a:pt x="165" y="220"/>
                  </a:cubicBezTo>
                  <a:cubicBezTo>
                    <a:pt x="164" y="220"/>
                    <a:pt x="162" y="221"/>
                    <a:pt x="161" y="221"/>
                  </a:cubicBezTo>
                  <a:cubicBezTo>
                    <a:pt x="162" y="222"/>
                    <a:pt x="162" y="223"/>
                    <a:pt x="162" y="224"/>
                  </a:cubicBezTo>
                  <a:cubicBezTo>
                    <a:pt x="162" y="224"/>
                    <a:pt x="162" y="225"/>
                    <a:pt x="162" y="225"/>
                  </a:cubicBezTo>
                  <a:cubicBezTo>
                    <a:pt x="161" y="227"/>
                    <a:pt x="161" y="229"/>
                    <a:pt x="160" y="230"/>
                  </a:cubicBezTo>
                  <a:cubicBezTo>
                    <a:pt x="159" y="232"/>
                    <a:pt x="158" y="234"/>
                    <a:pt x="157" y="236"/>
                  </a:cubicBezTo>
                  <a:cubicBezTo>
                    <a:pt x="157" y="236"/>
                    <a:pt x="157" y="237"/>
                    <a:pt x="157" y="237"/>
                  </a:cubicBezTo>
                  <a:cubicBezTo>
                    <a:pt x="157" y="237"/>
                    <a:pt x="158" y="237"/>
                    <a:pt x="158" y="237"/>
                  </a:cubicBezTo>
                  <a:cubicBezTo>
                    <a:pt x="158" y="237"/>
                    <a:pt x="158" y="237"/>
                    <a:pt x="158" y="237"/>
                  </a:cubicBezTo>
                  <a:cubicBezTo>
                    <a:pt x="160" y="235"/>
                    <a:pt x="161" y="234"/>
                    <a:pt x="163" y="234"/>
                  </a:cubicBezTo>
                  <a:cubicBezTo>
                    <a:pt x="165" y="233"/>
                    <a:pt x="166" y="233"/>
                    <a:pt x="167" y="235"/>
                  </a:cubicBezTo>
                  <a:cubicBezTo>
                    <a:pt x="167" y="235"/>
                    <a:pt x="167" y="235"/>
                    <a:pt x="167" y="235"/>
                  </a:cubicBezTo>
                  <a:cubicBezTo>
                    <a:pt x="168" y="234"/>
                    <a:pt x="168" y="233"/>
                    <a:pt x="168" y="232"/>
                  </a:cubicBezTo>
                  <a:close/>
                  <a:moveTo>
                    <a:pt x="166" y="222"/>
                  </a:moveTo>
                  <a:cubicBezTo>
                    <a:pt x="166" y="224"/>
                    <a:pt x="165" y="225"/>
                    <a:pt x="164" y="226"/>
                  </a:cubicBezTo>
                  <a:cubicBezTo>
                    <a:pt x="164" y="228"/>
                    <a:pt x="163" y="229"/>
                    <a:pt x="163" y="231"/>
                  </a:cubicBezTo>
                  <a:cubicBezTo>
                    <a:pt x="163" y="231"/>
                    <a:pt x="162" y="231"/>
                    <a:pt x="162" y="232"/>
                  </a:cubicBezTo>
                  <a:cubicBezTo>
                    <a:pt x="163" y="232"/>
                    <a:pt x="163" y="232"/>
                    <a:pt x="164" y="231"/>
                  </a:cubicBezTo>
                  <a:cubicBezTo>
                    <a:pt x="165" y="231"/>
                    <a:pt x="166" y="231"/>
                    <a:pt x="168" y="231"/>
                  </a:cubicBezTo>
                  <a:cubicBezTo>
                    <a:pt x="169" y="230"/>
                    <a:pt x="169" y="230"/>
                    <a:pt x="170" y="231"/>
                  </a:cubicBezTo>
                  <a:cubicBezTo>
                    <a:pt x="169" y="228"/>
                    <a:pt x="168" y="225"/>
                    <a:pt x="166" y="222"/>
                  </a:cubicBezTo>
                  <a:close/>
                  <a:moveTo>
                    <a:pt x="161" y="267"/>
                  </a:moveTo>
                  <a:cubicBezTo>
                    <a:pt x="161" y="266"/>
                    <a:pt x="161" y="266"/>
                    <a:pt x="161" y="266"/>
                  </a:cubicBezTo>
                  <a:cubicBezTo>
                    <a:pt x="161" y="262"/>
                    <a:pt x="160" y="259"/>
                    <a:pt x="160" y="256"/>
                  </a:cubicBezTo>
                  <a:cubicBezTo>
                    <a:pt x="160" y="255"/>
                    <a:pt x="160" y="254"/>
                    <a:pt x="159" y="253"/>
                  </a:cubicBezTo>
                  <a:cubicBezTo>
                    <a:pt x="158" y="257"/>
                    <a:pt x="158" y="262"/>
                    <a:pt x="157" y="267"/>
                  </a:cubicBezTo>
                  <a:cubicBezTo>
                    <a:pt x="158" y="267"/>
                    <a:pt x="160" y="267"/>
                    <a:pt x="161" y="267"/>
                  </a:cubicBezTo>
                  <a:close/>
                  <a:moveTo>
                    <a:pt x="89" y="248"/>
                  </a:moveTo>
                  <a:cubicBezTo>
                    <a:pt x="89" y="248"/>
                    <a:pt x="89" y="248"/>
                    <a:pt x="89" y="247"/>
                  </a:cubicBezTo>
                  <a:cubicBezTo>
                    <a:pt x="89" y="247"/>
                    <a:pt x="90" y="246"/>
                    <a:pt x="90" y="245"/>
                  </a:cubicBezTo>
                  <a:cubicBezTo>
                    <a:pt x="90" y="243"/>
                    <a:pt x="90" y="242"/>
                    <a:pt x="90" y="241"/>
                  </a:cubicBezTo>
                  <a:cubicBezTo>
                    <a:pt x="90" y="240"/>
                    <a:pt x="91" y="239"/>
                    <a:pt x="92" y="239"/>
                  </a:cubicBezTo>
                  <a:cubicBezTo>
                    <a:pt x="92" y="239"/>
                    <a:pt x="92" y="239"/>
                    <a:pt x="92" y="239"/>
                  </a:cubicBezTo>
                  <a:cubicBezTo>
                    <a:pt x="93" y="238"/>
                    <a:pt x="93" y="237"/>
                    <a:pt x="92" y="236"/>
                  </a:cubicBezTo>
                  <a:cubicBezTo>
                    <a:pt x="90" y="237"/>
                    <a:pt x="87" y="241"/>
                    <a:pt x="85" y="244"/>
                  </a:cubicBezTo>
                  <a:cubicBezTo>
                    <a:pt x="86" y="245"/>
                    <a:pt x="87" y="247"/>
                    <a:pt x="89" y="248"/>
                  </a:cubicBezTo>
                  <a:close/>
                  <a:moveTo>
                    <a:pt x="158" y="243"/>
                  </a:moveTo>
                  <a:cubicBezTo>
                    <a:pt x="157" y="243"/>
                    <a:pt x="156" y="244"/>
                    <a:pt x="154" y="244"/>
                  </a:cubicBezTo>
                  <a:cubicBezTo>
                    <a:pt x="153" y="244"/>
                    <a:pt x="152" y="243"/>
                    <a:pt x="150" y="242"/>
                  </a:cubicBezTo>
                  <a:cubicBezTo>
                    <a:pt x="150" y="243"/>
                    <a:pt x="149" y="243"/>
                    <a:pt x="149" y="243"/>
                  </a:cubicBezTo>
                  <a:cubicBezTo>
                    <a:pt x="149" y="244"/>
                    <a:pt x="148" y="244"/>
                    <a:pt x="148" y="244"/>
                  </a:cubicBezTo>
                  <a:cubicBezTo>
                    <a:pt x="147" y="244"/>
                    <a:pt x="146" y="244"/>
                    <a:pt x="146" y="243"/>
                  </a:cubicBezTo>
                  <a:cubicBezTo>
                    <a:pt x="146" y="242"/>
                    <a:pt x="146" y="242"/>
                    <a:pt x="146" y="241"/>
                  </a:cubicBezTo>
                  <a:cubicBezTo>
                    <a:pt x="146" y="241"/>
                    <a:pt x="146" y="241"/>
                    <a:pt x="146" y="240"/>
                  </a:cubicBezTo>
                  <a:cubicBezTo>
                    <a:pt x="145" y="241"/>
                    <a:pt x="145" y="241"/>
                    <a:pt x="145" y="242"/>
                  </a:cubicBezTo>
                  <a:cubicBezTo>
                    <a:pt x="144" y="243"/>
                    <a:pt x="144" y="244"/>
                    <a:pt x="143" y="245"/>
                  </a:cubicBezTo>
                  <a:cubicBezTo>
                    <a:pt x="143" y="245"/>
                    <a:pt x="143" y="246"/>
                    <a:pt x="142" y="246"/>
                  </a:cubicBezTo>
                  <a:cubicBezTo>
                    <a:pt x="149" y="245"/>
                    <a:pt x="155" y="245"/>
                    <a:pt x="161" y="244"/>
                  </a:cubicBezTo>
                  <a:cubicBezTo>
                    <a:pt x="161" y="244"/>
                    <a:pt x="160" y="244"/>
                    <a:pt x="159" y="244"/>
                  </a:cubicBezTo>
                  <a:cubicBezTo>
                    <a:pt x="159" y="243"/>
                    <a:pt x="158" y="243"/>
                    <a:pt x="158" y="243"/>
                  </a:cubicBezTo>
                  <a:close/>
                  <a:moveTo>
                    <a:pt x="177" y="236"/>
                  </a:moveTo>
                  <a:cubicBezTo>
                    <a:pt x="177" y="236"/>
                    <a:pt x="177" y="236"/>
                    <a:pt x="178" y="236"/>
                  </a:cubicBezTo>
                  <a:cubicBezTo>
                    <a:pt x="177" y="236"/>
                    <a:pt x="177" y="235"/>
                    <a:pt x="177" y="235"/>
                  </a:cubicBezTo>
                  <a:cubicBezTo>
                    <a:pt x="177" y="234"/>
                    <a:pt x="176" y="233"/>
                    <a:pt x="176" y="232"/>
                  </a:cubicBezTo>
                  <a:cubicBezTo>
                    <a:pt x="176" y="231"/>
                    <a:pt x="176" y="230"/>
                    <a:pt x="175" y="229"/>
                  </a:cubicBezTo>
                  <a:cubicBezTo>
                    <a:pt x="175" y="229"/>
                    <a:pt x="175" y="229"/>
                    <a:pt x="175" y="229"/>
                  </a:cubicBezTo>
                  <a:cubicBezTo>
                    <a:pt x="175" y="229"/>
                    <a:pt x="175" y="229"/>
                    <a:pt x="175" y="228"/>
                  </a:cubicBezTo>
                  <a:cubicBezTo>
                    <a:pt x="175" y="228"/>
                    <a:pt x="175" y="228"/>
                    <a:pt x="175" y="228"/>
                  </a:cubicBezTo>
                  <a:cubicBezTo>
                    <a:pt x="175" y="228"/>
                    <a:pt x="175" y="228"/>
                    <a:pt x="175" y="228"/>
                  </a:cubicBezTo>
                  <a:cubicBezTo>
                    <a:pt x="173" y="226"/>
                    <a:pt x="172" y="223"/>
                    <a:pt x="171" y="221"/>
                  </a:cubicBezTo>
                  <a:cubicBezTo>
                    <a:pt x="170" y="218"/>
                    <a:pt x="169" y="215"/>
                    <a:pt x="168" y="212"/>
                  </a:cubicBezTo>
                  <a:cubicBezTo>
                    <a:pt x="167" y="210"/>
                    <a:pt x="166" y="208"/>
                    <a:pt x="166" y="207"/>
                  </a:cubicBezTo>
                  <a:cubicBezTo>
                    <a:pt x="165" y="205"/>
                    <a:pt x="164" y="202"/>
                    <a:pt x="163" y="200"/>
                  </a:cubicBezTo>
                  <a:cubicBezTo>
                    <a:pt x="163" y="199"/>
                    <a:pt x="162" y="197"/>
                    <a:pt x="161" y="196"/>
                  </a:cubicBezTo>
                  <a:cubicBezTo>
                    <a:pt x="161" y="196"/>
                    <a:pt x="161" y="196"/>
                    <a:pt x="161" y="196"/>
                  </a:cubicBezTo>
                  <a:cubicBezTo>
                    <a:pt x="161" y="197"/>
                    <a:pt x="161" y="197"/>
                    <a:pt x="162" y="198"/>
                  </a:cubicBezTo>
                  <a:cubicBezTo>
                    <a:pt x="162" y="200"/>
                    <a:pt x="163" y="202"/>
                    <a:pt x="164" y="204"/>
                  </a:cubicBezTo>
                  <a:cubicBezTo>
                    <a:pt x="165" y="207"/>
                    <a:pt x="166" y="210"/>
                    <a:pt x="168" y="213"/>
                  </a:cubicBezTo>
                  <a:cubicBezTo>
                    <a:pt x="170" y="218"/>
                    <a:pt x="171" y="223"/>
                    <a:pt x="173" y="228"/>
                  </a:cubicBezTo>
                  <a:cubicBezTo>
                    <a:pt x="174" y="230"/>
                    <a:pt x="175" y="232"/>
                    <a:pt x="176" y="234"/>
                  </a:cubicBezTo>
                  <a:cubicBezTo>
                    <a:pt x="176" y="235"/>
                    <a:pt x="177" y="235"/>
                    <a:pt x="177" y="236"/>
                  </a:cubicBezTo>
                  <a:close/>
                  <a:moveTo>
                    <a:pt x="41" y="28"/>
                  </a:moveTo>
                  <a:cubicBezTo>
                    <a:pt x="41" y="26"/>
                    <a:pt x="41" y="25"/>
                    <a:pt x="40" y="24"/>
                  </a:cubicBezTo>
                  <a:cubicBezTo>
                    <a:pt x="40" y="23"/>
                    <a:pt x="40" y="23"/>
                    <a:pt x="39" y="23"/>
                  </a:cubicBezTo>
                  <a:cubicBezTo>
                    <a:pt x="38" y="22"/>
                    <a:pt x="37" y="22"/>
                    <a:pt x="35" y="22"/>
                  </a:cubicBezTo>
                  <a:cubicBezTo>
                    <a:pt x="35" y="22"/>
                    <a:pt x="34" y="22"/>
                    <a:pt x="33" y="22"/>
                  </a:cubicBezTo>
                  <a:cubicBezTo>
                    <a:pt x="31" y="22"/>
                    <a:pt x="30" y="23"/>
                    <a:pt x="28" y="24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9" y="25"/>
                    <a:pt x="29" y="25"/>
                    <a:pt x="30" y="25"/>
                  </a:cubicBezTo>
                  <a:cubicBezTo>
                    <a:pt x="31" y="24"/>
                    <a:pt x="33" y="24"/>
                    <a:pt x="34" y="24"/>
                  </a:cubicBezTo>
                  <a:cubicBezTo>
                    <a:pt x="37" y="25"/>
                    <a:pt x="39" y="26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lose/>
                  <a:moveTo>
                    <a:pt x="102" y="58"/>
                  </a:moveTo>
                  <a:cubicBezTo>
                    <a:pt x="93" y="56"/>
                    <a:pt x="84" y="54"/>
                    <a:pt x="75" y="52"/>
                  </a:cubicBezTo>
                  <a:cubicBezTo>
                    <a:pt x="75" y="52"/>
                    <a:pt x="75" y="52"/>
                    <a:pt x="75" y="52"/>
                  </a:cubicBezTo>
                  <a:cubicBezTo>
                    <a:pt x="84" y="55"/>
                    <a:pt x="93" y="57"/>
                    <a:pt x="102" y="60"/>
                  </a:cubicBezTo>
                  <a:cubicBezTo>
                    <a:pt x="102" y="59"/>
                    <a:pt x="102" y="59"/>
                    <a:pt x="102" y="58"/>
                  </a:cubicBezTo>
                  <a:close/>
                  <a:moveTo>
                    <a:pt x="83" y="240"/>
                  </a:moveTo>
                  <a:cubicBezTo>
                    <a:pt x="84" y="238"/>
                    <a:pt x="85" y="236"/>
                    <a:pt x="85" y="234"/>
                  </a:cubicBezTo>
                  <a:cubicBezTo>
                    <a:pt x="84" y="233"/>
                    <a:pt x="83" y="231"/>
                    <a:pt x="83" y="229"/>
                  </a:cubicBezTo>
                  <a:cubicBezTo>
                    <a:pt x="83" y="229"/>
                    <a:pt x="83" y="229"/>
                    <a:pt x="83" y="229"/>
                  </a:cubicBezTo>
                  <a:cubicBezTo>
                    <a:pt x="82" y="232"/>
                    <a:pt x="81" y="234"/>
                    <a:pt x="80" y="237"/>
                  </a:cubicBezTo>
                  <a:cubicBezTo>
                    <a:pt x="82" y="238"/>
                    <a:pt x="82" y="239"/>
                    <a:pt x="83" y="240"/>
                  </a:cubicBezTo>
                  <a:close/>
                  <a:moveTo>
                    <a:pt x="60" y="263"/>
                  </a:moveTo>
                  <a:cubicBezTo>
                    <a:pt x="60" y="263"/>
                    <a:pt x="60" y="263"/>
                    <a:pt x="60" y="263"/>
                  </a:cubicBezTo>
                  <a:cubicBezTo>
                    <a:pt x="59" y="260"/>
                    <a:pt x="57" y="257"/>
                    <a:pt x="55" y="255"/>
                  </a:cubicBezTo>
                  <a:cubicBezTo>
                    <a:pt x="54" y="252"/>
                    <a:pt x="53" y="249"/>
                    <a:pt x="51" y="247"/>
                  </a:cubicBezTo>
                  <a:cubicBezTo>
                    <a:pt x="51" y="248"/>
                    <a:pt x="51" y="249"/>
                    <a:pt x="51" y="251"/>
                  </a:cubicBezTo>
                  <a:cubicBezTo>
                    <a:pt x="51" y="251"/>
                    <a:pt x="51" y="252"/>
                    <a:pt x="51" y="252"/>
                  </a:cubicBezTo>
                  <a:cubicBezTo>
                    <a:pt x="54" y="256"/>
                    <a:pt x="57" y="259"/>
                    <a:pt x="60" y="262"/>
                  </a:cubicBezTo>
                  <a:cubicBezTo>
                    <a:pt x="60" y="263"/>
                    <a:pt x="60" y="263"/>
                    <a:pt x="60" y="263"/>
                  </a:cubicBezTo>
                  <a:close/>
                  <a:moveTo>
                    <a:pt x="129" y="248"/>
                  </a:moveTo>
                  <a:cubicBezTo>
                    <a:pt x="131" y="247"/>
                    <a:pt x="133" y="247"/>
                    <a:pt x="135" y="247"/>
                  </a:cubicBezTo>
                  <a:cubicBezTo>
                    <a:pt x="134" y="246"/>
                    <a:pt x="134" y="246"/>
                    <a:pt x="134" y="245"/>
                  </a:cubicBezTo>
                  <a:cubicBezTo>
                    <a:pt x="135" y="245"/>
                    <a:pt x="135" y="244"/>
                    <a:pt x="135" y="244"/>
                  </a:cubicBezTo>
                  <a:cubicBezTo>
                    <a:pt x="134" y="243"/>
                    <a:pt x="134" y="242"/>
                    <a:pt x="133" y="242"/>
                  </a:cubicBezTo>
                  <a:cubicBezTo>
                    <a:pt x="132" y="243"/>
                    <a:pt x="130" y="244"/>
                    <a:pt x="129" y="245"/>
                  </a:cubicBezTo>
                  <a:cubicBezTo>
                    <a:pt x="129" y="245"/>
                    <a:pt x="129" y="245"/>
                    <a:pt x="129" y="245"/>
                  </a:cubicBezTo>
                  <a:cubicBezTo>
                    <a:pt x="129" y="246"/>
                    <a:pt x="129" y="246"/>
                    <a:pt x="128" y="247"/>
                  </a:cubicBezTo>
                  <a:cubicBezTo>
                    <a:pt x="129" y="247"/>
                    <a:pt x="129" y="247"/>
                    <a:pt x="129" y="248"/>
                  </a:cubicBezTo>
                  <a:close/>
                  <a:moveTo>
                    <a:pt x="168" y="79"/>
                  </a:moveTo>
                  <a:cubicBezTo>
                    <a:pt x="168" y="79"/>
                    <a:pt x="168" y="79"/>
                    <a:pt x="168" y="79"/>
                  </a:cubicBezTo>
                  <a:cubicBezTo>
                    <a:pt x="168" y="79"/>
                    <a:pt x="167" y="79"/>
                    <a:pt x="167" y="79"/>
                  </a:cubicBezTo>
                  <a:cubicBezTo>
                    <a:pt x="167" y="79"/>
                    <a:pt x="166" y="79"/>
                    <a:pt x="166" y="78"/>
                  </a:cubicBezTo>
                  <a:cubicBezTo>
                    <a:pt x="166" y="78"/>
                    <a:pt x="165" y="78"/>
                    <a:pt x="164" y="77"/>
                  </a:cubicBezTo>
                  <a:cubicBezTo>
                    <a:pt x="161" y="76"/>
                    <a:pt x="158" y="76"/>
                    <a:pt x="154" y="75"/>
                  </a:cubicBezTo>
                  <a:cubicBezTo>
                    <a:pt x="153" y="74"/>
                    <a:pt x="151" y="74"/>
                    <a:pt x="150" y="74"/>
                  </a:cubicBezTo>
                  <a:cubicBezTo>
                    <a:pt x="149" y="74"/>
                    <a:pt x="149" y="74"/>
                    <a:pt x="148" y="74"/>
                  </a:cubicBezTo>
                  <a:cubicBezTo>
                    <a:pt x="148" y="75"/>
                    <a:pt x="148" y="75"/>
                    <a:pt x="148" y="75"/>
                  </a:cubicBezTo>
                  <a:cubicBezTo>
                    <a:pt x="155" y="77"/>
                    <a:pt x="161" y="78"/>
                    <a:pt x="168" y="79"/>
                  </a:cubicBezTo>
                  <a:close/>
                  <a:moveTo>
                    <a:pt x="47" y="223"/>
                  </a:moveTo>
                  <a:cubicBezTo>
                    <a:pt x="48" y="225"/>
                    <a:pt x="58" y="241"/>
                    <a:pt x="59" y="241"/>
                  </a:cubicBezTo>
                  <a:cubicBezTo>
                    <a:pt x="59" y="240"/>
                    <a:pt x="58" y="238"/>
                    <a:pt x="57" y="236"/>
                  </a:cubicBezTo>
                  <a:cubicBezTo>
                    <a:pt x="57" y="235"/>
                    <a:pt x="56" y="234"/>
                    <a:pt x="55" y="234"/>
                  </a:cubicBezTo>
                  <a:cubicBezTo>
                    <a:pt x="54" y="232"/>
                    <a:pt x="53" y="230"/>
                    <a:pt x="52" y="229"/>
                  </a:cubicBezTo>
                  <a:cubicBezTo>
                    <a:pt x="51" y="227"/>
                    <a:pt x="50" y="225"/>
                    <a:pt x="48" y="223"/>
                  </a:cubicBezTo>
                  <a:cubicBezTo>
                    <a:pt x="48" y="223"/>
                    <a:pt x="48" y="223"/>
                    <a:pt x="47" y="223"/>
                  </a:cubicBezTo>
                  <a:close/>
                  <a:moveTo>
                    <a:pt x="70" y="249"/>
                  </a:moveTo>
                  <a:cubicBezTo>
                    <a:pt x="70" y="249"/>
                    <a:pt x="70" y="249"/>
                    <a:pt x="70" y="249"/>
                  </a:cubicBezTo>
                  <a:cubicBezTo>
                    <a:pt x="72" y="250"/>
                    <a:pt x="74" y="250"/>
                    <a:pt x="76" y="249"/>
                  </a:cubicBezTo>
                  <a:cubicBezTo>
                    <a:pt x="74" y="247"/>
                    <a:pt x="73" y="244"/>
                    <a:pt x="71" y="241"/>
                  </a:cubicBezTo>
                  <a:cubicBezTo>
                    <a:pt x="71" y="242"/>
                    <a:pt x="71" y="242"/>
                    <a:pt x="71" y="242"/>
                  </a:cubicBezTo>
                  <a:cubicBezTo>
                    <a:pt x="70" y="243"/>
                    <a:pt x="70" y="244"/>
                    <a:pt x="71" y="244"/>
                  </a:cubicBezTo>
                  <a:cubicBezTo>
                    <a:pt x="71" y="245"/>
                    <a:pt x="71" y="246"/>
                    <a:pt x="71" y="247"/>
                  </a:cubicBezTo>
                  <a:cubicBezTo>
                    <a:pt x="71" y="248"/>
                    <a:pt x="71" y="249"/>
                    <a:pt x="70" y="249"/>
                  </a:cubicBezTo>
                  <a:close/>
                  <a:moveTo>
                    <a:pt x="42" y="251"/>
                  </a:moveTo>
                  <a:cubicBezTo>
                    <a:pt x="42" y="250"/>
                    <a:pt x="42" y="250"/>
                    <a:pt x="42" y="250"/>
                  </a:cubicBezTo>
                  <a:cubicBezTo>
                    <a:pt x="42" y="248"/>
                    <a:pt x="42" y="246"/>
                    <a:pt x="42" y="244"/>
                  </a:cubicBezTo>
                  <a:cubicBezTo>
                    <a:pt x="42" y="244"/>
                    <a:pt x="42" y="244"/>
                    <a:pt x="42" y="244"/>
                  </a:cubicBezTo>
                  <a:cubicBezTo>
                    <a:pt x="41" y="242"/>
                    <a:pt x="39" y="241"/>
                    <a:pt x="38" y="239"/>
                  </a:cubicBezTo>
                  <a:cubicBezTo>
                    <a:pt x="38" y="239"/>
                    <a:pt x="38" y="239"/>
                    <a:pt x="38" y="239"/>
                  </a:cubicBezTo>
                  <a:cubicBezTo>
                    <a:pt x="38" y="240"/>
                    <a:pt x="38" y="240"/>
                    <a:pt x="38" y="241"/>
                  </a:cubicBezTo>
                  <a:cubicBezTo>
                    <a:pt x="38" y="241"/>
                    <a:pt x="38" y="241"/>
                    <a:pt x="38" y="241"/>
                  </a:cubicBezTo>
                  <a:cubicBezTo>
                    <a:pt x="39" y="242"/>
                    <a:pt x="39" y="243"/>
                    <a:pt x="39" y="244"/>
                  </a:cubicBezTo>
                  <a:cubicBezTo>
                    <a:pt x="39" y="244"/>
                    <a:pt x="39" y="245"/>
                    <a:pt x="39" y="246"/>
                  </a:cubicBezTo>
                  <a:cubicBezTo>
                    <a:pt x="39" y="246"/>
                    <a:pt x="40" y="246"/>
                    <a:pt x="40" y="247"/>
                  </a:cubicBezTo>
                  <a:cubicBezTo>
                    <a:pt x="40" y="249"/>
                    <a:pt x="41" y="249"/>
                    <a:pt x="42" y="251"/>
                  </a:cubicBezTo>
                  <a:close/>
                  <a:moveTo>
                    <a:pt x="179" y="250"/>
                  </a:moveTo>
                  <a:cubicBezTo>
                    <a:pt x="180" y="256"/>
                    <a:pt x="180" y="263"/>
                    <a:pt x="180" y="270"/>
                  </a:cubicBezTo>
                  <a:cubicBezTo>
                    <a:pt x="180" y="270"/>
                    <a:pt x="180" y="270"/>
                    <a:pt x="181" y="270"/>
                  </a:cubicBezTo>
                  <a:cubicBezTo>
                    <a:pt x="181" y="270"/>
                    <a:pt x="181" y="270"/>
                    <a:pt x="181" y="270"/>
                  </a:cubicBezTo>
                  <a:cubicBezTo>
                    <a:pt x="182" y="267"/>
                    <a:pt x="181" y="264"/>
                    <a:pt x="181" y="262"/>
                  </a:cubicBezTo>
                  <a:cubicBezTo>
                    <a:pt x="181" y="258"/>
                    <a:pt x="180" y="254"/>
                    <a:pt x="179" y="250"/>
                  </a:cubicBezTo>
                  <a:close/>
                  <a:moveTo>
                    <a:pt x="110" y="65"/>
                  </a:moveTo>
                  <a:cubicBezTo>
                    <a:pt x="110" y="65"/>
                    <a:pt x="110" y="65"/>
                    <a:pt x="110" y="65"/>
                  </a:cubicBezTo>
                  <a:cubicBezTo>
                    <a:pt x="108" y="67"/>
                    <a:pt x="106" y="70"/>
                    <a:pt x="104" y="73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3"/>
                    <a:pt x="105" y="73"/>
                    <a:pt x="105" y="73"/>
                  </a:cubicBezTo>
                  <a:cubicBezTo>
                    <a:pt x="106" y="72"/>
                    <a:pt x="107" y="71"/>
                    <a:pt x="109" y="70"/>
                  </a:cubicBezTo>
                  <a:cubicBezTo>
                    <a:pt x="110" y="70"/>
                    <a:pt x="110" y="69"/>
                    <a:pt x="111" y="69"/>
                  </a:cubicBezTo>
                  <a:cubicBezTo>
                    <a:pt x="111" y="68"/>
                    <a:pt x="111" y="67"/>
                    <a:pt x="111" y="66"/>
                  </a:cubicBezTo>
                  <a:cubicBezTo>
                    <a:pt x="111" y="65"/>
                    <a:pt x="111" y="65"/>
                    <a:pt x="110" y="65"/>
                  </a:cubicBezTo>
                  <a:close/>
                  <a:moveTo>
                    <a:pt x="46" y="249"/>
                  </a:moveTo>
                  <a:cubicBezTo>
                    <a:pt x="46" y="249"/>
                    <a:pt x="45" y="249"/>
                    <a:pt x="45" y="249"/>
                  </a:cubicBezTo>
                  <a:cubicBezTo>
                    <a:pt x="45" y="250"/>
                    <a:pt x="45" y="252"/>
                    <a:pt x="45" y="253"/>
                  </a:cubicBezTo>
                  <a:cubicBezTo>
                    <a:pt x="45" y="253"/>
                    <a:pt x="45" y="254"/>
                    <a:pt x="45" y="254"/>
                  </a:cubicBezTo>
                  <a:cubicBezTo>
                    <a:pt x="46" y="255"/>
                    <a:pt x="47" y="256"/>
                    <a:pt x="48" y="258"/>
                  </a:cubicBezTo>
                  <a:cubicBezTo>
                    <a:pt x="48" y="258"/>
                    <a:pt x="49" y="258"/>
                    <a:pt x="49" y="258"/>
                  </a:cubicBezTo>
                  <a:cubicBezTo>
                    <a:pt x="49" y="256"/>
                    <a:pt x="49" y="255"/>
                    <a:pt x="49" y="254"/>
                  </a:cubicBezTo>
                  <a:cubicBezTo>
                    <a:pt x="49" y="253"/>
                    <a:pt x="49" y="253"/>
                    <a:pt x="49" y="253"/>
                  </a:cubicBezTo>
                  <a:cubicBezTo>
                    <a:pt x="48" y="252"/>
                    <a:pt x="47" y="251"/>
                    <a:pt x="47" y="250"/>
                  </a:cubicBezTo>
                  <a:cubicBezTo>
                    <a:pt x="46" y="249"/>
                    <a:pt x="46" y="249"/>
                    <a:pt x="46" y="249"/>
                  </a:cubicBezTo>
                  <a:close/>
                  <a:moveTo>
                    <a:pt x="165" y="210"/>
                  </a:moveTo>
                  <a:cubicBezTo>
                    <a:pt x="164" y="211"/>
                    <a:pt x="164" y="211"/>
                    <a:pt x="164" y="212"/>
                  </a:cubicBezTo>
                  <a:cubicBezTo>
                    <a:pt x="164" y="212"/>
                    <a:pt x="164" y="212"/>
                    <a:pt x="164" y="212"/>
                  </a:cubicBezTo>
                  <a:cubicBezTo>
                    <a:pt x="165" y="215"/>
                    <a:pt x="166" y="217"/>
                    <a:pt x="167" y="219"/>
                  </a:cubicBezTo>
                  <a:cubicBezTo>
                    <a:pt x="167" y="219"/>
                    <a:pt x="167" y="219"/>
                    <a:pt x="167" y="219"/>
                  </a:cubicBezTo>
                  <a:cubicBezTo>
                    <a:pt x="167" y="220"/>
                    <a:pt x="167" y="220"/>
                    <a:pt x="168" y="221"/>
                  </a:cubicBezTo>
                  <a:cubicBezTo>
                    <a:pt x="169" y="224"/>
                    <a:pt x="170" y="226"/>
                    <a:pt x="171" y="229"/>
                  </a:cubicBezTo>
                  <a:cubicBezTo>
                    <a:pt x="171" y="229"/>
                    <a:pt x="171" y="229"/>
                    <a:pt x="171" y="229"/>
                  </a:cubicBezTo>
                  <a:cubicBezTo>
                    <a:pt x="172" y="229"/>
                    <a:pt x="172" y="229"/>
                    <a:pt x="172" y="229"/>
                  </a:cubicBezTo>
                  <a:cubicBezTo>
                    <a:pt x="171" y="227"/>
                    <a:pt x="170" y="226"/>
                    <a:pt x="170" y="224"/>
                  </a:cubicBezTo>
                  <a:cubicBezTo>
                    <a:pt x="168" y="220"/>
                    <a:pt x="167" y="217"/>
                    <a:pt x="166" y="214"/>
                  </a:cubicBezTo>
                  <a:cubicBezTo>
                    <a:pt x="166" y="212"/>
                    <a:pt x="165" y="211"/>
                    <a:pt x="165" y="210"/>
                  </a:cubicBezTo>
                  <a:close/>
                  <a:moveTo>
                    <a:pt x="94" y="243"/>
                  </a:moveTo>
                  <a:cubicBezTo>
                    <a:pt x="93" y="245"/>
                    <a:pt x="93" y="247"/>
                    <a:pt x="92" y="249"/>
                  </a:cubicBezTo>
                  <a:cubicBezTo>
                    <a:pt x="95" y="248"/>
                    <a:pt x="97" y="248"/>
                    <a:pt x="99" y="248"/>
                  </a:cubicBezTo>
                  <a:cubicBezTo>
                    <a:pt x="97" y="246"/>
                    <a:pt x="96" y="245"/>
                    <a:pt x="94" y="243"/>
                  </a:cubicBezTo>
                  <a:close/>
                  <a:moveTo>
                    <a:pt x="82" y="249"/>
                  </a:moveTo>
                  <a:cubicBezTo>
                    <a:pt x="84" y="249"/>
                    <a:pt x="86" y="249"/>
                    <a:pt x="87" y="249"/>
                  </a:cubicBezTo>
                  <a:cubicBezTo>
                    <a:pt x="87" y="248"/>
                    <a:pt x="87" y="248"/>
                    <a:pt x="86" y="248"/>
                  </a:cubicBezTo>
                  <a:cubicBezTo>
                    <a:pt x="86" y="247"/>
                    <a:pt x="86" y="247"/>
                    <a:pt x="85" y="246"/>
                  </a:cubicBezTo>
                  <a:cubicBezTo>
                    <a:pt x="85" y="246"/>
                    <a:pt x="85" y="246"/>
                    <a:pt x="84" y="245"/>
                  </a:cubicBezTo>
                  <a:cubicBezTo>
                    <a:pt x="84" y="246"/>
                    <a:pt x="84" y="246"/>
                    <a:pt x="83" y="246"/>
                  </a:cubicBezTo>
                  <a:cubicBezTo>
                    <a:pt x="83" y="247"/>
                    <a:pt x="83" y="247"/>
                    <a:pt x="82" y="247"/>
                  </a:cubicBezTo>
                  <a:cubicBezTo>
                    <a:pt x="82" y="247"/>
                    <a:pt x="82" y="246"/>
                    <a:pt x="82" y="246"/>
                  </a:cubicBezTo>
                  <a:cubicBezTo>
                    <a:pt x="82" y="246"/>
                    <a:pt x="82" y="245"/>
                    <a:pt x="82" y="245"/>
                  </a:cubicBezTo>
                  <a:cubicBezTo>
                    <a:pt x="82" y="245"/>
                    <a:pt x="82" y="244"/>
                    <a:pt x="83" y="243"/>
                  </a:cubicBezTo>
                  <a:cubicBezTo>
                    <a:pt x="83" y="243"/>
                    <a:pt x="83" y="243"/>
                    <a:pt x="83" y="243"/>
                  </a:cubicBezTo>
                  <a:cubicBezTo>
                    <a:pt x="82" y="242"/>
                    <a:pt x="82" y="241"/>
                    <a:pt x="81" y="241"/>
                  </a:cubicBezTo>
                  <a:cubicBezTo>
                    <a:pt x="81" y="243"/>
                    <a:pt x="82" y="246"/>
                    <a:pt x="82" y="249"/>
                  </a:cubicBezTo>
                  <a:close/>
                  <a:moveTo>
                    <a:pt x="147" y="236"/>
                  </a:moveTo>
                  <a:cubicBezTo>
                    <a:pt x="147" y="236"/>
                    <a:pt x="146" y="236"/>
                    <a:pt x="146" y="236"/>
                  </a:cubicBezTo>
                  <a:cubicBezTo>
                    <a:pt x="143" y="238"/>
                    <a:pt x="141" y="241"/>
                    <a:pt x="139" y="244"/>
                  </a:cubicBezTo>
                  <a:cubicBezTo>
                    <a:pt x="139" y="244"/>
                    <a:pt x="139" y="244"/>
                    <a:pt x="139" y="244"/>
                  </a:cubicBezTo>
                  <a:cubicBezTo>
                    <a:pt x="139" y="245"/>
                    <a:pt x="140" y="245"/>
                    <a:pt x="140" y="245"/>
                  </a:cubicBezTo>
                  <a:cubicBezTo>
                    <a:pt x="141" y="245"/>
                    <a:pt x="141" y="245"/>
                    <a:pt x="141" y="245"/>
                  </a:cubicBezTo>
                  <a:cubicBezTo>
                    <a:pt x="141" y="244"/>
                    <a:pt x="142" y="244"/>
                    <a:pt x="142" y="244"/>
                  </a:cubicBezTo>
                  <a:cubicBezTo>
                    <a:pt x="142" y="243"/>
                    <a:pt x="143" y="242"/>
                    <a:pt x="143" y="241"/>
                  </a:cubicBezTo>
                  <a:cubicBezTo>
                    <a:pt x="144" y="240"/>
                    <a:pt x="145" y="239"/>
                    <a:pt x="146" y="239"/>
                  </a:cubicBezTo>
                  <a:cubicBezTo>
                    <a:pt x="146" y="238"/>
                    <a:pt x="147" y="237"/>
                    <a:pt x="147" y="236"/>
                  </a:cubicBezTo>
                  <a:close/>
                  <a:moveTo>
                    <a:pt x="171" y="183"/>
                  </a:moveTo>
                  <a:cubicBezTo>
                    <a:pt x="170" y="183"/>
                    <a:pt x="168" y="183"/>
                    <a:pt x="167" y="182"/>
                  </a:cubicBezTo>
                  <a:cubicBezTo>
                    <a:pt x="165" y="182"/>
                    <a:pt x="164" y="182"/>
                    <a:pt x="163" y="182"/>
                  </a:cubicBezTo>
                  <a:cubicBezTo>
                    <a:pt x="163" y="182"/>
                    <a:pt x="163" y="182"/>
                    <a:pt x="163" y="183"/>
                  </a:cubicBezTo>
                  <a:cubicBezTo>
                    <a:pt x="163" y="183"/>
                    <a:pt x="163" y="184"/>
                    <a:pt x="163" y="184"/>
                  </a:cubicBezTo>
                  <a:cubicBezTo>
                    <a:pt x="164" y="184"/>
                    <a:pt x="164" y="184"/>
                    <a:pt x="164" y="184"/>
                  </a:cubicBezTo>
                  <a:cubicBezTo>
                    <a:pt x="165" y="184"/>
                    <a:pt x="165" y="184"/>
                    <a:pt x="165" y="184"/>
                  </a:cubicBezTo>
                  <a:cubicBezTo>
                    <a:pt x="166" y="184"/>
                    <a:pt x="166" y="185"/>
                    <a:pt x="165" y="185"/>
                  </a:cubicBezTo>
                  <a:cubicBezTo>
                    <a:pt x="165" y="185"/>
                    <a:pt x="165" y="185"/>
                    <a:pt x="165" y="186"/>
                  </a:cubicBezTo>
                  <a:cubicBezTo>
                    <a:pt x="165" y="186"/>
                    <a:pt x="164" y="186"/>
                    <a:pt x="164" y="186"/>
                  </a:cubicBezTo>
                  <a:cubicBezTo>
                    <a:pt x="165" y="187"/>
                    <a:pt x="165" y="186"/>
                    <a:pt x="165" y="186"/>
                  </a:cubicBezTo>
                  <a:cubicBezTo>
                    <a:pt x="165" y="185"/>
                    <a:pt x="166" y="185"/>
                    <a:pt x="167" y="185"/>
                  </a:cubicBezTo>
                  <a:cubicBezTo>
                    <a:pt x="167" y="185"/>
                    <a:pt x="167" y="185"/>
                    <a:pt x="167" y="185"/>
                  </a:cubicBezTo>
                  <a:cubicBezTo>
                    <a:pt x="169" y="185"/>
                    <a:pt x="170" y="184"/>
                    <a:pt x="171" y="183"/>
                  </a:cubicBezTo>
                  <a:close/>
                  <a:moveTo>
                    <a:pt x="110" y="11"/>
                  </a:moveTo>
                  <a:cubicBezTo>
                    <a:pt x="110" y="11"/>
                    <a:pt x="109" y="10"/>
                    <a:pt x="109" y="10"/>
                  </a:cubicBezTo>
                  <a:cubicBezTo>
                    <a:pt x="108" y="10"/>
                    <a:pt x="108" y="10"/>
                    <a:pt x="108" y="11"/>
                  </a:cubicBezTo>
                  <a:cubicBezTo>
                    <a:pt x="107" y="12"/>
                    <a:pt x="106" y="13"/>
                    <a:pt x="106" y="14"/>
                  </a:cubicBezTo>
                  <a:cubicBezTo>
                    <a:pt x="106" y="17"/>
                    <a:pt x="106" y="19"/>
                    <a:pt x="105" y="21"/>
                  </a:cubicBezTo>
                  <a:cubicBezTo>
                    <a:pt x="105" y="21"/>
                    <a:pt x="105" y="21"/>
                    <a:pt x="105" y="22"/>
                  </a:cubicBezTo>
                  <a:cubicBezTo>
                    <a:pt x="106" y="22"/>
                    <a:pt x="106" y="22"/>
                    <a:pt x="106" y="21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07" y="18"/>
                    <a:pt x="107" y="16"/>
                    <a:pt x="108" y="13"/>
                  </a:cubicBezTo>
                  <a:cubicBezTo>
                    <a:pt x="109" y="13"/>
                    <a:pt x="109" y="12"/>
                    <a:pt x="110" y="11"/>
                  </a:cubicBezTo>
                  <a:close/>
                  <a:moveTo>
                    <a:pt x="49" y="249"/>
                  </a:moveTo>
                  <a:cubicBezTo>
                    <a:pt x="49" y="249"/>
                    <a:pt x="49" y="249"/>
                    <a:pt x="49" y="249"/>
                  </a:cubicBezTo>
                  <a:cubicBezTo>
                    <a:pt x="49" y="249"/>
                    <a:pt x="49" y="249"/>
                    <a:pt x="49" y="249"/>
                  </a:cubicBezTo>
                  <a:cubicBezTo>
                    <a:pt x="49" y="247"/>
                    <a:pt x="49" y="246"/>
                    <a:pt x="49" y="244"/>
                  </a:cubicBezTo>
                  <a:cubicBezTo>
                    <a:pt x="49" y="243"/>
                    <a:pt x="49" y="243"/>
                    <a:pt x="48" y="242"/>
                  </a:cubicBezTo>
                  <a:cubicBezTo>
                    <a:pt x="48" y="242"/>
                    <a:pt x="48" y="241"/>
                    <a:pt x="47" y="240"/>
                  </a:cubicBezTo>
                  <a:cubicBezTo>
                    <a:pt x="47" y="240"/>
                    <a:pt x="47" y="240"/>
                    <a:pt x="47" y="240"/>
                  </a:cubicBezTo>
                  <a:cubicBezTo>
                    <a:pt x="47" y="242"/>
                    <a:pt x="46" y="243"/>
                    <a:pt x="46" y="245"/>
                  </a:cubicBezTo>
                  <a:cubicBezTo>
                    <a:pt x="46" y="245"/>
                    <a:pt x="46" y="245"/>
                    <a:pt x="46" y="246"/>
                  </a:cubicBezTo>
                  <a:cubicBezTo>
                    <a:pt x="47" y="247"/>
                    <a:pt x="48" y="248"/>
                    <a:pt x="49" y="249"/>
                  </a:cubicBezTo>
                  <a:close/>
                  <a:moveTo>
                    <a:pt x="104" y="46"/>
                  </a:moveTo>
                  <a:cubicBezTo>
                    <a:pt x="104" y="49"/>
                    <a:pt x="104" y="53"/>
                    <a:pt x="104" y="56"/>
                  </a:cubicBezTo>
                  <a:cubicBezTo>
                    <a:pt x="105" y="54"/>
                    <a:pt x="106" y="53"/>
                    <a:pt x="107" y="51"/>
                  </a:cubicBezTo>
                  <a:cubicBezTo>
                    <a:pt x="107" y="51"/>
                    <a:pt x="107" y="51"/>
                    <a:pt x="107" y="50"/>
                  </a:cubicBezTo>
                  <a:cubicBezTo>
                    <a:pt x="107" y="50"/>
                    <a:pt x="106" y="50"/>
                    <a:pt x="106" y="50"/>
                  </a:cubicBezTo>
                  <a:cubicBezTo>
                    <a:pt x="105" y="50"/>
                    <a:pt x="104" y="49"/>
                    <a:pt x="105" y="48"/>
                  </a:cubicBezTo>
                  <a:cubicBezTo>
                    <a:pt x="105" y="48"/>
                    <a:pt x="105" y="48"/>
                    <a:pt x="105" y="48"/>
                  </a:cubicBezTo>
                  <a:cubicBezTo>
                    <a:pt x="105" y="48"/>
                    <a:pt x="105" y="47"/>
                    <a:pt x="105" y="47"/>
                  </a:cubicBezTo>
                  <a:cubicBezTo>
                    <a:pt x="105" y="47"/>
                    <a:pt x="105" y="46"/>
                    <a:pt x="105" y="45"/>
                  </a:cubicBezTo>
                  <a:cubicBezTo>
                    <a:pt x="105" y="46"/>
                    <a:pt x="104" y="46"/>
                    <a:pt x="104" y="46"/>
                  </a:cubicBezTo>
                  <a:close/>
                  <a:moveTo>
                    <a:pt x="159" y="239"/>
                  </a:moveTo>
                  <a:cubicBezTo>
                    <a:pt x="159" y="239"/>
                    <a:pt x="159" y="239"/>
                    <a:pt x="159" y="240"/>
                  </a:cubicBezTo>
                  <a:cubicBezTo>
                    <a:pt x="161" y="239"/>
                    <a:pt x="163" y="238"/>
                    <a:pt x="165" y="238"/>
                  </a:cubicBezTo>
                  <a:cubicBezTo>
                    <a:pt x="165" y="237"/>
                    <a:pt x="165" y="237"/>
                    <a:pt x="165" y="236"/>
                  </a:cubicBezTo>
                  <a:cubicBezTo>
                    <a:pt x="165" y="235"/>
                    <a:pt x="165" y="235"/>
                    <a:pt x="164" y="235"/>
                  </a:cubicBezTo>
                  <a:cubicBezTo>
                    <a:pt x="162" y="236"/>
                    <a:pt x="160" y="237"/>
                    <a:pt x="159" y="239"/>
                  </a:cubicBezTo>
                  <a:close/>
                  <a:moveTo>
                    <a:pt x="95" y="221"/>
                  </a:moveTo>
                  <a:cubicBezTo>
                    <a:pt x="95" y="221"/>
                    <a:pt x="94" y="221"/>
                    <a:pt x="93" y="221"/>
                  </a:cubicBezTo>
                  <a:cubicBezTo>
                    <a:pt x="92" y="223"/>
                    <a:pt x="91" y="224"/>
                    <a:pt x="90" y="225"/>
                  </a:cubicBezTo>
                  <a:cubicBezTo>
                    <a:pt x="91" y="226"/>
                    <a:pt x="92" y="228"/>
                    <a:pt x="93" y="228"/>
                  </a:cubicBezTo>
                  <a:cubicBezTo>
                    <a:pt x="93" y="227"/>
                    <a:pt x="93" y="226"/>
                    <a:pt x="94" y="225"/>
                  </a:cubicBezTo>
                  <a:cubicBezTo>
                    <a:pt x="94" y="224"/>
                    <a:pt x="94" y="223"/>
                    <a:pt x="95" y="223"/>
                  </a:cubicBezTo>
                  <a:cubicBezTo>
                    <a:pt x="95" y="222"/>
                    <a:pt x="95" y="222"/>
                    <a:pt x="95" y="221"/>
                  </a:cubicBezTo>
                  <a:close/>
                  <a:moveTo>
                    <a:pt x="173" y="183"/>
                  </a:moveTo>
                  <a:cubicBezTo>
                    <a:pt x="173" y="184"/>
                    <a:pt x="173" y="185"/>
                    <a:pt x="172" y="185"/>
                  </a:cubicBezTo>
                  <a:cubicBezTo>
                    <a:pt x="171" y="186"/>
                    <a:pt x="171" y="186"/>
                    <a:pt x="170" y="187"/>
                  </a:cubicBezTo>
                  <a:cubicBezTo>
                    <a:pt x="169" y="187"/>
                    <a:pt x="169" y="188"/>
                    <a:pt x="169" y="188"/>
                  </a:cubicBezTo>
                  <a:cubicBezTo>
                    <a:pt x="169" y="188"/>
                    <a:pt x="169" y="189"/>
                    <a:pt x="169" y="189"/>
                  </a:cubicBezTo>
                  <a:cubicBezTo>
                    <a:pt x="170" y="189"/>
                    <a:pt x="171" y="188"/>
                    <a:pt x="172" y="188"/>
                  </a:cubicBezTo>
                  <a:cubicBezTo>
                    <a:pt x="172" y="188"/>
                    <a:pt x="173" y="188"/>
                    <a:pt x="173" y="187"/>
                  </a:cubicBezTo>
                  <a:cubicBezTo>
                    <a:pt x="173" y="186"/>
                    <a:pt x="173" y="186"/>
                    <a:pt x="173" y="185"/>
                  </a:cubicBezTo>
                  <a:cubicBezTo>
                    <a:pt x="174" y="184"/>
                    <a:pt x="175" y="184"/>
                    <a:pt x="175" y="185"/>
                  </a:cubicBezTo>
                  <a:cubicBezTo>
                    <a:pt x="176" y="185"/>
                    <a:pt x="176" y="185"/>
                    <a:pt x="176" y="186"/>
                  </a:cubicBezTo>
                  <a:cubicBezTo>
                    <a:pt x="177" y="185"/>
                    <a:pt x="177" y="185"/>
                    <a:pt x="178" y="184"/>
                  </a:cubicBezTo>
                  <a:cubicBezTo>
                    <a:pt x="178" y="184"/>
                    <a:pt x="178" y="184"/>
                    <a:pt x="178" y="184"/>
                  </a:cubicBezTo>
                  <a:cubicBezTo>
                    <a:pt x="176" y="184"/>
                    <a:pt x="174" y="184"/>
                    <a:pt x="173" y="183"/>
                  </a:cubicBezTo>
                  <a:close/>
                  <a:moveTo>
                    <a:pt x="24" y="148"/>
                  </a:moveTo>
                  <a:cubicBezTo>
                    <a:pt x="24" y="148"/>
                    <a:pt x="24" y="148"/>
                    <a:pt x="23" y="148"/>
                  </a:cubicBezTo>
                  <a:cubicBezTo>
                    <a:pt x="23" y="149"/>
                    <a:pt x="22" y="149"/>
                    <a:pt x="22" y="148"/>
                  </a:cubicBezTo>
                  <a:cubicBezTo>
                    <a:pt x="21" y="148"/>
                    <a:pt x="21" y="148"/>
                    <a:pt x="21" y="148"/>
                  </a:cubicBezTo>
                  <a:cubicBezTo>
                    <a:pt x="20" y="148"/>
                    <a:pt x="20" y="147"/>
                    <a:pt x="20" y="147"/>
                  </a:cubicBezTo>
                  <a:cubicBezTo>
                    <a:pt x="20" y="146"/>
                    <a:pt x="20" y="146"/>
                    <a:pt x="20" y="146"/>
                  </a:cubicBezTo>
                  <a:cubicBezTo>
                    <a:pt x="19" y="145"/>
                    <a:pt x="19" y="145"/>
                    <a:pt x="18" y="144"/>
                  </a:cubicBezTo>
                  <a:cubicBezTo>
                    <a:pt x="18" y="144"/>
                    <a:pt x="17" y="145"/>
                    <a:pt x="17" y="145"/>
                  </a:cubicBezTo>
                  <a:cubicBezTo>
                    <a:pt x="17" y="146"/>
                    <a:pt x="18" y="147"/>
                    <a:pt x="18" y="148"/>
                  </a:cubicBezTo>
                  <a:cubicBezTo>
                    <a:pt x="19" y="148"/>
                    <a:pt x="19" y="148"/>
                    <a:pt x="19" y="148"/>
                  </a:cubicBezTo>
                  <a:cubicBezTo>
                    <a:pt x="21" y="149"/>
                    <a:pt x="23" y="150"/>
                    <a:pt x="25" y="150"/>
                  </a:cubicBezTo>
                  <a:cubicBezTo>
                    <a:pt x="25" y="150"/>
                    <a:pt x="25" y="150"/>
                    <a:pt x="25" y="150"/>
                  </a:cubicBezTo>
                  <a:cubicBezTo>
                    <a:pt x="25" y="149"/>
                    <a:pt x="25" y="148"/>
                    <a:pt x="24" y="148"/>
                  </a:cubicBezTo>
                  <a:close/>
                  <a:moveTo>
                    <a:pt x="40" y="216"/>
                  </a:moveTo>
                  <a:cubicBezTo>
                    <a:pt x="40" y="216"/>
                    <a:pt x="39" y="215"/>
                    <a:pt x="39" y="215"/>
                  </a:cubicBezTo>
                  <a:cubicBezTo>
                    <a:pt x="39" y="214"/>
                    <a:pt x="38" y="213"/>
                    <a:pt x="38" y="213"/>
                  </a:cubicBezTo>
                  <a:cubicBezTo>
                    <a:pt x="38" y="214"/>
                    <a:pt x="38" y="215"/>
                    <a:pt x="38" y="216"/>
                  </a:cubicBezTo>
                  <a:cubicBezTo>
                    <a:pt x="38" y="217"/>
                    <a:pt x="38" y="217"/>
                    <a:pt x="38" y="218"/>
                  </a:cubicBezTo>
                  <a:cubicBezTo>
                    <a:pt x="39" y="219"/>
                    <a:pt x="40" y="221"/>
                    <a:pt x="41" y="223"/>
                  </a:cubicBezTo>
                  <a:cubicBezTo>
                    <a:pt x="41" y="223"/>
                    <a:pt x="42" y="223"/>
                    <a:pt x="42" y="223"/>
                  </a:cubicBezTo>
                  <a:cubicBezTo>
                    <a:pt x="42" y="222"/>
                    <a:pt x="41" y="221"/>
                    <a:pt x="41" y="220"/>
                  </a:cubicBezTo>
                  <a:cubicBezTo>
                    <a:pt x="41" y="219"/>
                    <a:pt x="41" y="219"/>
                    <a:pt x="41" y="219"/>
                  </a:cubicBezTo>
                  <a:cubicBezTo>
                    <a:pt x="40" y="218"/>
                    <a:pt x="40" y="218"/>
                    <a:pt x="40" y="216"/>
                  </a:cubicBezTo>
                  <a:close/>
                  <a:moveTo>
                    <a:pt x="185" y="189"/>
                  </a:moveTo>
                  <a:cubicBezTo>
                    <a:pt x="184" y="189"/>
                    <a:pt x="184" y="189"/>
                    <a:pt x="184" y="189"/>
                  </a:cubicBezTo>
                  <a:cubicBezTo>
                    <a:pt x="182" y="190"/>
                    <a:pt x="180" y="191"/>
                    <a:pt x="179" y="191"/>
                  </a:cubicBezTo>
                  <a:cubicBezTo>
                    <a:pt x="178" y="192"/>
                    <a:pt x="177" y="192"/>
                    <a:pt x="176" y="192"/>
                  </a:cubicBezTo>
                  <a:cubicBezTo>
                    <a:pt x="175" y="192"/>
                    <a:pt x="174" y="192"/>
                    <a:pt x="173" y="191"/>
                  </a:cubicBezTo>
                  <a:cubicBezTo>
                    <a:pt x="173" y="191"/>
                    <a:pt x="173" y="192"/>
                    <a:pt x="173" y="192"/>
                  </a:cubicBezTo>
                  <a:cubicBezTo>
                    <a:pt x="176" y="192"/>
                    <a:pt x="180" y="192"/>
                    <a:pt x="184" y="192"/>
                  </a:cubicBezTo>
                  <a:cubicBezTo>
                    <a:pt x="183" y="191"/>
                    <a:pt x="183" y="191"/>
                    <a:pt x="184" y="190"/>
                  </a:cubicBezTo>
                  <a:cubicBezTo>
                    <a:pt x="184" y="190"/>
                    <a:pt x="184" y="190"/>
                    <a:pt x="184" y="190"/>
                  </a:cubicBezTo>
                  <a:cubicBezTo>
                    <a:pt x="184" y="189"/>
                    <a:pt x="184" y="189"/>
                    <a:pt x="185" y="189"/>
                  </a:cubicBezTo>
                  <a:close/>
                  <a:moveTo>
                    <a:pt x="110" y="210"/>
                  </a:moveTo>
                  <a:cubicBezTo>
                    <a:pt x="108" y="211"/>
                    <a:pt x="106" y="213"/>
                    <a:pt x="105" y="214"/>
                  </a:cubicBezTo>
                  <a:cubicBezTo>
                    <a:pt x="106" y="214"/>
                    <a:pt x="106" y="214"/>
                    <a:pt x="107" y="214"/>
                  </a:cubicBezTo>
                  <a:cubicBezTo>
                    <a:pt x="107" y="214"/>
                    <a:pt x="108" y="214"/>
                    <a:pt x="109" y="214"/>
                  </a:cubicBezTo>
                  <a:cubicBezTo>
                    <a:pt x="110" y="213"/>
                    <a:pt x="111" y="212"/>
                    <a:pt x="112" y="212"/>
                  </a:cubicBezTo>
                  <a:cubicBezTo>
                    <a:pt x="112" y="212"/>
                    <a:pt x="112" y="211"/>
                    <a:pt x="112" y="211"/>
                  </a:cubicBezTo>
                  <a:cubicBezTo>
                    <a:pt x="112" y="210"/>
                    <a:pt x="111" y="210"/>
                    <a:pt x="110" y="210"/>
                  </a:cubicBezTo>
                  <a:close/>
                  <a:moveTo>
                    <a:pt x="176" y="229"/>
                  </a:moveTo>
                  <a:cubicBezTo>
                    <a:pt x="176" y="229"/>
                    <a:pt x="176" y="230"/>
                    <a:pt x="176" y="230"/>
                  </a:cubicBezTo>
                  <a:cubicBezTo>
                    <a:pt x="176" y="231"/>
                    <a:pt x="177" y="232"/>
                    <a:pt x="177" y="233"/>
                  </a:cubicBezTo>
                  <a:cubicBezTo>
                    <a:pt x="177" y="234"/>
                    <a:pt x="178" y="235"/>
                    <a:pt x="179" y="236"/>
                  </a:cubicBezTo>
                  <a:cubicBezTo>
                    <a:pt x="179" y="236"/>
                    <a:pt x="179" y="237"/>
                    <a:pt x="179" y="237"/>
                  </a:cubicBezTo>
                  <a:cubicBezTo>
                    <a:pt x="179" y="237"/>
                    <a:pt x="179" y="237"/>
                    <a:pt x="180" y="238"/>
                  </a:cubicBezTo>
                  <a:cubicBezTo>
                    <a:pt x="180" y="237"/>
                    <a:pt x="180" y="235"/>
                    <a:pt x="180" y="234"/>
                  </a:cubicBezTo>
                  <a:cubicBezTo>
                    <a:pt x="180" y="233"/>
                    <a:pt x="180" y="233"/>
                    <a:pt x="179" y="233"/>
                  </a:cubicBezTo>
                  <a:cubicBezTo>
                    <a:pt x="179" y="231"/>
                    <a:pt x="177" y="230"/>
                    <a:pt x="176" y="229"/>
                  </a:cubicBezTo>
                  <a:close/>
                  <a:moveTo>
                    <a:pt x="38" y="148"/>
                  </a:moveTo>
                  <a:cubicBezTo>
                    <a:pt x="38" y="148"/>
                    <a:pt x="38" y="147"/>
                    <a:pt x="38" y="147"/>
                  </a:cubicBezTo>
                  <a:cubicBezTo>
                    <a:pt x="37" y="147"/>
                    <a:pt x="37" y="148"/>
                    <a:pt x="36" y="148"/>
                  </a:cubicBezTo>
                  <a:cubicBezTo>
                    <a:pt x="36" y="148"/>
                    <a:pt x="35" y="148"/>
                    <a:pt x="35" y="149"/>
                  </a:cubicBezTo>
                  <a:cubicBezTo>
                    <a:pt x="35" y="150"/>
                    <a:pt x="34" y="150"/>
                    <a:pt x="33" y="149"/>
                  </a:cubicBezTo>
                  <a:cubicBezTo>
                    <a:pt x="33" y="149"/>
                    <a:pt x="33" y="149"/>
                    <a:pt x="33" y="149"/>
                  </a:cubicBezTo>
                  <a:cubicBezTo>
                    <a:pt x="31" y="150"/>
                    <a:pt x="30" y="150"/>
                    <a:pt x="29" y="151"/>
                  </a:cubicBezTo>
                  <a:cubicBezTo>
                    <a:pt x="32" y="151"/>
                    <a:pt x="35" y="151"/>
                    <a:pt x="37" y="151"/>
                  </a:cubicBezTo>
                  <a:cubicBezTo>
                    <a:pt x="37" y="150"/>
                    <a:pt x="37" y="150"/>
                    <a:pt x="38" y="148"/>
                  </a:cubicBezTo>
                  <a:close/>
                  <a:moveTo>
                    <a:pt x="204" y="161"/>
                  </a:moveTo>
                  <a:cubicBezTo>
                    <a:pt x="204" y="161"/>
                    <a:pt x="203" y="161"/>
                    <a:pt x="203" y="161"/>
                  </a:cubicBezTo>
                  <a:cubicBezTo>
                    <a:pt x="201" y="161"/>
                    <a:pt x="199" y="161"/>
                    <a:pt x="197" y="161"/>
                  </a:cubicBezTo>
                  <a:cubicBezTo>
                    <a:pt x="190" y="160"/>
                    <a:pt x="182" y="160"/>
                    <a:pt x="175" y="161"/>
                  </a:cubicBezTo>
                  <a:cubicBezTo>
                    <a:pt x="173" y="161"/>
                    <a:pt x="171" y="161"/>
                    <a:pt x="169" y="161"/>
                  </a:cubicBezTo>
                  <a:cubicBezTo>
                    <a:pt x="180" y="161"/>
                    <a:pt x="192" y="161"/>
                    <a:pt x="204" y="161"/>
                  </a:cubicBezTo>
                  <a:close/>
                  <a:moveTo>
                    <a:pt x="35" y="217"/>
                  </a:moveTo>
                  <a:cubicBezTo>
                    <a:pt x="35" y="217"/>
                    <a:pt x="35" y="217"/>
                    <a:pt x="35" y="217"/>
                  </a:cubicBezTo>
                  <a:cubicBezTo>
                    <a:pt x="35" y="222"/>
                    <a:pt x="35" y="227"/>
                    <a:pt x="35" y="231"/>
                  </a:cubicBezTo>
                  <a:cubicBezTo>
                    <a:pt x="35" y="232"/>
                    <a:pt x="36" y="232"/>
                    <a:pt x="36" y="233"/>
                  </a:cubicBezTo>
                  <a:cubicBezTo>
                    <a:pt x="36" y="232"/>
                    <a:pt x="36" y="232"/>
                    <a:pt x="36" y="232"/>
                  </a:cubicBezTo>
                  <a:cubicBezTo>
                    <a:pt x="36" y="228"/>
                    <a:pt x="36" y="224"/>
                    <a:pt x="36" y="220"/>
                  </a:cubicBezTo>
                  <a:cubicBezTo>
                    <a:pt x="36" y="219"/>
                    <a:pt x="36" y="218"/>
                    <a:pt x="35" y="217"/>
                  </a:cubicBezTo>
                  <a:close/>
                  <a:moveTo>
                    <a:pt x="79" y="242"/>
                  </a:moveTo>
                  <a:cubicBezTo>
                    <a:pt x="79" y="242"/>
                    <a:pt x="79" y="242"/>
                    <a:pt x="79" y="242"/>
                  </a:cubicBezTo>
                  <a:cubicBezTo>
                    <a:pt x="79" y="243"/>
                    <a:pt x="78" y="244"/>
                    <a:pt x="78" y="245"/>
                  </a:cubicBezTo>
                  <a:cubicBezTo>
                    <a:pt x="78" y="246"/>
                    <a:pt x="78" y="247"/>
                    <a:pt x="77" y="247"/>
                  </a:cubicBezTo>
                  <a:cubicBezTo>
                    <a:pt x="77" y="248"/>
                    <a:pt x="78" y="249"/>
                    <a:pt x="78" y="249"/>
                  </a:cubicBezTo>
                  <a:cubicBezTo>
                    <a:pt x="78" y="249"/>
                    <a:pt x="78" y="249"/>
                    <a:pt x="78" y="249"/>
                  </a:cubicBezTo>
                  <a:cubicBezTo>
                    <a:pt x="79" y="249"/>
                    <a:pt x="79" y="249"/>
                    <a:pt x="80" y="249"/>
                  </a:cubicBezTo>
                  <a:cubicBezTo>
                    <a:pt x="80" y="247"/>
                    <a:pt x="80" y="244"/>
                    <a:pt x="79" y="242"/>
                  </a:cubicBezTo>
                  <a:close/>
                  <a:moveTo>
                    <a:pt x="30" y="237"/>
                  </a:moveTo>
                  <a:cubicBezTo>
                    <a:pt x="30" y="242"/>
                    <a:pt x="31" y="245"/>
                    <a:pt x="32" y="246"/>
                  </a:cubicBezTo>
                  <a:cubicBezTo>
                    <a:pt x="32" y="245"/>
                    <a:pt x="32" y="245"/>
                    <a:pt x="32" y="245"/>
                  </a:cubicBezTo>
                  <a:cubicBezTo>
                    <a:pt x="33" y="244"/>
                    <a:pt x="33" y="243"/>
                    <a:pt x="33" y="243"/>
                  </a:cubicBezTo>
                  <a:cubicBezTo>
                    <a:pt x="33" y="242"/>
                    <a:pt x="33" y="242"/>
                    <a:pt x="33" y="242"/>
                  </a:cubicBezTo>
                  <a:cubicBezTo>
                    <a:pt x="32" y="240"/>
                    <a:pt x="31" y="239"/>
                    <a:pt x="30" y="237"/>
                  </a:cubicBezTo>
                  <a:cubicBezTo>
                    <a:pt x="30" y="237"/>
                    <a:pt x="30" y="237"/>
                    <a:pt x="30" y="237"/>
                  </a:cubicBezTo>
                  <a:close/>
                  <a:moveTo>
                    <a:pt x="123" y="200"/>
                  </a:moveTo>
                  <a:cubicBezTo>
                    <a:pt x="123" y="199"/>
                    <a:pt x="124" y="200"/>
                    <a:pt x="125" y="200"/>
                  </a:cubicBezTo>
                  <a:cubicBezTo>
                    <a:pt x="124" y="198"/>
                    <a:pt x="123" y="197"/>
                    <a:pt x="122" y="195"/>
                  </a:cubicBezTo>
                  <a:cubicBezTo>
                    <a:pt x="122" y="195"/>
                    <a:pt x="122" y="194"/>
                    <a:pt x="122" y="194"/>
                  </a:cubicBezTo>
                  <a:cubicBezTo>
                    <a:pt x="121" y="193"/>
                    <a:pt x="121" y="192"/>
                    <a:pt x="120" y="191"/>
                  </a:cubicBezTo>
                  <a:cubicBezTo>
                    <a:pt x="120" y="191"/>
                    <a:pt x="120" y="191"/>
                    <a:pt x="120" y="192"/>
                  </a:cubicBezTo>
                  <a:cubicBezTo>
                    <a:pt x="120" y="193"/>
                    <a:pt x="120" y="194"/>
                    <a:pt x="121" y="195"/>
                  </a:cubicBezTo>
                  <a:cubicBezTo>
                    <a:pt x="121" y="197"/>
                    <a:pt x="122" y="199"/>
                    <a:pt x="123" y="200"/>
                  </a:cubicBezTo>
                  <a:close/>
                  <a:moveTo>
                    <a:pt x="44" y="234"/>
                  </a:moveTo>
                  <a:cubicBezTo>
                    <a:pt x="44" y="234"/>
                    <a:pt x="44" y="234"/>
                    <a:pt x="44" y="234"/>
                  </a:cubicBezTo>
                  <a:cubicBezTo>
                    <a:pt x="44" y="237"/>
                    <a:pt x="44" y="239"/>
                    <a:pt x="44" y="242"/>
                  </a:cubicBezTo>
                  <a:cubicBezTo>
                    <a:pt x="44" y="243"/>
                    <a:pt x="44" y="243"/>
                    <a:pt x="44" y="243"/>
                  </a:cubicBezTo>
                  <a:cubicBezTo>
                    <a:pt x="45" y="243"/>
                    <a:pt x="45" y="243"/>
                    <a:pt x="45" y="243"/>
                  </a:cubicBezTo>
                  <a:cubicBezTo>
                    <a:pt x="45" y="241"/>
                    <a:pt x="45" y="240"/>
                    <a:pt x="46" y="238"/>
                  </a:cubicBezTo>
                  <a:cubicBezTo>
                    <a:pt x="46" y="238"/>
                    <a:pt x="46" y="237"/>
                    <a:pt x="46" y="237"/>
                  </a:cubicBezTo>
                  <a:cubicBezTo>
                    <a:pt x="45" y="236"/>
                    <a:pt x="44" y="235"/>
                    <a:pt x="44" y="234"/>
                  </a:cubicBezTo>
                  <a:close/>
                  <a:moveTo>
                    <a:pt x="117" y="222"/>
                  </a:moveTo>
                  <a:cubicBezTo>
                    <a:pt x="115" y="223"/>
                    <a:pt x="113" y="225"/>
                    <a:pt x="111" y="226"/>
                  </a:cubicBezTo>
                  <a:cubicBezTo>
                    <a:pt x="111" y="227"/>
                    <a:pt x="111" y="227"/>
                    <a:pt x="111" y="227"/>
                  </a:cubicBezTo>
                  <a:cubicBezTo>
                    <a:pt x="112" y="227"/>
                    <a:pt x="112" y="227"/>
                    <a:pt x="113" y="227"/>
                  </a:cubicBezTo>
                  <a:cubicBezTo>
                    <a:pt x="113" y="227"/>
                    <a:pt x="113" y="227"/>
                    <a:pt x="114" y="227"/>
                  </a:cubicBezTo>
                  <a:cubicBezTo>
                    <a:pt x="115" y="225"/>
                    <a:pt x="116" y="224"/>
                    <a:pt x="118" y="223"/>
                  </a:cubicBezTo>
                  <a:cubicBezTo>
                    <a:pt x="118" y="223"/>
                    <a:pt x="118" y="222"/>
                    <a:pt x="118" y="222"/>
                  </a:cubicBezTo>
                  <a:cubicBezTo>
                    <a:pt x="118" y="222"/>
                    <a:pt x="118" y="222"/>
                    <a:pt x="117" y="222"/>
                  </a:cubicBezTo>
                  <a:close/>
                  <a:moveTo>
                    <a:pt x="36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5" y="56"/>
                    <a:pt x="35" y="54"/>
                    <a:pt x="34" y="53"/>
                  </a:cubicBezTo>
                  <a:cubicBezTo>
                    <a:pt x="33" y="51"/>
                    <a:pt x="33" y="49"/>
                    <a:pt x="32" y="48"/>
                  </a:cubicBezTo>
                  <a:cubicBezTo>
                    <a:pt x="32" y="47"/>
                    <a:pt x="32" y="46"/>
                    <a:pt x="31" y="46"/>
                  </a:cubicBezTo>
                  <a:cubicBezTo>
                    <a:pt x="31" y="46"/>
                    <a:pt x="31" y="47"/>
                    <a:pt x="31" y="48"/>
                  </a:cubicBezTo>
                  <a:cubicBezTo>
                    <a:pt x="31" y="48"/>
                    <a:pt x="31" y="48"/>
                    <a:pt x="31" y="49"/>
                  </a:cubicBezTo>
                  <a:cubicBezTo>
                    <a:pt x="32" y="50"/>
                    <a:pt x="33" y="52"/>
                    <a:pt x="34" y="54"/>
                  </a:cubicBezTo>
                  <a:cubicBezTo>
                    <a:pt x="34" y="55"/>
                    <a:pt x="35" y="56"/>
                    <a:pt x="36" y="58"/>
                  </a:cubicBezTo>
                  <a:close/>
                  <a:moveTo>
                    <a:pt x="187" y="192"/>
                  </a:moveTo>
                  <a:cubicBezTo>
                    <a:pt x="187" y="192"/>
                    <a:pt x="187" y="192"/>
                    <a:pt x="187" y="193"/>
                  </a:cubicBezTo>
                  <a:cubicBezTo>
                    <a:pt x="189" y="193"/>
                    <a:pt x="190" y="193"/>
                    <a:pt x="192" y="193"/>
                  </a:cubicBezTo>
                  <a:cubicBezTo>
                    <a:pt x="194" y="192"/>
                    <a:pt x="196" y="193"/>
                    <a:pt x="197" y="19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198" y="192"/>
                    <a:pt x="197" y="192"/>
                    <a:pt x="197" y="191"/>
                  </a:cubicBezTo>
                  <a:cubicBezTo>
                    <a:pt x="197" y="191"/>
                    <a:pt x="196" y="191"/>
                    <a:pt x="195" y="191"/>
                  </a:cubicBezTo>
                  <a:cubicBezTo>
                    <a:pt x="195" y="191"/>
                    <a:pt x="195" y="191"/>
                    <a:pt x="195" y="192"/>
                  </a:cubicBezTo>
                  <a:cubicBezTo>
                    <a:pt x="194" y="192"/>
                    <a:pt x="193" y="192"/>
                    <a:pt x="192" y="192"/>
                  </a:cubicBezTo>
                  <a:cubicBezTo>
                    <a:pt x="192" y="191"/>
                    <a:pt x="192" y="191"/>
                    <a:pt x="191" y="191"/>
                  </a:cubicBezTo>
                  <a:cubicBezTo>
                    <a:pt x="190" y="191"/>
                    <a:pt x="188" y="192"/>
                    <a:pt x="187" y="192"/>
                  </a:cubicBezTo>
                  <a:close/>
                  <a:moveTo>
                    <a:pt x="109" y="110"/>
                  </a:moveTo>
                  <a:cubicBezTo>
                    <a:pt x="109" y="110"/>
                    <a:pt x="109" y="110"/>
                    <a:pt x="109" y="109"/>
                  </a:cubicBezTo>
                  <a:cubicBezTo>
                    <a:pt x="111" y="109"/>
                    <a:pt x="112" y="108"/>
                    <a:pt x="113" y="107"/>
                  </a:cubicBezTo>
                  <a:cubicBezTo>
                    <a:pt x="114" y="107"/>
                    <a:pt x="114" y="107"/>
                    <a:pt x="114" y="107"/>
                  </a:cubicBezTo>
                  <a:cubicBezTo>
                    <a:pt x="114" y="105"/>
                    <a:pt x="114" y="104"/>
                    <a:pt x="114" y="103"/>
                  </a:cubicBezTo>
                  <a:cubicBezTo>
                    <a:pt x="114" y="103"/>
                    <a:pt x="114" y="103"/>
                    <a:pt x="114" y="104"/>
                  </a:cubicBezTo>
                  <a:cubicBezTo>
                    <a:pt x="112" y="105"/>
                    <a:pt x="111" y="107"/>
                    <a:pt x="109" y="108"/>
                  </a:cubicBezTo>
                  <a:cubicBezTo>
                    <a:pt x="109" y="109"/>
                    <a:pt x="109" y="109"/>
                    <a:pt x="109" y="110"/>
                  </a:cubicBezTo>
                  <a:close/>
                  <a:moveTo>
                    <a:pt x="164" y="218"/>
                  </a:moveTo>
                  <a:cubicBezTo>
                    <a:pt x="164" y="217"/>
                    <a:pt x="164" y="217"/>
                    <a:pt x="164" y="216"/>
                  </a:cubicBezTo>
                  <a:cubicBezTo>
                    <a:pt x="163" y="215"/>
                    <a:pt x="163" y="215"/>
                    <a:pt x="163" y="214"/>
                  </a:cubicBezTo>
                  <a:cubicBezTo>
                    <a:pt x="161" y="217"/>
                    <a:pt x="160" y="219"/>
                    <a:pt x="160" y="220"/>
                  </a:cubicBezTo>
                  <a:cubicBezTo>
                    <a:pt x="161" y="219"/>
                    <a:pt x="163" y="219"/>
                    <a:pt x="164" y="218"/>
                  </a:cubicBezTo>
                  <a:close/>
                  <a:moveTo>
                    <a:pt x="138" y="231"/>
                  </a:moveTo>
                  <a:cubicBezTo>
                    <a:pt x="138" y="231"/>
                    <a:pt x="138" y="231"/>
                    <a:pt x="138" y="231"/>
                  </a:cubicBezTo>
                  <a:cubicBezTo>
                    <a:pt x="132" y="231"/>
                    <a:pt x="126" y="232"/>
                    <a:pt x="121" y="233"/>
                  </a:cubicBezTo>
                  <a:cubicBezTo>
                    <a:pt x="121" y="233"/>
                    <a:pt x="121" y="233"/>
                    <a:pt x="121" y="233"/>
                  </a:cubicBezTo>
                  <a:cubicBezTo>
                    <a:pt x="126" y="233"/>
                    <a:pt x="130" y="233"/>
                    <a:pt x="135" y="232"/>
                  </a:cubicBezTo>
                  <a:cubicBezTo>
                    <a:pt x="136" y="231"/>
                    <a:pt x="137" y="231"/>
                    <a:pt x="138" y="231"/>
                  </a:cubicBezTo>
                  <a:close/>
                  <a:moveTo>
                    <a:pt x="47" y="146"/>
                  </a:moveTo>
                  <a:cubicBezTo>
                    <a:pt x="48" y="146"/>
                    <a:pt x="48" y="146"/>
                    <a:pt x="49" y="146"/>
                  </a:cubicBezTo>
                  <a:cubicBezTo>
                    <a:pt x="49" y="145"/>
                    <a:pt x="49" y="145"/>
                    <a:pt x="49" y="145"/>
                  </a:cubicBezTo>
                  <a:cubicBezTo>
                    <a:pt x="49" y="144"/>
                    <a:pt x="49" y="143"/>
                    <a:pt x="49" y="142"/>
                  </a:cubicBezTo>
                  <a:cubicBezTo>
                    <a:pt x="48" y="142"/>
                    <a:pt x="47" y="142"/>
                    <a:pt x="46" y="142"/>
                  </a:cubicBezTo>
                  <a:cubicBezTo>
                    <a:pt x="46" y="143"/>
                    <a:pt x="46" y="143"/>
                    <a:pt x="46" y="144"/>
                  </a:cubicBezTo>
                  <a:cubicBezTo>
                    <a:pt x="46" y="145"/>
                    <a:pt x="46" y="145"/>
                    <a:pt x="47" y="146"/>
                  </a:cubicBezTo>
                  <a:close/>
                  <a:moveTo>
                    <a:pt x="172" y="238"/>
                  </a:moveTo>
                  <a:cubicBezTo>
                    <a:pt x="172" y="237"/>
                    <a:pt x="171" y="233"/>
                    <a:pt x="171" y="233"/>
                  </a:cubicBezTo>
                  <a:cubicBezTo>
                    <a:pt x="171" y="235"/>
                    <a:pt x="170" y="237"/>
                    <a:pt x="169" y="239"/>
                  </a:cubicBezTo>
                  <a:cubicBezTo>
                    <a:pt x="170" y="239"/>
                    <a:pt x="170" y="239"/>
                    <a:pt x="171" y="239"/>
                  </a:cubicBezTo>
                  <a:cubicBezTo>
                    <a:pt x="171" y="239"/>
                    <a:pt x="171" y="239"/>
                    <a:pt x="172" y="238"/>
                  </a:cubicBezTo>
                  <a:close/>
                  <a:moveTo>
                    <a:pt x="110" y="237"/>
                  </a:moveTo>
                  <a:cubicBezTo>
                    <a:pt x="109" y="238"/>
                    <a:pt x="108" y="239"/>
                    <a:pt x="107" y="240"/>
                  </a:cubicBezTo>
                  <a:cubicBezTo>
                    <a:pt x="108" y="241"/>
                    <a:pt x="109" y="242"/>
                    <a:pt x="110" y="243"/>
                  </a:cubicBezTo>
                  <a:cubicBezTo>
                    <a:pt x="110" y="241"/>
                    <a:pt x="111" y="239"/>
                    <a:pt x="110" y="237"/>
                  </a:cubicBezTo>
                  <a:close/>
                  <a:moveTo>
                    <a:pt x="134" y="213"/>
                  </a:moveTo>
                  <a:cubicBezTo>
                    <a:pt x="134" y="212"/>
                    <a:pt x="134" y="212"/>
                    <a:pt x="134" y="211"/>
                  </a:cubicBezTo>
                  <a:cubicBezTo>
                    <a:pt x="134" y="211"/>
                    <a:pt x="134" y="210"/>
                    <a:pt x="134" y="210"/>
                  </a:cubicBezTo>
                  <a:cubicBezTo>
                    <a:pt x="134" y="210"/>
                    <a:pt x="134" y="210"/>
                    <a:pt x="134" y="209"/>
                  </a:cubicBezTo>
                  <a:cubicBezTo>
                    <a:pt x="133" y="209"/>
                    <a:pt x="132" y="208"/>
                    <a:pt x="131" y="208"/>
                  </a:cubicBezTo>
                  <a:cubicBezTo>
                    <a:pt x="131" y="209"/>
                    <a:pt x="131" y="209"/>
                    <a:pt x="131" y="210"/>
                  </a:cubicBezTo>
                  <a:cubicBezTo>
                    <a:pt x="131" y="210"/>
                    <a:pt x="131" y="210"/>
                    <a:pt x="131" y="211"/>
                  </a:cubicBezTo>
                  <a:cubicBezTo>
                    <a:pt x="132" y="212"/>
                    <a:pt x="133" y="213"/>
                    <a:pt x="133" y="214"/>
                  </a:cubicBezTo>
                  <a:cubicBezTo>
                    <a:pt x="133" y="213"/>
                    <a:pt x="134" y="213"/>
                    <a:pt x="134" y="213"/>
                  </a:cubicBezTo>
                  <a:close/>
                  <a:moveTo>
                    <a:pt x="131" y="199"/>
                  </a:moveTo>
                  <a:cubicBezTo>
                    <a:pt x="131" y="199"/>
                    <a:pt x="130" y="200"/>
                    <a:pt x="130" y="200"/>
                  </a:cubicBezTo>
                  <a:cubicBezTo>
                    <a:pt x="131" y="201"/>
                    <a:pt x="131" y="201"/>
                    <a:pt x="131" y="202"/>
                  </a:cubicBezTo>
                  <a:cubicBezTo>
                    <a:pt x="132" y="202"/>
                    <a:pt x="133" y="203"/>
                    <a:pt x="134" y="203"/>
                  </a:cubicBezTo>
                  <a:cubicBezTo>
                    <a:pt x="135" y="203"/>
                    <a:pt x="135" y="202"/>
                    <a:pt x="134" y="201"/>
                  </a:cubicBezTo>
                  <a:cubicBezTo>
                    <a:pt x="133" y="200"/>
                    <a:pt x="132" y="199"/>
                    <a:pt x="131" y="199"/>
                  </a:cubicBezTo>
                  <a:close/>
                  <a:moveTo>
                    <a:pt x="167" y="244"/>
                  </a:moveTo>
                  <a:cubicBezTo>
                    <a:pt x="169" y="244"/>
                    <a:pt x="170" y="243"/>
                    <a:pt x="172" y="243"/>
                  </a:cubicBezTo>
                  <a:cubicBezTo>
                    <a:pt x="173" y="242"/>
                    <a:pt x="173" y="242"/>
                    <a:pt x="174" y="242"/>
                  </a:cubicBezTo>
                  <a:cubicBezTo>
                    <a:pt x="173" y="242"/>
                    <a:pt x="173" y="242"/>
                    <a:pt x="173" y="242"/>
                  </a:cubicBezTo>
                  <a:cubicBezTo>
                    <a:pt x="173" y="242"/>
                    <a:pt x="173" y="242"/>
                    <a:pt x="173" y="242"/>
                  </a:cubicBezTo>
                  <a:cubicBezTo>
                    <a:pt x="172" y="242"/>
                    <a:pt x="172" y="242"/>
                    <a:pt x="171" y="242"/>
                  </a:cubicBezTo>
                  <a:cubicBezTo>
                    <a:pt x="170" y="241"/>
                    <a:pt x="170" y="241"/>
                    <a:pt x="170" y="241"/>
                  </a:cubicBezTo>
                  <a:cubicBezTo>
                    <a:pt x="169" y="241"/>
                    <a:pt x="169" y="241"/>
                    <a:pt x="168" y="241"/>
                  </a:cubicBezTo>
                  <a:cubicBezTo>
                    <a:pt x="169" y="241"/>
                    <a:pt x="169" y="241"/>
                    <a:pt x="169" y="241"/>
                  </a:cubicBezTo>
                  <a:cubicBezTo>
                    <a:pt x="168" y="241"/>
                    <a:pt x="168" y="242"/>
                    <a:pt x="168" y="242"/>
                  </a:cubicBezTo>
                  <a:cubicBezTo>
                    <a:pt x="167" y="242"/>
                    <a:pt x="167" y="242"/>
                    <a:pt x="167" y="243"/>
                  </a:cubicBezTo>
                  <a:cubicBezTo>
                    <a:pt x="167" y="243"/>
                    <a:pt x="167" y="243"/>
                    <a:pt x="167" y="244"/>
                  </a:cubicBezTo>
                  <a:close/>
                  <a:moveTo>
                    <a:pt x="108" y="156"/>
                  </a:moveTo>
                  <a:cubicBezTo>
                    <a:pt x="108" y="156"/>
                    <a:pt x="107" y="156"/>
                    <a:pt x="107" y="156"/>
                  </a:cubicBezTo>
                  <a:cubicBezTo>
                    <a:pt x="107" y="160"/>
                    <a:pt x="107" y="165"/>
                    <a:pt x="107" y="169"/>
                  </a:cubicBezTo>
                  <a:cubicBezTo>
                    <a:pt x="107" y="169"/>
                    <a:pt x="108" y="169"/>
                    <a:pt x="108" y="169"/>
                  </a:cubicBezTo>
                  <a:cubicBezTo>
                    <a:pt x="108" y="167"/>
                    <a:pt x="108" y="165"/>
                    <a:pt x="108" y="163"/>
                  </a:cubicBezTo>
                  <a:cubicBezTo>
                    <a:pt x="107" y="162"/>
                    <a:pt x="108" y="161"/>
                    <a:pt x="108" y="161"/>
                  </a:cubicBezTo>
                  <a:cubicBezTo>
                    <a:pt x="108" y="159"/>
                    <a:pt x="108" y="158"/>
                    <a:pt x="108" y="156"/>
                  </a:cubicBezTo>
                  <a:close/>
                  <a:moveTo>
                    <a:pt x="124" y="219"/>
                  </a:moveTo>
                  <a:cubicBezTo>
                    <a:pt x="123" y="220"/>
                    <a:pt x="122" y="221"/>
                    <a:pt x="121" y="222"/>
                  </a:cubicBezTo>
                  <a:cubicBezTo>
                    <a:pt x="121" y="223"/>
                    <a:pt x="122" y="223"/>
                    <a:pt x="122" y="223"/>
                  </a:cubicBezTo>
                  <a:cubicBezTo>
                    <a:pt x="123" y="222"/>
                    <a:pt x="123" y="221"/>
                    <a:pt x="125" y="221"/>
                  </a:cubicBezTo>
                  <a:cubicBezTo>
                    <a:pt x="125" y="221"/>
                    <a:pt x="125" y="221"/>
                    <a:pt x="125" y="221"/>
                  </a:cubicBezTo>
                  <a:cubicBezTo>
                    <a:pt x="126" y="221"/>
                    <a:pt x="126" y="221"/>
                    <a:pt x="127" y="220"/>
                  </a:cubicBezTo>
                  <a:cubicBezTo>
                    <a:pt x="126" y="220"/>
                    <a:pt x="125" y="220"/>
                    <a:pt x="124" y="219"/>
                  </a:cubicBezTo>
                  <a:close/>
                  <a:moveTo>
                    <a:pt x="115" y="171"/>
                  </a:moveTo>
                  <a:cubicBezTo>
                    <a:pt x="115" y="171"/>
                    <a:pt x="115" y="171"/>
                    <a:pt x="115" y="171"/>
                  </a:cubicBezTo>
                  <a:cubicBezTo>
                    <a:pt x="114" y="171"/>
                    <a:pt x="114" y="172"/>
                    <a:pt x="113" y="172"/>
                  </a:cubicBezTo>
                  <a:cubicBezTo>
                    <a:pt x="113" y="172"/>
                    <a:pt x="113" y="173"/>
                    <a:pt x="113" y="173"/>
                  </a:cubicBezTo>
                  <a:cubicBezTo>
                    <a:pt x="113" y="174"/>
                    <a:pt x="113" y="175"/>
                    <a:pt x="113" y="176"/>
                  </a:cubicBezTo>
                  <a:cubicBezTo>
                    <a:pt x="113" y="176"/>
                    <a:pt x="113" y="176"/>
                    <a:pt x="113" y="177"/>
                  </a:cubicBezTo>
                  <a:cubicBezTo>
                    <a:pt x="113" y="177"/>
                    <a:pt x="114" y="176"/>
                    <a:pt x="114" y="176"/>
                  </a:cubicBezTo>
                  <a:cubicBezTo>
                    <a:pt x="115" y="176"/>
                    <a:pt x="115" y="176"/>
                    <a:pt x="115" y="175"/>
                  </a:cubicBezTo>
                  <a:cubicBezTo>
                    <a:pt x="115" y="174"/>
                    <a:pt x="115" y="173"/>
                    <a:pt x="115" y="172"/>
                  </a:cubicBezTo>
                  <a:cubicBezTo>
                    <a:pt x="115" y="172"/>
                    <a:pt x="115" y="171"/>
                    <a:pt x="115" y="171"/>
                  </a:cubicBezTo>
                  <a:close/>
                  <a:moveTo>
                    <a:pt x="163" y="206"/>
                  </a:moveTo>
                  <a:cubicBezTo>
                    <a:pt x="162" y="204"/>
                    <a:pt x="162" y="202"/>
                    <a:pt x="161" y="200"/>
                  </a:cubicBezTo>
                  <a:cubicBezTo>
                    <a:pt x="160" y="201"/>
                    <a:pt x="160" y="202"/>
                    <a:pt x="160" y="203"/>
                  </a:cubicBezTo>
                  <a:cubicBezTo>
                    <a:pt x="160" y="203"/>
                    <a:pt x="160" y="203"/>
                    <a:pt x="160" y="203"/>
                  </a:cubicBezTo>
                  <a:cubicBezTo>
                    <a:pt x="160" y="204"/>
                    <a:pt x="161" y="205"/>
                    <a:pt x="161" y="206"/>
                  </a:cubicBezTo>
                  <a:cubicBezTo>
                    <a:pt x="161" y="206"/>
                    <a:pt x="161" y="207"/>
                    <a:pt x="161" y="207"/>
                  </a:cubicBezTo>
                  <a:cubicBezTo>
                    <a:pt x="162" y="207"/>
                    <a:pt x="162" y="206"/>
                    <a:pt x="163" y="206"/>
                  </a:cubicBezTo>
                  <a:close/>
                  <a:moveTo>
                    <a:pt x="87" y="235"/>
                  </a:moveTo>
                  <a:cubicBezTo>
                    <a:pt x="86" y="237"/>
                    <a:pt x="85" y="239"/>
                    <a:pt x="85" y="241"/>
                  </a:cubicBezTo>
                  <a:cubicBezTo>
                    <a:pt x="87" y="239"/>
                    <a:pt x="88" y="237"/>
                    <a:pt x="90" y="235"/>
                  </a:cubicBezTo>
                  <a:cubicBezTo>
                    <a:pt x="89" y="235"/>
                    <a:pt x="88" y="235"/>
                    <a:pt x="87" y="235"/>
                  </a:cubicBezTo>
                  <a:close/>
                  <a:moveTo>
                    <a:pt x="62" y="274"/>
                  </a:moveTo>
                  <a:cubicBezTo>
                    <a:pt x="62" y="273"/>
                    <a:pt x="62" y="273"/>
                    <a:pt x="62" y="273"/>
                  </a:cubicBezTo>
                  <a:cubicBezTo>
                    <a:pt x="62" y="272"/>
                    <a:pt x="62" y="272"/>
                    <a:pt x="62" y="272"/>
                  </a:cubicBezTo>
                  <a:cubicBezTo>
                    <a:pt x="60" y="270"/>
                    <a:pt x="59" y="269"/>
                    <a:pt x="57" y="268"/>
                  </a:cubicBezTo>
                  <a:cubicBezTo>
                    <a:pt x="57" y="268"/>
                    <a:pt x="57" y="268"/>
                    <a:pt x="57" y="268"/>
                  </a:cubicBezTo>
                  <a:cubicBezTo>
                    <a:pt x="57" y="268"/>
                    <a:pt x="57" y="268"/>
                    <a:pt x="57" y="268"/>
                  </a:cubicBezTo>
                  <a:cubicBezTo>
                    <a:pt x="58" y="269"/>
                    <a:pt x="58" y="270"/>
                    <a:pt x="59" y="271"/>
                  </a:cubicBezTo>
                  <a:cubicBezTo>
                    <a:pt x="59" y="272"/>
                    <a:pt x="61" y="273"/>
                    <a:pt x="62" y="274"/>
                  </a:cubicBezTo>
                  <a:close/>
                  <a:moveTo>
                    <a:pt x="126" y="239"/>
                  </a:moveTo>
                  <a:cubicBezTo>
                    <a:pt x="125" y="240"/>
                    <a:pt x="124" y="241"/>
                    <a:pt x="123" y="243"/>
                  </a:cubicBezTo>
                  <a:cubicBezTo>
                    <a:pt x="124" y="244"/>
                    <a:pt x="124" y="244"/>
                    <a:pt x="125" y="245"/>
                  </a:cubicBezTo>
                  <a:cubicBezTo>
                    <a:pt x="126" y="243"/>
                    <a:pt x="126" y="241"/>
                    <a:pt x="126" y="239"/>
                  </a:cubicBezTo>
                  <a:close/>
                  <a:moveTo>
                    <a:pt x="123" y="217"/>
                  </a:moveTo>
                  <a:cubicBezTo>
                    <a:pt x="123" y="217"/>
                    <a:pt x="123" y="217"/>
                    <a:pt x="123" y="217"/>
                  </a:cubicBezTo>
                  <a:cubicBezTo>
                    <a:pt x="122" y="217"/>
                    <a:pt x="120" y="217"/>
                    <a:pt x="119" y="217"/>
                  </a:cubicBezTo>
                  <a:cubicBezTo>
                    <a:pt x="119" y="217"/>
                    <a:pt x="118" y="217"/>
                    <a:pt x="118" y="218"/>
                  </a:cubicBezTo>
                  <a:cubicBezTo>
                    <a:pt x="118" y="218"/>
                    <a:pt x="117" y="218"/>
                    <a:pt x="117" y="218"/>
                  </a:cubicBezTo>
                  <a:cubicBezTo>
                    <a:pt x="116" y="218"/>
                    <a:pt x="116" y="218"/>
                    <a:pt x="116" y="218"/>
                  </a:cubicBezTo>
                  <a:cubicBezTo>
                    <a:pt x="116" y="218"/>
                    <a:pt x="116" y="218"/>
                    <a:pt x="115" y="218"/>
                  </a:cubicBezTo>
                  <a:cubicBezTo>
                    <a:pt x="116" y="219"/>
                    <a:pt x="117" y="219"/>
                    <a:pt x="118" y="220"/>
                  </a:cubicBezTo>
                  <a:cubicBezTo>
                    <a:pt x="119" y="219"/>
                    <a:pt x="121" y="218"/>
                    <a:pt x="123" y="217"/>
                  </a:cubicBezTo>
                  <a:close/>
                  <a:moveTo>
                    <a:pt x="114" y="97"/>
                  </a:moveTo>
                  <a:cubicBezTo>
                    <a:pt x="114" y="97"/>
                    <a:pt x="114" y="97"/>
                    <a:pt x="114" y="97"/>
                  </a:cubicBezTo>
                  <a:cubicBezTo>
                    <a:pt x="114" y="97"/>
                    <a:pt x="113" y="98"/>
                    <a:pt x="113" y="98"/>
                  </a:cubicBezTo>
                  <a:cubicBezTo>
                    <a:pt x="113" y="99"/>
                    <a:pt x="112" y="100"/>
                    <a:pt x="111" y="101"/>
                  </a:cubicBezTo>
                  <a:cubicBezTo>
                    <a:pt x="111" y="102"/>
                    <a:pt x="110" y="102"/>
                    <a:pt x="109" y="102"/>
                  </a:cubicBezTo>
                  <a:cubicBezTo>
                    <a:pt x="109" y="102"/>
                    <a:pt x="109" y="102"/>
                    <a:pt x="108" y="102"/>
                  </a:cubicBezTo>
                  <a:cubicBezTo>
                    <a:pt x="108" y="102"/>
                    <a:pt x="108" y="102"/>
                    <a:pt x="108" y="103"/>
                  </a:cubicBezTo>
                  <a:cubicBezTo>
                    <a:pt x="110" y="102"/>
                    <a:pt x="112" y="101"/>
                    <a:pt x="114" y="101"/>
                  </a:cubicBezTo>
                  <a:cubicBezTo>
                    <a:pt x="114" y="100"/>
                    <a:pt x="114" y="98"/>
                    <a:pt x="114" y="97"/>
                  </a:cubicBezTo>
                  <a:close/>
                  <a:moveTo>
                    <a:pt x="119" y="215"/>
                  </a:moveTo>
                  <a:cubicBezTo>
                    <a:pt x="119" y="215"/>
                    <a:pt x="119" y="215"/>
                    <a:pt x="119" y="215"/>
                  </a:cubicBezTo>
                  <a:cubicBezTo>
                    <a:pt x="122" y="215"/>
                    <a:pt x="124" y="215"/>
                    <a:pt x="127" y="214"/>
                  </a:cubicBezTo>
                  <a:cubicBezTo>
                    <a:pt x="127" y="214"/>
                    <a:pt x="127" y="213"/>
                    <a:pt x="127" y="213"/>
                  </a:cubicBezTo>
                  <a:cubicBezTo>
                    <a:pt x="125" y="213"/>
                    <a:pt x="123" y="213"/>
                    <a:pt x="122" y="213"/>
                  </a:cubicBezTo>
                  <a:cubicBezTo>
                    <a:pt x="122" y="213"/>
                    <a:pt x="122" y="213"/>
                    <a:pt x="121" y="214"/>
                  </a:cubicBezTo>
                  <a:cubicBezTo>
                    <a:pt x="121" y="214"/>
                    <a:pt x="120" y="215"/>
                    <a:pt x="119" y="215"/>
                  </a:cubicBezTo>
                  <a:close/>
                  <a:moveTo>
                    <a:pt x="195" y="81"/>
                  </a:moveTo>
                  <a:cubicBezTo>
                    <a:pt x="195" y="80"/>
                    <a:pt x="196" y="80"/>
                    <a:pt x="196" y="79"/>
                  </a:cubicBezTo>
                  <a:cubicBezTo>
                    <a:pt x="196" y="77"/>
                    <a:pt x="196" y="75"/>
                    <a:pt x="195" y="73"/>
                  </a:cubicBezTo>
                  <a:cubicBezTo>
                    <a:pt x="194" y="71"/>
                    <a:pt x="192" y="69"/>
                    <a:pt x="189" y="68"/>
                  </a:cubicBezTo>
                  <a:cubicBezTo>
                    <a:pt x="188" y="68"/>
                    <a:pt x="188" y="68"/>
                    <a:pt x="187" y="68"/>
                  </a:cubicBezTo>
                  <a:cubicBezTo>
                    <a:pt x="187" y="68"/>
                    <a:pt x="187" y="68"/>
                    <a:pt x="188" y="68"/>
                  </a:cubicBezTo>
                  <a:cubicBezTo>
                    <a:pt x="189" y="68"/>
                    <a:pt x="189" y="68"/>
                    <a:pt x="190" y="68"/>
                  </a:cubicBezTo>
                  <a:cubicBezTo>
                    <a:pt x="192" y="69"/>
                    <a:pt x="194" y="71"/>
                    <a:pt x="194" y="73"/>
                  </a:cubicBezTo>
                  <a:cubicBezTo>
                    <a:pt x="195" y="76"/>
                    <a:pt x="195" y="78"/>
                    <a:pt x="195" y="81"/>
                  </a:cubicBezTo>
                  <a:close/>
                  <a:moveTo>
                    <a:pt x="119" y="77"/>
                  </a:moveTo>
                  <a:cubicBezTo>
                    <a:pt x="117" y="78"/>
                    <a:pt x="116" y="79"/>
                    <a:pt x="115" y="79"/>
                  </a:cubicBezTo>
                  <a:cubicBezTo>
                    <a:pt x="116" y="80"/>
                    <a:pt x="116" y="81"/>
                    <a:pt x="117" y="81"/>
                  </a:cubicBezTo>
                  <a:cubicBezTo>
                    <a:pt x="118" y="80"/>
                    <a:pt x="119" y="79"/>
                    <a:pt x="120" y="78"/>
                  </a:cubicBezTo>
                  <a:cubicBezTo>
                    <a:pt x="120" y="78"/>
                    <a:pt x="119" y="78"/>
                    <a:pt x="119" y="77"/>
                  </a:cubicBezTo>
                  <a:close/>
                  <a:moveTo>
                    <a:pt x="166" y="269"/>
                  </a:moveTo>
                  <a:cubicBezTo>
                    <a:pt x="163" y="269"/>
                    <a:pt x="160" y="268"/>
                    <a:pt x="157" y="269"/>
                  </a:cubicBezTo>
                  <a:cubicBezTo>
                    <a:pt x="156" y="269"/>
                    <a:pt x="156" y="270"/>
                    <a:pt x="156" y="270"/>
                  </a:cubicBezTo>
                  <a:cubicBezTo>
                    <a:pt x="159" y="270"/>
                    <a:pt x="163" y="270"/>
                    <a:pt x="166" y="269"/>
                  </a:cubicBezTo>
                  <a:close/>
                  <a:moveTo>
                    <a:pt x="113" y="122"/>
                  </a:moveTo>
                  <a:cubicBezTo>
                    <a:pt x="113" y="121"/>
                    <a:pt x="113" y="120"/>
                    <a:pt x="113" y="120"/>
                  </a:cubicBezTo>
                  <a:cubicBezTo>
                    <a:pt x="113" y="119"/>
                    <a:pt x="113" y="118"/>
                    <a:pt x="113" y="118"/>
                  </a:cubicBezTo>
                  <a:cubicBezTo>
                    <a:pt x="112" y="119"/>
                    <a:pt x="112" y="120"/>
                    <a:pt x="111" y="121"/>
                  </a:cubicBezTo>
                  <a:cubicBezTo>
                    <a:pt x="111" y="121"/>
                    <a:pt x="111" y="121"/>
                    <a:pt x="111" y="121"/>
                  </a:cubicBezTo>
                  <a:cubicBezTo>
                    <a:pt x="111" y="122"/>
                    <a:pt x="111" y="122"/>
                    <a:pt x="111" y="123"/>
                  </a:cubicBezTo>
                  <a:cubicBezTo>
                    <a:pt x="112" y="123"/>
                    <a:pt x="113" y="122"/>
                    <a:pt x="113" y="122"/>
                  </a:cubicBezTo>
                  <a:close/>
                  <a:moveTo>
                    <a:pt x="120" y="231"/>
                  </a:moveTo>
                  <a:cubicBezTo>
                    <a:pt x="115" y="231"/>
                    <a:pt x="111" y="231"/>
                    <a:pt x="107" y="231"/>
                  </a:cubicBezTo>
                  <a:cubicBezTo>
                    <a:pt x="107" y="232"/>
                    <a:pt x="107" y="232"/>
                    <a:pt x="107" y="232"/>
                  </a:cubicBezTo>
                  <a:cubicBezTo>
                    <a:pt x="107" y="232"/>
                    <a:pt x="107" y="232"/>
                    <a:pt x="107" y="232"/>
                  </a:cubicBezTo>
                  <a:cubicBezTo>
                    <a:pt x="111" y="232"/>
                    <a:pt x="115" y="232"/>
                    <a:pt x="120" y="231"/>
                  </a:cubicBezTo>
                  <a:close/>
                  <a:moveTo>
                    <a:pt x="105" y="240"/>
                  </a:moveTo>
                  <a:cubicBezTo>
                    <a:pt x="106" y="239"/>
                    <a:pt x="106" y="238"/>
                    <a:pt x="107" y="237"/>
                  </a:cubicBezTo>
                  <a:cubicBezTo>
                    <a:pt x="108" y="237"/>
                    <a:pt x="109" y="236"/>
                    <a:pt x="110" y="235"/>
                  </a:cubicBezTo>
                  <a:cubicBezTo>
                    <a:pt x="108" y="235"/>
                    <a:pt x="107" y="235"/>
                    <a:pt x="106" y="235"/>
                  </a:cubicBezTo>
                  <a:cubicBezTo>
                    <a:pt x="105" y="237"/>
                    <a:pt x="105" y="239"/>
                    <a:pt x="105" y="240"/>
                  </a:cubicBezTo>
                  <a:close/>
                  <a:moveTo>
                    <a:pt x="113" y="169"/>
                  </a:moveTo>
                  <a:cubicBezTo>
                    <a:pt x="114" y="168"/>
                    <a:pt x="114" y="168"/>
                    <a:pt x="114" y="168"/>
                  </a:cubicBezTo>
                  <a:cubicBezTo>
                    <a:pt x="115" y="167"/>
                    <a:pt x="115" y="167"/>
                    <a:pt x="115" y="167"/>
                  </a:cubicBezTo>
                  <a:cubicBezTo>
                    <a:pt x="115" y="166"/>
                    <a:pt x="115" y="165"/>
                    <a:pt x="115" y="164"/>
                  </a:cubicBezTo>
                  <a:cubicBezTo>
                    <a:pt x="115" y="163"/>
                    <a:pt x="115" y="163"/>
                    <a:pt x="115" y="163"/>
                  </a:cubicBezTo>
                  <a:cubicBezTo>
                    <a:pt x="114" y="164"/>
                    <a:pt x="114" y="164"/>
                    <a:pt x="113" y="165"/>
                  </a:cubicBezTo>
                  <a:cubicBezTo>
                    <a:pt x="113" y="165"/>
                    <a:pt x="113" y="165"/>
                    <a:pt x="113" y="165"/>
                  </a:cubicBezTo>
                  <a:cubicBezTo>
                    <a:pt x="113" y="166"/>
                    <a:pt x="113" y="167"/>
                    <a:pt x="113" y="169"/>
                  </a:cubicBezTo>
                  <a:close/>
                  <a:moveTo>
                    <a:pt x="63" y="142"/>
                  </a:moveTo>
                  <a:cubicBezTo>
                    <a:pt x="63" y="143"/>
                    <a:pt x="63" y="144"/>
                    <a:pt x="63" y="144"/>
                  </a:cubicBezTo>
                  <a:cubicBezTo>
                    <a:pt x="62" y="145"/>
                    <a:pt x="62" y="145"/>
                    <a:pt x="62" y="146"/>
                  </a:cubicBezTo>
                  <a:cubicBezTo>
                    <a:pt x="62" y="146"/>
                    <a:pt x="61" y="146"/>
                    <a:pt x="61" y="146"/>
                  </a:cubicBezTo>
                  <a:cubicBezTo>
                    <a:pt x="63" y="145"/>
                    <a:pt x="65" y="143"/>
                    <a:pt x="66" y="141"/>
                  </a:cubicBezTo>
                  <a:cubicBezTo>
                    <a:pt x="66" y="141"/>
                    <a:pt x="66" y="141"/>
                    <a:pt x="65" y="141"/>
                  </a:cubicBezTo>
                  <a:cubicBezTo>
                    <a:pt x="64" y="141"/>
                    <a:pt x="64" y="141"/>
                    <a:pt x="63" y="142"/>
                  </a:cubicBezTo>
                  <a:cubicBezTo>
                    <a:pt x="63" y="142"/>
                    <a:pt x="63" y="142"/>
                    <a:pt x="63" y="142"/>
                  </a:cubicBezTo>
                  <a:close/>
                  <a:moveTo>
                    <a:pt x="150" y="191"/>
                  </a:moveTo>
                  <a:cubicBezTo>
                    <a:pt x="148" y="191"/>
                    <a:pt x="144" y="191"/>
                    <a:pt x="141" y="193"/>
                  </a:cubicBezTo>
                  <a:cubicBezTo>
                    <a:pt x="141" y="193"/>
                    <a:pt x="141" y="193"/>
                    <a:pt x="141" y="193"/>
                  </a:cubicBezTo>
                  <a:cubicBezTo>
                    <a:pt x="143" y="193"/>
                    <a:pt x="144" y="193"/>
                    <a:pt x="145" y="192"/>
                  </a:cubicBezTo>
                  <a:cubicBezTo>
                    <a:pt x="146" y="192"/>
                    <a:pt x="148" y="192"/>
                    <a:pt x="150" y="191"/>
                  </a:cubicBezTo>
                  <a:cubicBezTo>
                    <a:pt x="150" y="191"/>
                    <a:pt x="150" y="191"/>
                    <a:pt x="150" y="191"/>
                  </a:cubicBezTo>
                  <a:close/>
                  <a:moveTo>
                    <a:pt x="34" y="20"/>
                  </a:moveTo>
                  <a:cubicBezTo>
                    <a:pt x="33" y="20"/>
                    <a:pt x="32" y="20"/>
                    <a:pt x="30" y="20"/>
                  </a:cubicBezTo>
                  <a:cubicBezTo>
                    <a:pt x="28" y="22"/>
                    <a:pt x="26" y="23"/>
                    <a:pt x="24" y="25"/>
                  </a:cubicBezTo>
                  <a:cubicBezTo>
                    <a:pt x="24" y="25"/>
                    <a:pt x="24" y="26"/>
                    <a:pt x="24" y="26"/>
                  </a:cubicBezTo>
                  <a:cubicBezTo>
                    <a:pt x="25" y="26"/>
                    <a:pt x="25" y="26"/>
                    <a:pt x="26" y="25"/>
                  </a:cubicBezTo>
                  <a:cubicBezTo>
                    <a:pt x="27" y="23"/>
                    <a:pt x="29" y="21"/>
                    <a:pt x="32" y="21"/>
                  </a:cubicBezTo>
                  <a:cubicBezTo>
                    <a:pt x="33" y="20"/>
                    <a:pt x="33" y="20"/>
                    <a:pt x="34" y="20"/>
                  </a:cubicBezTo>
                  <a:close/>
                  <a:moveTo>
                    <a:pt x="101" y="201"/>
                  </a:moveTo>
                  <a:cubicBezTo>
                    <a:pt x="102" y="201"/>
                    <a:pt x="102" y="201"/>
                    <a:pt x="102" y="202"/>
                  </a:cubicBezTo>
                  <a:cubicBezTo>
                    <a:pt x="103" y="201"/>
                    <a:pt x="104" y="200"/>
                    <a:pt x="105" y="200"/>
                  </a:cubicBezTo>
                  <a:cubicBezTo>
                    <a:pt x="105" y="200"/>
                    <a:pt x="105" y="199"/>
                    <a:pt x="105" y="199"/>
                  </a:cubicBezTo>
                  <a:cubicBezTo>
                    <a:pt x="105" y="199"/>
                    <a:pt x="105" y="198"/>
                    <a:pt x="106" y="198"/>
                  </a:cubicBezTo>
                  <a:cubicBezTo>
                    <a:pt x="107" y="198"/>
                    <a:pt x="107" y="198"/>
                    <a:pt x="107" y="197"/>
                  </a:cubicBezTo>
                  <a:cubicBezTo>
                    <a:pt x="107" y="197"/>
                    <a:pt x="106" y="197"/>
                    <a:pt x="106" y="197"/>
                  </a:cubicBezTo>
                  <a:cubicBezTo>
                    <a:pt x="106" y="197"/>
                    <a:pt x="105" y="197"/>
                    <a:pt x="105" y="197"/>
                  </a:cubicBezTo>
                  <a:cubicBezTo>
                    <a:pt x="104" y="199"/>
                    <a:pt x="103" y="200"/>
                    <a:pt x="101" y="201"/>
                  </a:cubicBezTo>
                  <a:close/>
                  <a:moveTo>
                    <a:pt x="124" y="226"/>
                  </a:moveTo>
                  <a:cubicBezTo>
                    <a:pt x="124" y="226"/>
                    <a:pt x="123" y="226"/>
                    <a:pt x="122" y="225"/>
                  </a:cubicBezTo>
                  <a:cubicBezTo>
                    <a:pt x="122" y="226"/>
                    <a:pt x="121" y="226"/>
                    <a:pt x="121" y="226"/>
                  </a:cubicBezTo>
                  <a:cubicBezTo>
                    <a:pt x="120" y="227"/>
                    <a:pt x="119" y="227"/>
                    <a:pt x="119" y="227"/>
                  </a:cubicBezTo>
                  <a:cubicBezTo>
                    <a:pt x="119" y="227"/>
                    <a:pt x="119" y="227"/>
                    <a:pt x="119" y="227"/>
                  </a:cubicBezTo>
                  <a:cubicBezTo>
                    <a:pt x="120" y="227"/>
                    <a:pt x="121" y="227"/>
                    <a:pt x="122" y="227"/>
                  </a:cubicBezTo>
                  <a:cubicBezTo>
                    <a:pt x="124" y="227"/>
                    <a:pt x="124" y="227"/>
                    <a:pt x="124" y="226"/>
                  </a:cubicBezTo>
                  <a:cubicBezTo>
                    <a:pt x="124" y="226"/>
                    <a:pt x="124" y="226"/>
                    <a:pt x="124" y="226"/>
                  </a:cubicBezTo>
                  <a:close/>
                  <a:moveTo>
                    <a:pt x="113" y="89"/>
                  </a:moveTo>
                  <a:cubicBezTo>
                    <a:pt x="112" y="91"/>
                    <a:pt x="112" y="92"/>
                    <a:pt x="111" y="93"/>
                  </a:cubicBezTo>
                  <a:cubicBezTo>
                    <a:pt x="111" y="93"/>
                    <a:pt x="112" y="94"/>
                    <a:pt x="112" y="94"/>
                  </a:cubicBezTo>
                  <a:cubicBezTo>
                    <a:pt x="113" y="94"/>
                    <a:pt x="113" y="94"/>
                    <a:pt x="113" y="93"/>
                  </a:cubicBezTo>
                  <a:cubicBezTo>
                    <a:pt x="114" y="93"/>
                    <a:pt x="114" y="93"/>
                    <a:pt x="114" y="93"/>
                  </a:cubicBezTo>
                  <a:cubicBezTo>
                    <a:pt x="114" y="92"/>
                    <a:pt x="114" y="91"/>
                    <a:pt x="113" y="89"/>
                  </a:cubicBezTo>
                  <a:close/>
                  <a:moveTo>
                    <a:pt x="113" y="110"/>
                  </a:moveTo>
                  <a:cubicBezTo>
                    <a:pt x="112" y="112"/>
                    <a:pt x="111" y="113"/>
                    <a:pt x="110" y="115"/>
                  </a:cubicBezTo>
                  <a:cubicBezTo>
                    <a:pt x="110" y="115"/>
                    <a:pt x="110" y="115"/>
                    <a:pt x="110" y="115"/>
                  </a:cubicBezTo>
                  <a:cubicBezTo>
                    <a:pt x="111" y="115"/>
                    <a:pt x="112" y="114"/>
                    <a:pt x="113" y="113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13" y="112"/>
                    <a:pt x="113" y="111"/>
                    <a:pt x="113" y="110"/>
                  </a:cubicBezTo>
                  <a:close/>
                  <a:moveTo>
                    <a:pt x="154" y="269"/>
                  </a:moveTo>
                  <a:cubicBezTo>
                    <a:pt x="152" y="269"/>
                    <a:pt x="151" y="269"/>
                    <a:pt x="150" y="269"/>
                  </a:cubicBezTo>
                  <a:cubicBezTo>
                    <a:pt x="150" y="270"/>
                    <a:pt x="150" y="270"/>
                    <a:pt x="150" y="271"/>
                  </a:cubicBezTo>
                  <a:cubicBezTo>
                    <a:pt x="151" y="271"/>
                    <a:pt x="153" y="271"/>
                    <a:pt x="154" y="270"/>
                  </a:cubicBezTo>
                  <a:cubicBezTo>
                    <a:pt x="154" y="270"/>
                    <a:pt x="154" y="269"/>
                    <a:pt x="154" y="269"/>
                  </a:cubicBezTo>
                  <a:close/>
                  <a:moveTo>
                    <a:pt x="46" y="149"/>
                  </a:moveTo>
                  <a:cubicBezTo>
                    <a:pt x="45" y="149"/>
                    <a:pt x="43" y="150"/>
                    <a:pt x="42" y="150"/>
                  </a:cubicBezTo>
                  <a:cubicBezTo>
                    <a:pt x="42" y="150"/>
                    <a:pt x="42" y="151"/>
                    <a:pt x="41" y="151"/>
                  </a:cubicBezTo>
                  <a:cubicBezTo>
                    <a:pt x="41" y="151"/>
                    <a:pt x="42" y="151"/>
                    <a:pt x="42" y="151"/>
                  </a:cubicBezTo>
                  <a:cubicBezTo>
                    <a:pt x="43" y="151"/>
                    <a:pt x="45" y="151"/>
                    <a:pt x="47" y="151"/>
                  </a:cubicBezTo>
                  <a:cubicBezTo>
                    <a:pt x="47" y="150"/>
                    <a:pt x="46" y="150"/>
                    <a:pt x="46" y="149"/>
                  </a:cubicBezTo>
                  <a:close/>
                  <a:moveTo>
                    <a:pt x="100" y="206"/>
                  </a:moveTo>
                  <a:cubicBezTo>
                    <a:pt x="100" y="205"/>
                    <a:pt x="100" y="204"/>
                    <a:pt x="99" y="204"/>
                  </a:cubicBezTo>
                  <a:cubicBezTo>
                    <a:pt x="99" y="203"/>
                    <a:pt x="99" y="203"/>
                    <a:pt x="99" y="202"/>
                  </a:cubicBezTo>
                  <a:cubicBezTo>
                    <a:pt x="99" y="202"/>
                    <a:pt x="99" y="202"/>
                    <a:pt x="99" y="202"/>
                  </a:cubicBezTo>
                  <a:cubicBezTo>
                    <a:pt x="98" y="201"/>
                    <a:pt x="98" y="200"/>
                    <a:pt x="98" y="200"/>
                  </a:cubicBezTo>
                  <a:cubicBezTo>
                    <a:pt x="97" y="200"/>
                    <a:pt x="97" y="200"/>
                    <a:pt x="97" y="201"/>
                  </a:cubicBezTo>
                  <a:cubicBezTo>
                    <a:pt x="97" y="202"/>
                    <a:pt x="97" y="203"/>
                    <a:pt x="98" y="203"/>
                  </a:cubicBezTo>
                  <a:cubicBezTo>
                    <a:pt x="98" y="203"/>
                    <a:pt x="98" y="204"/>
                    <a:pt x="99" y="204"/>
                  </a:cubicBezTo>
                  <a:cubicBezTo>
                    <a:pt x="99" y="204"/>
                    <a:pt x="99" y="204"/>
                    <a:pt x="99" y="204"/>
                  </a:cubicBezTo>
                  <a:cubicBezTo>
                    <a:pt x="100" y="204"/>
                    <a:pt x="100" y="205"/>
                    <a:pt x="100" y="205"/>
                  </a:cubicBezTo>
                  <a:cubicBezTo>
                    <a:pt x="100" y="205"/>
                    <a:pt x="100" y="206"/>
                    <a:pt x="100" y="206"/>
                  </a:cubicBezTo>
                  <a:cubicBezTo>
                    <a:pt x="100" y="206"/>
                    <a:pt x="100" y="206"/>
                    <a:pt x="100" y="206"/>
                  </a:cubicBezTo>
                  <a:close/>
                  <a:moveTo>
                    <a:pt x="182" y="185"/>
                  </a:moveTo>
                  <a:cubicBezTo>
                    <a:pt x="181" y="186"/>
                    <a:pt x="181" y="187"/>
                    <a:pt x="180" y="189"/>
                  </a:cubicBezTo>
                  <a:cubicBezTo>
                    <a:pt x="181" y="189"/>
                    <a:pt x="183" y="188"/>
                    <a:pt x="184" y="187"/>
                  </a:cubicBezTo>
                  <a:cubicBezTo>
                    <a:pt x="183" y="186"/>
                    <a:pt x="183" y="185"/>
                    <a:pt x="182" y="185"/>
                  </a:cubicBezTo>
                  <a:close/>
                  <a:moveTo>
                    <a:pt x="203" y="192"/>
                  </a:moveTo>
                  <a:cubicBezTo>
                    <a:pt x="203" y="192"/>
                    <a:pt x="202" y="192"/>
                    <a:pt x="202" y="192"/>
                  </a:cubicBezTo>
                  <a:cubicBezTo>
                    <a:pt x="202" y="191"/>
                    <a:pt x="202" y="191"/>
                    <a:pt x="202" y="190"/>
                  </a:cubicBezTo>
                  <a:cubicBezTo>
                    <a:pt x="201" y="190"/>
                    <a:pt x="201" y="191"/>
                    <a:pt x="200" y="192"/>
                  </a:cubicBezTo>
                  <a:cubicBezTo>
                    <a:pt x="200" y="192"/>
                    <a:pt x="200" y="193"/>
                    <a:pt x="199" y="193"/>
                  </a:cubicBezTo>
                  <a:cubicBezTo>
                    <a:pt x="199" y="193"/>
                    <a:pt x="200" y="193"/>
                    <a:pt x="200" y="194"/>
                  </a:cubicBezTo>
                  <a:cubicBezTo>
                    <a:pt x="201" y="194"/>
                    <a:pt x="202" y="193"/>
                    <a:pt x="203" y="192"/>
                  </a:cubicBezTo>
                  <a:close/>
                  <a:moveTo>
                    <a:pt x="113" y="126"/>
                  </a:moveTo>
                  <a:cubicBezTo>
                    <a:pt x="113" y="126"/>
                    <a:pt x="113" y="126"/>
                    <a:pt x="113" y="126"/>
                  </a:cubicBezTo>
                  <a:cubicBezTo>
                    <a:pt x="113" y="127"/>
                    <a:pt x="112" y="128"/>
                    <a:pt x="112" y="128"/>
                  </a:cubicBezTo>
                  <a:cubicBezTo>
                    <a:pt x="112" y="128"/>
                    <a:pt x="111" y="128"/>
                    <a:pt x="111" y="129"/>
                  </a:cubicBezTo>
                  <a:cubicBezTo>
                    <a:pt x="112" y="129"/>
                    <a:pt x="112" y="130"/>
                    <a:pt x="112" y="131"/>
                  </a:cubicBezTo>
                  <a:cubicBezTo>
                    <a:pt x="112" y="131"/>
                    <a:pt x="113" y="130"/>
                    <a:pt x="114" y="130"/>
                  </a:cubicBezTo>
                  <a:cubicBezTo>
                    <a:pt x="114" y="129"/>
                    <a:pt x="114" y="127"/>
                    <a:pt x="113" y="126"/>
                  </a:cubicBezTo>
                  <a:close/>
                  <a:moveTo>
                    <a:pt x="54" y="147"/>
                  </a:moveTo>
                  <a:cubicBezTo>
                    <a:pt x="54" y="147"/>
                    <a:pt x="55" y="147"/>
                    <a:pt x="55" y="147"/>
                  </a:cubicBezTo>
                  <a:cubicBezTo>
                    <a:pt x="55" y="146"/>
                    <a:pt x="56" y="146"/>
                    <a:pt x="56" y="146"/>
                  </a:cubicBezTo>
                  <a:cubicBezTo>
                    <a:pt x="56" y="145"/>
                    <a:pt x="56" y="144"/>
                    <a:pt x="57" y="143"/>
                  </a:cubicBezTo>
                  <a:cubicBezTo>
                    <a:pt x="55" y="144"/>
                    <a:pt x="54" y="144"/>
                    <a:pt x="53" y="145"/>
                  </a:cubicBezTo>
                  <a:cubicBezTo>
                    <a:pt x="53" y="145"/>
                    <a:pt x="53" y="146"/>
                    <a:pt x="53" y="146"/>
                  </a:cubicBezTo>
                  <a:cubicBezTo>
                    <a:pt x="54" y="146"/>
                    <a:pt x="54" y="147"/>
                    <a:pt x="54" y="147"/>
                  </a:cubicBezTo>
                  <a:close/>
                  <a:moveTo>
                    <a:pt x="118" y="239"/>
                  </a:moveTo>
                  <a:cubicBezTo>
                    <a:pt x="119" y="239"/>
                    <a:pt x="120" y="240"/>
                    <a:pt x="121" y="241"/>
                  </a:cubicBezTo>
                  <a:cubicBezTo>
                    <a:pt x="121" y="239"/>
                    <a:pt x="121" y="238"/>
                    <a:pt x="121" y="237"/>
                  </a:cubicBezTo>
                  <a:cubicBezTo>
                    <a:pt x="120" y="238"/>
                    <a:pt x="119" y="238"/>
                    <a:pt x="118" y="239"/>
                  </a:cubicBezTo>
                  <a:close/>
                  <a:moveTo>
                    <a:pt x="118" y="148"/>
                  </a:moveTo>
                  <a:cubicBezTo>
                    <a:pt x="117" y="144"/>
                    <a:pt x="117" y="140"/>
                    <a:pt x="116" y="136"/>
                  </a:cubicBezTo>
                  <a:cubicBezTo>
                    <a:pt x="116" y="136"/>
                    <a:pt x="116" y="136"/>
                    <a:pt x="116" y="136"/>
                  </a:cubicBezTo>
                  <a:cubicBezTo>
                    <a:pt x="116" y="141"/>
                    <a:pt x="116" y="145"/>
                    <a:pt x="117" y="149"/>
                  </a:cubicBezTo>
                  <a:cubicBezTo>
                    <a:pt x="117" y="149"/>
                    <a:pt x="117" y="149"/>
                    <a:pt x="118" y="148"/>
                  </a:cubicBezTo>
                  <a:close/>
                  <a:moveTo>
                    <a:pt x="113" y="186"/>
                  </a:moveTo>
                  <a:cubicBezTo>
                    <a:pt x="114" y="186"/>
                    <a:pt x="114" y="186"/>
                    <a:pt x="115" y="186"/>
                  </a:cubicBezTo>
                  <a:cubicBezTo>
                    <a:pt x="115" y="185"/>
                    <a:pt x="115" y="185"/>
                    <a:pt x="115" y="185"/>
                  </a:cubicBezTo>
                  <a:cubicBezTo>
                    <a:pt x="115" y="184"/>
                    <a:pt x="115" y="183"/>
                    <a:pt x="114" y="182"/>
                  </a:cubicBezTo>
                  <a:cubicBezTo>
                    <a:pt x="114" y="182"/>
                    <a:pt x="114" y="182"/>
                    <a:pt x="113" y="182"/>
                  </a:cubicBezTo>
                  <a:cubicBezTo>
                    <a:pt x="113" y="183"/>
                    <a:pt x="113" y="183"/>
                    <a:pt x="113" y="183"/>
                  </a:cubicBezTo>
                  <a:cubicBezTo>
                    <a:pt x="113" y="184"/>
                    <a:pt x="113" y="185"/>
                    <a:pt x="113" y="186"/>
                  </a:cubicBezTo>
                  <a:close/>
                  <a:moveTo>
                    <a:pt x="24" y="144"/>
                  </a:moveTo>
                  <a:cubicBezTo>
                    <a:pt x="25" y="144"/>
                    <a:pt x="25" y="145"/>
                    <a:pt x="25" y="145"/>
                  </a:cubicBezTo>
                  <a:cubicBezTo>
                    <a:pt x="26" y="145"/>
                    <a:pt x="27" y="145"/>
                    <a:pt x="27" y="144"/>
                  </a:cubicBezTo>
                  <a:cubicBezTo>
                    <a:pt x="27" y="144"/>
                    <a:pt x="27" y="144"/>
                    <a:pt x="28" y="144"/>
                  </a:cubicBezTo>
                  <a:cubicBezTo>
                    <a:pt x="28" y="144"/>
                    <a:pt x="28" y="143"/>
                    <a:pt x="28" y="142"/>
                  </a:cubicBezTo>
                  <a:cubicBezTo>
                    <a:pt x="27" y="142"/>
                    <a:pt x="27" y="142"/>
                    <a:pt x="26" y="143"/>
                  </a:cubicBezTo>
                  <a:cubicBezTo>
                    <a:pt x="25" y="143"/>
                    <a:pt x="25" y="144"/>
                    <a:pt x="24" y="144"/>
                  </a:cubicBezTo>
                  <a:close/>
                  <a:moveTo>
                    <a:pt x="147" y="269"/>
                  </a:moveTo>
                  <a:cubicBezTo>
                    <a:pt x="145" y="270"/>
                    <a:pt x="144" y="270"/>
                    <a:pt x="142" y="270"/>
                  </a:cubicBezTo>
                  <a:cubicBezTo>
                    <a:pt x="142" y="271"/>
                    <a:pt x="142" y="271"/>
                    <a:pt x="142" y="271"/>
                  </a:cubicBezTo>
                  <a:cubicBezTo>
                    <a:pt x="144" y="271"/>
                    <a:pt x="147" y="271"/>
                    <a:pt x="148" y="271"/>
                  </a:cubicBezTo>
                  <a:cubicBezTo>
                    <a:pt x="148" y="270"/>
                    <a:pt x="147" y="270"/>
                    <a:pt x="147" y="269"/>
                  </a:cubicBezTo>
                  <a:close/>
                  <a:moveTo>
                    <a:pt x="147" y="170"/>
                  </a:moveTo>
                  <a:cubicBezTo>
                    <a:pt x="147" y="170"/>
                    <a:pt x="147" y="170"/>
                    <a:pt x="147" y="170"/>
                  </a:cubicBezTo>
                  <a:cubicBezTo>
                    <a:pt x="147" y="170"/>
                    <a:pt x="147" y="170"/>
                    <a:pt x="147" y="171"/>
                  </a:cubicBezTo>
                  <a:cubicBezTo>
                    <a:pt x="146" y="172"/>
                    <a:pt x="146" y="173"/>
                    <a:pt x="146" y="174"/>
                  </a:cubicBezTo>
                  <a:cubicBezTo>
                    <a:pt x="145" y="175"/>
                    <a:pt x="146" y="175"/>
                    <a:pt x="146" y="175"/>
                  </a:cubicBezTo>
                  <a:cubicBezTo>
                    <a:pt x="147" y="175"/>
                    <a:pt x="147" y="175"/>
                    <a:pt x="147" y="174"/>
                  </a:cubicBezTo>
                  <a:cubicBezTo>
                    <a:pt x="147" y="173"/>
                    <a:pt x="147" y="171"/>
                    <a:pt x="147" y="170"/>
                  </a:cubicBezTo>
                  <a:close/>
                  <a:moveTo>
                    <a:pt x="65" y="249"/>
                  </a:moveTo>
                  <a:cubicBezTo>
                    <a:pt x="65" y="249"/>
                    <a:pt x="66" y="249"/>
                    <a:pt x="66" y="249"/>
                  </a:cubicBezTo>
                  <a:cubicBezTo>
                    <a:pt x="66" y="248"/>
                    <a:pt x="65" y="246"/>
                    <a:pt x="64" y="245"/>
                  </a:cubicBezTo>
                  <a:cubicBezTo>
                    <a:pt x="64" y="246"/>
                    <a:pt x="64" y="247"/>
                    <a:pt x="63" y="248"/>
                  </a:cubicBezTo>
                  <a:cubicBezTo>
                    <a:pt x="64" y="248"/>
                    <a:pt x="64" y="249"/>
                    <a:pt x="65" y="249"/>
                  </a:cubicBezTo>
                  <a:close/>
                  <a:moveTo>
                    <a:pt x="107" y="140"/>
                  </a:moveTo>
                  <a:cubicBezTo>
                    <a:pt x="107" y="140"/>
                    <a:pt x="107" y="139"/>
                    <a:pt x="107" y="139"/>
                  </a:cubicBezTo>
                  <a:cubicBezTo>
                    <a:pt x="108" y="138"/>
                    <a:pt x="109" y="137"/>
                    <a:pt x="108" y="136"/>
                  </a:cubicBezTo>
                  <a:cubicBezTo>
                    <a:pt x="108" y="136"/>
                    <a:pt x="108" y="136"/>
                    <a:pt x="108" y="135"/>
                  </a:cubicBezTo>
                  <a:cubicBezTo>
                    <a:pt x="108" y="135"/>
                    <a:pt x="107" y="136"/>
                    <a:pt x="107" y="136"/>
                  </a:cubicBezTo>
                  <a:cubicBezTo>
                    <a:pt x="107" y="137"/>
                    <a:pt x="107" y="138"/>
                    <a:pt x="107" y="140"/>
                  </a:cubicBezTo>
                  <a:close/>
                  <a:moveTo>
                    <a:pt x="62" y="141"/>
                  </a:moveTo>
                  <a:cubicBezTo>
                    <a:pt x="60" y="141"/>
                    <a:pt x="59" y="142"/>
                    <a:pt x="57" y="142"/>
                  </a:cubicBezTo>
                  <a:cubicBezTo>
                    <a:pt x="57" y="142"/>
                    <a:pt x="57" y="142"/>
                    <a:pt x="57" y="143"/>
                  </a:cubicBezTo>
                  <a:cubicBezTo>
                    <a:pt x="58" y="142"/>
                    <a:pt x="59" y="143"/>
                    <a:pt x="59" y="144"/>
                  </a:cubicBezTo>
                  <a:cubicBezTo>
                    <a:pt x="61" y="143"/>
                    <a:pt x="61" y="142"/>
                    <a:pt x="62" y="141"/>
                  </a:cubicBezTo>
                  <a:close/>
                  <a:moveTo>
                    <a:pt x="43" y="32"/>
                  </a:moveTo>
                  <a:cubicBezTo>
                    <a:pt x="44" y="30"/>
                    <a:pt x="44" y="27"/>
                    <a:pt x="43" y="26"/>
                  </a:cubicBezTo>
                  <a:cubicBezTo>
                    <a:pt x="43" y="27"/>
                    <a:pt x="43" y="29"/>
                    <a:pt x="42" y="30"/>
                  </a:cubicBezTo>
                  <a:cubicBezTo>
                    <a:pt x="42" y="31"/>
                    <a:pt x="43" y="32"/>
                    <a:pt x="43" y="32"/>
                  </a:cubicBezTo>
                  <a:close/>
                  <a:moveTo>
                    <a:pt x="44" y="145"/>
                  </a:moveTo>
                  <a:cubicBezTo>
                    <a:pt x="43" y="146"/>
                    <a:pt x="42" y="147"/>
                    <a:pt x="42" y="148"/>
                  </a:cubicBezTo>
                  <a:cubicBezTo>
                    <a:pt x="43" y="148"/>
                    <a:pt x="44" y="148"/>
                    <a:pt x="45" y="147"/>
                  </a:cubicBezTo>
                  <a:cubicBezTo>
                    <a:pt x="45" y="146"/>
                    <a:pt x="45" y="146"/>
                    <a:pt x="44" y="145"/>
                  </a:cubicBezTo>
                  <a:close/>
                  <a:moveTo>
                    <a:pt x="116" y="242"/>
                  </a:moveTo>
                  <a:cubicBezTo>
                    <a:pt x="116" y="242"/>
                    <a:pt x="116" y="242"/>
                    <a:pt x="116" y="242"/>
                  </a:cubicBezTo>
                  <a:cubicBezTo>
                    <a:pt x="115" y="243"/>
                    <a:pt x="114" y="244"/>
                    <a:pt x="113" y="245"/>
                  </a:cubicBezTo>
                  <a:cubicBezTo>
                    <a:pt x="113" y="246"/>
                    <a:pt x="114" y="246"/>
                    <a:pt x="114" y="246"/>
                  </a:cubicBezTo>
                  <a:cubicBezTo>
                    <a:pt x="115" y="245"/>
                    <a:pt x="115" y="243"/>
                    <a:pt x="116" y="242"/>
                  </a:cubicBezTo>
                  <a:close/>
                  <a:moveTo>
                    <a:pt x="113" y="151"/>
                  </a:moveTo>
                  <a:cubicBezTo>
                    <a:pt x="113" y="151"/>
                    <a:pt x="113" y="151"/>
                    <a:pt x="113" y="151"/>
                  </a:cubicBezTo>
                  <a:cubicBezTo>
                    <a:pt x="115" y="150"/>
                    <a:pt x="115" y="150"/>
                    <a:pt x="115" y="149"/>
                  </a:cubicBezTo>
                  <a:cubicBezTo>
                    <a:pt x="115" y="148"/>
                    <a:pt x="115" y="148"/>
                    <a:pt x="115" y="147"/>
                  </a:cubicBezTo>
                  <a:cubicBezTo>
                    <a:pt x="114" y="148"/>
                    <a:pt x="113" y="148"/>
                    <a:pt x="113" y="149"/>
                  </a:cubicBezTo>
                  <a:cubicBezTo>
                    <a:pt x="113" y="149"/>
                    <a:pt x="113" y="149"/>
                    <a:pt x="113" y="149"/>
                  </a:cubicBezTo>
                  <a:cubicBezTo>
                    <a:pt x="113" y="150"/>
                    <a:pt x="113" y="150"/>
                    <a:pt x="113" y="151"/>
                  </a:cubicBezTo>
                  <a:close/>
                  <a:moveTo>
                    <a:pt x="35" y="242"/>
                  </a:moveTo>
                  <a:cubicBezTo>
                    <a:pt x="36" y="242"/>
                    <a:pt x="36" y="241"/>
                    <a:pt x="36" y="241"/>
                  </a:cubicBezTo>
                  <a:cubicBezTo>
                    <a:pt x="36" y="240"/>
                    <a:pt x="36" y="238"/>
                    <a:pt x="36" y="237"/>
                  </a:cubicBezTo>
                  <a:cubicBezTo>
                    <a:pt x="36" y="236"/>
                    <a:pt x="36" y="236"/>
                    <a:pt x="35" y="236"/>
                  </a:cubicBezTo>
                  <a:cubicBezTo>
                    <a:pt x="35" y="238"/>
                    <a:pt x="35" y="240"/>
                    <a:pt x="35" y="242"/>
                  </a:cubicBezTo>
                  <a:close/>
                  <a:moveTo>
                    <a:pt x="112" y="136"/>
                  </a:moveTo>
                  <a:cubicBezTo>
                    <a:pt x="113" y="137"/>
                    <a:pt x="113" y="137"/>
                    <a:pt x="113" y="138"/>
                  </a:cubicBezTo>
                  <a:cubicBezTo>
                    <a:pt x="113" y="138"/>
                    <a:pt x="113" y="139"/>
                    <a:pt x="113" y="139"/>
                  </a:cubicBezTo>
                  <a:cubicBezTo>
                    <a:pt x="113" y="139"/>
                    <a:pt x="114" y="138"/>
                    <a:pt x="114" y="138"/>
                  </a:cubicBezTo>
                  <a:cubicBezTo>
                    <a:pt x="114" y="137"/>
                    <a:pt x="114" y="136"/>
                    <a:pt x="114" y="134"/>
                  </a:cubicBezTo>
                  <a:cubicBezTo>
                    <a:pt x="113" y="135"/>
                    <a:pt x="113" y="136"/>
                    <a:pt x="112" y="136"/>
                  </a:cubicBezTo>
                  <a:close/>
                  <a:moveTo>
                    <a:pt x="104" y="78"/>
                  </a:moveTo>
                  <a:cubicBezTo>
                    <a:pt x="104" y="78"/>
                    <a:pt x="104" y="78"/>
                    <a:pt x="104" y="78"/>
                  </a:cubicBezTo>
                  <a:cubicBezTo>
                    <a:pt x="105" y="76"/>
                    <a:pt x="107" y="75"/>
                    <a:pt x="108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7" y="74"/>
                    <a:pt x="106" y="75"/>
                    <a:pt x="104" y="75"/>
                  </a:cubicBezTo>
                  <a:cubicBezTo>
                    <a:pt x="104" y="75"/>
                    <a:pt x="104" y="75"/>
                    <a:pt x="104" y="76"/>
                  </a:cubicBezTo>
                  <a:cubicBezTo>
                    <a:pt x="104" y="76"/>
                    <a:pt x="104" y="77"/>
                    <a:pt x="104" y="78"/>
                  </a:cubicBezTo>
                  <a:close/>
                  <a:moveTo>
                    <a:pt x="185" y="187"/>
                  </a:moveTo>
                  <a:cubicBezTo>
                    <a:pt x="187" y="186"/>
                    <a:pt x="188" y="186"/>
                    <a:pt x="188" y="185"/>
                  </a:cubicBezTo>
                  <a:cubicBezTo>
                    <a:pt x="187" y="185"/>
                    <a:pt x="186" y="185"/>
                    <a:pt x="185" y="185"/>
                  </a:cubicBezTo>
                  <a:cubicBezTo>
                    <a:pt x="185" y="185"/>
                    <a:pt x="185" y="186"/>
                    <a:pt x="185" y="187"/>
                  </a:cubicBezTo>
                  <a:close/>
                  <a:moveTo>
                    <a:pt x="120" y="208"/>
                  </a:moveTo>
                  <a:cubicBezTo>
                    <a:pt x="119" y="209"/>
                    <a:pt x="119" y="209"/>
                    <a:pt x="118" y="209"/>
                  </a:cubicBezTo>
                  <a:cubicBezTo>
                    <a:pt x="118" y="210"/>
                    <a:pt x="118" y="210"/>
                    <a:pt x="118" y="210"/>
                  </a:cubicBezTo>
                  <a:cubicBezTo>
                    <a:pt x="118" y="211"/>
                    <a:pt x="118" y="211"/>
                    <a:pt x="119" y="211"/>
                  </a:cubicBezTo>
                  <a:cubicBezTo>
                    <a:pt x="119" y="211"/>
                    <a:pt x="120" y="211"/>
                    <a:pt x="121" y="212"/>
                  </a:cubicBezTo>
                  <a:cubicBezTo>
                    <a:pt x="121" y="212"/>
                    <a:pt x="121" y="211"/>
                    <a:pt x="121" y="211"/>
                  </a:cubicBezTo>
                  <a:cubicBezTo>
                    <a:pt x="120" y="211"/>
                    <a:pt x="120" y="210"/>
                    <a:pt x="120" y="208"/>
                  </a:cubicBezTo>
                  <a:close/>
                  <a:moveTo>
                    <a:pt x="14" y="141"/>
                  </a:moveTo>
                  <a:cubicBezTo>
                    <a:pt x="14" y="142"/>
                    <a:pt x="15" y="143"/>
                    <a:pt x="16" y="144"/>
                  </a:cubicBezTo>
                  <a:cubicBezTo>
                    <a:pt x="16" y="143"/>
                    <a:pt x="17" y="143"/>
                    <a:pt x="17" y="143"/>
                  </a:cubicBezTo>
                  <a:cubicBezTo>
                    <a:pt x="18" y="142"/>
                    <a:pt x="18" y="142"/>
                    <a:pt x="17" y="142"/>
                  </a:cubicBezTo>
                  <a:cubicBezTo>
                    <a:pt x="16" y="141"/>
                    <a:pt x="15" y="141"/>
                    <a:pt x="14" y="141"/>
                  </a:cubicBezTo>
                  <a:close/>
                  <a:moveTo>
                    <a:pt x="105" y="230"/>
                  </a:moveTo>
                  <a:cubicBezTo>
                    <a:pt x="107" y="230"/>
                    <a:pt x="110" y="230"/>
                    <a:pt x="112" y="230"/>
                  </a:cubicBezTo>
                  <a:cubicBezTo>
                    <a:pt x="112" y="229"/>
                    <a:pt x="112" y="229"/>
                    <a:pt x="112" y="229"/>
                  </a:cubicBezTo>
                  <a:cubicBezTo>
                    <a:pt x="112" y="229"/>
                    <a:pt x="111" y="229"/>
                    <a:pt x="111" y="229"/>
                  </a:cubicBezTo>
                  <a:cubicBezTo>
                    <a:pt x="110" y="229"/>
                    <a:pt x="108" y="229"/>
                    <a:pt x="107" y="229"/>
                  </a:cubicBezTo>
                  <a:cubicBezTo>
                    <a:pt x="106" y="229"/>
                    <a:pt x="106" y="229"/>
                    <a:pt x="105" y="230"/>
                  </a:cubicBezTo>
                  <a:close/>
                  <a:moveTo>
                    <a:pt x="42" y="142"/>
                  </a:moveTo>
                  <a:cubicBezTo>
                    <a:pt x="40" y="142"/>
                    <a:pt x="39" y="142"/>
                    <a:pt x="38" y="142"/>
                  </a:cubicBezTo>
                  <a:cubicBezTo>
                    <a:pt x="38" y="143"/>
                    <a:pt x="38" y="144"/>
                    <a:pt x="39" y="145"/>
                  </a:cubicBezTo>
                  <a:cubicBezTo>
                    <a:pt x="40" y="144"/>
                    <a:pt x="40" y="144"/>
                    <a:pt x="41" y="143"/>
                  </a:cubicBezTo>
                  <a:cubicBezTo>
                    <a:pt x="42" y="143"/>
                    <a:pt x="42" y="143"/>
                    <a:pt x="42" y="142"/>
                  </a:cubicBezTo>
                  <a:close/>
                  <a:moveTo>
                    <a:pt x="105" y="69"/>
                  </a:moveTo>
                  <a:cubicBezTo>
                    <a:pt x="105" y="69"/>
                    <a:pt x="105" y="69"/>
                    <a:pt x="105" y="69"/>
                  </a:cubicBezTo>
                  <a:cubicBezTo>
                    <a:pt x="105" y="69"/>
                    <a:pt x="105" y="68"/>
                    <a:pt x="106" y="68"/>
                  </a:cubicBezTo>
                  <a:cubicBezTo>
                    <a:pt x="106" y="68"/>
                    <a:pt x="106" y="68"/>
                    <a:pt x="106" y="67"/>
                  </a:cubicBezTo>
                  <a:cubicBezTo>
                    <a:pt x="106" y="67"/>
                    <a:pt x="106" y="66"/>
                    <a:pt x="106" y="66"/>
                  </a:cubicBezTo>
                  <a:cubicBezTo>
                    <a:pt x="105" y="66"/>
                    <a:pt x="105" y="66"/>
                    <a:pt x="104" y="66"/>
                  </a:cubicBezTo>
                  <a:cubicBezTo>
                    <a:pt x="104" y="67"/>
                    <a:pt x="104" y="67"/>
                    <a:pt x="104" y="68"/>
                  </a:cubicBezTo>
                  <a:cubicBezTo>
                    <a:pt x="105" y="68"/>
                    <a:pt x="105" y="68"/>
                    <a:pt x="105" y="69"/>
                  </a:cubicBezTo>
                  <a:cubicBezTo>
                    <a:pt x="104" y="69"/>
                    <a:pt x="105" y="69"/>
                    <a:pt x="105" y="69"/>
                  </a:cubicBezTo>
                  <a:close/>
                  <a:moveTo>
                    <a:pt x="111" y="222"/>
                  </a:moveTo>
                  <a:cubicBezTo>
                    <a:pt x="111" y="222"/>
                    <a:pt x="110" y="223"/>
                    <a:pt x="109" y="223"/>
                  </a:cubicBezTo>
                  <a:cubicBezTo>
                    <a:pt x="110" y="224"/>
                    <a:pt x="110" y="224"/>
                    <a:pt x="110" y="225"/>
                  </a:cubicBezTo>
                  <a:cubicBezTo>
                    <a:pt x="111" y="224"/>
                    <a:pt x="112" y="224"/>
                    <a:pt x="113" y="223"/>
                  </a:cubicBezTo>
                  <a:cubicBezTo>
                    <a:pt x="112" y="223"/>
                    <a:pt x="112" y="222"/>
                    <a:pt x="111" y="222"/>
                  </a:cubicBezTo>
                  <a:close/>
                  <a:moveTo>
                    <a:pt x="53" y="150"/>
                  </a:moveTo>
                  <a:cubicBezTo>
                    <a:pt x="52" y="150"/>
                    <a:pt x="51" y="150"/>
                    <a:pt x="50" y="150"/>
                  </a:cubicBezTo>
                  <a:cubicBezTo>
                    <a:pt x="50" y="150"/>
                    <a:pt x="50" y="151"/>
                    <a:pt x="50" y="151"/>
                  </a:cubicBezTo>
                  <a:cubicBezTo>
                    <a:pt x="51" y="151"/>
                    <a:pt x="54" y="151"/>
                    <a:pt x="54" y="151"/>
                  </a:cubicBezTo>
                  <a:cubicBezTo>
                    <a:pt x="54" y="150"/>
                    <a:pt x="53" y="150"/>
                    <a:pt x="53" y="150"/>
                  </a:cubicBezTo>
                  <a:close/>
                  <a:moveTo>
                    <a:pt x="137" y="238"/>
                  </a:moveTo>
                  <a:cubicBezTo>
                    <a:pt x="137" y="238"/>
                    <a:pt x="137" y="238"/>
                    <a:pt x="137" y="238"/>
                  </a:cubicBezTo>
                  <a:cubicBezTo>
                    <a:pt x="136" y="239"/>
                    <a:pt x="135" y="240"/>
                    <a:pt x="134" y="241"/>
                  </a:cubicBezTo>
                  <a:cubicBezTo>
                    <a:pt x="135" y="241"/>
                    <a:pt x="135" y="242"/>
                    <a:pt x="136" y="242"/>
                  </a:cubicBezTo>
                  <a:cubicBezTo>
                    <a:pt x="136" y="241"/>
                    <a:pt x="137" y="240"/>
                    <a:pt x="137" y="238"/>
                  </a:cubicBezTo>
                  <a:close/>
                  <a:moveTo>
                    <a:pt x="115" y="188"/>
                  </a:moveTo>
                  <a:cubicBezTo>
                    <a:pt x="115" y="188"/>
                    <a:pt x="114" y="189"/>
                    <a:pt x="114" y="189"/>
                  </a:cubicBezTo>
                  <a:cubicBezTo>
                    <a:pt x="114" y="189"/>
                    <a:pt x="114" y="189"/>
                    <a:pt x="114" y="189"/>
                  </a:cubicBezTo>
                  <a:cubicBezTo>
                    <a:pt x="114" y="191"/>
                    <a:pt x="114" y="192"/>
                    <a:pt x="114" y="193"/>
                  </a:cubicBezTo>
                  <a:cubicBezTo>
                    <a:pt x="115" y="191"/>
                    <a:pt x="115" y="190"/>
                    <a:pt x="115" y="188"/>
                  </a:cubicBezTo>
                  <a:close/>
                  <a:moveTo>
                    <a:pt x="160" y="208"/>
                  </a:moveTo>
                  <a:cubicBezTo>
                    <a:pt x="160" y="207"/>
                    <a:pt x="160" y="207"/>
                    <a:pt x="159" y="206"/>
                  </a:cubicBezTo>
                  <a:cubicBezTo>
                    <a:pt x="159" y="206"/>
                    <a:pt x="159" y="206"/>
                    <a:pt x="159" y="205"/>
                  </a:cubicBezTo>
                  <a:cubicBezTo>
                    <a:pt x="158" y="206"/>
                    <a:pt x="158" y="207"/>
                    <a:pt x="157" y="208"/>
                  </a:cubicBezTo>
                  <a:cubicBezTo>
                    <a:pt x="158" y="209"/>
                    <a:pt x="158" y="209"/>
                    <a:pt x="158" y="209"/>
                  </a:cubicBezTo>
                  <a:cubicBezTo>
                    <a:pt x="159" y="209"/>
                    <a:pt x="159" y="208"/>
                    <a:pt x="160" y="208"/>
                  </a:cubicBezTo>
                  <a:close/>
                  <a:moveTo>
                    <a:pt x="190" y="187"/>
                  </a:moveTo>
                  <a:cubicBezTo>
                    <a:pt x="189" y="188"/>
                    <a:pt x="188" y="189"/>
                    <a:pt x="188" y="190"/>
                  </a:cubicBezTo>
                  <a:cubicBezTo>
                    <a:pt x="189" y="190"/>
                    <a:pt x="190" y="189"/>
                    <a:pt x="191" y="189"/>
                  </a:cubicBezTo>
                  <a:cubicBezTo>
                    <a:pt x="191" y="188"/>
                    <a:pt x="190" y="188"/>
                    <a:pt x="190" y="187"/>
                  </a:cubicBezTo>
                  <a:close/>
                  <a:moveTo>
                    <a:pt x="118" y="152"/>
                  </a:moveTo>
                  <a:cubicBezTo>
                    <a:pt x="117" y="153"/>
                    <a:pt x="117" y="153"/>
                    <a:pt x="117" y="154"/>
                  </a:cubicBezTo>
                  <a:cubicBezTo>
                    <a:pt x="117" y="154"/>
                    <a:pt x="117" y="155"/>
                    <a:pt x="117" y="155"/>
                  </a:cubicBezTo>
                  <a:cubicBezTo>
                    <a:pt x="117" y="156"/>
                    <a:pt x="117" y="156"/>
                    <a:pt x="117" y="157"/>
                  </a:cubicBezTo>
                  <a:cubicBezTo>
                    <a:pt x="118" y="157"/>
                    <a:pt x="118" y="156"/>
                    <a:pt x="118" y="156"/>
                  </a:cubicBezTo>
                  <a:cubicBezTo>
                    <a:pt x="118" y="155"/>
                    <a:pt x="118" y="154"/>
                    <a:pt x="118" y="152"/>
                  </a:cubicBezTo>
                  <a:cubicBezTo>
                    <a:pt x="118" y="152"/>
                    <a:pt x="118" y="152"/>
                    <a:pt x="118" y="152"/>
                  </a:cubicBezTo>
                  <a:close/>
                  <a:moveTo>
                    <a:pt x="109" y="179"/>
                  </a:moveTo>
                  <a:cubicBezTo>
                    <a:pt x="109" y="179"/>
                    <a:pt x="109" y="179"/>
                    <a:pt x="109" y="179"/>
                  </a:cubicBezTo>
                  <a:cubicBezTo>
                    <a:pt x="111" y="178"/>
                    <a:pt x="111" y="178"/>
                    <a:pt x="111" y="177"/>
                  </a:cubicBezTo>
                  <a:cubicBezTo>
                    <a:pt x="111" y="176"/>
                    <a:pt x="111" y="176"/>
                    <a:pt x="111" y="175"/>
                  </a:cubicBezTo>
                  <a:cubicBezTo>
                    <a:pt x="110" y="175"/>
                    <a:pt x="110" y="176"/>
                    <a:pt x="109" y="176"/>
                  </a:cubicBezTo>
                  <a:cubicBezTo>
                    <a:pt x="109" y="176"/>
                    <a:pt x="109" y="176"/>
                    <a:pt x="109" y="177"/>
                  </a:cubicBezTo>
                  <a:cubicBezTo>
                    <a:pt x="109" y="177"/>
                    <a:pt x="109" y="178"/>
                    <a:pt x="109" y="179"/>
                  </a:cubicBezTo>
                  <a:close/>
                  <a:moveTo>
                    <a:pt x="104" y="11"/>
                  </a:moveTo>
                  <a:cubicBezTo>
                    <a:pt x="104" y="11"/>
                    <a:pt x="104" y="11"/>
                    <a:pt x="104" y="11"/>
                  </a:cubicBezTo>
                  <a:cubicBezTo>
                    <a:pt x="105" y="10"/>
                    <a:pt x="105" y="9"/>
                    <a:pt x="106" y="8"/>
                  </a:cubicBezTo>
                  <a:cubicBezTo>
                    <a:pt x="106" y="7"/>
                    <a:pt x="105" y="6"/>
                    <a:pt x="105" y="6"/>
                  </a:cubicBezTo>
                  <a:cubicBezTo>
                    <a:pt x="105" y="6"/>
                    <a:pt x="105" y="6"/>
                    <a:pt x="105" y="6"/>
                  </a:cubicBezTo>
                  <a:cubicBezTo>
                    <a:pt x="105" y="7"/>
                    <a:pt x="104" y="9"/>
                    <a:pt x="104" y="11"/>
                  </a:cubicBezTo>
                  <a:close/>
                  <a:moveTo>
                    <a:pt x="111" y="7"/>
                  </a:moveTo>
                  <a:cubicBezTo>
                    <a:pt x="110" y="7"/>
                    <a:pt x="109" y="8"/>
                    <a:pt x="109" y="9"/>
                  </a:cubicBezTo>
                  <a:cubicBezTo>
                    <a:pt x="110" y="9"/>
                    <a:pt x="110" y="9"/>
                    <a:pt x="111" y="9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11" y="8"/>
                    <a:pt x="111" y="8"/>
                    <a:pt x="111" y="7"/>
                  </a:cubicBezTo>
                  <a:close/>
                  <a:moveTo>
                    <a:pt x="109" y="184"/>
                  </a:moveTo>
                  <a:cubicBezTo>
                    <a:pt x="109" y="184"/>
                    <a:pt x="109" y="184"/>
                    <a:pt x="109" y="184"/>
                  </a:cubicBezTo>
                  <a:cubicBezTo>
                    <a:pt x="110" y="184"/>
                    <a:pt x="110" y="183"/>
                    <a:pt x="110" y="183"/>
                  </a:cubicBezTo>
                  <a:cubicBezTo>
                    <a:pt x="111" y="183"/>
                    <a:pt x="111" y="183"/>
                    <a:pt x="111" y="183"/>
                  </a:cubicBezTo>
                  <a:cubicBezTo>
                    <a:pt x="111" y="182"/>
                    <a:pt x="111" y="181"/>
                    <a:pt x="111" y="180"/>
                  </a:cubicBezTo>
                  <a:cubicBezTo>
                    <a:pt x="110" y="180"/>
                    <a:pt x="110" y="180"/>
                    <a:pt x="109" y="181"/>
                  </a:cubicBezTo>
                  <a:cubicBezTo>
                    <a:pt x="109" y="182"/>
                    <a:pt x="109" y="183"/>
                    <a:pt x="109" y="184"/>
                  </a:cubicBezTo>
                  <a:close/>
                  <a:moveTo>
                    <a:pt x="124" y="230"/>
                  </a:moveTo>
                  <a:cubicBezTo>
                    <a:pt x="123" y="229"/>
                    <a:pt x="123" y="229"/>
                    <a:pt x="123" y="229"/>
                  </a:cubicBezTo>
                  <a:cubicBezTo>
                    <a:pt x="121" y="229"/>
                    <a:pt x="119" y="229"/>
                    <a:pt x="117" y="229"/>
                  </a:cubicBezTo>
                  <a:cubicBezTo>
                    <a:pt x="116" y="229"/>
                    <a:pt x="116" y="229"/>
                    <a:pt x="115" y="230"/>
                  </a:cubicBezTo>
                  <a:cubicBezTo>
                    <a:pt x="118" y="230"/>
                    <a:pt x="121" y="230"/>
                    <a:pt x="124" y="230"/>
                  </a:cubicBezTo>
                  <a:close/>
                  <a:moveTo>
                    <a:pt x="154" y="193"/>
                  </a:moveTo>
                  <a:cubicBezTo>
                    <a:pt x="153" y="193"/>
                    <a:pt x="153" y="193"/>
                    <a:pt x="152" y="194"/>
                  </a:cubicBezTo>
                  <a:cubicBezTo>
                    <a:pt x="152" y="194"/>
                    <a:pt x="151" y="195"/>
                    <a:pt x="151" y="195"/>
                  </a:cubicBezTo>
                  <a:cubicBezTo>
                    <a:pt x="150" y="196"/>
                    <a:pt x="150" y="197"/>
                    <a:pt x="149" y="198"/>
                  </a:cubicBezTo>
                  <a:cubicBezTo>
                    <a:pt x="149" y="198"/>
                    <a:pt x="149" y="198"/>
                    <a:pt x="149" y="198"/>
                  </a:cubicBezTo>
                  <a:cubicBezTo>
                    <a:pt x="151" y="197"/>
                    <a:pt x="152" y="195"/>
                    <a:pt x="154" y="193"/>
                  </a:cubicBezTo>
                  <a:close/>
                  <a:moveTo>
                    <a:pt x="108" y="150"/>
                  </a:moveTo>
                  <a:cubicBezTo>
                    <a:pt x="108" y="150"/>
                    <a:pt x="107" y="150"/>
                    <a:pt x="107" y="150"/>
                  </a:cubicBezTo>
                  <a:cubicBezTo>
                    <a:pt x="107" y="151"/>
                    <a:pt x="107" y="153"/>
                    <a:pt x="107" y="154"/>
                  </a:cubicBezTo>
                  <a:cubicBezTo>
                    <a:pt x="108" y="152"/>
                    <a:pt x="109" y="151"/>
                    <a:pt x="108" y="150"/>
                  </a:cubicBezTo>
                  <a:close/>
                  <a:moveTo>
                    <a:pt x="115" y="158"/>
                  </a:moveTo>
                  <a:cubicBezTo>
                    <a:pt x="115" y="157"/>
                    <a:pt x="115" y="156"/>
                    <a:pt x="115" y="155"/>
                  </a:cubicBezTo>
                  <a:cubicBezTo>
                    <a:pt x="114" y="156"/>
                    <a:pt x="114" y="157"/>
                    <a:pt x="113" y="157"/>
                  </a:cubicBezTo>
                  <a:cubicBezTo>
                    <a:pt x="113" y="158"/>
                    <a:pt x="113" y="158"/>
                    <a:pt x="113" y="159"/>
                  </a:cubicBezTo>
                  <a:cubicBezTo>
                    <a:pt x="113" y="159"/>
                    <a:pt x="114" y="159"/>
                    <a:pt x="114" y="159"/>
                  </a:cubicBezTo>
                  <a:cubicBezTo>
                    <a:pt x="114" y="158"/>
                    <a:pt x="114" y="158"/>
                    <a:pt x="115" y="158"/>
                  </a:cubicBezTo>
                  <a:close/>
                  <a:moveTo>
                    <a:pt x="93" y="234"/>
                  </a:moveTo>
                  <a:cubicBezTo>
                    <a:pt x="96" y="234"/>
                    <a:pt x="99" y="234"/>
                    <a:pt x="102" y="234"/>
                  </a:cubicBezTo>
                  <a:cubicBezTo>
                    <a:pt x="102" y="234"/>
                    <a:pt x="102" y="234"/>
                    <a:pt x="101" y="234"/>
                  </a:cubicBezTo>
                  <a:cubicBezTo>
                    <a:pt x="99" y="234"/>
                    <a:pt x="96" y="233"/>
                    <a:pt x="94" y="233"/>
                  </a:cubicBezTo>
                  <a:cubicBezTo>
                    <a:pt x="93" y="233"/>
                    <a:pt x="93" y="233"/>
                    <a:pt x="93" y="234"/>
                  </a:cubicBezTo>
                  <a:close/>
                  <a:moveTo>
                    <a:pt x="178" y="189"/>
                  </a:moveTo>
                  <a:cubicBezTo>
                    <a:pt x="179" y="188"/>
                    <a:pt x="180" y="186"/>
                    <a:pt x="180" y="185"/>
                  </a:cubicBezTo>
                  <a:cubicBezTo>
                    <a:pt x="179" y="186"/>
                    <a:pt x="179" y="186"/>
                    <a:pt x="179" y="186"/>
                  </a:cubicBezTo>
                  <a:cubicBezTo>
                    <a:pt x="179" y="186"/>
                    <a:pt x="178" y="187"/>
                    <a:pt x="178" y="187"/>
                  </a:cubicBezTo>
                  <a:cubicBezTo>
                    <a:pt x="177" y="188"/>
                    <a:pt x="177" y="188"/>
                    <a:pt x="178" y="189"/>
                  </a:cubicBezTo>
                  <a:cubicBezTo>
                    <a:pt x="178" y="189"/>
                    <a:pt x="178" y="189"/>
                    <a:pt x="178" y="189"/>
                  </a:cubicBezTo>
                  <a:close/>
                  <a:moveTo>
                    <a:pt x="107" y="127"/>
                  </a:moveTo>
                  <a:cubicBezTo>
                    <a:pt x="107" y="129"/>
                    <a:pt x="107" y="130"/>
                    <a:pt x="107" y="132"/>
                  </a:cubicBezTo>
                  <a:cubicBezTo>
                    <a:pt x="107" y="132"/>
                    <a:pt x="107" y="132"/>
                    <a:pt x="107" y="132"/>
                  </a:cubicBezTo>
                  <a:cubicBezTo>
                    <a:pt x="107" y="132"/>
                    <a:pt x="107" y="132"/>
                    <a:pt x="107" y="132"/>
                  </a:cubicBezTo>
                  <a:cubicBezTo>
                    <a:pt x="107" y="131"/>
                    <a:pt x="108" y="131"/>
                    <a:pt x="108" y="130"/>
                  </a:cubicBezTo>
                  <a:cubicBezTo>
                    <a:pt x="108" y="129"/>
                    <a:pt x="108" y="128"/>
                    <a:pt x="108" y="127"/>
                  </a:cubicBezTo>
                  <a:cubicBezTo>
                    <a:pt x="107" y="127"/>
                    <a:pt x="107" y="127"/>
                    <a:pt x="107" y="127"/>
                  </a:cubicBezTo>
                  <a:close/>
                  <a:moveTo>
                    <a:pt x="106" y="208"/>
                  </a:moveTo>
                  <a:cubicBezTo>
                    <a:pt x="106" y="209"/>
                    <a:pt x="106" y="210"/>
                    <a:pt x="106" y="211"/>
                  </a:cubicBezTo>
                  <a:cubicBezTo>
                    <a:pt x="107" y="210"/>
                    <a:pt x="108" y="210"/>
                    <a:pt x="109" y="209"/>
                  </a:cubicBezTo>
                  <a:cubicBezTo>
                    <a:pt x="108" y="208"/>
                    <a:pt x="107" y="208"/>
                    <a:pt x="106" y="208"/>
                  </a:cubicBezTo>
                  <a:close/>
                  <a:moveTo>
                    <a:pt x="96" y="81"/>
                  </a:moveTo>
                  <a:cubicBezTo>
                    <a:pt x="96" y="81"/>
                    <a:pt x="96" y="81"/>
                    <a:pt x="96" y="81"/>
                  </a:cubicBezTo>
                  <a:cubicBezTo>
                    <a:pt x="97" y="81"/>
                    <a:pt x="97" y="81"/>
                    <a:pt x="98" y="81"/>
                  </a:cubicBezTo>
                  <a:cubicBezTo>
                    <a:pt x="99" y="81"/>
                    <a:pt x="101" y="80"/>
                    <a:pt x="102" y="79"/>
                  </a:cubicBezTo>
                  <a:cubicBezTo>
                    <a:pt x="102" y="79"/>
                    <a:pt x="102" y="79"/>
                    <a:pt x="102" y="79"/>
                  </a:cubicBezTo>
                  <a:cubicBezTo>
                    <a:pt x="102" y="79"/>
                    <a:pt x="102" y="79"/>
                    <a:pt x="102" y="79"/>
                  </a:cubicBezTo>
                  <a:cubicBezTo>
                    <a:pt x="102" y="79"/>
                    <a:pt x="102" y="79"/>
                    <a:pt x="102" y="79"/>
                  </a:cubicBezTo>
                  <a:cubicBezTo>
                    <a:pt x="101" y="79"/>
                    <a:pt x="100" y="79"/>
                    <a:pt x="99" y="80"/>
                  </a:cubicBezTo>
                  <a:cubicBezTo>
                    <a:pt x="98" y="80"/>
                    <a:pt x="97" y="81"/>
                    <a:pt x="96" y="81"/>
                  </a:cubicBezTo>
                  <a:close/>
                  <a:moveTo>
                    <a:pt x="112" y="71"/>
                  </a:moveTo>
                  <a:cubicBezTo>
                    <a:pt x="110" y="73"/>
                    <a:pt x="109" y="75"/>
                    <a:pt x="108" y="76"/>
                  </a:cubicBezTo>
                  <a:cubicBezTo>
                    <a:pt x="109" y="75"/>
                    <a:pt x="109" y="75"/>
                    <a:pt x="110" y="74"/>
                  </a:cubicBezTo>
                  <a:cubicBezTo>
                    <a:pt x="111" y="74"/>
                    <a:pt x="111" y="74"/>
                    <a:pt x="112" y="74"/>
                  </a:cubicBezTo>
                  <a:cubicBezTo>
                    <a:pt x="112" y="73"/>
                    <a:pt x="112" y="72"/>
                    <a:pt x="112" y="71"/>
                  </a:cubicBezTo>
                  <a:close/>
                  <a:moveTo>
                    <a:pt x="160" y="186"/>
                  </a:moveTo>
                  <a:cubicBezTo>
                    <a:pt x="160" y="186"/>
                    <a:pt x="160" y="186"/>
                    <a:pt x="160" y="186"/>
                  </a:cubicBezTo>
                  <a:cubicBezTo>
                    <a:pt x="161" y="185"/>
                    <a:pt x="160" y="184"/>
                    <a:pt x="160" y="183"/>
                  </a:cubicBezTo>
                  <a:cubicBezTo>
                    <a:pt x="159" y="182"/>
                    <a:pt x="159" y="183"/>
                    <a:pt x="158" y="184"/>
                  </a:cubicBezTo>
                  <a:cubicBezTo>
                    <a:pt x="159" y="184"/>
                    <a:pt x="160" y="185"/>
                    <a:pt x="160" y="186"/>
                  </a:cubicBezTo>
                  <a:close/>
                  <a:moveTo>
                    <a:pt x="175" y="239"/>
                  </a:moveTo>
                  <a:cubicBezTo>
                    <a:pt x="176" y="239"/>
                    <a:pt x="176" y="240"/>
                    <a:pt x="176" y="240"/>
                  </a:cubicBezTo>
                  <a:cubicBezTo>
                    <a:pt x="176" y="240"/>
                    <a:pt x="177" y="239"/>
                    <a:pt x="177" y="239"/>
                  </a:cubicBezTo>
                  <a:cubicBezTo>
                    <a:pt x="178" y="239"/>
                    <a:pt x="178" y="239"/>
                    <a:pt x="178" y="239"/>
                  </a:cubicBezTo>
                  <a:cubicBezTo>
                    <a:pt x="178" y="239"/>
                    <a:pt x="178" y="238"/>
                    <a:pt x="177" y="238"/>
                  </a:cubicBezTo>
                  <a:cubicBezTo>
                    <a:pt x="177" y="238"/>
                    <a:pt x="176" y="237"/>
                    <a:pt x="176" y="237"/>
                  </a:cubicBezTo>
                  <a:cubicBezTo>
                    <a:pt x="176" y="238"/>
                    <a:pt x="176" y="238"/>
                    <a:pt x="175" y="239"/>
                  </a:cubicBezTo>
                  <a:close/>
                  <a:moveTo>
                    <a:pt x="114" y="222"/>
                  </a:moveTo>
                  <a:cubicBezTo>
                    <a:pt x="115" y="222"/>
                    <a:pt x="115" y="221"/>
                    <a:pt x="116" y="221"/>
                  </a:cubicBezTo>
                  <a:cubicBezTo>
                    <a:pt x="115" y="220"/>
                    <a:pt x="115" y="220"/>
                    <a:pt x="114" y="219"/>
                  </a:cubicBezTo>
                  <a:cubicBezTo>
                    <a:pt x="114" y="220"/>
                    <a:pt x="113" y="220"/>
                    <a:pt x="113" y="220"/>
                  </a:cubicBezTo>
                  <a:cubicBezTo>
                    <a:pt x="113" y="221"/>
                    <a:pt x="114" y="221"/>
                    <a:pt x="114" y="222"/>
                  </a:cubicBezTo>
                  <a:close/>
                  <a:moveTo>
                    <a:pt x="33" y="147"/>
                  </a:moveTo>
                  <a:cubicBezTo>
                    <a:pt x="34" y="147"/>
                    <a:pt x="34" y="147"/>
                    <a:pt x="34" y="147"/>
                  </a:cubicBezTo>
                  <a:cubicBezTo>
                    <a:pt x="34" y="146"/>
                    <a:pt x="34" y="145"/>
                    <a:pt x="35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4"/>
                    <a:pt x="33" y="145"/>
                    <a:pt x="32" y="145"/>
                  </a:cubicBezTo>
                  <a:cubicBezTo>
                    <a:pt x="33" y="146"/>
                    <a:pt x="33" y="147"/>
                    <a:pt x="33" y="147"/>
                  </a:cubicBezTo>
                  <a:close/>
                  <a:moveTo>
                    <a:pt x="94" y="212"/>
                  </a:moveTo>
                  <a:cubicBezTo>
                    <a:pt x="94" y="212"/>
                    <a:pt x="94" y="212"/>
                    <a:pt x="94" y="212"/>
                  </a:cubicBezTo>
                  <a:cubicBezTo>
                    <a:pt x="95" y="212"/>
                    <a:pt x="96" y="212"/>
                    <a:pt x="97" y="212"/>
                  </a:cubicBezTo>
                  <a:cubicBezTo>
                    <a:pt x="97" y="211"/>
                    <a:pt x="96" y="211"/>
                    <a:pt x="95" y="210"/>
                  </a:cubicBezTo>
                  <a:cubicBezTo>
                    <a:pt x="95" y="210"/>
                    <a:pt x="95" y="211"/>
                    <a:pt x="94" y="212"/>
                  </a:cubicBezTo>
                  <a:close/>
                  <a:moveTo>
                    <a:pt x="109" y="189"/>
                  </a:moveTo>
                  <a:cubicBezTo>
                    <a:pt x="110" y="189"/>
                    <a:pt x="111" y="188"/>
                    <a:pt x="111" y="187"/>
                  </a:cubicBezTo>
                  <a:cubicBezTo>
                    <a:pt x="111" y="187"/>
                    <a:pt x="111" y="186"/>
                    <a:pt x="111" y="186"/>
                  </a:cubicBezTo>
                  <a:cubicBezTo>
                    <a:pt x="111" y="186"/>
                    <a:pt x="111" y="186"/>
                    <a:pt x="111" y="185"/>
                  </a:cubicBezTo>
                  <a:cubicBezTo>
                    <a:pt x="110" y="186"/>
                    <a:pt x="110" y="186"/>
                    <a:pt x="109" y="186"/>
                  </a:cubicBezTo>
                  <a:cubicBezTo>
                    <a:pt x="109" y="187"/>
                    <a:pt x="109" y="187"/>
                    <a:pt x="109" y="187"/>
                  </a:cubicBezTo>
                  <a:cubicBezTo>
                    <a:pt x="109" y="188"/>
                    <a:pt x="109" y="188"/>
                    <a:pt x="109" y="189"/>
                  </a:cubicBezTo>
                  <a:close/>
                  <a:moveTo>
                    <a:pt x="112" y="144"/>
                  </a:moveTo>
                  <a:cubicBezTo>
                    <a:pt x="113" y="144"/>
                    <a:pt x="114" y="144"/>
                    <a:pt x="114" y="143"/>
                  </a:cubicBezTo>
                  <a:cubicBezTo>
                    <a:pt x="114" y="143"/>
                    <a:pt x="114" y="143"/>
                    <a:pt x="114" y="143"/>
                  </a:cubicBezTo>
                  <a:cubicBezTo>
                    <a:pt x="114" y="142"/>
                    <a:pt x="114" y="142"/>
                    <a:pt x="114" y="141"/>
                  </a:cubicBezTo>
                  <a:cubicBezTo>
                    <a:pt x="114" y="142"/>
                    <a:pt x="113" y="142"/>
                    <a:pt x="113" y="143"/>
                  </a:cubicBezTo>
                  <a:cubicBezTo>
                    <a:pt x="113" y="143"/>
                    <a:pt x="113" y="143"/>
                    <a:pt x="112" y="143"/>
                  </a:cubicBezTo>
                  <a:cubicBezTo>
                    <a:pt x="112" y="144"/>
                    <a:pt x="112" y="144"/>
                    <a:pt x="112" y="144"/>
                  </a:cubicBezTo>
                  <a:close/>
                  <a:moveTo>
                    <a:pt x="119" y="223"/>
                  </a:moveTo>
                  <a:cubicBezTo>
                    <a:pt x="118" y="225"/>
                    <a:pt x="117" y="226"/>
                    <a:pt x="116" y="227"/>
                  </a:cubicBezTo>
                  <a:cubicBezTo>
                    <a:pt x="116" y="227"/>
                    <a:pt x="116" y="227"/>
                    <a:pt x="116" y="227"/>
                  </a:cubicBezTo>
                  <a:cubicBezTo>
                    <a:pt x="118" y="226"/>
                    <a:pt x="119" y="225"/>
                    <a:pt x="121" y="224"/>
                  </a:cubicBezTo>
                  <a:cubicBezTo>
                    <a:pt x="120" y="224"/>
                    <a:pt x="120" y="224"/>
                    <a:pt x="119" y="223"/>
                  </a:cubicBezTo>
                  <a:close/>
                  <a:moveTo>
                    <a:pt x="37" y="251"/>
                  </a:moveTo>
                  <a:cubicBezTo>
                    <a:pt x="38" y="252"/>
                    <a:pt x="41" y="254"/>
                    <a:pt x="41" y="254"/>
                  </a:cubicBezTo>
                  <a:cubicBezTo>
                    <a:pt x="40" y="253"/>
                    <a:pt x="39" y="252"/>
                    <a:pt x="38" y="250"/>
                  </a:cubicBezTo>
                  <a:cubicBezTo>
                    <a:pt x="38" y="250"/>
                    <a:pt x="37" y="251"/>
                    <a:pt x="37" y="251"/>
                  </a:cubicBezTo>
                  <a:close/>
                  <a:moveTo>
                    <a:pt x="115" y="216"/>
                  </a:moveTo>
                  <a:cubicBezTo>
                    <a:pt x="114" y="215"/>
                    <a:pt x="114" y="214"/>
                    <a:pt x="113" y="213"/>
                  </a:cubicBezTo>
                  <a:cubicBezTo>
                    <a:pt x="113" y="214"/>
                    <a:pt x="112" y="214"/>
                    <a:pt x="112" y="215"/>
                  </a:cubicBezTo>
                  <a:cubicBezTo>
                    <a:pt x="112" y="215"/>
                    <a:pt x="112" y="215"/>
                    <a:pt x="112" y="215"/>
                  </a:cubicBezTo>
                  <a:cubicBezTo>
                    <a:pt x="113" y="215"/>
                    <a:pt x="114" y="215"/>
                    <a:pt x="115" y="216"/>
                  </a:cubicBezTo>
                  <a:close/>
                  <a:moveTo>
                    <a:pt x="35" y="209"/>
                  </a:moveTo>
                  <a:cubicBezTo>
                    <a:pt x="35" y="211"/>
                    <a:pt x="35" y="213"/>
                    <a:pt x="35" y="214"/>
                  </a:cubicBezTo>
                  <a:cubicBezTo>
                    <a:pt x="36" y="214"/>
                    <a:pt x="36" y="214"/>
                    <a:pt x="36" y="214"/>
                  </a:cubicBezTo>
                  <a:cubicBezTo>
                    <a:pt x="36" y="213"/>
                    <a:pt x="36" y="212"/>
                    <a:pt x="36" y="211"/>
                  </a:cubicBezTo>
                  <a:cubicBezTo>
                    <a:pt x="36" y="210"/>
                    <a:pt x="36" y="210"/>
                    <a:pt x="35" y="209"/>
                  </a:cubicBezTo>
                  <a:close/>
                  <a:moveTo>
                    <a:pt x="33" y="247"/>
                  </a:moveTo>
                  <a:cubicBezTo>
                    <a:pt x="34" y="248"/>
                    <a:pt x="34" y="249"/>
                    <a:pt x="35" y="249"/>
                  </a:cubicBezTo>
                  <a:cubicBezTo>
                    <a:pt x="35" y="249"/>
                    <a:pt x="35" y="249"/>
                    <a:pt x="36" y="249"/>
                  </a:cubicBezTo>
                  <a:cubicBezTo>
                    <a:pt x="36" y="248"/>
                    <a:pt x="36" y="248"/>
                    <a:pt x="35" y="247"/>
                  </a:cubicBezTo>
                  <a:cubicBezTo>
                    <a:pt x="35" y="247"/>
                    <a:pt x="34" y="247"/>
                    <a:pt x="33" y="247"/>
                  </a:cubicBezTo>
                  <a:close/>
                  <a:moveTo>
                    <a:pt x="154" y="240"/>
                  </a:moveTo>
                  <a:cubicBezTo>
                    <a:pt x="154" y="240"/>
                    <a:pt x="154" y="240"/>
                    <a:pt x="153" y="240"/>
                  </a:cubicBezTo>
                  <a:cubicBezTo>
                    <a:pt x="153" y="240"/>
                    <a:pt x="152" y="241"/>
                    <a:pt x="152" y="241"/>
                  </a:cubicBezTo>
                  <a:cubicBezTo>
                    <a:pt x="154" y="242"/>
                    <a:pt x="155" y="242"/>
                    <a:pt x="157" y="241"/>
                  </a:cubicBezTo>
                  <a:cubicBezTo>
                    <a:pt x="157" y="241"/>
                    <a:pt x="157" y="241"/>
                    <a:pt x="157" y="240"/>
                  </a:cubicBezTo>
                  <a:cubicBezTo>
                    <a:pt x="156" y="241"/>
                    <a:pt x="156" y="241"/>
                    <a:pt x="156" y="241"/>
                  </a:cubicBezTo>
                  <a:cubicBezTo>
                    <a:pt x="155" y="241"/>
                    <a:pt x="155" y="242"/>
                    <a:pt x="155" y="242"/>
                  </a:cubicBezTo>
                  <a:cubicBezTo>
                    <a:pt x="154" y="242"/>
                    <a:pt x="153" y="242"/>
                    <a:pt x="153" y="241"/>
                  </a:cubicBezTo>
                  <a:cubicBezTo>
                    <a:pt x="153" y="241"/>
                    <a:pt x="154" y="240"/>
                    <a:pt x="154" y="240"/>
                  </a:cubicBezTo>
                  <a:close/>
                  <a:moveTo>
                    <a:pt x="42" y="41"/>
                  </a:moveTo>
                  <a:cubicBezTo>
                    <a:pt x="41" y="40"/>
                    <a:pt x="41" y="40"/>
                    <a:pt x="40" y="40"/>
                  </a:cubicBezTo>
                  <a:cubicBezTo>
                    <a:pt x="39" y="40"/>
                    <a:pt x="39" y="39"/>
                    <a:pt x="38" y="39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8" y="40"/>
                    <a:pt x="38" y="40"/>
                    <a:pt x="37" y="40"/>
                  </a:cubicBezTo>
                  <a:cubicBezTo>
                    <a:pt x="39" y="41"/>
                    <a:pt x="40" y="41"/>
                    <a:pt x="42" y="41"/>
                  </a:cubicBezTo>
                  <a:close/>
                  <a:moveTo>
                    <a:pt x="174" y="237"/>
                  </a:moveTo>
                  <a:cubicBezTo>
                    <a:pt x="174" y="236"/>
                    <a:pt x="173" y="232"/>
                    <a:pt x="172" y="231"/>
                  </a:cubicBezTo>
                  <a:cubicBezTo>
                    <a:pt x="173" y="233"/>
                    <a:pt x="173" y="235"/>
                    <a:pt x="174" y="237"/>
                  </a:cubicBezTo>
                  <a:close/>
                  <a:moveTo>
                    <a:pt x="190" y="71"/>
                  </a:moveTo>
                  <a:cubicBezTo>
                    <a:pt x="191" y="71"/>
                    <a:pt x="192" y="73"/>
                    <a:pt x="192" y="74"/>
                  </a:cubicBezTo>
                  <a:cubicBezTo>
                    <a:pt x="193" y="75"/>
                    <a:pt x="193" y="76"/>
                    <a:pt x="193" y="77"/>
                  </a:cubicBezTo>
                  <a:cubicBezTo>
                    <a:pt x="194" y="75"/>
                    <a:pt x="192" y="71"/>
                    <a:pt x="190" y="71"/>
                  </a:cubicBezTo>
                  <a:close/>
                  <a:moveTo>
                    <a:pt x="115" y="212"/>
                  </a:moveTo>
                  <a:cubicBezTo>
                    <a:pt x="115" y="213"/>
                    <a:pt x="116" y="214"/>
                    <a:pt x="116" y="215"/>
                  </a:cubicBezTo>
                  <a:cubicBezTo>
                    <a:pt x="117" y="215"/>
                    <a:pt x="117" y="214"/>
                    <a:pt x="117" y="214"/>
                  </a:cubicBezTo>
                  <a:cubicBezTo>
                    <a:pt x="117" y="214"/>
                    <a:pt x="117" y="213"/>
                    <a:pt x="117" y="213"/>
                  </a:cubicBezTo>
                  <a:cubicBezTo>
                    <a:pt x="116" y="212"/>
                    <a:pt x="116" y="212"/>
                    <a:pt x="115" y="212"/>
                  </a:cubicBezTo>
                  <a:cubicBezTo>
                    <a:pt x="115" y="212"/>
                    <a:pt x="115" y="212"/>
                    <a:pt x="115" y="212"/>
                  </a:cubicBezTo>
                  <a:cubicBezTo>
                    <a:pt x="115" y="212"/>
                    <a:pt x="115" y="212"/>
                    <a:pt x="115" y="212"/>
                  </a:cubicBezTo>
                  <a:close/>
                  <a:moveTo>
                    <a:pt x="177" y="71"/>
                  </a:moveTo>
                  <a:cubicBezTo>
                    <a:pt x="177" y="71"/>
                    <a:pt x="177" y="71"/>
                    <a:pt x="177" y="71"/>
                  </a:cubicBezTo>
                  <a:cubicBezTo>
                    <a:pt x="178" y="70"/>
                    <a:pt x="179" y="70"/>
                    <a:pt x="180" y="69"/>
                  </a:cubicBezTo>
                  <a:cubicBezTo>
                    <a:pt x="181" y="69"/>
                    <a:pt x="182" y="68"/>
                    <a:pt x="183" y="68"/>
                  </a:cubicBezTo>
                  <a:cubicBezTo>
                    <a:pt x="182" y="68"/>
                    <a:pt x="180" y="68"/>
                    <a:pt x="179" y="69"/>
                  </a:cubicBezTo>
                  <a:cubicBezTo>
                    <a:pt x="179" y="69"/>
                    <a:pt x="179" y="69"/>
                    <a:pt x="179" y="69"/>
                  </a:cubicBezTo>
                  <a:cubicBezTo>
                    <a:pt x="178" y="70"/>
                    <a:pt x="178" y="70"/>
                    <a:pt x="177" y="71"/>
                  </a:cubicBezTo>
                  <a:close/>
                  <a:moveTo>
                    <a:pt x="60" y="200"/>
                  </a:moveTo>
                  <a:cubicBezTo>
                    <a:pt x="59" y="200"/>
                    <a:pt x="58" y="201"/>
                    <a:pt x="56" y="201"/>
                  </a:cubicBezTo>
                  <a:cubicBezTo>
                    <a:pt x="56" y="201"/>
                    <a:pt x="56" y="201"/>
                    <a:pt x="56" y="202"/>
                  </a:cubicBezTo>
                  <a:cubicBezTo>
                    <a:pt x="58" y="201"/>
                    <a:pt x="59" y="201"/>
                    <a:pt x="60" y="201"/>
                  </a:cubicBezTo>
                  <a:cubicBezTo>
                    <a:pt x="60" y="201"/>
                    <a:pt x="60" y="200"/>
                    <a:pt x="60" y="200"/>
                  </a:cubicBezTo>
                  <a:close/>
                  <a:moveTo>
                    <a:pt x="106" y="60"/>
                  </a:moveTo>
                  <a:cubicBezTo>
                    <a:pt x="105" y="59"/>
                    <a:pt x="105" y="59"/>
                    <a:pt x="104" y="59"/>
                  </a:cubicBezTo>
                  <a:cubicBezTo>
                    <a:pt x="104" y="60"/>
                    <a:pt x="104" y="60"/>
                    <a:pt x="104" y="61"/>
                  </a:cubicBezTo>
                  <a:cubicBezTo>
                    <a:pt x="104" y="61"/>
                    <a:pt x="105" y="61"/>
                    <a:pt x="105" y="61"/>
                  </a:cubicBezTo>
                  <a:cubicBezTo>
                    <a:pt x="106" y="61"/>
                    <a:pt x="106" y="60"/>
                    <a:pt x="106" y="60"/>
                  </a:cubicBezTo>
                  <a:close/>
                  <a:moveTo>
                    <a:pt x="106" y="221"/>
                  </a:moveTo>
                  <a:cubicBezTo>
                    <a:pt x="106" y="221"/>
                    <a:pt x="105" y="220"/>
                    <a:pt x="105" y="220"/>
                  </a:cubicBezTo>
                  <a:cubicBezTo>
                    <a:pt x="105" y="221"/>
                    <a:pt x="104" y="221"/>
                    <a:pt x="103" y="222"/>
                  </a:cubicBezTo>
                  <a:cubicBezTo>
                    <a:pt x="104" y="222"/>
                    <a:pt x="104" y="222"/>
                    <a:pt x="105" y="222"/>
                  </a:cubicBezTo>
                  <a:cubicBezTo>
                    <a:pt x="105" y="222"/>
                    <a:pt x="106" y="222"/>
                    <a:pt x="106" y="221"/>
                  </a:cubicBezTo>
                  <a:close/>
                  <a:moveTo>
                    <a:pt x="124" y="206"/>
                  </a:moveTo>
                  <a:cubicBezTo>
                    <a:pt x="125" y="205"/>
                    <a:pt x="126" y="204"/>
                    <a:pt x="128" y="203"/>
                  </a:cubicBezTo>
                  <a:cubicBezTo>
                    <a:pt x="127" y="203"/>
                    <a:pt x="126" y="203"/>
                    <a:pt x="126" y="203"/>
                  </a:cubicBezTo>
                  <a:cubicBezTo>
                    <a:pt x="126" y="204"/>
                    <a:pt x="126" y="204"/>
                    <a:pt x="125" y="204"/>
                  </a:cubicBezTo>
                  <a:cubicBezTo>
                    <a:pt x="124" y="205"/>
                    <a:pt x="124" y="205"/>
                    <a:pt x="124" y="205"/>
                  </a:cubicBezTo>
                  <a:cubicBezTo>
                    <a:pt x="124" y="205"/>
                    <a:pt x="123" y="205"/>
                    <a:pt x="124" y="206"/>
                  </a:cubicBezTo>
                  <a:close/>
                  <a:moveTo>
                    <a:pt x="114" y="206"/>
                  </a:moveTo>
                  <a:cubicBezTo>
                    <a:pt x="114" y="207"/>
                    <a:pt x="113" y="207"/>
                    <a:pt x="112" y="208"/>
                  </a:cubicBezTo>
                  <a:cubicBezTo>
                    <a:pt x="113" y="209"/>
                    <a:pt x="113" y="209"/>
                    <a:pt x="114" y="210"/>
                  </a:cubicBezTo>
                  <a:cubicBezTo>
                    <a:pt x="113" y="208"/>
                    <a:pt x="114" y="207"/>
                    <a:pt x="114" y="206"/>
                  </a:cubicBezTo>
                  <a:close/>
                  <a:moveTo>
                    <a:pt x="31" y="146"/>
                  </a:moveTo>
                  <a:cubicBezTo>
                    <a:pt x="30" y="147"/>
                    <a:pt x="29" y="148"/>
                    <a:pt x="29" y="149"/>
                  </a:cubicBezTo>
                  <a:cubicBezTo>
                    <a:pt x="29" y="149"/>
                    <a:pt x="29" y="149"/>
                    <a:pt x="29" y="149"/>
                  </a:cubicBezTo>
                  <a:cubicBezTo>
                    <a:pt x="30" y="149"/>
                    <a:pt x="31" y="148"/>
                    <a:pt x="32" y="148"/>
                  </a:cubicBezTo>
                  <a:cubicBezTo>
                    <a:pt x="32" y="148"/>
                    <a:pt x="32" y="148"/>
                    <a:pt x="32" y="147"/>
                  </a:cubicBezTo>
                  <a:cubicBezTo>
                    <a:pt x="31" y="147"/>
                    <a:pt x="31" y="147"/>
                    <a:pt x="31" y="146"/>
                  </a:cubicBezTo>
                  <a:close/>
                  <a:moveTo>
                    <a:pt x="53" y="44"/>
                  </a:moveTo>
                  <a:cubicBezTo>
                    <a:pt x="53" y="44"/>
                    <a:pt x="53" y="44"/>
                    <a:pt x="53" y="44"/>
                  </a:cubicBezTo>
                  <a:cubicBezTo>
                    <a:pt x="50" y="43"/>
                    <a:pt x="46" y="42"/>
                    <a:pt x="42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6" y="42"/>
                    <a:pt x="49" y="43"/>
                    <a:pt x="53" y="44"/>
                  </a:cubicBezTo>
                  <a:close/>
                  <a:moveTo>
                    <a:pt x="107" y="92"/>
                  </a:moveTo>
                  <a:cubicBezTo>
                    <a:pt x="107" y="92"/>
                    <a:pt x="107" y="92"/>
                    <a:pt x="107" y="92"/>
                  </a:cubicBezTo>
                  <a:cubicBezTo>
                    <a:pt x="108" y="92"/>
                    <a:pt x="108" y="93"/>
                    <a:pt x="108" y="93"/>
                  </a:cubicBezTo>
                  <a:cubicBezTo>
                    <a:pt x="109" y="92"/>
                    <a:pt x="109" y="92"/>
                    <a:pt x="110" y="91"/>
                  </a:cubicBezTo>
                  <a:cubicBezTo>
                    <a:pt x="110" y="91"/>
                    <a:pt x="111" y="90"/>
                    <a:pt x="111" y="90"/>
                  </a:cubicBezTo>
                  <a:cubicBezTo>
                    <a:pt x="110" y="91"/>
                    <a:pt x="108" y="91"/>
                    <a:pt x="107" y="92"/>
                  </a:cubicBezTo>
                  <a:close/>
                  <a:moveTo>
                    <a:pt x="109" y="144"/>
                  </a:moveTo>
                  <a:cubicBezTo>
                    <a:pt x="108" y="144"/>
                    <a:pt x="107" y="144"/>
                    <a:pt x="107" y="144"/>
                  </a:cubicBezTo>
                  <a:cubicBezTo>
                    <a:pt x="107" y="145"/>
                    <a:pt x="107" y="146"/>
                    <a:pt x="107" y="147"/>
                  </a:cubicBezTo>
                  <a:cubicBezTo>
                    <a:pt x="107" y="146"/>
                    <a:pt x="108" y="146"/>
                    <a:pt x="108" y="145"/>
                  </a:cubicBezTo>
                  <a:cubicBezTo>
                    <a:pt x="109" y="145"/>
                    <a:pt x="109" y="144"/>
                    <a:pt x="109" y="144"/>
                  </a:cubicBezTo>
                  <a:close/>
                  <a:moveTo>
                    <a:pt x="107" y="90"/>
                  </a:moveTo>
                  <a:cubicBezTo>
                    <a:pt x="108" y="89"/>
                    <a:pt x="109" y="88"/>
                    <a:pt x="110" y="88"/>
                  </a:cubicBezTo>
                  <a:cubicBezTo>
                    <a:pt x="109" y="87"/>
                    <a:pt x="109" y="87"/>
                    <a:pt x="109" y="87"/>
                  </a:cubicBezTo>
                  <a:cubicBezTo>
                    <a:pt x="108" y="87"/>
                    <a:pt x="108" y="87"/>
                    <a:pt x="108" y="88"/>
                  </a:cubicBezTo>
                  <a:cubicBezTo>
                    <a:pt x="108" y="88"/>
                    <a:pt x="108" y="88"/>
                    <a:pt x="107" y="88"/>
                  </a:cubicBezTo>
                  <a:cubicBezTo>
                    <a:pt x="107" y="88"/>
                    <a:pt x="107" y="88"/>
                    <a:pt x="107" y="89"/>
                  </a:cubicBezTo>
                  <a:cubicBezTo>
                    <a:pt x="107" y="89"/>
                    <a:pt x="107" y="89"/>
                    <a:pt x="107" y="89"/>
                  </a:cubicBezTo>
                  <a:cubicBezTo>
                    <a:pt x="107" y="89"/>
                    <a:pt x="107" y="90"/>
                    <a:pt x="107" y="90"/>
                  </a:cubicBezTo>
                  <a:close/>
                  <a:moveTo>
                    <a:pt x="112" y="78"/>
                  </a:moveTo>
                  <a:cubicBezTo>
                    <a:pt x="112" y="77"/>
                    <a:pt x="112" y="76"/>
                    <a:pt x="112" y="76"/>
                  </a:cubicBezTo>
                  <a:cubicBezTo>
                    <a:pt x="111" y="77"/>
                    <a:pt x="110" y="78"/>
                    <a:pt x="110" y="78"/>
                  </a:cubicBezTo>
                  <a:cubicBezTo>
                    <a:pt x="110" y="79"/>
                    <a:pt x="110" y="79"/>
                    <a:pt x="110" y="79"/>
                  </a:cubicBezTo>
                  <a:cubicBezTo>
                    <a:pt x="111" y="78"/>
                    <a:pt x="111" y="78"/>
                    <a:pt x="112" y="78"/>
                  </a:cubicBezTo>
                  <a:close/>
                  <a:moveTo>
                    <a:pt x="136" y="205"/>
                  </a:moveTo>
                  <a:cubicBezTo>
                    <a:pt x="134" y="205"/>
                    <a:pt x="134" y="206"/>
                    <a:pt x="133" y="206"/>
                  </a:cubicBezTo>
                  <a:cubicBezTo>
                    <a:pt x="134" y="207"/>
                    <a:pt x="134" y="207"/>
                    <a:pt x="135" y="207"/>
                  </a:cubicBezTo>
                  <a:cubicBezTo>
                    <a:pt x="135" y="206"/>
                    <a:pt x="135" y="206"/>
                    <a:pt x="136" y="205"/>
                  </a:cubicBezTo>
                  <a:close/>
                  <a:moveTo>
                    <a:pt x="109" y="219"/>
                  </a:moveTo>
                  <a:cubicBezTo>
                    <a:pt x="108" y="219"/>
                    <a:pt x="108" y="218"/>
                    <a:pt x="107" y="218"/>
                  </a:cubicBezTo>
                  <a:cubicBezTo>
                    <a:pt x="107" y="218"/>
                    <a:pt x="107" y="219"/>
                    <a:pt x="106" y="219"/>
                  </a:cubicBezTo>
                  <a:cubicBezTo>
                    <a:pt x="107" y="219"/>
                    <a:pt x="107" y="220"/>
                    <a:pt x="107" y="220"/>
                  </a:cubicBezTo>
                  <a:cubicBezTo>
                    <a:pt x="108" y="220"/>
                    <a:pt x="108" y="220"/>
                    <a:pt x="109" y="219"/>
                  </a:cubicBezTo>
                  <a:close/>
                  <a:moveTo>
                    <a:pt x="135" y="224"/>
                  </a:moveTo>
                  <a:cubicBezTo>
                    <a:pt x="135" y="224"/>
                    <a:pt x="135" y="224"/>
                    <a:pt x="135" y="224"/>
                  </a:cubicBezTo>
                  <a:cubicBezTo>
                    <a:pt x="134" y="224"/>
                    <a:pt x="133" y="225"/>
                    <a:pt x="133" y="225"/>
                  </a:cubicBezTo>
                  <a:cubicBezTo>
                    <a:pt x="133" y="226"/>
                    <a:pt x="133" y="226"/>
                    <a:pt x="133" y="227"/>
                  </a:cubicBezTo>
                  <a:cubicBezTo>
                    <a:pt x="134" y="226"/>
                    <a:pt x="135" y="225"/>
                    <a:pt x="135" y="224"/>
                  </a:cubicBezTo>
                  <a:close/>
                  <a:moveTo>
                    <a:pt x="115" y="85"/>
                  </a:moveTo>
                  <a:cubicBezTo>
                    <a:pt x="115" y="85"/>
                    <a:pt x="115" y="85"/>
                    <a:pt x="115" y="85"/>
                  </a:cubicBezTo>
                  <a:cubicBezTo>
                    <a:pt x="116" y="85"/>
                    <a:pt x="116" y="85"/>
                    <a:pt x="117" y="85"/>
                  </a:cubicBezTo>
                  <a:cubicBezTo>
                    <a:pt x="117" y="85"/>
                    <a:pt x="118" y="85"/>
                    <a:pt x="118" y="84"/>
                  </a:cubicBezTo>
                  <a:cubicBezTo>
                    <a:pt x="118" y="84"/>
                    <a:pt x="117" y="84"/>
                    <a:pt x="117" y="83"/>
                  </a:cubicBezTo>
                  <a:cubicBezTo>
                    <a:pt x="116" y="84"/>
                    <a:pt x="116" y="84"/>
                    <a:pt x="115" y="85"/>
                  </a:cubicBezTo>
                  <a:cubicBezTo>
                    <a:pt x="115" y="85"/>
                    <a:pt x="115" y="85"/>
                    <a:pt x="115" y="85"/>
                  </a:cubicBezTo>
                  <a:close/>
                  <a:moveTo>
                    <a:pt x="50" y="263"/>
                  </a:moveTo>
                  <a:cubicBezTo>
                    <a:pt x="51" y="264"/>
                    <a:pt x="52" y="266"/>
                    <a:pt x="54" y="267"/>
                  </a:cubicBezTo>
                  <a:cubicBezTo>
                    <a:pt x="52" y="265"/>
                    <a:pt x="52" y="264"/>
                    <a:pt x="50" y="263"/>
                  </a:cubicBezTo>
                  <a:close/>
                  <a:moveTo>
                    <a:pt x="57" y="149"/>
                  </a:moveTo>
                  <a:cubicBezTo>
                    <a:pt x="56" y="149"/>
                    <a:pt x="56" y="150"/>
                    <a:pt x="56" y="151"/>
                  </a:cubicBezTo>
                  <a:cubicBezTo>
                    <a:pt x="57" y="151"/>
                    <a:pt x="58" y="150"/>
                    <a:pt x="58" y="149"/>
                  </a:cubicBezTo>
                  <a:cubicBezTo>
                    <a:pt x="58" y="149"/>
                    <a:pt x="57" y="149"/>
                    <a:pt x="57" y="149"/>
                  </a:cubicBezTo>
                  <a:close/>
                  <a:moveTo>
                    <a:pt x="105" y="202"/>
                  </a:moveTo>
                  <a:cubicBezTo>
                    <a:pt x="104" y="202"/>
                    <a:pt x="103" y="203"/>
                    <a:pt x="101" y="204"/>
                  </a:cubicBezTo>
                  <a:cubicBezTo>
                    <a:pt x="102" y="204"/>
                    <a:pt x="102" y="205"/>
                    <a:pt x="102" y="206"/>
                  </a:cubicBezTo>
                  <a:cubicBezTo>
                    <a:pt x="103" y="205"/>
                    <a:pt x="102" y="205"/>
                    <a:pt x="102" y="205"/>
                  </a:cubicBezTo>
                  <a:cubicBezTo>
                    <a:pt x="101" y="204"/>
                    <a:pt x="102" y="203"/>
                    <a:pt x="103" y="203"/>
                  </a:cubicBezTo>
                  <a:cubicBezTo>
                    <a:pt x="103" y="203"/>
                    <a:pt x="104" y="203"/>
                    <a:pt x="104" y="203"/>
                  </a:cubicBezTo>
                  <a:cubicBezTo>
                    <a:pt x="104" y="203"/>
                    <a:pt x="105" y="203"/>
                    <a:pt x="105" y="203"/>
                  </a:cubicBezTo>
                  <a:cubicBezTo>
                    <a:pt x="105" y="202"/>
                    <a:pt x="105" y="202"/>
                    <a:pt x="105" y="202"/>
                  </a:cubicBezTo>
                  <a:close/>
                  <a:moveTo>
                    <a:pt x="129" y="206"/>
                  </a:moveTo>
                  <a:cubicBezTo>
                    <a:pt x="130" y="205"/>
                    <a:pt x="130" y="204"/>
                    <a:pt x="132" y="204"/>
                  </a:cubicBezTo>
                  <a:cubicBezTo>
                    <a:pt x="131" y="204"/>
                    <a:pt x="131" y="203"/>
                    <a:pt x="130" y="203"/>
                  </a:cubicBezTo>
                  <a:cubicBezTo>
                    <a:pt x="130" y="204"/>
                    <a:pt x="129" y="204"/>
                    <a:pt x="128" y="205"/>
                  </a:cubicBezTo>
                  <a:cubicBezTo>
                    <a:pt x="129" y="205"/>
                    <a:pt x="129" y="205"/>
                    <a:pt x="129" y="206"/>
                  </a:cubicBezTo>
                  <a:close/>
                  <a:moveTo>
                    <a:pt x="159" y="195"/>
                  </a:moveTo>
                  <a:cubicBezTo>
                    <a:pt x="158" y="196"/>
                    <a:pt x="157" y="195"/>
                    <a:pt x="156" y="195"/>
                  </a:cubicBezTo>
                  <a:cubicBezTo>
                    <a:pt x="156" y="195"/>
                    <a:pt x="156" y="195"/>
                    <a:pt x="156" y="195"/>
                  </a:cubicBezTo>
                  <a:cubicBezTo>
                    <a:pt x="156" y="195"/>
                    <a:pt x="156" y="196"/>
                    <a:pt x="157" y="196"/>
                  </a:cubicBezTo>
                  <a:cubicBezTo>
                    <a:pt x="157" y="196"/>
                    <a:pt x="158" y="196"/>
                    <a:pt x="158" y="197"/>
                  </a:cubicBezTo>
                  <a:cubicBezTo>
                    <a:pt x="158" y="197"/>
                    <a:pt x="158" y="197"/>
                    <a:pt x="158" y="197"/>
                  </a:cubicBezTo>
                  <a:cubicBezTo>
                    <a:pt x="158" y="197"/>
                    <a:pt x="159" y="197"/>
                    <a:pt x="159" y="197"/>
                  </a:cubicBezTo>
                  <a:cubicBezTo>
                    <a:pt x="159" y="196"/>
                    <a:pt x="159" y="196"/>
                    <a:pt x="159" y="195"/>
                  </a:cubicBezTo>
                  <a:close/>
                  <a:moveTo>
                    <a:pt x="103" y="231"/>
                  </a:moveTo>
                  <a:cubicBezTo>
                    <a:pt x="101" y="232"/>
                    <a:pt x="99" y="231"/>
                    <a:pt x="98" y="232"/>
                  </a:cubicBezTo>
                  <a:cubicBezTo>
                    <a:pt x="99" y="232"/>
                    <a:pt x="101" y="232"/>
                    <a:pt x="103" y="232"/>
                  </a:cubicBezTo>
                  <a:cubicBezTo>
                    <a:pt x="103" y="232"/>
                    <a:pt x="103" y="232"/>
                    <a:pt x="103" y="231"/>
                  </a:cubicBezTo>
                  <a:close/>
                  <a:moveTo>
                    <a:pt x="66" y="245"/>
                  </a:moveTo>
                  <a:cubicBezTo>
                    <a:pt x="66" y="245"/>
                    <a:pt x="66" y="245"/>
                    <a:pt x="66" y="245"/>
                  </a:cubicBezTo>
                  <a:cubicBezTo>
                    <a:pt x="66" y="244"/>
                    <a:pt x="65" y="242"/>
                    <a:pt x="64" y="241"/>
                  </a:cubicBezTo>
                  <a:cubicBezTo>
                    <a:pt x="64" y="241"/>
                    <a:pt x="64" y="241"/>
                    <a:pt x="64" y="241"/>
                  </a:cubicBezTo>
                  <a:cubicBezTo>
                    <a:pt x="64" y="241"/>
                    <a:pt x="64" y="242"/>
                    <a:pt x="64" y="242"/>
                  </a:cubicBezTo>
                  <a:cubicBezTo>
                    <a:pt x="65" y="243"/>
                    <a:pt x="65" y="244"/>
                    <a:pt x="66" y="245"/>
                  </a:cubicBezTo>
                  <a:close/>
                  <a:moveTo>
                    <a:pt x="113" y="155"/>
                  </a:moveTo>
                  <a:cubicBezTo>
                    <a:pt x="114" y="154"/>
                    <a:pt x="114" y="154"/>
                    <a:pt x="115" y="153"/>
                  </a:cubicBezTo>
                  <a:cubicBezTo>
                    <a:pt x="115" y="153"/>
                    <a:pt x="115" y="153"/>
                    <a:pt x="115" y="152"/>
                  </a:cubicBezTo>
                  <a:cubicBezTo>
                    <a:pt x="115" y="152"/>
                    <a:pt x="115" y="152"/>
                    <a:pt x="115" y="152"/>
                  </a:cubicBezTo>
                  <a:cubicBezTo>
                    <a:pt x="114" y="152"/>
                    <a:pt x="114" y="152"/>
                    <a:pt x="114" y="153"/>
                  </a:cubicBezTo>
                  <a:cubicBezTo>
                    <a:pt x="113" y="153"/>
                    <a:pt x="113" y="153"/>
                    <a:pt x="113" y="155"/>
                  </a:cubicBezTo>
                  <a:cubicBezTo>
                    <a:pt x="113" y="155"/>
                    <a:pt x="113" y="155"/>
                    <a:pt x="113" y="155"/>
                  </a:cubicBezTo>
                  <a:close/>
                  <a:moveTo>
                    <a:pt x="107" y="119"/>
                  </a:moveTo>
                  <a:cubicBezTo>
                    <a:pt x="107" y="120"/>
                    <a:pt x="107" y="121"/>
                    <a:pt x="107" y="123"/>
                  </a:cubicBezTo>
                  <a:cubicBezTo>
                    <a:pt x="107" y="123"/>
                    <a:pt x="107" y="122"/>
                    <a:pt x="107" y="122"/>
                  </a:cubicBezTo>
                  <a:cubicBezTo>
                    <a:pt x="107" y="121"/>
                    <a:pt x="107" y="120"/>
                    <a:pt x="107" y="119"/>
                  </a:cubicBezTo>
                  <a:cubicBezTo>
                    <a:pt x="107" y="119"/>
                    <a:pt x="107" y="118"/>
                    <a:pt x="107" y="119"/>
                  </a:cubicBezTo>
                  <a:close/>
                  <a:moveTo>
                    <a:pt x="109" y="106"/>
                  </a:moveTo>
                  <a:cubicBezTo>
                    <a:pt x="109" y="106"/>
                    <a:pt x="109" y="106"/>
                    <a:pt x="109" y="106"/>
                  </a:cubicBezTo>
                  <a:cubicBezTo>
                    <a:pt x="109" y="105"/>
                    <a:pt x="110" y="105"/>
                    <a:pt x="111" y="104"/>
                  </a:cubicBezTo>
                  <a:cubicBezTo>
                    <a:pt x="111" y="104"/>
                    <a:pt x="111" y="104"/>
                    <a:pt x="111" y="104"/>
                  </a:cubicBezTo>
                  <a:cubicBezTo>
                    <a:pt x="110" y="104"/>
                    <a:pt x="109" y="104"/>
                    <a:pt x="109" y="104"/>
                  </a:cubicBezTo>
                  <a:cubicBezTo>
                    <a:pt x="109" y="105"/>
                    <a:pt x="109" y="106"/>
                    <a:pt x="109" y="106"/>
                  </a:cubicBezTo>
                  <a:close/>
                  <a:moveTo>
                    <a:pt x="24" y="28"/>
                  </a:moveTo>
                  <a:cubicBezTo>
                    <a:pt x="23" y="28"/>
                    <a:pt x="23" y="28"/>
                    <a:pt x="23" y="29"/>
                  </a:cubicBezTo>
                  <a:cubicBezTo>
                    <a:pt x="23" y="30"/>
                    <a:pt x="23" y="31"/>
                    <a:pt x="23" y="32"/>
                  </a:cubicBezTo>
                  <a:cubicBezTo>
                    <a:pt x="23" y="32"/>
                    <a:pt x="23" y="32"/>
                    <a:pt x="23" y="33"/>
                  </a:cubicBezTo>
                  <a:cubicBezTo>
                    <a:pt x="23" y="31"/>
                    <a:pt x="24" y="29"/>
                    <a:pt x="24" y="28"/>
                  </a:cubicBezTo>
                  <a:close/>
                  <a:moveTo>
                    <a:pt x="166" y="192"/>
                  </a:moveTo>
                  <a:cubicBezTo>
                    <a:pt x="167" y="192"/>
                    <a:pt x="168" y="192"/>
                    <a:pt x="169" y="192"/>
                  </a:cubicBezTo>
                  <a:cubicBezTo>
                    <a:pt x="169" y="192"/>
                    <a:pt x="168" y="192"/>
                    <a:pt x="168" y="191"/>
                  </a:cubicBezTo>
                  <a:cubicBezTo>
                    <a:pt x="168" y="191"/>
                    <a:pt x="167" y="191"/>
                    <a:pt x="166" y="191"/>
                  </a:cubicBezTo>
                  <a:cubicBezTo>
                    <a:pt x="166" y="191"/>
                    <a:pt x="166" y="192"/>
                    <a:pt x="166" y="192"/>
                  </a:cubicBezTo>
                  <a:close/>
                  <a:moveTo>
                    <a:pt x="186" y="66"/>
                  </a:moveTo>
                  <a:cubicBezTo>
                    <a:pt x="188" y="66"/>
                    <a:pt x="189" y="66"/>
                    <a:pt x="191" y="67"/>
                  </a:cubicBezTo>
                  <a:cubicBezTo>
                    <a:pt x="190" y="66"/>
                    <a:pt x="188" y="65"/>
                    <a:pt x="186" y="66"/>
                  </a:cubicBezTo>
                  <a:close/>
                  <a:moveTo>
                    <a:pt x="113" y="180"/>
                  </a:moveTo>
                  <a:cubicBezTo>
                    <a:pt x="113" y="180"/>
                    <a:pt x="113" y="180"/>
                    <a:pt x="113" y="180"/>
                  </a:cubicBezTo>
                  <a:cubicBezTo>
                    <a:pt x="114" y="180"/>
                    <a:pt x="114" y="179"/>
                    <a:pt x="115" y="179"/>
                  </a:cubicBezTo>
                  <a:cubicBezTo>
                    <a:pt x="115" y="179"/>
                    <a:pt x="115" y="178"/>
                    <a:pt x="115" y="178"/>
                  </a:cubicBezTo>
                  <a:cubicBezTo>
                    <a:pt x="114" y="178"/>
                    <a:pt x="114" y="179"/>
                    <a:pt x="113" y="179"/>
                  </a:cubicBezTo>
                  <a:cubicBezTo>
                    <a:pt x="113" y="179"/>
                    <a:pt x="113" y="180"/>
                    <a:pt x="113" y="180"/>
                  </a:cubicBezTo>
                  <a:close/>
                  <a:moveTo>
                    <a:pt x="138" y="221"/>
                  </a:moveTo>
                  <a:cubicBezTo>
                    <a:pt x="138" y="221"/>
                    <a:pt x="138" y="222"/>
                    <a:pt x="138" y="222"/>
                  </a:cubicBezTo>
                  <a:cubicBezTo>
                    <a:pt x="138" y="222"/>
                    <a:pt x="138" y="222"/>
                    <a:pt x="138" y="222"/>
                  </a:cubicBezTo>
                  <a:cubicBezTo>
                    <a:pt x="139" y="223"/>
                    <a:pt x="140" y="223"/>
                    <a:pt x="141" y="224"/>
                  </a:cubicBezTo>
                  <a:cubicBezTo>
                    <a:pt x="141" y="224"/>
                    <a:pt x="141" y="223"/>
                    <a:pt x="142" y="223"/>
                  </a:cubicBezTo>
                  <a:cubicBezTo>
                    <a:pt x="140" y="222"/>
                    <a:pt x="139" y="222"/>
                    <a:pt x="138" y="221"/>
                  </a:cubicBezTo>
                  <a:close/>
                  <a:moveTo>
                    <a:pt x="66" y="199"/>
                  </a:moveTo>
                  <a:cubicBezTo>
                    <a:pt x="65" y="199"/>
                    <a:pt x="64" y="200"/>
                    <a:pt x="63" y="200"/>
                  </a:cubicBezTo>
                  <a:cubicBezTo>
                    <a:pt x="63" y="200"/>
                    <a:pt x="63" y="200"/>
                    <a:pt x="63" y="200"/>
                  </a:cubicBezTo>
                  <a:cubicBezTo>
                    <a:pt x="63" y="200"/>
                    <a:pt x="63" y="201"/>
                    <a:pt x="63" y="201"/>
                  </a:cubicBezTo>
                  <a:cubicBezTo>
                    <a:pt x="64" y="201"/>
                    <a:pt x="65" y="200"/>
                    <a:pt x="66" y="199"/>
                  </a:cubicBezTo>
                  <a:close/>
                  <a:moveTo>
                    <a:pt x="139" y="247"/>
                  </a:moveTo>
                  <a:cubicBezTo>
                    <a:pt x="139" y="246"/>
                    <a:pt x="139" y="246"/>
                    <a:pt x="139" y="246"/>
                  </a:cubicBezTo>
                  <a:cubicBezTo>
                    <a:pt x="138" y="246"/>
                    <a:pt x="138" y="246"/>
                    <a:pt x="137" y="245"/>
                  </a:cubicBezTo>
                  <a:cubicBezTo>
                    <a:pt x="137" y="246"/>
                    <a:pt x="136" y="246"/>
                    <a:pt x="136" y="247"/>
                  </a:cubicBezTo>
                  <a:cubicBezTo>
                    <a:pt x="137" y="247"/>
                    <a:pt x="138" y="247"/>
                    <a:pt x="139" y="247"/>
                  </a:cubicBezTo>
                  <a:close/>
                  <a:moveTo>
                    <a:pt x="135" y="227"/>
                  </a:moveTo>
                  <a:cubicBezTo>
                    <a:pt x="136" y="227"/>
                    <a:pt x="137" y="227"/>
                    <a:pt x="138" y="226"/>
                  </a:cubicBezTo>
                  <a:cubicBezTo>
                    <a:pt x="137" y="226"/>
                    <a:pt x="137" y="225"/>
                    <a:pt x="137" y="225"/>
                  </a:cubicBezTo>
                  <a:cubicBezTo>
                    <a:pt x="136" y="226"/>
                    <a:pt x="136" y="226"/>
                    <a:pt x="135" y="227"/>
                  </a:cubicBezTo>
                  <a:close/>
                  <a:moveTo>
                    <a:pt x="164" y="240"/>
                  </a:moveTo>
                  <a:cubicBezTo>
                    <a:pt x="163" y="240"/>
                    <a:pt x="162" y="240"/>
                    <a:pt x="162" y="241"/>
                  </a:cubicBezTo>
                  <a:cubicBezTo>
                    <a:pt x="163" y="241"/>
                    <a:pt x="163" y="241"/>
                    <a:pt x="164" y="242"/>
                  </a:cubicBezTo>
                  <a:cubicBezTo>
                    <a:pt x="164" y="241"/>
                    <a:pt x="164" y="241"/>
                    <a:pt x="164" y="240"/>
                  </a:cubicBezTo>
                  <a:close/>
                  <a:moveTo>
                    <a:pt x="125" y="209"/>
                  </a:moveTo>
                  <a:cubicBezTo>
                    <a:pt x="126" y="208"/>
                    <a:pt x="126" y="208"/>
                    <a:pt x="127" y="208"/>
                  </a:cubicBezTo>
                  <a:cubicBezTo>
                    <a:pt x="127" y="207"/>
                    <a:pt x="127" y="207"/>
                    <a:pt x="127" y="207"/>
                  </a:cubicBezTo>
                  <a:cubicBezTo>
                    <a:pt x="126" y="207"/>
                    <a:pt x="125" y="208"/>
                    <a:pt x="125" y="208"/>
                  </a:cubicBezTo>
                  <a:cubicBezTo>
                    <a:pt x="125" y="209"/>
                    <a:pt x="125" y="209"/>
                    <a:pt x="125" y="209"/>
                  </a:cubicBezTo>
                  <a:close/>
                  <a:moveTo>
                    <a:pt x="105" y="160"/>
                  </a:moveTo>
                  <a:cubicBezTo>
                    <a:pt x="105" y="161"/>
                    <a:pt x="105" y="161"/>
                    <a:pt x="105" y="161"/>
                  </a:cubicBezTo>
                  <a:cubicBezTo>
                    <a:pt x="105" y="164"/>
                    <a:pt x="105" y="168"/>
                    <a:pt x="105" y="172"/>
                  </a:cubicBezTo>
                  <a:cubicBezTo>
                    <a:pt x="105" y="172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69"/>
                    <a:pt x="105" y="165"/>
                    <a:pt x="105" y="160"/>
                  </a:cubicBezTo>
                  <a:close/>
                  <a:moveTo>
                    <a:pt x="120" y="182"/>
                  </a:moveTo>
                  <a:cubicBezTo>
                    <a:pt x="120" y="182"/>
                    <a:pt x="120" y="183"/>
                    <a:pt x="120" y="183"/>
                  </a:cubicBezTo>
                  <a:cubicBezTo>
                    <a:pt x="120" y="184"/>
                    <a:pt x="120" y="184"/>
                    <a:pt x="120" y="185"/>
                  </a:cubicBezTo>
                  <a:cubicBezTo>
                    <a:pt x="120" y="185"/>
                    <a:pt x="120" y="185"/>
                    <a:pt x="120" y="185"/>
                  </a:cubicBezTo>
                  <a:cubicBezTo>
                    <a:pt x="120" y="184"/>
                    <a:pt x="120" y="183"/>
                    <a:pt x="120" y="182"/>
                  </a:cubicBezTo>
                  <a:cubicBezTo>
                    <a:pt x="120" y="182"/>
                    <a:pt x="120" y="182"/>
                    <a:pt x="120" y="182"/>
                  </a:cubicBezTo>
                  <a:close/>
                  <a:moveTo>
                    <a:pt x="114" y="4"/>
                  </a:moveTo>
                  <a:cubicBezTo>
                    <a:pt x="115" y="4"/>
                    <a:pt x="115" y="4"/>
                    <a:pt x="115" y="4"/>
                  </a:cubicBezTo>
                  <a:cubicBezTo>
                    <a:pt x="114" y="3"/>
                    <a:pt x="113" y="2"/>
                    <a:pt x="112" y="3"/>
                  </a:cubicBezTo>
                  <a:cubicBezTo>
                    <a:pt x="113" y="3"/>
                    <a:pt x="114" y="3"/>
                    <a:pt x="114" y="4"/>
                  </a:cubicBezTo>
                  <a:close/>
                  <a:moveTo>
                    <a:pt x="110" y="166"/>
                  </a:moveTo>
                  <a:cubicBezTo>
                    <a:pt x="110" y="166"/>
                    <a:pt x="110" y="166"/>
                    <a:pt x="110" y="166"/>
                  </a:cubicBezTo>
                  <a:cubicBezTo>
                    <a:pt x="110" y="166"/>
                    <a:pt x="111" y="165"/>
                    <a:pt x="111" y="165"/>
                  </a:cubicBezTo>
                  <a:cubicBezTo>
                    <a:pt x="111" y="164"/>
                    <a:pt x="111" y="164"/>
                    <a:pt x="111" y="163"/>
                  </a:cubicBezTo>
                  <a:cubicBezTo>
                    <a:pt x="110" y="163"/>
                    <a:pt x="110" y="163"/>
                    <a:pt x="110" y="163"/>
                  </a:cubicBezTo>
                  <a:cubicBezTo>
                    <a:pt x="110" y="164"/>
                    <a:pt x="110" y="165"/>
                    <a:pt x="110" y="166"/>
                  </a:cubicBezTo>
                  <a:close/>
                  <a:moveTo>
                    <a:pt x="118" y="168"/>
                  </a:moveTo>
                  <a:cubicBezTo>
                    <a:pt x="118" y="169"/>
                    <a:pt x="118" y="173"/>
                    <a:pt x="118" y="174"/>
                  </a:cubicBezTo>
                  <a:cubicBezTo>
                    <a:pt x="119" y="174"/>
                    <a:pt x="119" y="174"/>
                    <a:pt x="119" y="173"/>
                  </a:cubicBezTo>
                  <a:cubicBezTo>
                    <a:pt x="119" y="172"/>
                    <a:pt x="118" y="171"/>
                    <a:pt x="118" y="170"/>
                  </a:cubicBezTo>
                  <a:cubicBezTo>
                    <a:pt x="118" y="169"/>
                    <a:pt x="118" y="168"/>
                    <a:pt x="118" y="168"/>
                  </a:cubicBezTo>
                  <a:close/>
                  <a:moveTo>
                    <a:pt x="108" y="97"/>
                  </a:moveTo>
                  <a:cubicBezTo>
                    <a:pt x="109" y="96"/>
                    <a:pt x="110" y="96"/>
                    <a:pt x="110" y="95"/>
                  </a:cubicBezTo>
                  <a:cubicBezTo>
                    <a:pt x="109" y="95"/>
                    <a:pt x="108" y="95"/>
                    <a:pt x="108" y="97"/>
                  </a:cubicBezTo>
                  <a:close/>
                  <a:moveTo>
                    <a:pt x="110" y="195"/>
                  </a:moveTo>
                  <a:cubicBezTo>
                    <a:pt x="110" y="194"/>
                    <a:pt x="110" y="193"/>
                    <a:pt x="110" y="192"/>
                  </a:cubicBezTo>
                  <a:cubicBezTo>
                    <a:pt x="109" y="193"/>
                    <a:pt x="109" y="193"/>
                    <a:pt x="109" y="195"/>
                  </a:cubicBezTo>
                  <a:cubicBezTo>
                    <a:pt x="110" y="195"/>
                    <a:pt x="110" y="195"/>
                    <a:pt x="110" y="195"/>
                  </a:cubicBezTo>
                  <a:close/>
                  <a:moveTo>
                    <a:pt x="111" y="168"/>
                  </a:moveTo>
                  <a:cubicBezTo>
                    <a:pt x="110" y="169"/>
                    <a:pt x="109" y="169"/>
                    <a:pt x="109" y="171"/>
                  </a:cubicBezTo>
                  <a:cubicBezTo>
                    <a:pt x="110" y="171"/>
                    <a:pt x="110" y="170"/>
                    <a:pt x="110" y="170"/>
                  </a:cubicBezTo>
                  <a:cubicBezTo>
                    <a:pt x="110" y="170"/>
                    <a:pt x="111" y="169"/>
                    <a:pt x="111" y="168"/>
                  </a:cubicBezTo>
                  <a:close/>
                  <a:moveTo>
                    <a:pt x="119" y="83"/>
                  </a:moveTo>
                  <a:cubicBezTo>
                    <a:pt x="119" y="83"/>
                    <a:pt x="120" y="82"/>
                    <a:pt x="120" y="82"/>
                  </a:cubicBezTo>
                  <a:cubicBezTo>
                    <a:pt x="120" y="82"/>
                    <a:pt x="120" y="81"/>
                    <a:pt x="120" y="81"/>
                  </a:cubicBezTo>
                  <a:cubicBezTo>
                    <a:pt x="120" y="81"/>
                    <a:pt x="119" y="82"/>
                    <a:pt x="118" y="82"/>
                  </a:cubicBezTo>
                  <a:cubicBezTo>
                    <a:pt x="119" y="83"/>
                    <a:pt x="119" y="83"/>
                    <a:pt x="119" y="83"/>
                  </a:cubicBezTo>
                  <a:close/>
                  <a:moveTo>
                    <a:pt x="107" y="7"/>
                  </a:moveTo>
                  <a:cubicBezTo>
                    <a:pt x="108" y="6"/>
                    <a:pt x="108" y="5"/>
                    <a:pt x="107" y="5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07" y="4"/>
                    <a:pt x="107" y="5"/>
                    <a:pt x="107" y="5"/>
                  </a:cubicBezTo>
                  <a:cubicBezTo>
                    <a:pt x="107" y="5"/>
                    <a:pt x="107" y="6"/>
                    <a:pt x="107" y="7"/>
                  </a:cubicBezTo>
                  <a:close/>
                  <a:moveTo>
                    <a:pt x="101" y="211"/>
                  </a:moveTo>
                  <a:cubicBezTo>
                    <a:pt x="100" y="210"/>
                    <a:pt x="100" y="210"/>
                    <a:pt x="99" y="209"/>
                  </a:cubicBezTo>
                  <a:cubicBezTo>
                    <a:pt x="99" y="210"/>
                    <a:pt x="100" y="211"/>
                    <a:pt x="100" y="211"/>
                  </a:cubicBezTo>
                  <a:cubicBezTo>
                    <a:pt x="100" y="211"/>
                    <a:pt x="101" y="211"/>
                    <a:pt x="101" y="211"/>
                  </a:cubicBezTo>
                  <a:close/>
                  <a:moveTo>
                    <a:pt x="110" y="118"/>
                  </a:moveTo>
                  <a:cubicBezTo>
                    <a:pt x="111" y="118"/>
                    <a:pt x="112" y="117"/>
                    <a:pt x="112" y="116"/>
                  </a:cubicBezTo>
                  <a:cubicBezTo>
                    <a:pt x="112" y="116"/>
                    <a:pt x="111" y="117"/>
                    <a:pt x="111" y="117"/>
                  </a:cubicBezTo>
                  <a:cubicBezTo>
                    <a:pt x="110" y="117"/>
                    <a:pt x="110" y="117"/>
                    <a:pt x="110" y="118"/>
                  </a:cubicBezTo>
                  <a:close/>
                  <a:moveTo>
                    <a:pt x="154" y="196"/>
                  </a:moveTo>
                  <a:cubicBezTo>
                    <a:pt x="154" y="196"/>
                    <a:pt x="154" y="196"/>
                    <a:pt x="154" y="196"/>
                  </a:cubicBezTo>
                  <a:cubicBezTo>
                    <a:pt x="153" y="197"/>
                    <a:pt x="152" y="197"/>
                    <a:pt x="152" y="198"/>
                  </a:cubicBezTo>
                  <a:cubicBezTo>
                    <a:pt x="152" y="198"/>
                    <a:pt x="152" y="198"/>
                    <a:pt x="153" y="198"/>
                  </a:cubicBezTo>
                  <a:cubicBezTo>
                    <a:pt x="153" y="198"/>
                    <a:pt x="154" y="197"/>
                    <a:pt x="154" y="196"/>
                  </a:cubicBezTo>
                  <a:close/>
                  <a:moveTo>
                    <a:pt x="48" y="202"/>
                  </a:moveTo>
                  <a:cubicBezTo>
                    <a:pt x="48" y="202"/>
                    <a:pt x="48" y="202"/>
                    <a:pt x="48" y="202"/>
                  </a:cubicBezTo>
                  <a:cubicBezTo>
                    <a:pt x="50" y="202"/>
                    <a:pt x="51" y="202"/>
                    <a:pt x="53" y="202"/>
                  </a:cubicBezTo>
                  <a:cubicBezTo>
                    <a:pt x="53" y="202"/>
                    <a:pt x="53" y="202"/>
                    <a:pt x="53" y="202"/>
                  </a:cubicBezTo>
                  <a:cubicBezTo>
                    <a:pt x="53" y="202"/>
                    <a:pt x="53" y="202"/>
                    <a:pt x="53" y="201"/>
                  </a:cubicBezTo>
                  <a:cubicBezTo>
                    <a:pt x="53" y="201"/>
                    <a:pt x="52" y="201"/>
                    <a:pt x="52" y="201"/>
                  </a:cubicBezTo>
                  <a:cubicBezTo>
                    <a:pt x="51" y="202"/>
                    <a:pt x="49" y="202"/>
                    <a:pt x="48" y="202"/>
                  </a:cubicBezTo>
                  <a:close/>
                  <a:moveTo>
                    <a:pt x="37" y="145"/>
                  </a:moveTo>
                  <a:cubicBezTo>
                    <a:pt x="37" y="145"/>
                    <a:pt x="37" y="144"/>
                    <a:pt x="36" y="143"/>
                  </a:cubicBezTo>
                  <a:cubicBezTo>
                    <a:pt x="36" y="143"/>
                    <a:pt x="36" y="143"/>
                    <a:pt x="36" y="144"/>
                  </a:cubicBezTo>
                  <a:cubicBezTo>
                    <a:pt x="36" y="144"/>
                    <a:pt x="36" y="145"/>
                    <a:pt x="36" y="146"/>
                  </a:cubicBezTo>
                  <a:cubicBezTo>
                    <a:pt x="36" y="146"/>
                    <a:pt x="37" y="146"/>
                    <a:pt x="37" y="145"/>
                  </a:cubicBezTo>
                  <a:close/>
                  <a:moveTo>
                    <a:pt x="98" y="230"/>
                  </a:moveTo>
                  <a:cubicBezTo>
                    <a:pt x="98" y="230"/>
                    <a:pt x="98" y="230"/>
                    <a:pt x="98" y="230"/>
                  </a:cubicBezTo>
                  <a:cubicBezTo>
                    <a:pt x="99" y="230"/>
                    <a:pt x="99" y="230"/>
                    <a:pt x="100" y="230"/>
                  </a:cubicBezTo>
                  <a:cubicBezTo>
                    <a:pt x="100" y="230"/>
                    <a:pt x="101" y="230"/>
                    <a:pt x="102" y="230"/>
                  </a:cubicBezTo>
                  <a:cubicBezTo>
                    <a:pt x="100" y="229"/>
                    <a:pt x="99" y="230"/>
                    <a:pt x="98" y="230"/>
                  </a:cubicBezTo>
                  <a:close/>
                  <a:moveTo>
                    <a:pt x="126" y="229"/>
                  </a:moveTo>
                  <a:cubicBezTo>
                    <a:pt x="126" y="229"/>
                    <a:pt x="126" y="230"/>
                    <a:pt x="126" y="230"/>
                  </a:cubicBezTo>
                  <a:cubicBezTo>
                    <a:pt x="126" y="230"/>
                    <a:pt x="127" y="230"/>
                    <a:pt x="128" y="230"/>
                  </a:cubicBezTo>
                  <a:cubicBezTo>
                    <a:pt x="128" y="230"/>
                    <a:pt x="129" y="230"/>
                    <a:pt x="129" y="229"/>
                  </a:cubicBezTo>
                  <a:cubicBezTo>
                    <a:pt x="129" y="229"/>
                    <a:pt x="129" y="229"/>
                    <a:pt x="129" y="229"/>
                  </a:cubicBezTo>
                  <a:cubicBezTo>
                    <a:pt x="128" y="229"/>
                    <a:pt x="127" y="229"/>
                    <a:pt x="126" y="229"/>
                  </a:cubicBezTo>
                  <a:close/>
                  <a:moveTo>
                    <a:pt x="171" y="192"/>
                  </a:moveTo>
                  <a:cubicBezTo>
                    <a:pt x="171" y="191"/>
                    <a:pt x="172" y="191"/>
                    <a:pt x="172" y="190"/>
                  </a:cubicBezTo>
                  <a:cubicBezTo>
                    <a:pt x="171" y="190"/>
                    <a:pt x="171" y="190"/>
                    <a:pt x="170" y="191"/>
                  </a:cubicBezTo>
                  <a:cubicBezTo>
                    <a:pt x="170" y="191"/>
                    <a:pt x="170" y="192"/>
                    <a:pt x="171" y="192"/>
                  </a:cubicBezTo>
                  <a:close/>
                  <a:moveTo>
                    <a:pt x="28" y="45"/>
                  </a:moveTo>
                  <a:cubicBezTo>
                    <a:pt x="28" y="45"/>
                    <a:pt x="28" y="45"/>
                    <a:pt x="28" y="45"/>
                  </a:cubicBezTo>
                  <a:cubicBezTo>
                    <a:pt x="29" y="44"/>
                    <a:pt x="29" y="44"/>
                    <a:pt x="30" y="4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44"/>
                    <a:pt x="28" y="44"/>
                    <a:pt x="28" y="45"/>
                  </a:cubicBezTo>
                  <a:close/>
                  <a:moveTo>
                    <a:pt x="52" y="142"/>
                  </a:moveTo>
                  <a:cubicBezTo>
                    <a:pt x="52" y="143"/>
                    <a:pt x="52" y="143"/>
                    <a:pt x="52" y="143"/>
                  </a:cubicBezTo>
                  <a:cubicBezTo>
                    <a:pt x="53" y="143"/>
                    <a:pt x="54" y="143"/>
                    <a:pt x="54" y="142"/>
                  </a:cubicBezTo>
                  <a:cubicBezTo>
                    <a:pt x="54" y="142"/>
                    <a:pt x="53" y="142"/>
                    <a:pt x="52" y="142"/>
                  </a:cubicBezTo>
                  <a:close/>
                  <a:moveTo>
                    <a:pt x="155" y="180"/>
                  </a:moveTo>
                  <a:cubicBezTo>
                    <a:pt x="155" y="180"/>
                    <a:pt x="155" y="180"/>
                    <a:pt x="155" y="180"/>
                  </a:cubicBezTo>
                  <a:cubicBezTo>
                    <a:pt x="155" y="181"/>
                    <a:pt x="156" y="181"/>
                    <a:pt x="156" y="182"/>
                  </a:cubicBezTo>
                  <a:cubicBezTo>
                    <a:pt x="157" y="181"/>
                    <a:pt x="157" y="181"/>
                    <a:pt x="157" y="181"/>
                  </a:cubicBezTo>
                  <a:cubicBezTo>
                    <a:pt x="156" y="180"/>
                    <a:pt x="155" y="180"/>
                    <a:pt x="155" y="180"/>
                  </a:cubicBezTo>
                  <a:close/>
                  <a:moveTo>
                    <a:pt x="154" y="200"/>
                  </a:moveTo>
                  <a:cubicBezTo>
                    <a:pt x="154" y="200"/>
                    <a:pt x="154" y="200"/>
                    <a:pt x="154" y="200"/>
                  </a:cubicBezTo>
                  <a:cubicBezTo>
                    <a:pt x="155" y="200"/>
                    <a:pt x="155" y="199"/>
                    <a:pt x="156" y="199"/>
                  </a:cubicBezTo>
                  <a:cubicBezTo>
                    <a:pt x="156" y="199"/>
                    <a:pt x="156" y="199"/>
                    <a:pt x="156" y="198"/>
                  </a:cubicBezTo>
                  <a:cubicBezTo>
                    <a:pt x="156" y="198"/>
                    <a:pt x="155" y="198"/>
                    <a:pt x="155" y="198"/>
                  </a:cubicBezTo>
                  <a:cubicBezTo>
                    <a:pt x="154" y="199"/>
                    <a:pt x="154" y="200"/>
                    <a:pt x="154" y="200"/>
                  </a:cubicBezTo>
                  <a:close/>
                  <a:moveTo>
                    <a:pt x="112" y="207"/>
                  </a:moveTo>
                  <a:cubicBezTo>
                    <a:pt x="112" y="206"/>
                    <a:pt x="113" y="206"/>
                    <a:pt x="113" y="205"/>
                  </a:cubicBezTo>
                  <a:cubicBezTo>
                    <a:pt x="112" y="205"/>
                    <a:pt x="112" y="205"/>
                    <a:pt x="111" y="206"/>
                  </a:cubicBezTo>
                  <a:cubicBezTo>
                    <a:pt x="111" y="206"/>
                    <a:pt x="111" y="206"/>
                    <a:pt x="112" y="207"/>
                  </a:cubicBezTo>
                  <a:close/>
                  <a:moveTo>
                    <a:pt x="102" y="198"/>
                  </a:moveTo>
                  <a:cubicBezTo>
                    <a:pt x="101" y="198"/>
                    <a:pt x="100" y="198"/>
                    <a:pt x="101" y="200"/>
                  </a:cubicBezTo>
                  <a:cubicBezTo>
                    <a:pt x="101" y="199"/>
                    <a:pt x="102" y="198"/>
                    <a:pt x="102" y="198"/>
                  </a:cubicBezTo>
                  <a:close/>
                  <a:moveTo>
                    <a:pt x="119" y="177"/>
                  </a:moveTo>
                  <a:cubicBezTo>
                    <a:pt x="119" y="177"/>
                    <a:pt x="119" y="177"/>
                    <a:pt x="119" y="178"/>
                  </a:cubicBezTo>
                  <a:cubicBezTo>
                    <a:pt x="119" y="178"/>
                    <a:pt x="119" y="178"/>
                    <a:pt x="119" y="179"/>
                  </a:cubicBezTo>
                  <a:cubicBezTo>
                    <a:pt x="119" y="179"/>
                    <a:pt x="119" y="179"/>
                    <a:pt x="120" y="179"/>
                  </a:cubicBezTo>
                  <a:cubicBezTo>
                    <a:pt x="119" y="178"/>
                    <a:pt x="119" y="178"/>
                    <a:pt x="119" y="177"/>
                  </a:cubicBezTo>
                  <a:close/>
                  <a:moveTo>
                    <a:pt x="27" y="149"/>
                  </a:move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7"/>
                    <a:pt x="27" y="146"/>
                  </a:cubicBezTo>
                  <a:cubicBezTo>
                    <a:pt x="27" y="147"/>
                    <a:pt x="26" y="147"/>
                    <a:pt x="26" y="147"/>
                  </a:cubicBezTo>
                  <a:cubicBezTo>
                    <a:pt x="26" y="148"/>
                    <a:pt x="26" y="148"/>
                    <a:pt x="27" y="149"/>
                  </a:cubicBezTo>
                  <a:close/>
                  <a:moveTo>
                    <a:pt x="128" y="215"/>
                  </a:moveTo>
                  <a:cubicBezTo>
                    <a:pt x="130" y="215"/>
                    <a:pt x="130" y="214"/>
                    <a:pt x="131" y="214"/>
                  </a:cubicBezTo>
                  <a:cubicBezTo>
                    <a:pt x="131" y="213"/>
                    <a:pt x="131" y="213"/>
                    <a:pt x="130" y="213"/>
                  </a:cubicBezTo>
                  <a:cubicBezTo>
                    <a:pt x="130" y="214"/>
                    <a:pt x="130" y="214"/>
                    <a:pt x="130" y="214"/>
                  </a:cubicBezTo>
                  <a:cubicBezTo>
                    <a:pt x="129" y="215"/>
                    <a:pt x="129" y="215"/>
                    <a:pt x="128" y="215"/>
                  </a:cubicBezTo>
                  <a:close/>
                  <a:moveTo>
                    <a:pt x="129" y="221"/>
                  </a:moveTo>
                  <a:cubicBezTo>
                    <a:pt x="129" y="221"/>
                    <a:pt x="129" y="221"/>
                    <a:pt x="129" y="221"/>
                  </a:cubicBezTo>
                  <a:cubicBezTo>
                    <a:pt x="128" y="222"/>
                    <a:pt x="127" y="222"/>
                    <a:pt x="126" y="222"/>
                  </a:cubicBezTo>
                  <a:cubicBezTo>
                    <a:pt x="127" y="223"/>
                    <a:pt x="127" y="223"/>
                    <a:pt x="127" y="223"/>
                  </a:cubicBezTo>
                  <a:cubicBezTo>
                    <a:pt x="128" y="223"/>
                    <a:pt x="128" y="222"/>
                    <a:pt x="129" y="221"/>
                  </a:cubicBezTo>
                  <a:close/>
                  <a:moveTo>
                    <a:pt x="24" y="142"/>
                  </a:moveTo>
                  <a:cubicBezTo>
                    <a:pt x="24" y="142"/>
                    <a:pt x="24" y="142"/>
                    <a:pt x="24" y="142"/>
                  </a:cubicBezTo>
                  <a:cubicBezTo>
                    <a:pt x="23" y="142"/>
                    <a:pt x="22" y="142"/>
                    <a:pt x="22" y="142"/>
                  </a:cubicBezTo>
                  <a:cubicBezTo>
                    <a:pt x="21" y="142"/>
                    <a:pt x="21" y="143"/>
                    <a:pt x="21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2"/>
                    <a:pt x="23" y="142"/>
                    <a:pt x="23" y="142"/>
                  </a:cubicBezTo>
                  <a:cubicBezTo>
                    <a:pt x="23" y="142"/>
                    <a:pt x="23" y="142"/>
                    <a:pt x="24" y="142"/>
                  </a:cubicBezTo>
                  <a:close/>
                  <a:moveTo>
                    <a:pt x="102" y="13"/>
                  </a:moveTo>
                  <a:cubicBezTo>
                    <a:pt x="102" y="13"/>
                    <a:pt x="102" y="14"/>
                    <a:pt x="102" y="15"/>
                  </a:cubicBezTo>
                  <a:cubicBezTo>
                    <a:pt x="102" y="15"/>
                    <a:pt x="103" y="15"/>
                    <a:pt x="103" y="15"/>
                  </a:cubicBezTo>
                  <a:cubicBezTo>
                    <a:pt x="103" y="14"/>
                    <a:pt x="103" y="14"/>
                    <a:pt x="103" y="13"/>
                  </a:cubicBezTo>
                  <a:cubicBezTo>
                    <a:pt x="103" y="13"/>
                    <a:pt x="103" y="13"/>
                    <a:pt x="102" y="13"/>
                  </a:cubicBezTo>
                  <a:close/>
                  <a:moveTo>
                    <a:pt x="130" y="225"/>
                  </a:moveTo>
                  <a:cubicBezTo>
                    <a:pt x="131" y="224"/>
                    <a:pt x="131" y="224"/>
                    <a:pt x="131" y="223"/>
                  </a:cubicBezTo>
                  <a:cubicBezTo>
                    <a:pt x="130" y="223"/>
                    <a:pt x="130" y="224"/>
                    <a:pt x="130" y="225"/>
                  </a:cubicBezTo>
                  <a:close/>
                  <a:moveTo>
                    <a:pt x="111" y="155"/>
                  </a:moveTo>
                  <a:cubicBezTo>
                    <a:pt x="110" y="155"/>
                    <a:pt x="110" y="157"/>
                    <a:pt x="110" y="158"/>
                  </a:cubicBezTo>
                  <a:cubicBezTo>
                    <a:pt x="111" y="157"/>
                    <a:pt x="111" y="156"/>
                    <a:pt x="111" y="155"/>
                  </a:cubicBezTo>
                  <a:close/>
                  <a:moveTo>
                    <a:pt x="114" y="10"/>
                  </a:moveTo>
                  <a:cubicBezTo>
                    <a:pt x="113" y="10"/>
                    <a:pt x="113" y="10"/>
                    <a:pt x="113" y="10"/>
                  </a:cubicBezTo>
                  <a:cubicBezTo>
                    <a:pt x="113" y="11"/>
                    <a:pt x="114" y="11"/>
                    <a:pt x="114" y="12"/>
                  </a:cubicBezTo>
                  <a:cubicBezTo>
                    <a:pt x="114" y="12"/>
                    <a:pt x="114" y="12"/>
                    <a:pt x="114" y="12"/>
                  </a:cubicBezTo>
                  <a:cubicBezTo>
                    <a:pt x="114" y="11"/>
                    <a:pt x="114" y="11"/>
                    <a:pt x="114" y="10"/>
                  </a:cubicBezTo>
                  <a:close/>
                  <a:moveTo>
                    <a:pt x="165" y="188"/>
                  </a:moveTo>
                  <a:cubicBezTo>
                    <a:pt x="164" y="188"/>
                    <a:pt x="164" y="188"/>
                    <a:pt x="164" y="188"/>
                  </a:cubicBezTo>
                  <a:cubicBezTo>
                    <a:pt x="164" y="189"/>
                    <a:pt x="164" y="190"/>
                    <a:pt x="165" y="190"/>
                  </a:cubicBezTo>
                  <a:cubicBezTo>
                    <a:pt x="165" y="189"/>
                    <a:pt x="165" y="189"/>
                    <a:pt x="165" y="188"/>
                  </a:cubicBezTo>
                  <a:close/>
                  <a:moveTo>
                    <a:pt x="109" y="60"/>
                  </a:moveTo>
                  <a:cubicBezTo>
                    <a:pt x="109" y="61"/>
                    <a:pt x="109" y="61"/>
                    <a:pt x="109" y="62"/>
                  </a:cubicBezTo>
                  <a:cubicBezTo>
                    <a:pt x="109" y="62"/>
                    <a:pt x="110" y="61"/>
                    <a:pt x="110" y="61"/>
                  </a:cubicBezTo>
                  <a:cubicBezTo>
                    <a:pt x="110" y="61"/>
                    <a:pt x="109" y="61"/>
                    <a:pt x="109" y="60"/>
                  </a:cubicBezTo>
                  <a:close/>
                  <a:moveTo>
                    <a:pt x="61" y="241"/>
                  </a:moveTo>
                  <a:cubicBezTo>
                    <a:pt x="61" y="242"/>
                    <a:pt x="62" y="244"/>
                    <a:pt x="62" y="244"/>
                  </a:cubicBezTo>
                  <a:cubicBezTo>
                    <a:pt x="62" y="243"/>
                    <a:pt x="62" y="242"/>
                    <a:pt x="61" y="241"/>
                  </a:cubicBezTo>
                  <a:close/>
                  <a:moveTo>
                    <a:pt x="44" y="218"/>
                  </a:moveTo>
                  <a:cubicBezTo>
                    <a:pt x="44" y="218"/>
                    <a:pt x="44" y="218"/>
                    <a:pt x="44" y="218"/>
                  </a:cubicBezTo>
                  <a:cubicBezTo>
                    <a:pt x="45" y="219"/>
                    <a:pt x="45" y="220"/>
                    <a:pt x="46" y="221"/>
                  </a:cubicBezTo>
                  <a:cubicBezTo>
                    <a:pt x="46" y="220"/>
                    <a:pt x="46" y="220"/>
                    <a:pt x="46" y="220"/>
                  </a:cubicBezTo>
                  <a:cubicBezTo>
                    <a:pt x="45" y="219"/>
                    <a:pt x="45" y="219"/>
                    <a:pt x="44" y="218"/>
                  </a:cubicBezTo>
                  <a:close/>
                  <a:moveTo>
                    <a:pt x="118" y="207"/>
                  </a:moveTo>
                  <a:cubicBezTo>
                    <a:pt x="118" y="207"/>
                    <a:pt x="118" y="207"/>
                    <a:pt x="118" y="207"/>
                  </a:cubicBezTo>
                  <a:cubicBezTo>
                    <a:pt x="118" y="207"/>
                    <a:pt x="119" y="207"/>
                    <a:pt x="119" y="206"/>
                  </a:cubicBezTo>
                  <a:cubicBezTo>
                    <a:pt x="119" y="206"/>
                    <a:pt x="119" y="206"/>
                    <a:pt x="119" y="205"/>
                  </a:cubicBezTo>
                  <a:cubicBezTo>
                    <a:pt x="118" y="206"/>
                    <a:pt x="118" y="206"/>
                    <a:pt x="118" y="207"/>
                  </a:cubicBezTo>
                  <a:close/>
                  <a:moveTo>
                    <a:pt x="111" y="58"/>
                  </a:moveTo>
                  <a:cubicBezTo>
                    <a:pt x="111" y="58"/>
                    <a:pt x="111" y="57"/>
                    <a:pt x="111" y="56"/>
                  </a:cubicBezTo>
                  <a:cubicBezTo>
                    <a:pt x="111" y="57"/>
                    <a:pt x="110" y="57"/>
                    <a:pt x="110" y="58"/>
                  </a:cubicBezTo>
                  <a:cubicBezTo>
                    <a:pt x="111" y="58"/>
                    <a:pt x="111" y="58"/>
                    <a:pt x="111" y="58"/>
                  </a:cubicBezTo>
                  <a:close/>
                  <a:moveTo>
                    <a:pt x="104" y="210"/>
                  </a:moveTo>
                  <a:cubicBezTo>
                    <a:pt x="104" y="210"/>
                    <a:pt x="104" y="210"/>
                    <a:pt x="104" y="210"/>
                  </a:cubicBezTo>
                  <a:cubicBezTo>
                    <a:pt x="104" y="210"/>
                    <a:pt x="104" y="209"/>
                    <a:pt x="104" y="209"/>
                  </a:cubicBezTo>
                  <a:cubicBezTo>
                    <a:pt x="104" y="209"/>
                    <a:pt x="104" y="209"/>
                    <a:pt x="103" y="209"/>
                  </a:cubicBezTo>
                  <a:cubicBezTo>
                    <a:pt x="104" y="209"/>
                    <a:pt x="104" y="210"/>
                    <a:pt x="104" y="210"/>
                  </a:cubicBezTo>
                  <a:close/>
                  <a:moveTo>
                    <a:pt x="86" y="231"/>
                  </a:moveTo>
                  <a:cubicBezTo>
                    <a:pt x="86" y="231"/>
                    <a:pt x="85" y="231"/>
                    <a:pt x="85" y="230"/>
                  </a:cubicBezTo>
                  <a:cubicBezTo>
                    <a:pt x="85" y="230"/>
                    <a:pt x="85" y="230"/>
                    <a:pt x="85" y="230"/>
                  </a:cubicBezTo>
                  <a:cubicBezTo>
                    <a:pt x="85" y="231"/>
                    <a:pt x="86" y="232"/>
                    <a:pt x="86" y="232"/>
                  </a:cubicBezTo>
                  <a:cubicBezTo>
                    <a:pt x="86" y="232"/>
                    <a:pt x="86" y="231"/>
                    <a:pt x="86" y="231"/>
                  </a:cubicBezTo>
                  <a:close/>
                  <a:moveTo>
                    <a:pt x="113" y="200"/>
                  </a:moveTo>
                  <a:cubicBezTo>
                    <a:pt x="113" y="201"/>
                    <a:pt x="113" y="202"/>
                    <a:pt x="113" y="203"/>
                  </a:cubicBezTo>
                  <a:cubicBezTo>
                    <a:pt x="113" y="202"/>
                    <a:pt x="113" y="202"/>
                    <a:pt x="114" y="202"/>
                  </a:cubicBezTo>
                  <a:cubicBezTo>
                    <a:pt x="113" y="201"/>
                    <a:pt x="113" y="201"/>
                    <a:pt x="113" y="200"/>
                  </a:cubicBezTo>
                  <a:close/>
                  <a:moveTo>
                    <a:pt x="103" y="193"/>
                  </a:moveTo>
                  <a:cubicBezTo>
                    <a:pt x="102" y="194"/>
                    <a:pt x="102" y="194"/>
                    <a:pt x="101" y="195"/>
                  </a:cubicBezTo>
                  <a:cubicBezTo>
                    <a:pt x="102" y="195"/>
                    <a:pt x="102" y="195"/>
                    <a:pt x="102" y="195"/>
                  </a:cubicBezTo>
                  <a:cubicBezTo>
                    <a:pt x="103" y="194"/>
                    <a:pt x="103" y="194"/>
                    <a:pt x="103" y="193"/>
                  </a:cubicBezTo>
                  <a:close/>
                  <a:moveTo>
                    <a:pt x="106" y="56"/>
                  </a:moveTo>
                  <a:cubicBezTo>
                    <a:pt x="107" y="56"/>
                    <a:pt x="108" y="55"/>
                    <a:pt x="107" y="54"/>
                  </a:cubicBezTo>
                  <a:cubicBezTo>
                    <a:pt x="107" y="55"/>
                    <a:pt x="106" y="55"/>
                    <a:pt x="106" y="56"/>
                  </a:cubicBezTo>
                  <a:close/>
                  <a:moveTo>
                    <a:pt x="98" y="217"/>
                  </a:moveTo>
                  <a:cubicBezTo>
                    <a:pt x="99" y="217"/>
                    <a:pt x="99" y="217"/>
                    <a:pt x="100" y="216"/>
                  </a:cubicBezTo>
                  <a:cubicBezTo>
                    <a:pt x="99" y="216"/>
                    <a:pt x="99" y="216"/>
                    <a:pt x="98" y="216"/>
                  </a:cubicBezTo>
                  <a:cubicBezTo>
                    <a:pt x="98" y="217"/>
                    <a:pt x="98" y="217"/>
                    <a:pt x="98" y="217"/>
                  </a:cubicBezTo>
                  <a:close/>
                  <a:moveTo>
                    <a:pt x="104" y="89"/>
                  </a:moveTo>
                  <a:cubicBezTo>
                    <a:pt x="105" y="89"/>
                    <a:pt x="105" y="89"/>
                    <a:pt x="105" y="89"/>
                  </a:cubicBezTo>
                  <a:cubicBezTo>
                    <a:pt x="105" y="88"/>
                    <a:pt x="105" y="87"/>
                    <a:pt x="105" y="86"/>
                  </a:cubicBezTo>
                  <a:cubicBezTo>
                    <a:pt x="105" y="87"/>
                    <a:pt x="105" y="87"/>
                    <a:pt x="104" y="87"/>
                  </a:cubicBezTo>
                  <a:cubicBezTo>
                    <a:pt x="104" y="87"/>
                    <a:pt x="104" y="88"/>
                    <a:pt x="104" y="89"/>
                  </a:cubicBezTo>
                  <a:close/>
                  <a:moveTo>
                    <a:pt x="112" y="5"/>
                  </a:moveTo>
                  <a:cubicBezTo>
                    <a:pt x="112" y="6"/>
                    <a:pt x="113" y="6"/>
                    <a:pt x="113" y="6"/>
                  </a:cubicBezTo>
                  <a:cubicBezTo>
                    <a:pt x="113" y="6"/>
                    <a:pt x="114" y="6"/>
                    <a:pt x="114" y="6"/>
                  </a:cubicBezTo>
                  <a:cubicBezTo>
                    <a:pt x="113" y="6"/>
                    <a:pt x="113" y="5"/>
                    <a:pt x="112" y="5"/>
                  </a:cubicBezTo>
                  <a:close/>
                  <a:moveTo>
                    <a:pt x="110" y="203"/>
                  </a:moveTo>
                  <a:cubicBezTo>
                    <a:pt x="110" y="203"/>
                    <a:pt x="111" y="204"/>
                    <a:pt x="112" y="203"/>
                  </a:cubicBezTo>
                  <a:cubicBezTo>
                    <a:pt x="111" y="203"/>
                    <a:pt x="110" y="203"/>
                    <a:pt x="110" y="202"/>
                  </a:cubicBezTo>
                  <a:cubicBezTo>
                    <a:pt x="110" y="203"/>
                    <a:pt x="110" y="203"/>
                    <a:pt x="110" y="203"/>
                  </a:cubicBezTo>
                  <a:close/>
                  <a:moveTo>
                    <a:pt x="162" y="208"/>
                  </a:moveTo>
                  <a:cubicBezTo>
                    <a:pt x="162" y="209"/>
                    <a:pt x="162" y="209"/>
                    <a:pt x="163" y="210"/>
                  </a:cubicBezTo>
                  <a:cubicBezTo>
                    <a:pt x="163" y="209"/>
                    <a:pt x="163" y="209"/>
                    <a:pt x="163" y="208"/>
                  </a:cubicBezTo>
                  <a:cubicBezTo>
                    <a:pt x="163" y="208"/>
                    <a:pt x="162" y="208"/>
                    <a:pt x="162" y="208"/>
                  </a:cubicBezTo>
                  <a:close/>
                  <a:moveTo>
                    <a:pt x="158" y="199"/>
                  </a:moveTo>
                  <a:cubicBezTo>
                    <a:pt x="158" y="200"/>
                    <a:pt x="159" y="200"/>
                    <a:pt x="159" y="200"/>
                  </a:cubicBezTo>
                  <a:cubicBezTo>
                    <a:pt x="159" y="200"/>
                    <a:pt x="159" y="200"/>
                    <a:pt x="159" y="200"/>
                  </a:cubicBezTo>
                  <a:cubicBezTo>
                    <a:pt x="159" y="200"/>
                    <a:pt x="159" y="199"/>
                    <a:pt x="159" y="198"/>
                  </a:cubicBezTo>
                  <a:cubicBezTo>
                    <a:pt x="159" y="199"/>
                    <a:pt x="159" y="199"/>
                    <a:pt x="158" y="199"/>
                  </a:cubicBezTo>
                  <a:close/>
                  <a:moveTo>
                    <a:pt x="127" y="244"/>
                  </a:moveTo>
                  <a:cubicBezTo>
                    <a:pt x="128" y="244"/>
                    <a:pt x="128" y="243"/>
                    <a:pt x="128" y="243"/>
                  </a:cubicBezTo>
                  <a:cubicBezTo>
                    <a:pt x="128" y="242"/>
                    <a:pt x="128" y="242"/>
                    <a:pt x="128" y="242"/>
                  </a:cubicBezTo>
                  <a:cubicBezTo>
                    <a:pt x="127" y="243"/>
                    <a:pt x="127" y="243"/>
                    <a:pt x="127" y="244"/>
                  </a:cubicBezTo>
                  <a:close/>
                  <a:moveTo>
                    <a:pt x="113" y="132"/>
                  </a:moveTo>
                  <a:cubicBezTo>
                    <a:pt x="113" y="132"/>
                    <a:pt x="113" y="132"/>
                    <a:pt x="113" y="132"/>
                  </a:cubicBezTo>
                  <a:cubicBezTo>
                    <a:pt x="113" y="132"/>
                    <a:pt x="113" y="132"/>
                    <a:pt x="112" y="133"/>
                  </a:cubicBezTo>
                  <a:cubicBezTo>
                    <a:pt x="112" y="133"/>
                    <a:pt x="112" y="133"/>
                    <a:pt x="112" y="134"/>
                  </a:cubicBezTo>
                  <a:cubicBezTo>
                    <a:pt x="113" y="133"/>
                    <a:pt x="113" y="133"/>
                    <a:pt x="113" y="132"/>
                  </a:cubicBezTo>
                  <a:close/>
                  <a:moveTo>
                    <a:pt x="113" y="124"/>
                  </a:moveTo>
                  <a:cubicBezTo>
                    <a:pt x="113" y="124"/>
                    <a:pt x="113" y="124"/>
                    <a:pt x="113" y="124"/>
                  </a:cubicBezTo>
                  <a:cubicBezTo>
                    <a:pt x="112" y="124"/>
                    <a:pt x="112" y="124"/>
                    <a:pt x="112" y="125"/>
                  </a:cubicBezTo>
                  <a:cubicBezTo>
                    <a:pt x="111" y="125"/>
                    <a:pt x="111" y="125"/>
                    <a:pt x="111" y="126"/>
                  </a:cubicBezTo>
                  <a:cubicBezTo>
                    <a:pt x="112" y="125"/>
                    <a:pt x="112" y="125"/>
                    <a:pt x="113" y="124"/>
                  </a:cubicBezTo>
                  <a:close/>
                  <a:moveTo>
                    <a:pt x="23" y="35"/>
                  </a:moveTo>
                  <a:cubicBezTo>
                    <a:pt x="23" y="35"/>
                    <a:pt x="22" y="36"/>
                    <a:pt x="22" y="36"/>
                  </a:cubicBezTo>
                  <a:cubicBezTo>
                    <a:pt x="22" y="36"/>
                    <a:pt x="23" y="36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6"/>
                    <a:pt x="23" y="36"/>
                    <a:pt x="23" y="35"/>
                  </a:cubicBezTo>
                  <a:close/>
                  <a:moveTo>
                    <a:pt x="6" y="137"/>
                  </a:moveTo>
                  <a:cubicBezTo>
                    <a:pt x="6" y="136"/>
                    <a:pt x="5" y="136"/>
                    <a:pt x="4" y="136"/>
                  </a:cubicBezTo>
                  <a:cubicBezTo>
                    <a:pt x="5" y="136"/>
                    <a:pt x="6" y="137"/>
                    <a:pt x="6" y="137"/>
                  </a:cubicBezTo>
                  <a:close/>
                  <a:moveTo>
                    <a:pt x="49" y="147"/>
                  </a:moveTo>
                  <a:cubicBezTo>
                    <a:pt x="48" y="148"/>
                    <a:pt x="48" y="148"/>
                    <a:pt x="48" y="148"/>
                  </a:cubicBezTo>
                  <a:cubicBezTo>
                    <a:pt x="48" y="148"/>
                    <a:pt x="48" y="149"/>
                    <a:pt x="48" y="149"/>
                  </a:cubicBezTo>
                  <a:cubicBezTo>
                    <a:pt x="48" y="149"/>
                    <a:pt x="48" y="149"/>
                    <a:pt x="48" y="149"/>
                  </a:cubicBezTo>
                  <a:cubicBezTo>
                    <a:pt x="48" y="149"/>
                    <a:pt x="48" y="148"/>
                    <a:pt x="49" y="147"/>
                  </a:cubicBezTo>
                  <a:close/>
                  <a:moveTo>
                    <a:pt x="52" y="147"/>
                  </a:moveTo>
                  <a:cubicBezTo>
                    <a:pt x="52" y="147"/>
                    <a:pt x="51" y="148"/>
                    <a:pt x="51" y="148"/>
                  </a:cubicBezTo>
                  <a:cubicBezTo>
                    <a:pt x="51" y="148"/>
                    <a:pt x="51" y="148"/>
                    <a:pt x="51" y="148"/>
                  </a:cubicBezTo>
                  <a:cubicBezTo>
                    <a:pt x="51" y="148"/>
                    <a:pt x="52" y="148"/>
                    <a:pt x="52" y="148"/>
                  </a:cubicBezTo>
                  <a:cubicBezTo>
                    <a:pt x="52" y="148"/>
                    <a:pt x="52" y="147"/>
                    <a:pt x="52" y="147"/>
                  </a:cubicBezTo>
                  <a:close/>
                  <a:moveTo>
                    <a:pt x="116" y="76"/>
                  </a:moveTo>
                  <a:cubicBezTo>
                    <a:pt x="116" y="76"/>
                    <a:pt x="115" y="76"/>
                    <a:pt x="115" y="75"/>
                  </a:cubicBezTo>
                  <a:cubicBezTo>
                    <a:pt x="115" y="76"/>
                    <a:pt x="115" y="76"/>
                    <a:pt x="115" y="77"/>
                  </a:cubicBezTo>
                  <a:cubicBezTo>
                    <a:pt x="115" y="77"/>
                    <a:pt x="116" y="77"/>
                    <a:pt x="116" y="76"/>
                  </a:cubicBezTo>
                  <a:close/>
                  <a:moveTo>
                    <a:pt x="33" y="202"/>
                  </a:moveTo>
                  <a:cubicBezTo>
                    <a:pt x="32" y="203"/>
                    <a:pt x="32" y="203"/>
                    <a:pt x="33" y="203"/>
                  </a:cubicBezTo>
                  <a:cubicBezTo>
                    <a:pt x="33" y="202"/>
                    <a:pt x="33" y="202"/>
                    <a:pt x="34" y="202"/>
                  </a:cubicBezTo>
                  <a:cubicBezTo>
                    <a:pt x="33" y="202"/>
                    <a:pt x="33" y="202"/>
                    <a:pt x="33" y="202"/>
                  </a:cubicBezTo>
                  <a:close/>
                  <a:moveTo>
                    <a:pt x="117" y="196"/>
                  </a:moveTo>
                  <a:cubicBezTo>
                    <a:pt x="117" y="196"/>
                    <a:pt x="117" y="196"/>
                    <a:pt x="117" y="196"/>
                  </a:cubicBezTo>
                  <a:cubicBezTo>
                    <a:pt x="117" y="195"/>
                    <a:pt x="117" y="194"/>
                    <a:pt x="117" y="193"/>
                  </a:cubicBezTo>
                  <a:cubicBezTo>
                    <a:pt x="117" y="194"/>
                    <a:pt x="117" y="195"/>
                    <a:pt x="117" y="196"/>
                  </a:cubicBezTo>
                  <a:close/>
                  <a:moveTo>
                    <a:pt x="110" y="37"/>
                  </a:moveTo>
                  <a:cubicBezTo>
                    <a:pt x="110" y="38"/>
                    <a:pt x="109" y="40"/>
                    <a:pt x="110" y="41"/>
                  </a:cubicBezTo>
                  <a:cubicBezTo>
                    <a:pt x="110" y="39"/>
                    <a:pt x="110" y="38"/>
                    <a:pt x="110" y="37"/>
                  </a:cubicBezTo>
                  <a:close/>
                  <a:moveTo>
                    <a:pt x="121" y="202"/>
                  </a:moveTo>
                  <a:cubicBezTo>
                    <a:pt x="121" y="202"/>
                    <a:pt x="121" y="202"/>
                    <a:pt x="121" y="202"/>
                  </a:cubicBezTo>
                  <a:cubicBezTo>
                    <a:pt x="121" y="202"/>
                    <a:pt x="121" y="201"/>
                    <a:pt x="121" y="201"/>
                  </a:cubicBezTo>
                  <a:cubicBezTo>
                    <a:pt x="121" y="201"/>
                    <a:pt x="120" y="202"/>
                    <a:pt x="120" y="202"/>
                  </a:cubicBezTo>
                  <a:cubicBezTo>
                    <a:pt x="120" y="202"/>
                    <a:pt x="121" y="202"/>
                    <a:pt x="121" y="202"/>
                  </a:cubicBezTo>
                  <a:close/>
                  <a:moveTo>
                    <a:pt x="47" y="259"/>
                  </a:moveTo>
                  <a:cubicBezTo>
                    <a:pt x="47" y="258"/>
                    <a:pt x="46" y="257"/>
                    <a:pt x="45" y="257"/>
                  </a:cubicBezTo>
                  <a:cubicBezTo>
                    <a:pt x="45" y="257"/>
                    <a:pt x="45" y="257"/>
                    <a:pt x="45" y="257"/>
                  </a:cubicBezTo>
                  <a:cubicBezTo>
                    <a:pt x="46" y="257"/>
                    <a:pt x="46" y="258"/>
                    <a:pt x="47" y="259"/>
                  </a:cubicBezTo>
                  <a:close/>
                  <a:moveTo>
                    <a:pt x="109" y="112"/>
                  </a:moveTo>
                  <a:cubicBezTo>
                    <a:pt x="110" y="112"/>
                    <a:pt x="110" y="111"/>
                    <a:pt x="111" y="111"/>
                  </a:cubicBezTo>
                  <a:cubicBezTo>
                    <a:pt x="110" y="111"/>
                    <a:pt x="110" y="111"/>
                    <a:pt x="110" y="111"/>
                  </a:cubicBezTo>
                  <a:cubicBezTo>
                    <a:pt x="109" y="112"/>
                    <a:pt x="109" y="112"/>
                    <a:pt x="109" y="112"/>
                  </a:cubicBezTo>
                  <a:close/>
                  <a:moveTo>
                    <a:pt x="128" y="226"/>
                  </a:moveTo>
                  <a:cubicBezTo>
                    <a:pt x="128" y="225"/>
                    <a:pt x="128" y="225"/>
                    <a:pt x="128" y="225"/>
                  </a:cubicBezTo>
                  <a:cubicBezTo>
                    <a:pt x="128" y="225"/>
                    <a:pt x="128" y="225"/>
                    <a:pt x="128" y="225"/>
                  </a:cubicBezTo>
                  <a:cubicBezTo>
                    <a:pt x="128" y="225"/>
                    <a:pt x="128" y="225"/>
                    <a:pt x="127" y="226"/>
                  </a:cubicBezTo>
                  <a:cubicBezTo>
                    <a:pt x="128" y="226"/>
                    <a:pt x="128" y="226"/>
                    <a:pt x="128" y="226"/>
                  </a:cubicBezTo>
                  <a:close/>
                  <a:moveTo>
                    <a:pt x="113" y="81"/>
                  </a:moveTo>
                  <a:cubicBezTo>
                    <a:pt x="112" y="81"/>
                    <a:pt x="112" y="81"/>
                    <a:pt x="112" y="81"/>
                  </a:cubicBezTo>
                  <a:cubicBezTo>
                    <a:pt x="112" y="81"/>
                    <a:pt x="112" y="81"/>
                    <a:pt x="112" y="82"/>
                  </a:cubicBezTo>
                  <a:cubicBezTo>
                    <a:pt x="112" y="82"/>
                    <a:pt x="112" y="82"/>
                    <a:pt x="113" y="82"/>
                  </a:cubicBezTo>
                  <a:cubicBezTo>
                    <a:pt x="113" y="81"/>
                    <a:pt x="113" y="81"/>
                    <a:pt x="113" y="81"/>
                  </a:cubicBezTo>
                  <a:close/>
                  <a:moveTo>
                    <a:pt x="117" y="198"/>
                  </a:moveTo>
                  <a:cubicBezTo>
                    <a:pt x="117" y="199"/>
                    <a:pt x="117" y="199"/>
                    <a:pt x="118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7" y="199"/>
                    <a:pt x="117" y="198"/>
                  </a:cubicBezTo>
                  <a:close/>
                  <a:moveTo>
                    <a:pt x="115" y="18"/>
                  </a:moveTo>
                  <a:cubicBezTo>
                    <a:pt x="116" y="17"/>
                    <a:pt x="116" y="16"/>
                    <a:pt x="116" y="15"/>
                  </a:cubicBezTo>
                  <a:cubicBezTo>
                    <a:pt x="116" y="16"/>
                    <a:pt x="116" y="17"/>
                    <a:pt x="115" y="18"/>
                  </a:cubicBezTo>
                  <a:close/>
                  <a:moveTo>
                    <a:pt x="111" y="218"/>
                  </a:moveTo>
                  <a:cubicBezTo>
                    <a:pt x="111" y="218"/>
                    <a:pt x="110" y="218"/>
                    <a:pt x="110" y="218"/>
                  </a:cubicBezTo>
                  <a:cubicBezTo>
                    <a:pt x="110" y="218"/>
                    <a:pt x="110" y="218"/>
                    <a:pt x="111" y="219"/>
                  </a:cubicBezTo>
                  <a:cubicBezTo>
                    <a:pt x="111" y="218"/>
                    <a:pt x="111" y="218"/>
                    <a:pt x="111" y="218"/>
                  </a:cubicBezTo>
                  <a:close/>
                  <a:moveTo>
                    <a:pt x="134" y="221"/>
                  </a:moveTo>
                  <a:cubicBezTo>
                    <a:pt x="134" y="221"/>
                    <a:pt x="134" y="221"/>
                    <a:pt x="134" y="221"/>
                  </a:cubicBezTo>
                  <a:cubicBezTo>
                    <a:pt x="135" y="221"/>
                    <a:pt x="136" y="222"/>
                    <a:pt x="137" y="221"/>
                  </a:cubicBezTo>
                  <a:cubicBezTo>
                    <a:pt x="136" y="221"/>
                    <a:pt x="135" y="221"/>
                    <a:pt x="134" y="221"/>
                  </a:cubicBezTo>
                  <a:close/>
                  <a:moveTo>
                    <a:pt x="148" y="241"/>
                  </a:moveTo>
                  <a:cubicBezTo>
                    <a:pt x="148" y="241"/>
                    <a:pt x="148" y="242"/>
                    <a:pt x="148" y="242"/>
                  </a:cubicBezTo>
                  <a:cubicBezTo>
                    <a:pt x="148" y="242"/>
                    <a:pt x="148" y="242"/>
                    <a:pt x="149" y="241"/>
                  </a:cubicBezTo>
                  <a:cubicBezTo>
                    <a:pt x="148" y="241"/>
                    <a:pt x="148" y="241"/>
                    <a:pt x="148" y="241"/>
                  </a:cubicBezTo>
                  <a:close/>
                  <a:moveTo>
                    <a:pt x="198" y="79"/>
                  </a:moveTo>
                  <a:cubicBezTo>
                    <a:pt x="198" y="80"/>
                    <a:pt x="197" y="81"/>
                    <a:pt x="197" y="82"/>
                  </a:cubicBezTo>
                  <a:cubicBezTo>
                    <a:pt x="198" y="81"/>
                    <a:pt x="198" y="80"/>
                    <a:pt x="198" y="79"/>
                  </a:cubicBezTo>
                  <a:close/>
                  <a:moveTo>
                    <a:pt x="63" y="251"/>
                  </a:moveTo>
                  <a:cubicBezTo>
                    <a:pt x="63" y="252"/>
                    <a:pt x="63" y="252"/>
                    <a:pt x="63" y="253"/>
                  </a:cubicBezTo>
                  <a:cubicBezTo>
                    <a:pt x="63" y="252"/>
                    <a:pt x="63" y="252"/>
                    <a:pt x="64" y="251"/>
                  </a:cubicBezTo>
                  <a:cubicBezTo>
                    <a:pt x="64" y="251"/>
                    <a:pt x="63" y="251"/>
                    <a:pt x="63" y="251"/>
                  </a:cubicBezTo>
                  <a:close/>
                  <a:moveTo>
                    <a:pt x="126" y="212"/>
                  </a:moveTo>
                  <a:cubicBezTo>
                    <a:pt x="126" y="212"/>
                    <a:pt x="126" y="212"/>
                    <a:pt x="126" y="212"/>
                  </a:cubicBezTo>
                  <a:cubicBezTo>
                    <a:pt x="126" y="211"/>
                    <a:pt x="125" y="211"/>
                    <a:pt x="125" y="211"/>
                  </a:cubicBezTo>
                  <a:cubicBezTo>
                    <a:pt x="125" y="211"/>
                    <a:pt x="125" y="211"/>
                    <a:pt x="124" y="212"/>
                  </a:cubicBezTo>
                  <a:cubicBezTo>
                    <a:pt x="124" y="212"/>
                    <a:pt x="124" y="212"/>
                    <a:pt x="124" y="212"/>
                  </a:cubicBezTo>
                  <a:cubicBezTo>
                    <a:pt x="125" y="212"/>
                    <a:pt x="126" y="212"/>
                    <a:pt x="126" y="212"/>
                  </a:cubicBezTo>
                  <a:close/>
                  <a:moveTo>
                    <a:pt x="103" y="223"/>
                  </a:moveTo>
                  <a:cubicBezTo>
                    <a:pt x="103" y="223"/>
                    <a:pt x="102" y="223"/>
                    <a:pt x="102" y="223"/>
                  </a:cubicBezTo>
                  <a:cubicBezTo>
                    <a:pt x="102" y="223"/>
                    <a:pt x="102" y="224"/>
                    <a:pt x="102" y="224"/>
                  </a:cubicBezTo>
                  <a:cubicBezTo>
                    <a:pt x="102" y="224"/>
                    <a:pt x="103" y="224"/>
                    <a:pt x="103" y="223"/>
                  </a:cubicBezTo>
                  <a:close/>
                  <a:moveTo>
                    <a:pt x="127" y="198"/>
                  </a:moveTo>
                  <a:cubicBezTo>
                    <a:pt x="127" y="199"/>
                    <a:pt x="127" y="199"/>
                    <a:pt x="128" y="199"/>
                  </a:cubicBezTo>
                  <a:cubicBezTo>
                    <a:pt x="127" y="199"/>
                    <a:pt x="127" y="198"/>
                    <a:pt x="127" y="198"/>
                  </a:cubicBezTo>
                  <a:close/>
                  <a:moveTo>
                    <a:pt x="107" y="181"/>
                  </a:moveTo>
                  <a:cubicBezTo>
                    <a:pt x="107" y="181"/>
                    <a:pt x="107" y="181"/>
                    <a:pt x="107" y="181"/>
                  </a:cubicBezTo>
                  <a:cubicBezTo>
                    <a:pt x="107" y="182"/>
                    <a:pt x="107" y="182"/>
                    <a:pt x="107" y="183"/>
                  </a:cubicBezTo>
                  <a:cubicBezTo>
                    <a:pt x="107" y="183"/>
                    <a:pt x="107" y="184"/>
                    <a:pt x="107" y="184"/>
                  </a:cubicBezTo>
                  <a:cubicBezTo>
                    <a:pt x="107" y="183"/>
                    <a:pt x="107" y="182"/>
                    <a:pt x="107" y="181"/>
                  </a:cubicBezTo>
                  <a:close/>
                  <a:moveTo>
                    <a:pt x="138" y="224"/>
                  </a:moveTo>
                  <a:cubicBezTo>
                    <a:pt x="138" y="224"/>
                    <a:pt x="138" y="224"/>
                    <a:pt x="138" y="224"/>
                  </a:cubicBezTo>
                  <a:cubicBezTo>
                    <a:pt x="139" y="224"/>
                    <a:pt x="139" y="225"/>
                    <a:pt x="139" y="225"/>
                  </a:cubicBezTo>
                  <a:cubicBezTo>
                    <a:pt x="139" y="225"/>
                    <a:pt x="139" y="225"/>
                    <a:pt x="140" y="225"/>
                  </a:cubicBezTo>
                  <a:cubicBezTo>
                    <a:pt x="139" y="224"/>
                    <a:pt x="139" y="224"/>
                    <a:pt x="138" y="224"/>
                  </a:cubicBezTo>
                  <a:close/>
                  <a:moveTo>
                    <a:pt x="178" y="98"/>
                  </a:moveTo>
                  <a:cubicBezTo>
                    <a:pt x="178" y="98"/>
                    <a:pt x="178" y="98"/>
                    <a:pt x="178" y="98"/>
                  </a:cubicBezTo>
                  <a:cubicBezTo>
                    <a:pt x="178" y="99"/>
                    <a:pt x="178" y="100"/>
                    <a:pt x="177" y="101"/>
                  </a:cubicBezTo>
                  <a:cubicBezTo>
                    <a:pt x="177" y="101"/>
                    <a:pt x="177" y="101"/>
                    <a:pt x="178" y="101"/>
                  </a:cubicBezTo>
                  <a:cubicBezTo>
                    <a:pt x="178" y="100"/>
                    <a:pt x="178" y="99"/>
                    <a:pt x="178" y="98"/>
                  </a:cubicBezTo>
                  <a:close/>
                  <a:moveTo>
                    <a:pt x="146" y="202"/>
                  </a:moveTo>
                  <a:cubicBezTo>
                    <a:pt x="146" y="203"/>
                    <a:pt x="146" y="203"/>
                    <a:pt x="146" y="204"/>
                  </a:cubicBezTo>
                  <a:cubicBezTo>
                    <a:pt x="146" y="204"/>
                    <a:pt x="146" y="204"/>
                    <a:pt x="146" y="204"/>
                  </a:cubicBezTo>
                  <a:cubicBezTo>
                    <a:pt x="146" y="203"/>
                    <a:pt x="147" y="203"/>
                    <a:pt x="147" y="203"/>
                  </a:cubicBezTo>
                  <a:cubicBezTo>
                    <a:pt x="147" y="203"/>
                    <a:pt x="147" y="203"/>
                    <a:pt x="146" y="202"/>
                  </a:cubicBezTo>
                  <a:close/>
                  <a:moveTo>
                    <a:pt x="126" y="225"/>
                  </a:moveTo>
                  <a:cubicBezTo>
                    <a:pt x="126" y="225"/>
                    <a:pt x="126" y="225"/>
                    <a:pt x="126" y="225"/>
                  </a:cubicBezTo>
                  <a:cubicBezTo>
                    <a:pt x="126" y="224"/>
                    <a:pt x="125" y="224"/>
                    <a:pt x="125" y="223"/>
                  </a:cubicBezTo>
                  <a:cubicBezTo>
                    <a:pt x="125" y="223"/>
                    <a:pt x="125" y="224"/>
                    <a:pt x="124" y="224"/>
                  </a:cubicBezTo>
                  <a:cubicBezTo>
                    <a:pt x="125" y="224"/>
                    <a:pt x="125" y="224"/>
                    <a:pt x="126" y="225"/>
                  </a:cubicBezTo>
                  <a:close/>
                  <a:moveTo>
                    <a:pt x="64" y="273"/>
                  </a:moveTo>
                  <a:cubicBezTo>
                    <a:pt x="64" y="273"/>
                    <a:pt x="64" y="273"/>
                    <a:pt x="64" y="273"/>
                  </a:cubicBezTo>
                  <a:cubicBezTo>
                    <a:pt x="64" y="274"/>
                    <a:pt x="64" y="275"/>
                    <a:pt x="64" y="275"/>
                  </a:cubicBezTo>
                  <a:cubicBezTo>
                    <a:pt x="64" y="275"/>
                    <a:pt x="64" y="274"/>
                    <a:pt x="64" y="273"/>
                  </a:cubicBezTo>
                  <a:close/>
                  <a:moveTo>
                    <a:pt x="108" y="142"/>
                  </a:moveTo>
                  <a:cubicBezTo>
                    <a:pt x="109" y="142"/>
                    <a:pt x="109" y="142"/>
                    <a:pt x="108" y="141"/>
                  </a:cubicBezTo>
                  <a:cubicBezTo>
                    <a:pt x="108" y="141"/>
                    <a:pt x="108" y="142"/>
                    <a:pt x="108" y="142"/>
                  </a:cubicBezTo>
                  <a:close/>
                  <a:moveTo>
                    <a:pt x="109" y="174"/>
                  </a:moveTo>
                  <a:cubicBezTo>
                    <a:pt x="109" y="173"/>
                    <a:pt x="110" y="173"/>
                    <a:pt x="110" y="173"/>
                  </a:cubicBezTo>
                  <a:cubicBezTo>
                    <a:pt x="110" y="173"/>
                    <a:pt x="109" y="173"/>
                    <a:pt x="109" y="172"/>
                  </a:cubicBezTo>
                  <a:cubicBezTo>
                    <a:pt x="109" y="173"/>
                    <a:pt x="109" y="173"/>
                    <a:pt x="109" y="174"/>
                  </a:cubicBezTo>
                  <a:close/>
                  <a:moveTo>
                    <a:pt x="41" y="145"/>
                  </a:moveTo>
                  <a:cubicBezTo>
                    <a:pt x="41" y="145"/>
                    <a:pt x="41" y="145"/>
                    <a:pt x="41" y="145"/>
                  </a:cubicBezTo>
                  <a:cubicBezTo>
                    <a:pt x="40" y="146"/>
                    <a:pt x="40" y="146"/>
                    <a:pt x="40" y="146"/>
                  </a:cubicBezTo>
                  <a:cubicBezTo>
                    <a:pt x="39" y="146"/>
                    <a:pt x="39" y="146"/>
                    <a:pt x="40" y="147"/>
                  </a:cubicBezTo>
                  <a:cubicBezTo>
                    <a:pt x="40" y="146"/>
                    <a:pt x="41" y="146"/>
                    <a:pt x="41" y="145"/>
                  </a:cubicBezTo>
                  <a:close/>
                  <a:moveTo>
                    <a:pt x="110" y="134"/>
                  </a:moveTo>
                  <a:cubicBezTo>
                    <a:pt x="110" y="134"/>
                    <a:pt x="110" y="134"/>
                    <a:pt x="110" y="134"/>
                  </a:cubicBezTo>
                  <a:cubicBezTo>
                    <a:pt x="110" y="135"/>
                    <a:pt x="110" y="135"/>
                    <a:pt x="110" y="136"/>
                  </a:cubicBezTo>
                  <a:cubicBezTo>
                    <a:pt x="110" y="136"/>
                    <a:pt x="110" y="136"/>
                    <a:pt x="110" y="136"/>
                  </a:cubicBezTo>
                  <a:cubicBezTo>
                    <a:pt x="110" y="135"/>
                    <a:pt x="110" y="135"/>
                    <a:pt x="110" y="134"/>
                  </a:cubicBezTo>
                  <a:close/>
                  <a:moveTo>
                    <a:pt x="102" y="7"/>
                  </a:moveTo>
                  <a:cubicBezTo>
                    <a:pt x="102" y="6"/>
                    <a:pt x="103" y="6"/>
                    <a:pt x="103" y="5"/>
                  </a:cubicBezTo>
                  <a:cubicBezTo>
                    <a:pt x="102" y="6"/>
                    <a:pt x="102" y="6"/>
                    <a:pt x="102" y="7"/>
                  </a:cubicBezTo>
                  <a:close/>
                  <a:moveTo>
                    <a:pt x="193" y="190"/>
                  </a:moveTo>
                  <a:cubicBezTo>
                    <a:pt x="193" y="190"/>
                    <a:pt x="193" y="190"/>
                    <a:pt x="194" y="190"/>
                  </a:cubicBezTo>
                  <a:cubicBezTo>
                    <a:pt x="194" y="190"/>
                    <a:pt x="194" y="190"/>
                    <a:pt x="194" y="189"/>
                  </a:cubicBezTo>
                  <a:cubicBezTo>
                    <a:pt x="194" y="189"/>
                    <a:pt x="194" y="189"/>
                    <a:pt x="194" y="189"/>
                  </a:cubicBezTo>
                  <a:cubicBezTo>
                    <a:pt x="194" y="189"/>
                    <a:pt x="193" y="190"/>
                    <a:pt x="193" y="190"/>
                  </a:cubicBezTo>
                  <a:close/>
                  <a:moveTo>
                    <a:pt x="137" y="271"/>
                  </a:moveTo>
                  <a:cubicBezTo>
                    <a:pt x="138" y="271"/>
                    <a:pt x="138" y="271"/>
                    <a:pt x="139" y="271"/>
                  </a:cubicBezTo>
                  <a:cubicBezTo>
                    <a:pt x="138" y="271"/>
                    <a:pt x="138" y="271"/>
                    <a:pt x="137" y="271"/>
                  </a:cubicBezTo>
                  <a:close/>
                  <a:moveTo>
                    <a:pt x="115" y="83"/>
                  </a:moveTo>
                  <a:cubicBezTo>
                    <a:pt x="115" y="82"/>
                    <a:pt x="115" y="82"/>
                    <a:pt x="115" y="82"/>
                  </a:cubicBezTo>
                  <a:cubicBezTo>
                    <a:pt x="115" y="82"/>
                    <a:pt x="115" y="82"/>
                    <a:pt x="114" y="81"/>
                  </a:cubicBezTo>
                  <a:cubicBezTo>
                    <a:pt x="114" y="81"/>
                    <a:pt x="114" y="81"/>
                    <a:pt x="114" y="81"/>
                  </a:cubicBezTo>
                  <a:cubicBezTo>
                    <a:pt x="114" y="82"/>
                    <a:pt x="114" y="82"/>
                    <a:pt x="115" y="83"/>
                  </a:cubicBezTo>
                  <a:close/>
                  <a:moveTo>
                    <a:pt x="176" y="190"/>
                  </a:moveTo>
                  <a:cubicBezTo>
                    <a:pt x="176" y="190"/>
                    <a:pt x="176" y="190"/>
                    <a:pt x="176" y="189"/>
                  </a:cubicBezTo>
                  <a:cubicBezTo>
                    <a:pt x="176" y="190"/>
                    <a:pt x="175" y="190"/>
                    <a:pt x="175" y="190"/>
                  </a:cubicBezTo>
                  <a:cubicBezTo>
                    <a:pt x="176" y="190"/>
                    <a:pt x="176" y="190"/>
                    <a:pt x="176" y="190"/>
                  </a:cubicBezTo>
                  <a:close/>
                  <a:moveTo>
                    <a:pt x="48" y="238"/>
                  </a:moveTo>
                  <a:cubicBezTo>
                    <a:pt x="48" y="238"/>
                    <a:pt x="48" y="239"/>
                    <a:pt x="48" y="239"/>
                  </a:cubicBezTo>
                  <a:cubicBezTo>
                    <a:pt x="48" y="239"/>
                    <a:pt x="49" y="239"/>
                    <a:pt x="49" y="239"/>
                  </a:cubicBezTo>
                  <a:cubicBezTo>
                    <a:pt x="49" y="238"/>
                    <a:pt x="49" y="238"/>
                    <a:pt x="48" y="238"/>
                  </a:cubicBezTo>
                  <a:close/>
                  <a:moveTo>
                    <a:pt x="110" y="131"/>
                  </a:moveTo>
                  <a:cubicBezTo>
                    <a:pt x="110" y="131"/>
                    <a:pt x="110" y="131"/>
                    <a:pt x="110" y="131"/>
                  </a:cubicBezTo>
                  <a:cubicBezTo>
                    <a:pt x="110" y="131"/>
                    <a:pt x="110" y="132"/>
                    <a:pt x="110" y="132"/>
                  </a:cubicBezTo>
                  <a:cubicBezTo>
                    <a:pt x="110" y="132"/>
                    <a:pt x="110" y="132"/>
                    <a:pt x="110" y="132"/>
                  </a:cubicBezTo>
                  <a:cubicBezTo>
                    <a:pt x="110" y="132"/>
                    <a:pt x="110" y="131"/>
                    <a:pt x="110" y="131"/>
                  </a:cubicBezTo>
                  <a:close/>
                  <a:moveTo>
                    <a:pt x="170" y="77"/>
                  </a:moveTo>
                  <a:cubicBezTo>
                    <a:pt x="170" y="77"/>
                    <a:pt x="169" y="77"/>
                    <a:pt x="169" y="77"/>
                  </a:cubicBezTo>
                  <a:cubicBezTo>
                    <a:pt x="169" y="77"/>
                    <a:pt x="169" y="77"/>
                    <a:pt x="170" y="77"/>
                  </a:cubicBezTo>
                  <a:close/>
                  <a:moveTo>
                    <a:pt x="111" y="152"/>
                  </a:moveTo>
                  <a:cubicBezTo>
                    <a:pt x="110" y="152"/>
                    <a:pt x="110" y="152"/>
                    <a:pt x="111" y="153"/>
                  </a:cubicBezTo>
                  <a:cubicBezTo>
                    <a:pt x="111" y="152"/>
                    <a:pt x="111" y="152"/>
                    <a:pt x="111" y="152"/>
                  </a:cubicBezTo>
                  <a:close/>
                  <a:moveTo>
                    <a:pt x="110" y="208"/>
                  </a:moveTo>
                  <a:cubicBezTo>
                    <a:pt x="110" y="208"/>
                    <a:pt x="110" y="208"/>
                    <a:pt x="110" y="208"/>
                  </a:cubicBezTo>
                  <a:cubicBezTo>
                    <a:pt x="110" y="207"/>
                    <a:pt x="110" y="207"/>
                    <a:pt x="110" y="207"/>
                  </a:cubicBezTo>
                  <a:cubicBezTo>
                    <a:pt x="110" y="207"/>
                    <a:pt x="109" y="207"/>
                    <a:pt x="109" y="207"/>
                  </a:cubicBezTo>
                  <a:cubicBezTo>
                    <a:pt x="110" y="207"/>
                    <a:pt x="110" y="208"/>
                    <a:pt x="110" y="208"/>
                  </a:cubicBezTo>
                  <a:close/>
                  <a:moveTo>
                    <a:pt x="104" y="206"/>
                  </a:moveTo>
                  <a:cubicBezTo>
                    <a:pt x="104" y="206"/>
                    <a:pt x="104" y="206"/>
                    <a:pt x="104" y="206"/>
                  </a:cubicBezTo>
                  <a:cubicBezTo>
                    <a:pt x="104" y="207"/>
                    <a:pt x="104" y="207"/>
                    <a:pt x="104" y="207"/>
                  </a:cubicBezTo>
                  <a:cubicBezTo>
                    <a:pt x="104" y="207"/>
                    <a:pt x="104" y="207"/>
                    <a:pt x="105" y="207"/>
                  </a:cubicBezTo>
                  <a:cubicBezTo>
                    <a:pt x="104" y="206"/>
                    <a:pt x="104" y="206"/>
                    <a:pt x="104" y="206"/>
                  </a:cubicBezTo>
                  <a:close/>
                  <a:moveTo>
                    <a:pt x="131" y="227"/>
                  </a:moveTo>
                  <a:cubicBezTo>
                    <a:pt x="131" y="227"/>
                    <a:pt x="131" y="226"/>
                    <a:pt x="131" y="226"/>
                  </a:cubicBezTo>
                  <a:cubicBezTo>
                    <a:pt x="131" y="226"/>
                    <a:pt x="131" y="227"/>
                    <a:pt x="130" y="227"/>
                  </a:cubicBezTo>
                  <a:cubicBezTo>
                    <a:pt x="131" y="227"/>
                    <a:pt x="131" y="227"/>
                    <a:pt x="131" y="227"/>
                  </a:cubicBezTo>
                  <a:close/>
                  <a:moveTo>
                    <a:pt x="86" y="228"/>
                  </a:moveTo>
                  <a:cubicBezTo>
                    <a:pt x="86" y="228"/>
                    <a:pt x="86" y="228"/>
                    <a:pt x="86" y="227"/>
                  </a:cubicBezTo>
                  <a:cubicBezTo>
                    <a:pt x="85" y="228"/>
                    <a:pt x="85" y="228"/>
                    <a:pt x="86" y="228"/>
                  </a:cubicBezTo>
                  <a:close/>
                  <a:moveTo>
                    <a:pt x="197" y="190"/>
                  </a:moveTo>
                  <a:cubicBezTo>
                    <a:pt x="197" y="189"/>
                    <a:pt x="197" y="189"/>
                    <a:pt x="197" y="189"/>
                  </a:cubicBezTo>
                  <a:cubicBezTo>
                    <a:pt x="196" y="189"/>
                    <a:pt x="196" y="189"/>
                    <a:pt x="196" y="190"/>
                  </a:cubicBezTo>
                  <a:cubicBezTo>
                    <a:pt x="196" y="190"/>
                    <a:pt x="196" y="190"/>
                    <a:pt x="196" y="190"/>
                  </a:cubicBezTo>
                  <a:cubicBezTo>
                    <a:pt x="196" y="190"/>
                    <a:pt x="196" y="190"/>
                    <a:pt x="197" y="190"/>
                  </a:cubicBezTo>
                  <a:close/>
                  <a:moveTo>
                    <a:pt x="109" y="128"/>
                  </a:moveTo>
                  <a:cubicBezTo>
                    <a:pt x="110" y="128"/>
                    <a:pt x="110" y="128"/>
                    <a:pt x="110" y="128"/>
                  </a:cubicBezTo>
                  <a:cubicBezTo>
                    <a:pt x="110" y="127"/>
                    <a:pt x="110" y="127"/>
                    <a:pt x="109" y="126"/>
                  </a:cubicBezTo>
                  <a:cubicBezTo>
                    <a:pt x="109" y="126"/>
                    <a:pt x="109" y="126"/>
                    <a:pt x="109" y="126"/>
                  </a:cubicBezTo>
                  <a:cubicBezTo>
                    <a:pt x="109" y="127"/>
                    <a:pt x="109" y="127"/>
                    <a:pt x="109" y="128"/>
                  </a:cubicBezTo>
                  <a:close/>
                  <a:moveTo>
                    <a:pt x="30" y="142"/>
                  </a:moveTo>
                  <a:cubicBezTo>
                    <a:pt x="31" y="143"/>
                    <a:pt x="31" y="143"/>
                    <a:pt x="31" y="142"/>
                  </a:cubicBezTo>
                  <a:cubicBezTo>
                    <a:pt x="31" y="142"/>
                    <a:pt x="31" y="142"/>
                    <a:pt x="30" y="142"/>
                  </a:cubicBezTo>
                  <a:close/>
                  <a:moveTo>
                    <a:pt x="141" y="227"/>
                  </a:moveTo>
                  <a:cubicBezTo>
                    <a:pt x="141" y="227"/>
                    <a:pt x="141" y="227"/>
                    <a:pt x="141" y="227"/>
                  </a:cubicBezTo>
                  <a:cubicBezTo>
                    <a:pt x="141" y="227"/>
                    <a:pt x="141" y="227"/>
                    <a:pt x="140" y="227"/>
                  </a:cubicBezTo>
                  <a:cubicBezTo>
                    <a:pt x="141" y="227"/>
                    <a:pt x="141" y="227"/>
                    <a:pt x="141" y="227"/>
                  </a:cubicBezTo>
                  <a:close/>
                  <a:moveTo>
                    <a:pt x="102" y="209"/>
                  </a:moveTo>
                  <a:cubicBezTo>
                    <a:pt x="101" y="208"/>
                    <a:pt x="101" y="208"/>
                    <a:pt x="101" y="208"/>
                  </a:cubicBezTo>
                  <a:cubicBezTo>
                    <a:pt x="101" y="209"/>
                    <a:pt x="101" y="209"/>
                    <a:pt x="102" y="209"/>
                  </a:cubicBezTo>
                  <a:close/>
                  <a:moveTo>
                    <a:pt x="113" y="161"/>
                  </a:moveTo>
                  <a:cubicBezTo>
                    <a:pt x="113" y="162"/>
                    <a:pt x="113" y="162"/>
                    <a:pt x="113" y="162"/>
                  </a:cubicBezTo>
                  <a:cubicBezTo>
                    <a:pt x="113" y="162"/>
                    <a:pt x="113" y="162"/>
                    <a:pt x="113" y="161"/>
                  </a:cubicBezTo>
                  <a:close/>
                  <a:moveTo>
                    <a:pt x="102" y="217"/>
                  </a:moveTo>
                  <a:cubicBezTo>
                    <a:pt x="102" y="217"/>
                    <a:pt x="103" y="217"/>
                    <a:pt x="103" y="217"/>
                  </a:cubicBezTo>
                  <a:cubicBezTo>
                    <a:pt x="103" y="217"/>
                    <a:pt x="103" y="217"/>
                    <a:pt x="103" y="217"/>
                  </a:cubicBezTo>
                  <a:cubicBezTo>
                    <a:pt x="103" y="217"/>
                    <a:pt x="103" y="217"/>
                    <a:pt x="102" y="217"/>
                  </a:cubicBezTo>
                  <a:close/>
                  <a:moveTo>
                    <a:pt x="106" y="64"/>
                  </a:moveTo>
                  <a:cubicBezTo>
                    <a:pt x="106" y="64"/>
                    <a:pt x="106" y="64"/>
                    <a:pt x="106" y="63"/>
                  </a:cubicBezTo>
                  <a:cubicBezTo>
                    <a:pt x="106" y="63"/>
                    <a:pt x="106" y="63"/>
                    <a:pt x="106" y="64"/>
                  </a:cubicBezTo>
                  <a:close/>
                  <a:moveTo>
                    <a:pt x="95" y="228"/>
                  </a:moveTo>
                  <a:cubicBezTo>
                    <a:pt x="95" y="228"/>
                    <a:pt x="95" y="229"/>
                    <a:pt x="96" y="228"/>
                  </a:cubicBezTo>
                  <a:cubicBezTo>
                    <a:pt x="95" y="228"/>
                    <a:pt x="95" y="228"/>
                    <a:pt x="95" y="228"/>
                  </a:cubicBezTo>
                  <a:close/>
                  <a:moveTo>
                    <a:pt x="106" y="223"/>
                  </a:moveTo>
                  <a:cubicBezTo>
                    <a:pt x="106" y="223"/>
                    <a:pt x="106" y="223"/>
                    <a:pt x="106" y="224"/>
                  </a:cubicBezTo>
                  <a:cubicBezTo>
                    <a:pt x="107" y="224"/>
                    <a:pt x="107" y="223"/>
                    <a:pt x="107" y="223"/>
                  </a:cubicBezTo>
                  <a:cubicBezTo>
                    <a:pt x="107" y="223"/>
                    <a:pt x="106" y="223"/>
                    <a:pt x="106" y="223"/>
                  </a:cubicBezTo>
                  <a:close/>
                  <a:moveTo>
                    <a:pt x="104" y="62"/>
                  </a:moveTo>
                  <a:cubicBezTo>
                    <a:pt x="104" y="63"/>
                    <a:pt x="104" y="63"/>
                    <a:pt x="104" y="63"/>
                  </a:cubicBezTo>
                  <a:cubicBezTo>
                    <a:pt x="104" y="63"/>
                    <a:pt x="104" y="63"/>
                    <a:pt x="104" y="63"/>
                  </a:cubicBezTo>
                  <a:cubicBezTo>
                    <a:pt x="104" y="62"/>
                    <a:pt x="104" y="62"/>
                    <a:pt x="104" y="62"/>
                  </a:cubicBezTo>
                  <a:close/>
                  <a:moveTo>
                    <a:pt x="30" y="145"/>
                  </a:moveTo>
                  <a:cubicBezTo>
                    <a:pt x="29" y="145"/>
                    <a:pt x="29" y="145"/>
                    <a:pt x="29" y="146"/>
                  </a:cubicBezTo>
                  <a:cubicBezTo>
                    <a:pt x="29" y="146"/>
                    <a:pt x="29" y="146"/>
                    <a:pt x="30" y="145"/>
                  </a:cubicBezTo>
                  <a:close/>
                  <a:moveTo>
                    <a:pt x="116" y="8"/>
                  </a:moveTo>
                  <a:cubicBezTo>
                    <a:pt x="115" y="8"/>
                    <a:pt x="115" y="7"/>
                    <a:pt x="115" y="7"/>
                  </a:cubicBezTo>
                  <a:cubicBezTo>
                    <a:pt x="115" y="8"/>
                    <a:pt x="115" y="8"/>
                    <a:pt x="116" y="8"/>
                  </a:cubicBezTo>
                  <a:close/>
                  <a:moveTo>
                    <a:pt x="41" y="149"/>
                  </a:moveTo>
                  <a:cubicBezTo>
                    <a:pt x="41" y="149"/>
                    <a:pt x="41" y="148"/>
                    <a:pt x="41" y="148"/>
                  </a:cubicBezTo>
                  <a:cubicBezTo>
                    <a:pt x="40" y="148"/>
                    <a:pt x="40" y="148"/>
                    <a:pt x="41" y="149"/>
                  </a:cubicBezTo>
                  <a:close/>
                  <a:moveTo>
                    <a:pt x="118" y="8"/>
                  </a:moveTo>
                  <a:cubicBezTo>
                    <a:pt x="118" y="8"/>
                    <a:pt x="118" y="9"/>
                    <a:pt x="118" y="9"/>
                  </a:cubicBezTo>
                  <a:cubicBezTo>
                    <a:pt x="118" y="9"/>
                    <a:pt x="118" y="9"/>
                    <a:pt x="118" y="9"/>
                  </a:cubicBezTo>
                  <a:cubicBezTo>
                    <a:pt x="118" y="9"/>
                    <a:pt x="118" y="8"/>
                    <a:pt x="118" y="8"/>
                  </a:cubicBezTo>
                  <a:close/>
                  <a:moveTo>
                    <a:pt x="117" y="162"/>
                  </a:moveTo>
                  <a:cubicBezTo>
                    <a:pt x="117" y="162"/>
                    <a:pt x="117" y="162"/>
                    <a:pt x="118" y="162"/>
                  </a:cubicBezTo>
                  <a:cubicBezTo>
                    <a:pt x="118" y="162"/>
                    <a:pt x="118" y="161"/>
                    <a:pt x="118" y="161"/>
                  </a:cubicBezTo>
                  <a:cubicBezTo>
                    <a:pt x="117" y="161"/>
                    <a:pt x="117" y="161"/>
                    <a:pt x="117" y="161"/>
                  </a:cubicBezTo>
                  <a:cubicBezTo>
                    <a:pt x="117" y="161"/>
                    <a:pt x="117" y="162"/>
                    <a:pt x="117" y="162"/>
                  </a:cubicBezTo>
                  <a:close/>
                  <a:moveTo>
                    <a:pt x="183" y="269"/>
                  </a:moveTo>
                  <a:cubicBezTo>
                    <a:pt x="183" y="269"/>
                    <a:pt x="183" y="269"/>
                    <a:pt x="183" y="269"/>
                  </a:cubicBezTo>
                  <a:cubicBezTo>
                    <a:pt x="183" y="269"/>
                    <a:pt x="183" y="269"/>
                    <a:pt x="183" y="269"/>
                  </a:cubicBezTo>
                  <a:cubicBezTo>
                    <a:pt x="183" y="269"/>
                    <a:pt x="183" y="269"/>
                    <a:pt x="183" y="269"/>
                  </a:cubicBezTo>
                  <a:cubicBezTo>
                    <a:pt x="183" y="269"/>
                    <a:pt x="183" y="269"/>
                    <a:pt x="183" y="269"/>
                  </a:cubicBezTo>
                  <a:cubicBezTo>
                    <a:pt x="183" y="269"/>
                    <a:pt x="183" y="269"/>
                    <a:pt x="183" y="269"/>
                  </a:cubicBezTo>
                  <a:close/>
                  <a:moveTo>
                    <a:pt x="110" y="161"/>
                  </a:moveTo>
                  <a:cubicBezTo>
                    <a:pt x="110" y="161"/>
                    <a:pt x="111" y="161"/>
                    <a:pt x="111" y="161"/>
                  </a:cubicBezTo>
                  <a:cubicBezTo>
                    <a:pt x="111" y="160"/>
                    <a:pt x="111" y="160"/>
                    <a:pt x="110" y="160"/>
                  </a:cubicBezTo>
                  <a:cubicBezTo>
                    <a:pt x="110" y="160"/>
                    <a:pt x="110" y="161"/>
                    <a:pt x="110" y="161"/>
                  </a:cubicBezTo>
                  <a:close/>
                  <a:moveTo>
                    <a:pt x="132" y="229"/>
                  </a:moveTo>
                  <a:cubicBezTo>
                    <a:pt x="132" y="229"/>
                    <a:pt x="132" y="229"/>
                    <a:pt x="132" y="229"/>
                  </a:cubicBezTo>
                  <a:cubicBezTo>
                    <a:pt x="132" y="229"/>
                    <a:pt x="132" y="229"/>
                    <a:pt x="132" y="230"/>
                  </a:cubicBezTo>
                  <a:cubicBezTo>
                    <a:pt x="132" y="229"/>
                    <a:pt x="132" y="229"/>
                    <a:pt x="132" y="229"/>
                  </a:cubicBezTo>
                  <a:cubicBezTo>
                    <a:pt x="132" y="229"/>
                    <a:pt x="132" y="229"/>
                    <a:pt x="132" y="229"/>
                  </a:cubicBezTo>
                  <a:close/>
                  <a:moveTo>
                    <a:pt x="118" y="164"/>
                  </a:moveTo>
                  <a:cubicBezTo>
                    <a:pt x="118" y="164"/>
                    <a:pt x="118" y="164"/>
                    <a:pt x="118" y="164"/>
                  </a:cubicBezTo>
                  <a:cubicBezTo>
                    <a:pt x="118" y="164"/>
                    <a:pt x="118" y="164"/>
                    <a:pt x="118" y="163"/>
                  </a:cubicBezTo>
                  <a:cubicBezTo>
                    <a:pt x="118" y="163"/>
                    <a:pt x="118" y="163"/>
                    <a:pt x="118" y="163"/>
                  </a:cubicBezTo>
                  <a:cubicBezTo>
                    <a:pt x="118" y="164"/>
                    <a:pt x="118" y="164"/>
                    <a:pt x="118" y="164"/>
                  </a:cubicBezTo>
                  <a:close/>
                  <a:moveTo>
                    <a:pt x="96" y="223"/>
                  </a:moveTo>
                  <a:cubicBezTo>
                    <a:pt x="96" y="223"/>
                    <a:pt x="97" y="223"/>
                    <a:pt x="97" y="223"/>
                  </a:cubicBezTo>
                  <a:cubicBezTo>
                    <a:pt x="97" y="223"/>
                    <a:pt x="96" y="223"/>
                    <a:pt x="96" y="223"/>
                  </a:cubicBezTo>
                  <a:close/>
                  <a:moveTo>
                    <a:pt x="29" y="206"/>
                  </a:moveTo>
                  <a:cubicBezTo>
                    <a:pt x="29" y="206"/>
                    <a:pt x="29" y="206"/>
                    <a:pt x="28" y="206"/>
                  </a:cubicBezTo>
                  <a:cubicBezTo>
                    <a:pt x="28" y="206"/>
                    <a:pt x="28" y="207"/>
                    <a:pt x="28" y="207"/>
                  </a:cubicBezTo>
                  <a:cubicBezTo>
                    <a:pt x="28" y="207"/>
                    <a:pt x="28" y="207"/>
                    <a:pt x="29" y="207"/>
                  </a:cubicBezTo>
                  <a:cubicBezTo>
                    <a:pt x="29" y="207"/>
                    <a:pt x="29" y="206"/>
                    <a:pt x="29" y="206"/>
                  </a:cubicBezTo>
                  <a:close/>
                  <a:moveTo>
                    <a:pt x="107" y="85"/>
                  </a:moveTo>
                  <a:cubicBezTo>
                    <a:pt x="107" y="85"/>
                    <a:pt x="107" y="85"/>
                    <a:pt x="107" y="85"/>
                  </a:cubicBezTo>
                  <a:cubicBezTo>
                    <a:pt x="107" y="85"/>
                    <a:pt x="107" y="85"/>
                    <a:pt x="107" y="85"/>
                  </a:cubicBezTo>
                  <a:cubicBezTo>
                    <a:pt x="107" y="85"/>
                    <a:pt x="107" y="85"/>
                    <a:pt x="107" y="85"/>
                  </a:cubicBezTo>
                  <a:cubicBezTo>
                    <a:pt x="107" y="85"/>
                    <a:pt x="107" y="85"/>
                    <a:pt x="107" y="85"/>
                  </a:cubicBezTo>
                  <a:close/>
                  <a:moveTo>
                    <a:pt x="44" y="246"/>
                  </a:moveTo>
                  <a:cubicBezTo>
                    <a:pt x="44" y="246"/>
                    <a:pt x="44" y="246"/>
                    <a:pt x="44" y="246"/>
                  </a:cubicBezTo>
                  <a:cubicBezTo>
                    <a:pt x="44" y="247"/>
                    <a:pt x="44" y="247"/>
                    <a:pt x="44" y="247"/>
                  </a:cubicBezTo>
                  <a:cubicBezTo>
                    <a:pt x="44" y="247"/>
                    <a:pt x="44" y="247"/>
                    <a:pt x="44" y="247"/>
                  </a:cubicBezTo>
                  <a:cubicBezTo>
                    <a:pt x="44" y="247"/>
                    <a:pt x="44" y="247"/>
                    <a:pt x="44" y="246"/>
                  </a:cubicBezTo>
                  <a:close/>
                  <a:moveTo>
                    <a:pt x="115" y="195"/>
                  </a:moveTo>
                  <a:cubicBezTo>
                    <a:pt x="115" y="195"/>
                    <a:pt x="115" y="195"/>
                    <a:pt x="115" y="195"/>
                  </a:cubicBezTo>
                  <a:cubicBezTo>
                    <a:pt x="115" y="195"/>
                    <a:pt x="115" y="196"/>
                    <a:pt x="115" y="196"/>
                  </a:cubicBezTo>
                  <a:cubicBezTo>
                    <a:pt x="115" y="196"/>
                    <a:pt x="115" y="196"/>
                    <a:pt x="115" y="196"/>
                  </a:cubicBezTo>
                  <a:cubicBezTo>
                    <a:pt x="115" y="196"/>
                    <a:pt x="115" y="195"/>
                    <a:pt x="115" y="195"/>
                  </a:cubicBezTo>
                  <a:close/>
                  <a:moveTo>
                    <a:pt x="103" y="227"/>
                  </a:moveTo>
                  <a:cubicBezTo>
                    <a:pt x="103" y="227"/>
                    <a:pt x="103" y="227"/>
                    <a:pt x="103" y="227"/>
                  </a:cubicBezTo>
                  <a:cubicBezTo>
                    <a:pt x="103" y="227"/>
                    <a:pt x="103" y="227"/>
                    <a:pt x="103" y="227"/>
                  </a:cubicBezTo>
                  <a:cubicBezTo>
                    <a:pt x="103" y="227"/>
                    <a:pt x="103" y="227"/>
                    <a:pt x="103" y="227"/>
                  </a:cubicBezTo>
                  <a:cubicBezTo>
                    <a:pt x="103" y="227"/>
                    <a:pt x="103" y="227"/>
                    <a:pt x="103" y="227"/>
                  </a:cubicBezTo>
                  <a:close/>
                  <a:moveTo>
                    <a:pt x="120" y="221"/>
                  </a:moveTo>
                  <a:cubicBezTo>
                    <a:pt x="120" y="221"/>
                    <a:pt x="120" y="221"/>
                    <a:pt x="120" y="221"/>
                  </a:cubicBezTo>
                  <a:cubicBezTo>
                    <a:pt x="119" y="221"/>
                    <a:pt x="119" y="221"/>
                    <a:pt x="119" y="221"/>
                  </a:cubicBezTo>
                  <a:cubicBezTo>
                    <a:pt x="119" y="221"/>
                    <a:pt x="119" y="221"/>
                    <a:pt x="119" y="221"/>
                  </a:cubicBezTo>
                  <a:cubicBezTo>
                    <a:pt x="119" y="221"/>
                    <a:pt x="119" y="221"/>
                    <a:pt x="120" y="22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solidFill>
                <a:srgbClr val="CC99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15" name="圖片 14">
            <a:extLst>
              <a:ext uri="{FF2B5EF4-FFF2-40B4-BE49-F238E27FC236}">
                <a16:creationId xmlns="" xmlns:a16="http://schemas.microsoft.com/office/drawing/2014/main" id="{35754278-DFD2-4FC5-8B52-625A00E07C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8174" y="657756"/>
            <a:ext cx="5716588" cy="5716588"/>
          </a:xfrm>
          <a:prstGeom prst="rect">
            <a:avLst/>
          </a:prstGeom>
        </p:spPr>
      </p:pic>
      <p:sp>
        <p:nvSpPr>
          <p:cNvPr id="16" name="Freeform 10">
            <a:extLst>
              <a:ext uri="{FF2B5EF4-FFF2-40B4-BE49-F238E27FC236}">
                <a16:creationId xmlns="" xmlns:a16="http://schemas.microsoft.com/office/drawing/2014/main" id="{2F8349EA-7BE4-4F7D-966F-CC95FCB49E6A}"/>
              </a:ext>
            </a:extLst>
          </p:cNvPr>
          <p:cNvSpPr>
            <a:spLocks noEditPoints="1"/>
          </p:cNvSpPr>
          <p:nvPr/>
        </p:nvSpPr>
        <p:spPr bwMode="auto">
          <a:xfrm>
            <a:off x="5355000" y="1957864"/>
            <a:ext cx="3160360" cy="471802"/>
          </a:xfrm>
          <a:custGeom>
            <a:avLst/>
            <a:gdLst>
              <a:gd name="T0" fmla="*/ 407 w 537"/>
              <a:gd name="T1" fmla="*/ 118 h 161"/>
              <a:gd name="T2" fmla="*/ 388 w 537"/>
              <a:gd name="T3" fmla="*/ 66 h 161"/>
              <a:gd name="T4" fmla="*/ 407 w 537"/>
              <a:gd name="T5" fmla="*/ 65 h 161"/>
              <a:gd name="T6" fmla="*/ 429 w 537"/>
              <a:gd name="T7" fmla="*/ 31 h 161"/>
              <a:gd name="T8" fmla="*/ 143 w 537"/>
              <a:gd name="T9" fmla="*/ 70 h 161"/>
              <a:gd name="T10" fmla="*/ 404 w 537"/>
              <a:gd name="T11" fmla="*/ 23 h 161"/>
              <a:gd name="T12" fmla="*/ 406 w 537"/>
              <a:gd name="T13" fmla="*/ 6 h 161"/>
              <a:gd name="T14" fmla="*/ 499 w 537"/>
              <a:gd name="T15" fmla="*/ 99 h 161"/>
              <a:gd name="T16" fmla="*/ 404 w 537"/>
              <a:gd name="T17" fmla="*/ 25 h 161"/>
              <a:gd name="T18" fmla="*/ 276 w 537"/>
              <a:gd name="T19" fmla="*/ 61 h 161"/>
              <a:gd name="T20" fmla="*/ 177 w 537"/>
              <a:gd name="T21" fmla="*/ 39 h 161"/>
              <a:gd name="T22" fmla="*/ 524 w 537"/>
              <a:gd name="T23" fmla="*/ 100 h 161"/>
              <a:gd name="T24" fmla="*/ 360 w 537"/>
              <a:gd name="T25" fmla="*/ 87 h 161"/>
              <a:gd name="T26" fmla="*/ 328 w 537"/>
              <a:gd name="T27" fmla="*/ 112 h 161"/>
              <a:gd name="T28" fmla="*/ 320 w 537"/>
              <a:gd name="T29" fmla="*/ 18 h 161"/>
              <a:gd name="T30" fmla="*/ 394 w 537"/>
              <a:gd name="T31" fmla="*/ 8 h 161"/>
              <a:gd name="T32" fmla="*/ 536 w 537"/>
              <a:gd name="T33" fmla="*/ 87 h 161"/>
              <a:gd name="T34" fmla="*/ 297 w 537"/>
              <a:gd name="T35" fmla="*/ 91 h 161"/>
              <a:gd name="T36" fmla="*/ 475 w 537"/>
              <a:gd name="T37" fmla="*/ 71 h 161"/>
              <a:gd name="T38" fmla="*/ 386 w 537"/>
              <a:gd name="T39" fmla="*/ 66 h 161"/>
              <a:gd name="T40" fmla="*/ 178 w 537"/>
              <a:gd name="T41" fmla="*/ 73 h 161"/>
              <a:gd name="T42" fmla="*/ 252 w 537"/>
              <a:gd name="T43" fmla="*/ 58 h 161"/>
              <a:gd name="T44" fmla="*/ 431 w 537"/>
              <a:gd name="T45" fmla="*/ 37 h 161"/>
              <a:gd name="T46" fmla="*/ 194 w 537"/>
              <a:gd name="T47" fmla="*/ 40 h 161"/>
              <a:gd name="T48" fmla="*/ 405 w 537"/>
              <a:gd name="T49" fmla="*/ 21 h 161"/>
              <a:gd name="T50" fmla="*/ 290 w 537"/>
              <a:gd name="T51" fmla="*/ 11 h 161"/>
              <a:gd name="T52" fmla="*/ 20 w 537"/>
              <a:gd name="T53" fmla="*/ 51 h 161"/>
              <a:gd name="T54" fmla="*/ 23 w 537"/>
              <a:gd name="T55" fmla="*/ 110 h 161"/>
              <a:gd name="T56" fmla="*/ 94 w 537"/>
              <a:gd name="T57" fmla="*/ 155 h 161"/>
              <a:gd name="T58" fmla="*/ 348 w 537"/>
              <a:gd name="T59" fmla="*/ 116 h 161"/>
              <a:gd name="T60" fmla="*/ 444 w 537"/>
              <a:gd name="T61" fmla="*/ 68 h 161"/>
              <a:gd name="T62" fmla="*/ 337 w 537"/>
              <a:gd name="T63" fmla="*/ 70 h 161"/>
              <a:gd name="T64" fmla="*/ 249 w 537"/>
              <a:gd name="T65" fmla="*/ 71 h 161"/>
              <a:gd name="T66" fmla="*/ 290 w 537"/>
              <a:gd name="T67" fmla="*/ 51 h 161"/>
              <a:gd name="T68" fmla="*/ 344 w 537"/>
              <a:gd name="T69" fmla="*/ 47 h 161"/>
              <a:gd name="T70" fmla="*/ 387 w 537"/>
              <a:gd name="T71" fmla="*/ 39 h 161"/>
              <a:gd name="T72" fmla="*/ 131 w 537"/>
              <a:gd name="T73" fmla="*/ 60 h 161"/>
              <a:gd name="T74" fmla="*/ 202 w 537"/>
              <a:gd name="T75" fmla="*/ 45 h 161"/>
              <a:gd name="T76" fmla="*/ 406 w 537"/>
              <a:gd name="T77" fmla="*/ 14 h 161"/>
              <a:gd name="T78" fmla="*/ 283 w 537"/>
              <a:gd name="T79" fmla="*/ 23 h 161"/>
              <a:gd name="T80" fmla="*/ 380 w 537"/>
              <a:gd name="T81" fmla="*/ 18 h 161"/>
              <a:gd name="T82" fmla="*/ 296 w 537"/>
              <a:gd name="T83" fmla="*/ 13 h 161"/>
              <a:gd name="T84" fmla="*/ 154 w 537"/>
              <a:gd name="T85" fmla="*/ 32 h 161"/>
              <a:gd name="T86" fmla="*/ 27 w 537"/>
              <a:gd name="T87" fmla="*/ 37 h 161"/>
              <a:gd name="T88" fmla="*/ 38 w 537"/>
              <a:gd name="T89" fmla="*/ 85 h 161"/>
              <a:gd name="T90" fmla="*/ 91 w 537"/>
              <a:gd name="T91" fmla="*/ 153 h 161"/>
              <a:gd name="T92" fmla="*/ 233 w 537"/>
              <a:gd name="T93" fmla="*/ 82 h 161"/>
              <a:gd name="T94" fmla="*/ 161 w 537"/>
              <a:gd name="T95" fmla="*/ 88 h 161"/>
              <a:gd name="T96" fmla="*/ 46 w 537"/>
              <a:gd name="T97" fmla="*/ 122 h 161"/>
              <a:gd name="T98" fmla="*/ 71 w 537"/>
              <a:gd name="T99" fmla="*/ 104 h 161"/>
              <a:gd name="T100" fmla="*/ 103 w 537"/>
              <a:gd name="T101" fmla="*/ 117 h 161"/>
              <a:gd name="T102" fmla="*/ 430 w 537"/>
              <a:gd name="T103" fmla="*/ 96 h 161"/>
              <a:gd name="T104" fmla="*/ 372 w 537"/>
              <a:gd name="T105" fmla="*/ 95 h 161"/>
              <a:gd name="T106" fmla="*/ 225 w 537"/>
              <a:gd name="T107" fmla="*/ 108 h 161"/>
              <a:gd name="T108" fmla="*/ 219 w 537"/>
              <a:gd name="T109" fmla="*/ 120 h 161"/>
              <a:gd name="T110" fmla="*/ 318 w 537"/>
              <a:gd name="T111" fmla="*/ 115 h 161"/>
              <a:gd name="T112" fmla="*/ 409 w 537"/>
              <a:gd name="T113" fmla="*/ 109 h 161"/>
              <a:gd name="T114" fmla="*/ 329 w 537"/>
              <a:gd name="T115" fmla="*/ 109 h 161"/>
              <a:gd name="T116" fmla="*/ 342 w 537"/>
              <a:gd name="T117" fmla="*/ 103 h 161"/>
              <a:gd name="T118" fmla="*/ 427 w 537"/>
              <a:gd name="T119" fmla="*/ 103 h 161"/>
              <a:gd name="T120" fmla="*/ 246 w 537"/>
              <a:gd name="T121" fmla="*/ 105 h 161"/>
              <a:gd name="T122" fmla="*/ 418 w 537"/>
              <a:gd name="T123" fmla="*/ 95 h 161"/>
              <a:gd name="T124" fmla="*/ 66 w 537"/>
              <a:gd name="T125" fmla="*/ 126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7" h="161">
                <a:moveTo>
                  <a:pt x="271" y="11"/>
                </a:moveTo>
                <a:cubicBezTo>
                  <a:pt x="270" y="11"/>
                  <a:pt x="269" y="11"/>
                  <a:pt x="268" y="11"/>
                </a:cubicBezTo>
                <a:cubicBezTo>
                  <a:pt x="269" y="11"/>
                  <a:pt x="270" y="11"/>
                  <a:pt x="271" y="11"/>
                </a:cubicBezTo>
                <a:close/>
                <a:moveTo>
                  <a:pt x="286" y="9"/>
                </a:moveTo>
                <a:cubicBezTo>
                  <a:pt x="286" y="10"/>
                  <a:pt x="286" y="9"/>
                  <a:pt x="286" y="9"/>
                </a:cubicBezTo>
                <a:close/>
                <a:moveTo>
                  <a:pt x="8" y="36"/>
                </a:moveTo>
                <a:cubicBezTo>
                  <a:pt x="9" y="36"/>
                  <a:pt x="11" y="35"/>
                  <a:pt x="11" y="35"/>
                </a:cubicBezTo>
                <a:cubicBezTo>
                  <a:pt x="11" y="35"/>
                  <a:pt x="9" y="36"/>
                  <a:pt x="9" y="35"/>
                </a:cubicBezTo>
                <a:cubicBezTo>
                  <a:pt x="9" y="35"/>
                  <a:pt x="10" y="35"/>
                  <a:pt x="10" y="35"/>
                </a:cubicBezTo>
                <a:cubicBezTo>
                  <a:pt x="9" y="34"/>
                  <a:pt x="6" y="35"/>
                  <a:pt x="8" y="36"/>
                </a:cubicBezTo>
                <a:close/>
                <a:moveTo>
                  <a:pt x="4" y="72"/>
                </a:moveTo>
                <a:cubicBezTo>
                  <a:pt x="5" y="72"/>
                  <a:pt x="7" y="71"/>
                  <a:pt x="7" y="71"/>
                </a:cubicBezTo>
                <a:cubicBezTo>
                  <a:pt x="7" y="71"/>
                  <a:pt x="5" y="72"/>
                  <a:pt x="5" y="71"/>
                </a:cubicBezTo>
                <a:cubicBezTo>
                  <a:pt x="5" y="71"/>
                  <a:pt x="6" y="71"/>
                  <a:pt x="6" y="70"/>
                </a:cubicBezTo>
                <a:cubicBezTo>
                  <a:pt x="5" y="70"/>
                  <a:pt x="1" y="70"/>
                  <a:pt x="4" y="72"/>
                </a:cubicBezTo>
                <a:close/>
                <a:moveTo>
                  <a:pt x="25" y="34"/>
                </a:moveTo>
                <a:cubicBezTo>
                  <a:pt x="25" y="33"/>
                  <a:pt x="24" y="33"/>
                  <a:pt x="23" y="34"/>
                </a:cubicBezTo>
                <a:cubicBezTo>
                  <a:pt x="24" y="34"/>
                  <a:pt x="25" y="34"/>
                  <a:pt x="25" y="34"/>
                </a:cubicBezTo>
                <a:close/>
                <a:moveTo>
                  <a:pt x="366" y="115"/>
                </a:moveTo>
                <a:cubicBezTo>
                  <a:pt x="367" y="117"/>
                  <a:pt x="366" y="114"/>
                  <a:pt x="366" y="115"/>
                </a:cubicBezTo>
                <a:close/>
                <a:moveTo>
                  <a:pt x="271" y="9"/>
                </a:moveTo>
                <a:cubicBezTo>
                  <a:pt x="269" y="8"/>
                  <a:pt x="274" y="10"/>
                  <a:pt x="271" y="9"/>
                </a:cubicBezTo>
                <a:close/>
                <a:moveTo>
                  <a:pt x="51" y="31"/>
                </a:moveTo>
                <a:cubicBezTo>
                  <a:pt x="50" y="32"/>
                  <a:pt x="52" y="29"/>
                  <a:pt x="51" y="31"/>
                </a:cubicBezTo>
                <a:close/>
                <a:moveTo>
                  <a:pt x="28" y="33"/>
                </a:moveTo>
                <a:cubicBezTo>
                  <a:pt x="28" y="33"/>
                  <a:pt x="28" y="33"/>
                  <a:pt x="28" y="33"/>
                </a:cubicBezTo>
                <a:close/>
                <a:moveTo>
                  <a:pt x="449" y="111"/>
                </a:moveTo>
                <a:cubicBezTo>
                  <a:pt x="449" y="112"/>
                  <a:pt x="452" y="111"/>
                  <a:pt x="452" y="111"/>
                </a:cubicBezTo>
                <a:cubicBezTo>
                  <a:pt x="451" y="110"/>
                  <a:pt x="450" y="110"/>
                  <a:pt x="449" y="111"/>
                </a:cubicBezTo>
                <a:close/>
                <a:moveTo>
                  <a:pt x="269" y="9"/>
                </a:moveTo>
                <a:cubicBezTo>
                  <a:pt x="269" y="10"/>
                  <a:pt x="268" y="7"/>
                  <a:pt x="269" y="9"/>
                </a:cubicBezTo>
                <a:close/>
                <a:moveTo>
                  <a:pt x="311" y="124"/>
                </a:moveTo>
                <a:cubicBezTo>
                  <a:pt x="311" y="124"/>
                  <a:pt x="314" y="124"/>
                  <a:pt x="314" y="124"/>
                </a:cubicBezTo>
                <a:cubicBezTo>
                  <a:pt x="313" y="123"/>
                  <a:pt x="312" y="123"/>
                  <a:pt x="311" y="124"/>
                </a:cubicBezTo>
                <a:close/>
                <a:moveTo>
                  <a:pt x="401" y="118"/>
                </a:moveTo>
                <a:cubicBezTo>
                  <a:pt x="402" y="119"/>
                  <a:pt x="403" y="119"/>
                  <a:pt x="404" y="118"/>
                </a:cubicBezTo>
                <a:cubicBezTo>
                  <a:pt x="403" y="117"/>
                  <a:pt x="402" y="117"/>
                  <a:pt x="401" y="118"/>
                </a:cubicBezTo>
                <a:close/>
                <a:moveTo>
                  <a:pt x="327" y="122"/>
                </a:moveTo>
                <a:cubicBezTo>
                  <a:pt x="326" y="122"/>
                  <a:pt x="325" y="122"/>
                  <a:pt x="325" y="122"/>
                </a:cubicBezTo>
                <a:cubicBezTo>
                  <a:pt x="325" y="123"/>
                  <a:pt x="327" y="122"/>
                  <a:pt x="327" y="122"/>
                </a:cubicBezTo>
                <a:close/>
                <a:moveTo>
                  <a:pt x="317" y="122"/>
                </a:moveTo>
                <a:cubicBezTo>
                  <a:pt x="317" y="122"/>
                  <a:pt x="317" y="123"/>
                  <a:pt x="317" y="122"/>
                </a:cubicBezTo>
                <a:close/>
                <a:moveTo>
                  <a:pt x="325" y="117"/>
                </a:moveTo>
                <a:cubicBezTo>
                  <a:pt x="325" y="117"/>
                  <a:pt x="325" y="118"/>
                  <a:pt x="325" y="117"/>
                </a:cubicBezTo>
                <a:close/>
                <a:moveTo>
                  <a:pt x="406" y="118"/>
                </a:moveTo>
                <a:cubicBezTo>
                  <a:pt x="406" y="118"/>
                  <a:pt x="406" y="118"/>
                  <a:pt x="407" y="118"/>
                </a:cubicBezTo>
                <a:cubicBezTo>
                  <a:pt x="407" y="118"/>
                  <a:pt x="407" y="118"/>
                  <a:pt x="407" y="118"/>
                </a:cubicBezTo>
                <a:cubicBezTo>
                  <a:pt x="407" y="118"/>
                  <a:pt x="407" y="118"/>
                  <a:pt x="407" y="118"/>
                </a:cubicBezTo>
                <a:cubicBezTo>
                  <a:pt x="410" y="117"/>
                  <a:pt x="419" y="120"/>
                  <a:pt x="421" y="120"/>
                </a:cubicBezTo>
                <a:cubicBezTo>
                  <a:pt x="423" y="120"/>
                  <a:pt x="424" y="118"/>
                  <a:pt x="426" y="116"/>
                </a:cubicBezTo>
                <a:cubicBezTo>
                  <a:pt x="424" y="119"/>
                  <a:pt x="409" y="116"/>
                  <a:pt x="406" y="118"/>
                </a:cubicBezTo>
                <a:close/>
                <a:moveTo>
                  <a:pt x="285" y="126"/>
                </a:moveTo>
                <a:cubicBezTo>
                  <a:pt x="285" y="126"/>
                  <a:pt x="287" y="127"/>
                  <a:pt x="285" y="126"/>
                </a:cubicBezTo>
                <a:close/>
                <a:moveTo>
                  <a:pt x="278" y="127"/>
                </a:moveTo>
                <a:cubicBezTo>
                  <a:pt x="278" y="128"/>
                  <a:pt x="278" y="126"/>
                  <a:pt x="278" y="127"/>
                </a:cubicBezTo>
                <a:close/>
                <a:moveTo>
                  <a:pt x="270" y="128"/>
                </a:moveTo>
                <a:cubicBezTo>
                  <a:pt x="272" y="128"/>
                  <a:pt x="269" y="128"/>
                  <a:pt x="270" y="128"/>
                </a:cubicBezTo>
                <a:close/>
                <a:moveTo>
                  <a:pt x="267" y="129"/>
                </a:moveTo>
                <a:cubicBezTo>
                  <a:pt x="267" y="128"/>
                  <a:pt x="268" y="128"/>
                  <a:pt x="269" y="128"/>
                </a:cubicBezTo>
                <a:cubicBezTo>
                  <a:pt x="269" y="128"/>
                  <a:pt x="261" y="129"/>
                  <a:pt x="267" y="129"/>
                </a:cubicBezTo>
                <a:close/>
                <a:moveTo>
                  <a:pt x="271" y="127"/>
                </a:moveTo>
                <a:cubicBezTo>
                  <a:pt x="273" y="128"/>
                  <a:pt x="271" y="127"/>
                  <a:pt x="271" y="127"/>
                </a:cubicBezTo>
                <a:close/>
                <a:moveTo>
                  <a:pt x="268" y="127"/>
                </a:moveTo>
                <a:cubicBezTo>
                  <a:pt x="269" y="128"/>
                  <a:pt x="275" y="126"/>
                  <a:pt x="275" y="126"/>
                </a:cubicBezTo>
                <a:cubicBezTo>
                  <a:pt x="275" y="126"/>
                  <a:pt x="267" y="126"/>
                  <a:pt x="268" y="127"/>
                </a:cubicBezTo>
                <a:close/>
                <a:moveTo>
                  <a:pt x="354" y="6"/>
                </a:moveTo>
                <a:cubicBezTo>
                  <a:pt x="354" y="5"/>
                  <a:pt x="354" y="7"/>
                  <a:pt x="354" y="6"/>
                </a:cubicBezTo>
                <a:close/>
                <a:moveTo>
                  <a:pt x="309" y="6"/>
                </a:moveTo>
                <a:cubicBezTo>
                  <a:pt x="311" y="8"/>
                  <a:pt x="332" y="6"/>
                  <a:pt x="335" y="5"/>
                </a:cubicBezTo>
                <a:cubicBezTo>
                  <a:pt x="335" y="5"/>
                  <a:pt x="308" y="6"/>
                  <a:pt x="307" y="5"/>
                </a:cubicBezTo>
                <a:cubicBezTo>
                  <a:pt x="304" y="2"/>
                  <a:pt x="286" y="8"/>
                  <a:pt x="285" y="8"/>
                </a:cubicBezTo>
                <a:cubicBezTo>
                  <a:pt x="291" y="10"/>
                  <a:pt x="305" y="3"/>
                  <a:pt x="309" y="6"/>
                </a:cubicBezTo>
                <a:close/>
                <a:moveTo>
                  <a:pt x="452" y="77"/>
                </a:moveTo>
                <a:cubicBezTo>
                  <a:pt x="451" y="77"/>
                  <a:pt x="450" y="76"/>
                  <a:pt x="452" y="77"/>
                </a:cubicBezTo>
                <a:close/>
                <a:moveTo>
                  <a:pt x="450" y="77"/>
                </a:moveTo>
                <a:cubicBezTo>
                  <a:pt x="450" y="77"/>
                  <a:pt x="448" y="76"/>
                  <a:pt x="450" y="77"/>
                </a:cubicBezTo>
                <a:close/>
                <a:moveTo>
                  <a:pt x="443" y="85"/>
                </a:moveTo>
                <a:cubicBezTo>
                  <a:pt x="443" y="85"/>
                  <a:pt x="443" y="85"/>
                  <a:pt x="443" y="85"/>
                </a:cubicBezTo>
                <a:cubicBezTo>
                  <a:pt x="442" y="85"/>
                  <a:pt x="441" y="85"/>
                  <a:pt x="440" y="85"/>
                </a:cubicBezTo>
                <a:cubicBezTo>
                  <a:pt x="441" y="85"/>
                  <a:pt x="442" y="85"/>
                  <a:pt x="443" y="85"/>
                </a:cubicBezTo>
                <a:close/>
                <a:moveTo>
                  <a:pt x="408" y="67"/>
                </a:moveTo>
                <a:cubicBezTo>
                  <a:pt x="408" y="68"/>
                  <a:pt x="408" y="66"/>
                  <a:pt x="408" y="67"/>
                </a:cubicBezTo>
                <a:close/>
                <a:moveTo>
                  <a:pt x="424" y="62"/>
                </a:moveTo>
                <a:cubicBezTo>
                  <a:pt x="424" y="62"/>
                  <a:pt x="424" y="63"/>
                  <a:pt x="424" y="63"/>
                </a:cubicBezTo>
                <a:cubicBezTo>
                  <a:pt x="423" y="63"/>
                  <a:pt x="407" y="63"/>
                  <a:pt x="406" y="62"/>
                </a:cubicBezTo>
                <a:cubicBezTo>
                  <a:pt x="405" y="61"/>
                  <a:pt x="390" y="62"/>
                  <a:pt x="390" y="62"/>
                </a:cubicBezTo>
                <a:cubicBezTo>
                  <a:pt x="391" y="62"/>
                  <a:pt x="389" y="63"/>
                  <a:pt x="388" y="64"/>
                </a:cubicBezTo>
                <a:cubicBezTo>
                  <a:pt x="393" y="61"/>
                  <a:pt x="411" y="64"/>
                  <a:pt x="418" y="64"/>
                </a:cubicBezTo>
                <a:cubicBezTo>
                  <a:pt x="418" y="64"/>
                  <a:pt x="419" y="64"/>
                  <a:pt x="420" y="64"/>
                </a:cubicBezTo>
                <a:cubicBezTo>
                  <a:pt x="415" y="64"/>
                  <a:pt x="407" y="65"/>
                  <a:pt x="407" y="64"/>
                </a:cubicBezTo>
                <a:cubicBezTo>
                  <a:pt x="406" y="63"/>
                  <a:pt x="391" y="64"/>
                  <a:pt x="391" y="64"/>
                </a:cubicBezTo>
                <a:cubicBezTo>
                  <a:pt x="391" y="64"/>
                  <a:pt x="389" y="65"/>
                  <a:pt x="388" y="66"/>
                </a:cubicBezTo>
                <a:cubicBezTo>
                  <a:pt x="393" y="63"/>
                  <a:pt x="411" y="65"/>
                  <a:pt x="418" y="65"/>
                </a:cubicBezTo>
                <a:cubicBezTo>
                  <a:pt x="422" y="65"/>
                  <a:pt x="462" y="65"/>
                  <a:pt x="462" y="61"/>
                </a:cubicBezTo>
                <a:cubicBezTo>
                  <a:pt x="462" y="61"/>
                  <a:pt x="461" y="61"/>
                  <a:pt x="460" y="62"/>
                </a:cubicBezTo>
                <a:cubicBezTo>
                  <a:pt x="460" y="61"/>
                  <a:pt x="460" y="61"/>
                  <a:pt x="460" y="61"/>
                </a:cubicBezTo>
                <a:cubicBezTo>
                  <a:pt x="460" y="61"/>
                  <a:pt x="460" y="61"/>
                  <a:pt x="459" y="62"/>
                </a:cubicBezTo>
                <a:cubicBezTo>
                  <a:pt x="455" y="62"/>
                  <a:pt x="448" y="62"/>
                  <a:pt x="440" y="62"/>
                </a:cubicBezTo>
                <a:cubicBezTo>
                  <a:pt x="433" y="62"/>
                  <a:pt x="426" y="62"/>
                  <a:pt x="424" y="62"/>
                </a:cubicBezTo>
                <a:close/>
                <a:moveTo>
                  <a:pt x="459" y="62"/>
                </a:moveTo>
                <a:cubicBezTo>
                  <a:pt x="459" y="62"/>
                  <a:pt x="459" y="62"/>
                  <a:pt x="459" y="62"/>
                </a:cubicBezTo>
                <a:cubicBezTo>
                  <a:pt x="459" y="62"/>
                  <a:pt x="459" y="62"/>
                  <a:pt x="459" y="62"/>
                </a:cubicBezTo>
                <a:close/>
                <a:moveTo>
                  <a:pt x="459" y="62"/>
                </a:moveTo>
                <a:cubicBezTo>
                  <a:pt x="459" y="62"/>
                  <a:pt x="459" y="62"/>
                  <a:pt x="459" y="62"/>
                </a:cubicBezTo>
                <a:cubicBezTo>
                  <a:pt x="459" y="62"/>
                  <a:pt x="459" y="62"/>
                  <a:pt x="459" y="62"/>
                </a:cubicBezTo>
                <a:close/>
                <a:moveTo>
                  <a:pt x="445" y="78"/>
                </a:moveTo>
                <a:cubicBezTo>
                  <a:pt x="446" y="78"/>
                  <a:pt x="448" y="78"/>
                  <a:pt x="447" y="77"/>
                </a:cubicBezTo>
                <a:cubicBezTo>
                  <a:pt x="446" y="77"/>
                  <a:pt x="446" y="77"/>
                  <a:pt x="445" y="77"/>
                </a:cubicBezTo>
                <a:cubicBezTo>
                  <a:pt x="444" y="77"/>
                  <a:pt x="443" y="77"/>
                  <a:pt x="443" y="78"/>
                </a:cubicBezTo>
                <a:cubicBezTo>
                  <a:pt x="443" y="78"/>
                  <a:pt x="444" y="78"/>
                  <a:pt x="445" y="78"/>
                </a:cubicBezTo>
                <a:close/>
                <a:moveTo>
                  <a:pt x="454" y="78"/>
                </a:moveTo>
                <a:cubicBezTo>
                  <a:pt x="456" y="77"/>
                  <a:pt x="458" y="77"/>
                  <a:pt x="460" y="76"/>
                </a:cubicBezTo>
                <a:cubicBezTo>
                  <a:pt x="462" y="76"/>
                  <a:pt x="464" y="76"/>
                  <a:pt x="465" y="77"/>
                </a:cubicBezTo>
                <a:cubicBezTo>
                  <a:pt x="465" y="77"/>
                  <a:pt x="465" y="78"/>
                  <a:pt x="465" y="78"/>
                </a:cubicBezTo>
                <a:cubicBezTo>
                  <a:pt x="466" y="78"/>
                  <a:pt x="466" y="78"/>
                  <a:pt x="467" y="78"/>
                </a:cubicBezTo>
                <a:cubicBezTo>
                  <a:pt x="467" y="78"/>
                  <a:pt x="468" y="78"/>
                  <a:pt x="468" y="78"/>
                </a:cubicBezTo>
                <a:cubicBezTo>
                  <a:pt x="469" y="78"/>
                  <a:pt x="469" y="78"/>
                  <a:pt x="469" y="78"/>
                </a:cubicBezTo>
                <a:cubicBezTo>
                  <a:pt x="471" y="78"/>
                  <a:pt x="477" y="73"/>
                  <a:pt x="475" y="73"/>
                </a:cubicBezTo>
                <a:cubicBezTo>
                  <a:pt x="474" y="73"/>
                  <a:pt x="472" y="73"/>
                  <a:pt x="471" y="73"/>
                </a:cubicBezTo>
                <a:cubicBezTo>
                  <a:pt x="467" y="73"/>
                  <a:pt x="462" y="75"/>
                  <a:pt x="457" y="77"/>
                </a:cubicBezTo>
                <a:cubicBezTo>
                  <a:pt x="458" y="77"/>
                  <a:pt x="459" y="76"/>
                  <a:pt x="460" y="76"/>
                </a:cubicBezTo>
                <a:cubicBezTo>
                  <a:pt x="459" y="76"/>
                  <a:pt x="458" y="77"/>
                  <a:pt x="457" y="77"/>
                </a:cubicBezTo>
                <a:cubicBezTo>
                  <a:pt x="457" y="77"/>
                  <a:pt x="457" y="77"/>
                  <a:pt x="457" y="77"/>
                </a:cubicBezTo>
                <a:cubicBezTo>
                  <a:pt x="457" y="77"/>
                  <a:pt x="456" y="77"/>
                  <a:pt x="456" y="77"/>
                </a:cubicBezTo>
                <a:cubicBezTo>
                  <a:pt x="454" y="78"/>
                  <a:pt x="452" y="78"/>
                  <a:pt x="450" y="77"/>
                </a:cubicBezTo>
                <a:cubicBezTo>
                  <a:pt x="451" y="78"/>
                  <a:pt x="452" y="78"/>
                  <a:pt x="453" y="78"/>
                </a:cubicBezTo>
                <a:cubicBezTo>
                  <a:pt x="452" y="78"/>
                  <a:pt x="450" y="78"/>
                  <a:pt x="449" y="78"/>
                </a:cubicBezTo>
                <a:cubicBezTo>
                  <a:pt x="451" y="78"/>
                  <a:pt x="452" y="78"/>
                  <a:pt x="454" y="78"/>
                </a:cubicBezTo>
                <a:close/>
                <a:moveTo>
                  <a:pt x="454" y="111"/>
                </a:moveTo>
                <a:cubicBezTo>
                  <a:pt x="459" y="112"/>
                  <a:pt x="467" y="110"/>
                  <a:pt x="470" y="111"/>
                </a:cubicBezTo>
                <a:cubicBezTo>
                  <a:pt x="470" y="111"/>
                  <a:pt x="471" y="111"/>
                  <a:pt x="472" y="111"/>
                </a:cubicBezTo>
                <a:cubicBezTo>
                  <a:pt x="475" y="111"/>
                  <a:pt x="476" y="109"/>
                  <a:pt x="477" y="106"/>
                </a:cubicBezTo>
                <a:cubicBezTo>
                  <a:pt x="476" y="107"/>
                  <a:pt x="456" y="111"/>
                  <a:pt x="454" y="111"/>
                </a:cubicBezTo>
                <a:close/>
                <a:moveTo>
                  <a:pt x="478" y="88"/>
                </a:moveTo>
                <a:cubicBezTo>
                  <a:pt x="478" y="89"/>
                  <a:pt x="486" y="87"/>
                  <a:pt x="486" y="87"/>
                </a:cubicBezTo>
                <a:cubicBezTo>
                  <a:pt x="486" y="86"/>
                  <a:pt x="478" y="87"/>
                  <a:pt x="478" y="88"/>
                </a:cubicBezTo>
                <a:close/>
                <a:moveTo>
                  <a:pt x="407" y="65"/>
                </a:moveTo>
                <a:cubicBezTo>
                  <a:pt x="407" y="65"/>
                  <a:pt x="407" y="66"/>
                  <a:pt x="407" y="65"/>
                </a:cubicBezTo>
                <a:close/>
                <a:moveTo>
                  <a:pt x="479" y="84"/>
                </a:moveTo>
                <a:cubicBezTo>
                  <a:pt x="477" y="85"/>
                  <a:pt x="461" y="85"/>
                  <a:pt x="460" y="84"/>
                </a:cubicBezTo>
                <a:cubicBezTo>
                  <a:pt x="459" y="83"/>
                  <a:pt x="443" y="84"/>
                  <a:pt x="443" y="84"/>
                </a:cubicBezTo>
                <a:cubicBezTo>
                  <a:pt x="443" y="84"/>
                  <a:pt x="443" y="84"/>
                  <a:pt x="443" y="85"/>
                </a:cubicBezTo>
                <a:cubicBezTo>
                  <a:pt x="452" y="83"/>
                  <a:pt x="464" y="85"/>
                  <a:pt x="472" y="85"/>
                </a:cubicBezTo>
                <a:cubicBezTo>
                  <a:pt x="476" y="86"/>
                  <a:pt x="519" y="87"/>
                  <a:pt x="520" y="84"/>
                </a:cubicBezTo>
                <a:cubicBezTo>
                  <a:pt x="519" y="85"/>
                  <a:pt x="483" y="83"/>
                  <a:pt x="478" y="84"/>
                </a:cubicBezTo>
                <a:cubicBezTo>
                  <a:pt x="479" y="84"/>
                  <a:pt x="479" y="84"/>
                  <a:pt x="479" y="84"/>
                </a:cubicBezTo>
                <a:close/>
                <a:moveTo>
                  <a:pt x="406" y="24"/>
                </a:moveTo>
                <a:cubicBezTo>
                  <a:pt x="406" y="24"/>
                  <a:pt x="404" y="23"/>
                  <a:pt x="406" y="24"/>
                </a:cubicBezTo>
                <a:close/>
                <a:moveTo>
                  <a:pt x="368" y="6"/>
                </a:moveTo>
                <a:cubicBezTo>
                  <a:pt x="368" y="8"/>
                  <a:pt x="375" y="5"/>
                  <a:pt x="375" y="5"/>
                </a:cubicBezTo>
                <a:cubicBezTo>
                  <a:pt x="374" y="5"/>
                  <a:pt x="368" y="5"/>
                  <a:pt x="368" y="6"/>
                </a:cubicBezTo>
                <a:close/>
                <a:moveTo>
                  <a:pt x="363" y="4"/>
                </a:moveTo>
                <a:cubicBezTo>
                  <a:pt x="366" y="4"/>
                  <a:pt x="390" y="4"/>
                  <a:pt x="399" y="3"/>
                </a:cubicBezTo>
                <a:cubicBezTo>
                  <a:pt x="399" y="3"/>
                  <a:pt x="399" y="2"/>
                  <a:pt x="399" y="3"/>
                </a:cubicBezTo>
                <a:cubicBezTo>
                  <a:pt x="399" y="3"/>
                  <a:pt x="399" y="3"/>
                  <a:pt x="399" y="3"/>
                </a:cubicBezTo>
                <a:cubicBezTo>
                  <a:pt x="401" y="3"/>
                  <a:pt x="402" y="2"/>
                  <a:pt x="402" y="2"/>
                </a:cubicBezTo>
                <a:cubicBezTo>
                  <a:pt x="402" y="3"/>
                  <a:pt x="372" y="2"/>
                  <a:pt x="368" y="2"/>
                </a:cubicBezTo>
                <a:cubicBezTo>
                  <a:pt x="369" y="2"/>
                  <a:pt x="369" y="3"/>
                  <a:pt x="369" y="3"/>
                </a:cubicBezTo>
                <a:cubicBezTo>
                  <a:pt x="362" y="4"/>
                  <a:pt x="343" y="0"/>
                  <a:pt x="339" y="3"/>
                </a:cubicBezTo>
                <a:cubicBezTo>
                  <a:pt x="339" y="3"/>
                  <a:pt x="338" y="4"/>
                  <a:pt x="337" y="5"/>
                </a:cubicBezTo>
                <a:cubicBezTo>
                  <a:pt x="341" y="2"/>
                  <a:pt x="357" y="4"/>
                  <a:pt x="363" y="4"/>
                </a:cubicBezTo>
                <a:close/>
                <a:moveTo>
                  <a:pt x="381" y="3"/>
                </a:moveTo>
                <a:cubicBezTo>
                  <a:pt x="381" y="5"/>
                  <a:pt x="381" y="2"/>
                  <a:pt x="381" y="3"/>
                </a:cubicBezTo>
                <a:close/>
                <a:moveTo>
                  <a:pt x="420" y="55"/>
                </a:moveTo>
                <a:cubicBezTo>
                  <a:pt x="419" y="54"/>
                  <a:pt x="418" y="54"/>
                  <a:pt x="417" y="55"/>
                </a:cubicBezTo>
                <a:cubicBezTo>
                  <a:pt x="417" y="56"/>
                  <a:pt x="420" y="55"/>
                  <a:pt x="420" y="55"/>
                </a:cubicBezTo>
                <a:close/>
                <a:moveTo>
                  <a:pt x="314" y="5"/>
                </a:moveTo>
                <a:cubicBezTo>
                  <a:pt x="314" y="6"/>
                  <a:pt x="314" y="4"/>
                  <a:pt x="314" y="5"/>
                </a:cubicBezTo>
                <a:close/>
                <a:moveTo>
                  <a:pt x="318" y="5"/>
                </a:moveTo>
                <a:cubicBezTo>
                  <a:pt x="318" y="5"/>
                  <a:pt x="316" y="5"/>
                  <a:pt x="318" y="5"/>
                </a:cubicBezTo>
                <a:close/>
                <a:moveTo>
                  <a:pt x="411" y="34"/>
                </a:moveTo>
                <a:cubicBezTo>
                  <a:pt x="411" y="34"/>
                  <a:pt x="411" y="34"/>
                  <a:pt x="411" y="34"/>
                </a:cubicBezTo>
                <a:cubicBezTo>
                  <a:pt x="411" y="34"/>
                  <a:pt x="411" y="34"/>
                  <a:pt x="411" y="34"/>
                </a:cubicBezTo>
                <a:close/>
                <a:moveTo>
                  <a:pt x="427" y="32"/>
                </a:moveTo>
                <a:cubicBezTo>
                  <a:pt x="420" y="33"/>
                  <a:pt x="401" y="31"/>
                  <a:pt x="398" y="31"/>
                </a:cubicBezTo>
                <a:cubicBezTo>
                  <a:pt x="398" y="31"/>
                  <a:pt x="398" y="32"/>
                  <a:pt x="398" y="32"/>
                </a:cubicBezTo>
                <a:cubicBezTo>
                  <a:pt x="393" y="32"/>
                  <a:pt x="386" y="31"/>
                  <a:pt x="381" y="30"/>
                </a:cubicBezTo>
                <a:cubicBezTo>
                  <a:pt x="378" y="30"/>
                  <a:pt x="369" y="30"/>
                  <a:pt x="368" y="31"/>
                </a:cubicBezTo>
                <a:cubicBezTo>
                  <a:pt x="368" y="31"/>
                  <a:pt x="366" y="32"/>
                  <a:pt x="365" y="32"/>
                </a:cubicBezTo>
                <a:cubicBezTo>
                  <a:pt x="370" y="29"/>
                  <a:pt x="387" y="32"/>
                  <a:pt x="393" y="33"/>
                </a:cubicBezTo>
                <a:cubicBezTo>
                  <a:pt x="394" y="33"/>
                  <a:pt x="402" y="33"/>
                  <a:pt x="411" y="34"/>
                </a:cubicBezTo>
                <a:cubicBezTo>
                  <a:pt x="411" y="33"/>
                  <a:pt x="411" y="33"/>
                  <a:pt x="411" y="33"/>
                </a:cubicBezTo>
                <a:cubicBezTo>
                  <a:pt x="411" y="33"/>
                  <a:pt x="411" y="33"/>
                  <a:pt x="411" y="34"/>
                </a:cubicBezTo>
                <a:cubicBezTo>
                  <a:pt x="420" y="34"/>
                  <a:pt x="429" y="33"/>
                  <a:pt x="429" y="31"/>
                </a:cubicBezTo>
                <a:cubicBezTo>
                  <a:pt x="429" y="32"/>
                  <a:pt x="428" y="32"/>
                  <a:pt x="427" y="32"/>
                </a:cubicBezTo>
                <a:cubicBezTo>
                  <a:pt x="427" y="32"/>
                  <a:pt x="427" y="32"/>
                  <a:pt x="427" y="32"/>
                </a:cubicBezTo>
                <a:close/>
                <a:moveTo>
                  <a:pt x="398" y="35"/>
                </a:moveTo>
                <a:cubicBezTo>
                  <a:pt x="398" y="37"/>
                  <a:pt x="404" y="35"/>
                  <a:pt x="404" y="35"/>
                </a:cubicBezTo>
                <a:cubicBezTo>
                  <a:pt x="404" y="34"/>
                  <a:pt x="398" y="34"/>
                  <a:pt x="398" y="35"/>
                </a:cubicBezTo>
                <a:close/>
                <a:moveTo>
                  <a:pt x="419" y="25"/>
                </a:moveTo>
                <a:cubicBezTo>
                  <a:pt x="419" y="25"/>
                  <a:pt x="420" y="25"/>
                  <a:pt x="420" y="25"/>
                </a:cubicBezTo>
                <a:cubicBezTo>
                  <a:pt x="423" y="25"/>
                  <a:pt x="424" y="23"/>
                  <a:pt x="426" y="21"/>
                </a:cubicBezTo>
                <a:cubicBezTo>
                  <a:pt x="424" y="24"/>
                  <a:pt x="408" y="22"/>
                  <a:pt x="404" y="24"/>
                </a:cubicBezTo>
                <a:cubicBezTo>
                  <a:pt x="407" y="23"/>
                  <a:pt x="418" y="25"/>
                  <a:pt x="419" y="25"/>
                </a:cubicBezTo>
                <a:close/>
                <a:moveTo>
                  <a:pt x="383" y="34"/>
                </a:moveTo>
                <a:cubicBezTo>
                  <a:pt x="383" y="33"/>
                  <a:pt x="383" y="34"/>
                  <a:pt x="383" y="34"/>
                </a:cubicBezTo>
                <a:close/>
                <a:moveTo>
                  <a:pt x="324" y="117"/>
                </a:moveTo>
                <a:cubicBezTo>
                  <a:pt x="324" y="117"/>
                  <a:pt x="324" y="117"/>
                  <a:pt x="323" y="117"/>
                </a:cubicBezTo>
                <a:cubicBezTo>
                  <a:pt x="323" y="117"/>
                  <a:pt x="323" y="117"/>
                  <a:pt x="323" y="117"/>
                </a:cubicBezTo>
                <a:cubicBezTo>
                  <a:pt x="324" y="118"/>
                  <a:pt x="324" y="118"/>
                  <a:pt x="324" y="117"/>
                </a:cubicBezTo>
                <a:close/>
                <a:moveTo>
                  <a:pt x="455" y="110"/>
                </a:moveTo>
                <a:cubicBezTo>
                  <a:pt x="455" y="110"/>
                  <a:pt x="454" y="109"/>
                  <a:pt x="455" y="110"/>
                </a:cubicBezTo>
                <a:close/>
                <a:moveTo>
                  <a:pt x="454" y="66"/>
                </a:moveTo>
                <a:cubicBezTo>
                  <a:pt x="454" y="66"/>
                  <a:pt x="454" y="66"/>
                  <a:pt x="454" y="66"/>
                </a:cubicBezTo>
                <a:cubicBezTo>
                  <a:pt x="454" y="66"/>
                  <a:pt x="454" y="66"/>
                  <a:pt x="454" y="66"/>
                </a:cubicBezTo>
                <a:close/>
                <a:moveTo>
                  <a:pt x="219" y="73"/>
                </a:moveTo>
                <a:cubicBezTo>
                  <a:pt x="220" y="73"/>
                  <a:pt x="220" y="73"/>
                  <a:pt x="220" y="72"/>
                </a:cubicBezTo>
                <a:cubicBezTo>
                  <a:pt x="218" y="73"/>
                  <a:pt x="217" y="73"/>
                  <a:pt x="216" y="73"/>
                </a:cubicBezTo>
                <a:cubicBezTo>
                  <a:pt x="218" y="73"/>
                  <a:pt x="219" y="73"/>
                  <a:pt x="219" y="73"/>
                </a:cubicBezTo>
                <a:close/>
                <a:moveTo>
                  <a:pt x="299" y="93"/>
                </a:moveTo>
                <a:cubicBezTo>
                  <a:pt x="298" y="92"/>
                  <a:pt x="298" y="92"/>
                  <a:pt x="297" y="91"/>
                </a:cubicBezTo>
                <a:cubicBezTo>
                  <a:pt x="297" y="91"/>
                  <a:pt x="296" y="91"/>
                  <a:pt x="296" y="91"/>
                </a:cubicBezTo>
                <a:cubicBezTo>
                  <a:pt x="297" y="92"/>
                  <a:pt x="298" y="92"/>
                  <a:pt x="299" y="93"/>
                </a:cubicBezTo>
                <a:close/>
                <a:moveTo>
                  <a:pt x="297" y="89"/>
                </a:moveTo>
                <a:cubicBezTo>
                  <a:pt x="296" y="89"/>
                  <a:pt x="296" y="88"/>
                  <a:pt x="296" y="88"/>
                </a:cubicBezTo>
                <a:cubicBezTo>
                  <a:pt x="296" y="88"/>
                  <a:pt x="297" y="89"/>
                  <a:pt x="297" y="89"/>
                </a:cubicBezTo>
                <a:close/>
                <a:moveTo>
                  <a:pt x="232" y="72"/>
                </a:moveTo>
                <a:cubicBezTo>
                  <a:pt x="232" y="71"/>
                  <a:pt x="227" y="72"/>
                  <a:pt x="222" y="72"/>
                </a:cubicBezTo>
                <a:cubicBezTo>
                  <a:pt x="222" y="72"/>
                  <a:pt x="221" y="72"/>
                  <a:pt x="221" y="72"/>
                </a:cubicBezTo>
                <a:cubicBezTo>
                  <a:pt x="222" y="72"/>
                  <a:pt x="232" y="72"/>
                  <a:pt x="232" y="72"/>
                </a:cubicBezTo>
                <a:close/>
                <a:moveTo>
                  <a:pt x="423" y="55"/>
                </a:moveTo>
                <a:cubicBezTo>
                  <a:pt x="425" y="56"/>
                  <a:pt x="428" y="55"/>
                  <a:pt x="432" y="54"/>
                </a:cubicBezTo>
                <a:cubicBezTo>
                  <a:pt x="428" y="54"/>
                  <a:pt x="425" y="55"/>
                  <a:pt x="423" y="55"/>
                </a:cubicBezTo>
                <a:close/>
                <a:moveTo>
                  <a:pt x="352" y="52"/>
                </a:moveTo>
                <a:cubicBezTo>
                  <a:pt x="353" y="52"/>
                  <a:pt x="355" y="52"/>
                  <a:pt x="356" y="52"/>
                </a:cubicBezTo>
                <a:cubicBezTo>
                  <a:pt x="356" y="52"/>
                  <a:pt x="355" y="52"/>
                  <a:pt x="355" y="52"/>
                </a:cubicBezTo>
                <a:cubicBezTo>
                  <a:pt x="353" y="52"/>
                  <a:pt x="352" y="52"/>
                  <a:pt x="352" y="52"/>
                </a:cubicBezTo>
                <a:close/>
                <a:moveTo>
                  <a:pt x="143" y="70"/>
                </a:moveTo>
                <a:cubicBezTo>
                  <a:pt x="143" y="69"/>
                  <a:pt x="143" y="70"/>
                  <a:pt x="143" y="70"/>
                </a:cubicBezTo>
                <a:cubicBezTo>
                  <a:pt x="143" y="70"/>
                  <a:pt x="143" y="70"/>
                  <a:pt x="143" y="70"/>
                </a:cubicBezTo>
                <a:close/>
                <a:moveTo>
                  <a:pt x="257" y="70"/>
                </a:moveTo>
                <a:cubicBezTo>
                  <a:pt x="257" y="71"/>
                  <a:pt x="258" y="71"/>
                  <a:pt x="259" y="71"/>
                </a:cubicBezTo>
                <a:cubicBezTo>
                  <a:pt x="258" y="71"/>
                  <a:pt x="258" y="70"/>
                  <a:pt x="257" y="70"/>
                </a:cubicBezTo>
                <a:cubicBezTo>
                  <a:pt x="257" y="70"/>
                  <a:pt x="257" y="70"/>
                  <a:pt x="257" y="70"/>
                </a:cubicBezTo>
                <a:close/>
                <a:moveTo>
                  <a:pt x="270" y="94"/>
                </a:moveTo>
                <a:cubicBezTo>
                  <a:pt x="269" y="93"/>
                  <a:pt x="264" y="94"/>
                  <a:pt x="258" y="94"/>
                </a:cubicBezTo>
                <a:cubicBezTo>
                  <a:pt x="258" y="94"/>
                  <a:pt x="258" y="94"/>
                  <a:pt x="258" y="94"/>
                </a:cubicBezTo>
                <a:cubicBezTo>
                  <a:pt x="258" y="95"/>
                  <a:pt x="268" y="93"/>
                  <a:pt x="270" y="94"/>
                </a:cubicBezTo>
                <a:close/>
                <a:moveTo>
                  <a:pt x="287" y="70"/>
                </a:moveTo>
                <a:cubicBezTo>
                  <a:pt x="287" y="70"/>
                  <a:pt x="287" y="70"/>
                  <a:pt x="287" y="70"/>
                </a:cubicBezTo>
                <a:cubicBezTo>
                  <a:pt x="287" y="70"/>
                  <a:pt x="287" y="70"/>
                  <a:pt x="287" y="70"/>
                </a:cubicBezTo>
                <a:close/>
                <a:moveTo>
                  <a:pt x="278" y="70"/>
                </a:moveTo>
                <a:cubicBezTo>
                  <a:pt x="278" y="70"/>
                  <a:pt x="278" y="70"/>
                  <a:pt x="278" y="70"/>
                </a:cubicBezTo>
                <a:cubicBezTo>
                  <a:pt x="277" y="70"/>
                  <a:pt x="277" y="70"/>
                  <a:pt x="277" y="70"/>
                </a:cubicBezTo>
                <a:cubicBezTo>
                  <a:pt x="277" y="70"/>
                  <a:pt x="278" y="70"/>
                  <a:pt x="278" y="70"/>
                </a:cubicBezTo>
                <a:close/>
                <a:moveTo>
                  <a:pt x="188" y="101"/>
                </a:moveTo>
                <a:cubicBezTo>
                  <a:pt x="188" y="101"/>
                  <a:pt x="188" y="101"/>
                  <a:pt x="187" y="101"/>
                </a:cubicBezTo>
                <a:cubicBezTo>
                  <a:pt x="188" y="101"/>
                  <a:pt x="188" y="101"/>
                  <a:pt x="188" y="101"/>
                </a:cubicBezTo>
                <a:close/>
                <a:moveTo>
                  <a:pt x="447" y="48"/>
                </a:moveTo>
                <a:cubicBezTo>
                  <a:pt x="447" y="48"/>
                  <a:pt x="446" y="47"/>
                  <a:pt x="446" y="47"/>
                </a:cubicBezTo>
                <a:cubicBezTo>
                  <a:pt x="446" y="47"/>
                  <a:pt x="446" y="48"/>
                  <a:pt x="446" y="48"/>
                </a:cubicBezTo>
                <a:cubicBezTo>
                  <a:pt x="447" y="48"/>
                  <a:pt x="447" y="48"/>
                  <a:pt x="447" y="48"/>
                </a:cubicBezTo>
                <a:close/>
                <a:moveTo>
                  <a:pt x="448" y="49"/>
                </a:moveTo>
                <a:cubicBezTo>
                  <a:pt x="448" y="49"/>
                  <a:pt x="448" y="49"/>
                  <a:pt x="448" y="49"/>
                </a:cubicBezTo>
                <a:cubicBezTo>
                  <a:pt x="448" y="49"/>
                  <a:pt x="448" y="49"/>
                  <a:pt x="448" y="49"/>
                </a:cubicBezTo>
                <a:cubicBezTo>
                  <a:pt x="448" y="49"/>
                  <a:pt x="448" y="49"/>
                  <a:pt x="448" y="49"/>
                </a:cubicBezTo>
                <a:close/>
                <a:moveTo>
                  <a:pt x="446" y="42"/>
                </a:moveTo>
                <a:cubicBezTo>
                  <a:pt x="446" y="41"/>
                  <a:pt x="447" y="40"/>
                  <a:pt x="448" y="39"/>
                </a:cubicBezTo>
                <a:cubicBezTo>
                  <a:pt x="447" y="40"/>
                  <a:pt x="446" y="41"/>
                  <a:pt x="445" y="41"/>
                </a:cubicBezTo>
                <a:cubicBezTo>
                  <a:pt x="444" y="42"/>
                  <a:pt x="444" y="42"/>
                  <a:pt x="444" y="42"/>
                </a:cubicBezTo>
                <a:cubicBezTo>
                  <a:pt x="445" y="42"/>
                  <a:pt x="445" y="42"/>
                  <a:pt x="446" y="42"/>
                </a:cubicBezTo>
                <a:close/>
                <a:moveTo>
                  <a:pt x="448" y="49"/>
                </a:moveTo>
                <a:cubicBezTo>
                  <a:pt x="448" y="48"/>
                  <a:pt x="447" y="48"/>
                  <a:pt x="447" y="48"/>
                </a:cubicBezTo>
                <a:cubicBezTo>
                  <a:pt x="447" y="48"/>
                  <a:pt x="447" y="48"/>
                  <a:pt x="447" y="48"/>
                </a:cubicBezTo>
                <a:cubicBezTo>
                  <a:pt x="447" y="48"/>
                  <a:pt x="447" y="48"/>
                  <a:pt x="448" y="49"/>
                </a:cubicBezTo>
                <a:cubicBezTo>
                  <a:pt x="448" y="49"/>
                  <a:pt x="448" y="49"/>
                  <a:pt x="448" y="49"/>
                </a:cubicBezTo>
                <a:close/>
                <a:moveTo>
                  <a:pt x="255" y="95"/>
                </a:moveTo>
                <a:cubicBezTo>
                  <a:pt x="256" y="95"/>
                  <a:pt x="256" y="95"/>
                  <a:pt x="256" y="94"/>
                </a:cubicBezTo>
                <a:cubicBezTo>
                  <a:pt x="255" y="95"/>
                  <a:pt x="253" y="95"/>
                  <a:pt x="252" y="95"/>
                </a:cubicBezTo>
                <a:cubicBezTo>
                  <a:pt x="254" y="95"/>
                  <a:pt x="256" y="95"/>
                  <a:pt x="255" y="95"/>
                </a:cubicBezTo>
                <a:close/>
                <a:moveTo>
                  <a:pt x="404" y="23"/>
                </a:moveTo>
                <a:cubicBezTo>
                  <a:pt x="404" y="23"/>
                  <a:pt x="404" y="23"/>
                  <a:pt x="404" y="23"/>
                </a:cubicBezTo>
                <a:cubicBezTo>
                  <a:pt x="404" y="23"/>
                  <a:pt x="404" y="23"/>
                  <a:pt x="404" y="23"/>
                </a:cubicBezTo>
                <a:cubicBezTo>
                  <a:pt x="405" y="23"/>
                  <a:pt x="405" y="22"/>
                  <a:pt x="405" y="21"/>
                </a:cubicBezTo>
                <a:cubicBezTo>
                  <a:pt x="405" y="21"/>
                  <a:pt x="405" y="21"/>
                  <a:pt x="404" y="21"/>
                </a:cubicBezTo>
                <a:cubicBezTo>
                  <a:pt x="404" y="22"/>
                  <a:pt x="404" y="22"/>
                  <a:pt x="404" y="23"/>
                </a:cubicBezTo>
                <a:close/>
                <a:moveTo>
                  <a:pt x="404" y="25"/>
                </a:moveTo>
                <a:cubicBezTo>
                  <a:pt x="404" y="25"/>
                  <a:pt x="404" y="25"/>
                  <a:pt x="404" y="25"/>
                </a:cubicBezTo>
                <a:cubicBezTo>
                  <a:pt x="404" y="24"/>
                  <a:pt x="404" y="23"/>
                  <a:pt x="404" y="23"/>
                </a:cubicBezTo>
                <a:cubicBezTo>
                  <a:pt x="404" y="23"/>
                  <a:pt x="404" y="23"/>
                  <a:pt x="404" y="23"/>
                </a:cubicBezTo>
                <a:cubicBezTo>
                  <a:pt x="404" y="23"/>
                  <a:pt x="404" y="24"/>
                  <a:pt x="404" y="25"/>
                </a:cubicBezTo>
                <a:close/>
                <a:moveTo>
                  <a:pt x="417" y="90"/>
                </a:moveTo>
                <a:cubicBezTo>
                  <a:pt x="418" y="90"/>
                  <a:pt x="420" y="90"/>
                  <a:pt x="421" y="90"/>
                </a:cubicBezTo>
                <a:cubicBezTo>
                  <a:pt x="419" y="90"/>
                  <a:pt x="418" y="90"/>
                  <a:pt x="417" y="90"/>
                </a:cubicBezTo>
                <a:close/>
                <a:moveTo>
                  <a:pt x="406" y="6"/>
                </a:moveTo>
                <a:cubicBezTo>
                  <a:pt x="406" y="6"/>
                  <a:pt x="406" y="6"/>
                  <a:pt x="406" y="6"/>
                </a:cubicBezTo>
                <a:cubicBezTo>
                  <a:pt x="406" y="4"/>
                  <a:pt x="407" y="2"/>
                  <a:pt x="407" y="0"/>
                </a:cubicBezTo>
                <a:cubicBezTo>
                  <a:pt x="407" y="1"/>
                  <a:pt x="407" y="1"/>
                  <a:pt x="406" y="2"/>
                </a:cubicBezTo>
                <a:cubicBezTo>
                  <a:pt x="405" y="4"/>
                  <a:pt x="402" y="5"/>
                  <a:pt x="397" y="6"/>
                </a:cubicBezTo>
                <a:cubicBezTo>
                  <a:pt x="397" y="6"/>
                  <a:pt x="397" y="6"/>
                  <a:pt x="397" y="6"/>
                </a:cubicBezTo>
                <a:cubicBezTo>
                  <a:pt x="401" y="6"/>
                  <a:pt x="405" y="6"/>
                  <a:pt x="406" y="6"/>
                </a:cubicBezTo>
                <a:cubicBezTo>
                  <a:pt x="406" y="5"/>
                  <a:pt x="406" y="5"/>
                  <a:pt x="406" y="4"/>
                </a:cubicBezTo>
                <a:cubicBezTo>
                  <a:pt x="406" y="4"/>
                  <a:pt x="406" y="5"/>
                  <a:pt x="406" y="6"/>
                </a:cubicBezTo>
                <a:close/>
                <a:moveTo>
                  <a:pt x="448" y="49"/>
                </a:moveTo>
                <a:cubicBezTo>
                  <a:pt x="449" y="51"/>
                  <a:pt x="449" y="54"/>
                  <a:pt x="450" y="56"/>
                </a:cubicBezTo>
                <a:cubicBezTo>
                  <a:pt x="450" y="54"/>
                  <a:pt x="449" y="51"/>
                  <a:pt x="448" y="49"/>
                </a:cubicBezTo>
                <a:close/>
                <a:moveTo>
                  <a:pt x="449" y="56"/>
                </a:moveTo>
                <a:cubicBezTo>
                  <a:pt x="449" y="56"/>
                  <a:pt x="449" y="55"/>
                  <a:pt x="449" y="55"/>
                </a:cubicBezTo>
                <a:cubicBezTo>
                  <a:pt x="449" y="55"/>
                  <a:pt x="449" y="55"/>
                  <a:pt x="449" y="54"/>
                </a:cubicBezTo>
                <a:cubicBezTo>
                  <a:pt x="449" y="54"/>
                  <a:pt x="448" y="51"/>
                  <a:pt x="447" y="49"/>
                </a:cubicBezTo>
                <a:cubicBezTo>
                  <a:pt x="445" y="50"/>
                  <a:pt x="446" y="49"/>
                  <a:pt x="446" y="50"/>
                </a:cubicBezTo>
                <a:cubicBezTo>
                  <a:pt x="442" y="50"/>
                  <a:pt x="437" y="52"/>
                  <a:pt x="432" y="54"/>
                </a:cubicBezTo>
                <a:cubicBezTo>
                  <a:pt x="435" y="53"/>
                  <a:pt x="438" y="53"/>
                  <a:pt x="440" y="54"/>
                </a:cubicBezTo>
                <a:cubicBezTo>
                  <a:pt x="439" y="54"/>
                  <a:pt x="439" y="55"/>
                  <a:pt x="439" y="55"/>
                </a:cubicBezTo>
                <a:cubicBezTo>
                  <a:pt x="440" y="55"/>
                  <a:pt x="440" y="55"/>
                  <a:pt x="441" y="55"/>
                </a:cubicBezTo>
                <a:cubicBezTo>
                  <a:pt x="442" y="55"/>
                  <a:pt x="444" y="54"/>
                  <a:pt x="446" y="52"/>
                </a:cubicBezTo>
                <a:cubicBezTo>
                  <a:pt x="447" y="53"/>
                  <a:pt x="448" y="52"/>
                  <a:pt x="449" y="53"/>
                </a:cubicBezTo>
                <a:cubicBezTo>
                  <a:pt x="449" y="54"/>
                  <a:pt x="445" y="54"/>
                  <a:pt x="445" y="54"/>
                </a:cubicBezTo>
                <a:cubicBezTo>
                  <a:pt x="445" y="54"/>
                  <a:pt x="448" y="55"/>
                  <a:pt x="449" y="55"/>
                </a:cubicBezTo>
                <a:cubicBezTo>
                  <a:pt x="449" y="55"/>
                  <a:pt x="449" y="56"/>
                  <a:pt x="449" y="56"/>
                </a:cubicBezTo>
                <a:cubicBezTo>
                  <a:pt x="449" y="57"/>
                  <a:pt x="445" y="57"/>
                  <a:pt x="445" y="57"/>
                </a:cubicBezTo>
                <a:cubicBezTo>
                  <a:pt x="445" y="58"/>
                  <a:pt x="449" y="57"/>
                  <a:pt x="450" y="57"/>
                </a:cubicBezTo>
                <a:cubicBezTo>
                  <a:pt x="450" y="58"/>
                  <a:pt x="450" y="58"/>
                  <a:pt x="450" y="58"/>
                </a:cubicBezTo>
                <a:cubicBezTo>
                  <a:pt x="450" y="58"/>
                  <a:pt x="450" y="58"/>
                  <a:pt x="450" y="59"/>
                </a:cubicBezTo>
                <a:cubicBezTo>
                  <a:pt x="450" y="58"/>
                  <a:pt x="450" y="57"/>
                  <a:pt x="450" y="56"/>
                </a:cubicBezTo>
                <a:cubicBezTo>
                  <a:pt x="449" y="56"/>
                  <a:pt x="449" y="56"/>
                  <a:pt x="449" y="56"/>
                </a:cubicBezTo>
                <a:cubicBezTo>
                  <a:pt x="449" y="56"/>
                  <a:pt x="449" y="56"/>
                  <a:pt x="449" y="56"/>
                </a:cubicBezTo>
                <a:close/>
                <a:moveTo>
                  <a:pt x="406" y="7"/>
                </a:moveTo>
                <a:cubicBezTo>
                  <a:pt x="406" y="6"/>
                  <a:pt x="406" y="5"/>
                  <a:pt x="406" y="4"/>
                </a:cubicBezTo>
                <a:cubicBezTo>
                  <a:pt x="406" y="5"/>
                  <a:pt x="406" y="6"/>
                  <a:pt x="406" y="7"/>
                </a:cubicBezTo>
                <a:cubicBezTo>
                  <a:pt x="406" y="7"/>
                  <a:pt x="406" y="6"/>
                  <a:pt x="406" y="6"/>
                </a:cubicBezTo>
                <a:cubicBezTo>
                  <a:pt x="406" y="6"/>
                  <a:pt x="406" y="6"/>
                  <a:pt x="406" y="6"/>
                </a:cubicBezTo>
                <a:cubicBezTo>
                  <a:pt x="406" y="6"/>
                  <a:pt x="406" y="7"/>
                  <a:pt x="406" y="7"/>
                </a:cubicBezTo>
                <a:cubicBezTo>
                  <a:pt x="406" y="7"/>
                  <a:pt x="406" y="7"/>
                  <a:pt x="406" y="7"/>
                </a:cubicBezTo>
                <a:close/>
                <a:moveTo>
                  <a:pt x="448" y="49"/>
                </a:moveTo>
                <a:cubicBezTo>
                  <a:pt x="447" y="49"/>
                  <a:pt x="447" y="49"/>
                  <a:pt x="447" y="49"/>
                </a:cubicBezTo>
                <a:cubicBezTo>
                  <a:pt x="447" y="49"/>
                  <a:pt x="447" y="49"/>
                  <a:pt x="447" y="49"/>
                </a:cubicBezTo>
                <a:cubicBezTo>
                  <a:pt x="447" y="49"/>
                  <a:pt x="447" y="49"/>
                  <a:pt x="448" y="49"/>
                </a:cubicBezTo>
                <a:cubicBezTo>
                  <a:pt x="448" y="49"/>
                  <a:pt x="448" y="49"/>
                  <a:pt x="448" y="49"/>
                </a:cubicBezTo>
                <a:close/>
                <a:moveTo>
                  <a:pt x="376" y="77"/>
                </a:moveTo>
                <a:cubicBezTo>
                  <a:pt x="377" y="77"/>
                  <a:pt x="378" y="77"/>
                  <a:pt x="380" y="77"/>
                </a:cubicBezTo>
                <a:cubicBezTo>
                  <a:pt x="379" y="77"/>
                  <a:pt x="379" y="77"/>
                  <a:pt x="379" y="77"/>
                </a:cubicBezTo>
                <a:cubicBezTo>
                  <a:pt x="378" y="77"/>
                  <a:pt x="377" y="77"/>
                  <a:pt x="376" y="77"/>
                </a:cubicBezTo>
                <a:close/>
                <a:moveTo>
                  <a:pt x="321" y="10"/>
                </a:moveTo>
                <a:cubicBezTo>
                  <a:pt x="322" y="10"/>
                  <a:pt x="323" y="10"/>
                  <a:pt x="324" y="10"/>
                </a:cubicBezTo>
                <a:cubicBezTo>
                  <a:pt x="323" y="10"/>
                  <a:pt x="322" y="10"/>
                  <a:pt x="321" y="10"/>
                </a:cubicBezTo>
                <a:close/>
                <a:moveTo>
                  <a:pt x="186" y="19"/>
                </a:moveTo>
                <a:cubicBezTo>
                  <a:pt x="187" y="18"/>
                  <a:pt x="187" y="18"/>
                  <a:pt x="187" y="18"/>
                </a:cubicBezTo>
                <a:cubicBezTo>
                  <a:pt x="186" y="18"/>
                  <a:pt x="186" y="19"/>
                  <a:pt x="186" y="19"/>
                </a:cubicBezTo>
                <a:cubicBezTo>
                  <a:pt x="186" y="19"/>
                  <a:pt x="187" y="18"/>
                  <a:pt x="186" y="19"/>
                </a:cubicBezTo>
                <a:close/>
                <a:moveTo>
                  <a:pt x="220" y="15"/>
                </a:moveTo>
                <a:cubicBezTo>
                  <a:pt x="220" y="15"/>
                  <a:pt x="221" y="15"/>
                  <a:pt x="222" y="16"/>
                </a:cubicBezTo>
                <a:cubicBezTo>
                  <a:pt x="221" y="15"/>
                  <a:pt x="221" y="15"/>
                  <a:pt x="220" y="14"/>
                </a:cubicBezTo>
                <a:cubicBezTo>
                  <a:pt x="220" y="15"/>
                  <a:pt x="220" y="15"/>
                  <a:pt x="220" y="15"/>
                </a:cubicBezTo>
                <a:close/>
                <a:moveTo>
                  <a:pt x="198" y="17"/>
                </a:moveTo>
                <a:cubicBezTo>
                  <a:pt x="197" y="17"/>
                  <a:pt x="194" y="17"/>
                  <a:pt x="189" y="18"/>
                </a:cubicBezTo>
                <a:cubicBezTo>
                  <a:pt x="191" y="18"/>
                  <a:pt x="197" y="17"/>
                  <a:pt x="198" y="17"/>
                </a:cubicBezTo>
                <a:close/>
                <a:moveTo>
                  <a:pt x="397" y="6"/>
                </a:moveTo>
                <a:cubicBezTo>
                  <a:pt x="397" y="6"/>
                  <a:pt x="397" y="6"/>
                  <a:pt x="397" y="6"/>
                </a:cubicBezTo>
                <a:cubicBezTo>
                  <a:pt x="396" y="6"/>
                  <a:pt x="396" y="6"/>
                  <a:pt x="397" y="6"/>
                </a:cubicBezTo>
                <a:close/>
                <a:moveTo>
                  <a:pt x="376" y="6"/>
                </a:moveTo>
                <a:cubicBezTo>
                  <a:pt x="376" y="6"/>
                  <a:pt x="388" y="6"/>
                  <a:pt x="397" y="6"/>
                </a:cubicBezTo>
                <a:cubicBezTo>
                  <a:pt x="397" y="6"/>
                  <a:pt x="397" y="6"/>
                  <a:pt x="397" y="6"/>
                </a:cubicBezTo>
                <a:cubicBezTo>
                  <a:pt x="388" y="6"/>
                  <a:pt x="376" y="3"/>
                  <a:pt x="376" y="6"/>
                </a:cubicBezTo>
                <a:close/>
                <a:moveTo>
                  <a:pt x="235" y="14"/>
                </a:moveTo>
                <a:cubicBezTo>
                  <a:pt x="235" y="14"/>
                  <a:pt x="235" y="14"/>
                  <a:pt x="235" y="14"/>
                </a:cubicBezTo>
                <a:cubicBezTo>
                  <a:pt x="235" y="14"/>
                  <a:pt x="235" y="15"/>
                  <a:pt x="235" y="14"/>
                </a:cubicBezTo>
                <a:close/>
                <a:moveTo>
                  <a:pt x="57" y="141"/>
                </a:moveTo>
                <a:cubicBezTo>
                  <a:pt x="57" y="140"/>
                  <a:pt x="56" y="140"/>
                  <a:pt x="56" y="139"/>
                </a:cubicBezTo>
                <a:cubicBezTo>
                  <a:pt x="56" y="140"/>
                  <a:pt x="56" y="140"/>
                  <a:pt x="57" y="141"/>
                </a:cubicBezTo>
                <a:close/>
                <a:moveTo>
                  <a:pt x="226" y="131"/>
                </a:moveTo>
                <a:cubicBezTo>
                  <a:pt x="227" y="131"/>
                  <a:pt x="227" y="130"/>
                  <a:pt x="228" y="130"/>
                </a:cubicBezTo>
                <a:cubicBezTo>
                  <a:pt x="227" y="130"/>
                  <a:pt x="227" y="131"/>
                  <a:pt x="226" y="131"/>
                </a:cubicBezTo>
                <a:close/>
                <a:moveTo>
                  <a:pt x="448" y="48"/>
                </a:moveTo>
                <a:cubicBezTo>
                  <a:pt x="448" y="48"/>
                  <a:pt x="448" y="48"/>
                  <a:pt x="448" y="49"/>
                </a:cubicBezTo>
                <a:cubicBezTo>
                  <a:pt x="448" y="49"/>
                  <a:pt x="448" y="49"/>
                  <a:pt x="448" y="49"/>
                </a:cubicBezTo>
                <a:cubicBezTo>
                  <a:pt x="448" y="48"/>
                  <a:pt x="448" y="48"/>
                  <a:pt x="448" y="48"/>
                </a:cubicBezTo>
                <a:close/>
                <a:moveTo>
                  <a:pt x="499" y="99"/>
                </a:moveTo>
                <a:cubicBezTo>
                  <a:pt x="499" y="100"/>
                  <a:pt x="503" y="100"/>
                  <a:pt x="502" y="99"/>
                </a:cubicBezTo>
                <a:cubicBezTo>
                  <a:pt x="501" y="98"/>
                  <a:pt x="500" y="98"/>
                  <a:pt x="499" y="99"/>
                </a:cubicBezTo>
                <a:close/>
                <a:moveTo>
                  <a:pt x="51" y="129"/>
                </a:moveTo>
                <a:cubicBezTo>
                  <a:pt x="51" y="130"/>
                  <a:pt x="54" y="133"/>
                  <a:pt x="55" y="133"/>
                </a:cubicBezTo>
                <a:cubicBezTo>
                  <a:pt x="54" y="133"/>
                  <a:pt x="54" y="133"/>
                  <a:pt x="54" y="133"/>
                </a:cubicBezTo>
                <a:cubicBezTo>
                  <a:pt x="54" y="131"/>
                  <a:pt x="53" y="130"/>
                  <a:pt x="51" y="129"/>
                </a:cubicBezTo>
                <a:close/>
                <a:moveTo>
                  <a:pt x="239" y="14"/>
                </a:moveTo>
                <a:cubicBezTo>
                  <a:pt x="239" y="14"/>
                  <a:pt x="239" y="14"/>
                  <a:pt x="239" y="14"/>
                </a:cubicBezTo>
                <a:cubicBezTo>
                  <a:pt x="239" y="14"/>
                  <a:pt x="238" y="14"/>
                  <a:pt x="238" y="14"/>
                </a:cubicBezTo>
                <a:cubicBezTo>
                  <a:pt x="238" y="14"/>
                  <a:pt x="239" y="14"/>
                  <a:pt x="239" y="14"/>
                </a:cubicBezTo>
                <a:close/>
                <a:moveTo>
                  <a:pt x="397" y="5"/>
                </a:moveTo>
                <a:cubicBezTo>
                  <a:pt x="398" y="5"/>
                  <a:pt x="398" y="5"/>
                  <a:pt x="397" y="6"/>
                </a:cubicBezTo>
                <a:cubicBezTo>
                  <a:pt x="397" y="6"/>
                  <a:pt x="397" y="6"/>
                  <a:pt x="397" y="6"/>
                </a:cubicBezTo>
                <a:cubicBezTo>
                  <a:pt x="397" y="5"/>
                  <a:pt x="397" y="5"/>
                  <a:pt x="397" y="5"/>
                </a:cubicBezTo>
                <a:close/>
                <a:moveTo>
                  <a:pt x="412" y="9"/>
                </a:moveTo>
                <a:cubicBezTo>
                  <a:pt x="412" y="9"/>
                  <a:pt x="412" y="9"/>
                  <a:pt x="412" y="9"/>
                </a:cubicBezTo>
                <a:cubicBezTo>
                  <a:pt x="412" y="9"/>
                  <a:pt x="412" y="9"/>
                  <a:pt x="412" y="9"/>
                </a:cubicBezTo>
                <a:close/>
                <a:moveTo>
                  <a:pt x="425" y="36"/>
                </a:moveTo>
                <a:cubicBezTo>
                  <a:pt x="425" y="36"/>
                  <a:pt x="425" y="36"/>
                  <a:pt x="425" y="36"/>
                </a:cubicBezTo>
                <a:cubicBezTo>
                  <a:pt x="425" y="36"/>
                  <a:pt x="425" y="36"/>
                  <a:pt x="425" y="36"/>
                </a:cubicBezTo>
                <a:close/>
                <a:moveTo>
                  <a:pt x="226" y="43"/>
                </a:moveTo>
                <a:cubicBezTo>
                  <a:pt x="225" y="43"/>
                  <a:pt x="221" y="43"/>
                  <a:pt x="216" y="44"/>
                </a:cubicBezTo>
                <a:cubicBezTo>
                  <a:pt x="218" y="44"/>
                  <a:pt x="224" y="43"/>
                  <a:pt x="226" y="43"/>
                </a:cubicBezTo>
                <a:close/>
                <a:moveTo>
                  <a:pt x="214" y="44"/>
                </a:moveTo>
                <a:cubicBezTo>
                  <a:pt x="214" y="44"/>
                  <a:pt x="214" y="44"/>
                  <a:pt x="214" y="44"/>
                </a:cubicBezTo>
                <a:cubicBezTo>
                  <a:pt x="214" y="44"/>
                  <a:pt x="213" y="44"/>
                  <a:pt x="212" y="44"/>
                </a:cubicBezTo>
                <a:cubicBezTo>
                  <a:pt x="213" y="44"/>
                  <a:pt x="214" y="44"/>
                  <a:pt x="214" y="44"/>
                </a:cubicBezTo>
                <a:close/>
                <a:moveTo>
                  <a:pt x="409" y="36"/>
                </a:moveTo>
                <a:cubicBezTo>
                  <a:pt x="407" y="36"/>
                  <a:pt x="406" y="36"/>
                  <a:pt x="406" y="35"/>
                </a:cubicBezTo>
                <a:cubicBezTo>
                  <a:pt x="406" y="36"/>
                  <a:pt x="407" y="36"/>
                  <a:pt x="409" y="36"/>
                </a:cubicBezTo>
                <a:close/>
                <a:moveTo>
                  <a:pt x="446" y="39"/>
                </a:moveTo>
                <a:cubicBezTo>
                  <a:pt x="447" y="39"/>
                  <a:pt x="446" y="39"/>
                  <a:pt x="445" y="39"/>
                </a:cubicBezTo>
                <a:cubicBezTo>
                  <a:pt x="445" y="39"/>
                  <a:pt x="445" y="40"/>
                  <a:pt x="445" y="40"/>
                </a:cubicBezTo>
                <a:cubicBezTo>
                  <a:pt x="446" y="40"/>
                  <a:pt x="447" y="39"/>
                  <a:pt x="446" y="39"/>
                </a:cubicBezTo>
                <a:close/>
                <a:moveTo>
                  <a:pt x="247" y="41"/>
                </a:moveTo>
                <a:cubicBezTo>
                  <a:pt x="248" y="41"/>
                  <a:pt x="249" y="42"/>
                  <a:pt x="249" y="42"/>
                </a:cubicBezTo>
                <a:cubicBezTo>
                  <a:pt x="249" y="41"/>
                  <a:pt x="248" y="41"/>
                  <a:pt x="248" y="41"/>
                </a:cubicBezTo>
                <a:cubicBezTo>
                  <a:pt x="247" y="41"/>
                  <a:pt x="247" y="41"/>
                  <a:pt x="247" y="41"/>
                </a:cubicBezTo>
                <a:close/>
                <a:moveTo>
                  <a:pt x="345" y="22"/>
                </a:moveTo>
                <a:cubicBezTo>
                  <a:pt x="345" y="22"/>
                  <a:pt x="344" y="22"/>
                  <a:pt x="342" y="22"/>
                </a:cubicBezTo>
                <a:cubicBezTo>
                  <a:pt x="342" y="22"/>
                  <a:pt x="342" y="22"/>
                  <a:pt x="342" y="22"/>
                </a:cubicBezTo>
                <a:cubicBezTo>
                  <a:pt x="343" y="22"/>
                  <a:pt x="344" y="22"/>
                  <a:pt x="345" y="22"/>
                </a:cubicBezTo>
                <a:close/>
                <a:moveTo>
                  <a:pt x="262" y="41"/>
                </a:moveTo>
                <a:cubicBezTo>
                  <a:pt x="262" y="41"/>
                  <a:pt x="262" y="41"/>
                  <a:pt x="262" y="41"/>
                </a:cubicBezTo>
                <a:cubicBezTo>
                  <a:pt x="262" y="41"/>
                  <a:pt x="262" y="41"/>
                  <a:pt x="262" y="41"/>
                </a:cubicBezTo>
                <a:close/>
                <a:moveTo>
                  <a:pt x="404" y="25"/>
                </a:moveTo>
                <a:cubicBezTo>
                  <a:pt x="404" y="25"/>
                  <a:pt x="404" y="25"/>
                  <a:pt x="404" y="25"/>
                </a:cubicBezTo>
                <a:cubicBezTo>
                  <a:pt x="404" y="25"/>
                  <a:pt x="404" y="26"/>
                  <a:pt x="404" y="27"/>
                </a:cubicBezTo>
                <a:cubicBezTo>
                  <a:pt x="404" y="26"/>
                  <a:pt x="404" y="25"/>
                  <a:pt x="404" y="25"/>
                </a:cubicBezTo>
                <a:close/>
                <a:moveTo>
                  <a:pt x="316" y="23"/>
                </a:moveTo>
                <a:cubicBezTo>
                  <a:pt x="316" y="23"/>
                  <a:pt x="316" y="23"/>
                  <a:pt x="316" y="23"/>
                </a:cubicBezTo>
                <a:cubicBezTo>
                  <a:pt x="316" y="23"/>
                  <a:pt x="316" y="23"/>
                  <a:pt x="316" y="23"/>
                </a:cubicBezTo>
                <a:cubicBezTo>
                  <a:pt x="316" y="23"/>
                  <a:pt x="316" y="24"/>
                  <a:pt x="316" y="23"/>
                </a:cubicBezTo>
                <a:close/>
                <a:moveTo>
                  <a:pt x="210" y="35"/>
                </a:moveTo>
                <a:cubicBezTo>
                  <a:pt x="211" y="35"/>
                  <a:pt x="212" y="35"/>
                  <a:pt x="212" y="35"/>
                </a:cubicBezTo>
                <a:cubicBezTo>
                  <a:pt x="212" y="35"/>
                  <a:pt x="211" y="35"/>
                  <a:pt x="210" y="35"/>
                </a:cubicBezTo>
                <a:close/>
                <a:moveTo>
                  <a:pt x="267" y="40"/>
                </a:moveTo>
                <a:cubicBezTo>
                  <a:pt x="267" y="40"/>
                  <a:pt x="267" y="40"/>
                  <a:pt x="267" y="40"/>
                </a:cubicBezTo>
                <a:cubicBezTo>
                  <a:pt x="266" y="40"/>
                  <a:pt x="266" y="40"/>
                  <a:pt x="266" y="40"/>
                </a:cubicBezTo>
                <a:cubicBezTo>
                  <a:pt x="266" y="40"/>
                  <a:pt x="267" y="40"/>
                  <a:pt x="267" y="40"/>
                </a:cubicBezTo>
                <a:close/>
                <a:moveTo>
                  <a:pt x="238" y="83"/>
                </a:moveTo>
                <a:cubicBezTo>
                  <a:pt x="238" y="83"/>
                  <a:pt x="233" y="82"/>
                  <a:pt x="233" y="83"/>
                </a:cubicBezTo>
                <a:cubicBezTo>
                  <a:pt x="233" y="83"/>
                  <a:pt x="238" y="83"/>
                  <a:pt x="238" y="83"/>
                </a:cubicBezTo>
                <a:close/>
                <a:moveTo>
                  <a:pt x="367" y="64"/>
                </a:moveTo>
                <a:cubicBezTo>
                  <a:pt x="365" y="64"/>
                  <a:pt x="367" y="64"/>
                  <a:pt x="367" y="64"/>
                </a:cubicBezTo>
                <a:close/>
                <a:moveTo>
                  <a:pt x="246" y="42"/>
                </a:moveTo>
                <a:cubicBezTo>
                  <a:pt x="246" y="42"/>
                  <a:pt x="246" y="43"/>
                  <a:pt x="246" y="42"/>
                </a:cubicBezTo>
                <a:close/>
                <a:moveTo>
                  <a:pt x="315" y="58"/>
                </a:moveTo>
                <a:cubicBezTo>
                  <a:pt x="315" y="57"/>
                  <a:pt x="315" y="59"/>
                  <a:pt x="315" y="58"/>
                </a:cubicBezTo>
                <a:close/>
                <a:moveTo>
                  <a:pt x="315" y="66"/>
                </a:moveTo>
                <a:cubicBezTo>
                  <a:pt x="313" y="66"/>
                  <a:pt x="318" y="68"/>
                  <a:pt x="315" y="66"/>
                </a:cubicBezTo>
                <a:close/>
                <a:moveTo>
                  <a:pt x="363" y="64"/>
                </a:moveTo>
                <a:cubicBezTo>
                  <a:pt x="363" y="63"/>
                  <a:pt x="363" y="65"/>
                  <a:pt x="363" y="64"/>
                </a:cubicBezTo>
                <a:close/>
                <a:moveTo>
                  <a:pt x="227" y="44"/>
                </a:moveTo>
                <a:cubicBezTo>
                  <a:pt x="228" y="44"/>
                  <a:pt x="229" y="44"/>
                  <a:pt x="230" y="44"/>
                </a:cubicBezTo>
                <a:cubicBezTo>
                  <a:pt x="230" y="43"/>
                  <a:pt x="227" y="42"/>
                  <a:pt x="227" y="44"/>
                </a:cubicBezTo>
                <a:close/>
                <a:moveTo>
                  <a:pt x="424" y="54"/>
                </a:moveTo>
                <a:cubicBezTo>
                  <a:pt x="424" y="54"/>
                  <a:pt x="423" y="53"/>
                  <a:pt x="424" y="54"/>
                </a:cubicBezTo>
                <a:close/>
                <a:moveTo>
                  <a:pt x="375" y="52"/>
                </a:moveTo>
                <a:cubicBezTo>
                  <a:pt x="375" y="53"/>
                  <a:pt x="375" y="50"/>
                  <a:pt x="375" y="52"/>
                </a:cubicBezTo>
                <a:close/>
                <a:moveTo>
                  <a:pt x="326" y="57"/>
                </a:moveTo>
                <a:cubicBezTo>
                  <a:pt x="325" y="57"/>
                  <a:pt x="325" y="57"/>
                  <a:pt x="324" y="58"/>
                </a:cubicBezTo>
                <a:cubicBezTo>
                  <a:pt x="324" y="59"/>
                  <a:pt x="326" y="57"/>
                  <a:pt x="326" y="57"/>
                </a:cubicBezTo>
                <a:close/>
                <a:moveTo>
                  <a:pt x="272" y="56"/>
                </a:moveTo>
                <a:cubicBezTo>
                  <a:pt x="268" y="58"/>
                  <a:pt x="273" y="55"/>
                  <a:pt x="272" y="56"/>
                </a:cubicBezTo>
                <a:close/>
                <a:moveTo>
                  <a:pt x="314" y="68"/>
                </a:moveTo>
                <a:cubicBezTo>
                  <a:pt x="313" y="68"/>
                  <a:pt x="312" y="68"/>
                  <a:pt x="311" y="68"/>
                </a:cubicBezTo>
                <a:cubicBezTo>
                  <a:pt x="312" y="69"/>
                  <a:pt x="313" y="69"/>
                  <a:pt x="314" y="68"/>
                </a:cubicBezTo>
                <a:close/>
                <a:moveTo>
                  <a:pt x="263" y="61"/>
                </a:moveTo>
                <a:cubicBezTo>
                  <a:pt x="263" y="60"/>
                  <a:pt x="253" y="61"/>
                  <a:pt x="254" y="62"/>
                </a:cubicBezTo>
                <a:cubicBezTo>
                  <a:pt x="255" y="62"/>
                  <a:pt x="263" y="61"/>
                  <a:pt x="263" y="61"/>
                </a:cubicBezTo>
                <a:close/>
                <a:moveTo>
                  <a:pt x="276" y="61"/>
                </a:moveTo>
                <a:cubicBezTo>
                  <a:pt x="278" y="62"/>
                  <a:pt x="276" y="61"/>
                  <a:pt x="276" y="61"/>
                </a:cubicBezTo>
                <a:close/>
                <a:moveTo>
                  <a:pt x="267" y="61"/>
                </a:moveTo>
                <a:cubicBezTo>
                  <a:pt x="267" y="61"/>
                  <a:pt x="267" y="62"/>
                  <a:pt x="267" y="61"/>
                </a:cubicBezTo>
                <a:close/>
                <a:moveTo>
                  <a:pt x="312" y="66"/>
                </a:moveTo>
                <a:cubicBezTo>
                  <a:pt x="312" y="67"/>
                  <a:pt x="312" y="65"/>
                  <a:pt x="312" y="66"/>
                </a:cubicBezTo>
                <a:close/>
                <a:moveTo>
                  <a:pt x="308" y="59"/>
                </a:moveTo>
                <a:cubicBezTo>
                  <a:pt x="308" y="59"/>
                  <a:pt x="310" y="59"/>
                  <a:pt x="311" y="59"/>
                </a:cubicBezTo>
                <a:cubicBezTo>
                  <a:pt x="310" y="59"/>
                  <a:pt x="307" y="59"/>
                  <a:pt x="308" y="59"/>
                </a:cubicBezTo>
                <a:close/>
                <a:moveTo>
                  <a:pt x="307" y="54"/>
                </a:moveTo>
                <a:cubicBezTo>
                  <a:pt x="306" y="54"/>
                  <a:pt x="306" y="54"/>
                  <a:pt x="305" y="54"/>
                </a:cubicBezTo>
                <a:cubicBezTo>
                  <a:pt x="306" y="55"/>
                  <a:pt x="306" y="55"/>
                  <a:pt x="307" y="54"/>
                </a:cubicBezTo>
                <a:close/>
                <a:moveTo>
                  <a:pt x="297" y="35"/>
                </a:moveTo>
                <a:cubicBezTo>
                  <a:pt x="297" y="34"/>
                  <a:pt x="297" y="36"/>
                  <a:pt x="297" y="35"/>
                </a:cubicBezTo>
                <a:close/>
                <a:moveTo>
                  <a:pt x="263" y="32"/>
                </a:moveTo>
                <a:cubicBezTo>
                  <a:pt x="263" y="31"/>
                  <a:pt x="255" y="32"/>
                  <a:pt x="256" y="32"/>
                </a:cubicBezTo>
                <a:cubicBezTo>
                  <a:pt x="257" y="33"/>
                  <a:pt x="263" y="31"/>
                  <a:pt x="263" y="32"/>
                </a:cubicBezTo>
                <a:close/>
                <a:moveTo>
                  <a:pt x="260" y="33"/>
                </a:moveTo>
                <a:cubicBezTo>
                  <a:pt x="261" y="34"/>
                  <a:pt x="260" y="33"/>
                  <a:pt x="260" y="33"/>
                </a:cubicBezTo>
                <a:close/>
                <a:moveTo>
                  <a:pt x="258" y="33"/>
                </a:moveTo>
                <a:cubicBezTo>
                  <a:pt x="261" y="34"/>
                  <a:pt x="257" y="33"/>
                  <a:pt x="258" y="33"/>
                </a:cubicBezTo>
                <a:close/>
                <a:moveTo>
                  <a:pt x="253" y="34"/>
                </a:moveTo>
                <a:cubicBezTo>
                  <a:pt x="253" y="34"/>
                  <a:pt x="254" y="34"/>
                  <a:pt x="254" y="34"/>
                </a:cubicBezTo>
                <a:cubicBezTo>
                  <a:pt x="255" y="34"/>
                  <a:pt x="256" y="34"/>
                  <a:pt x="257" y="34"/>
                </a:cubicBezTo>
                <a:cubicBezTo>
                  <a:pt x="256" y="34"/>
                  <a:pt x="253" y="32"/>
                  <a:pt x="253" y="34"/>
                </a:cubicBezTo>
                <a:close/>
                <a:moveTo>
                  <a:pt x="286" y="38"/>
                </a:moveTo>
                <a:cubicBezTo>
                  <a:pt x="287" y="39"/>
                  <a:pt x="287" y="39"/>
                  <a:pt x="286" y="38"/>
                </a:cubicBezTo>
                <a:close/>
                <a:moveTo>
                  <a:pt x="275" y="32"/>
                </a:moveTo>
                <a:cubicBezTo>
                  <a:pt x="275" y="31"/>
                  <a:pt x="276" y="33"/>
                  <a:pt x="275" y="32"/>
                </a:cubicBezTo>
                <a:close/>
                <a:moveTo>
                  <a:pt x="299" y="38"/>
                </a:moveTo>
                <a:cubicBezTo>
                  <a:pt x="298" y="37"/>
                  <a:pt x="297" y="37"/>
                  <a:pt x="297" y="38"/>
                </a:cubicBezTo>
                <a:cubicBezTo>
                  <a:pt x="297" y="38"/>
                  <a:pt x="298" y="38"/>
                  <a:pt x="299" y="38"/>
                </a:cubicBezTo>
                <a:close/>
                <a:moveTo>
                  <a:pt x="259" y="62"/>
                </a:moveTo>
                <a:cubicBezTo>
                  <a:pt x="259" y="62"/>
                  <a:pt x="261" y="63"/>
                  <a:pt x="259" y="62"/>
                </a:cubicBezTo>
                <a:close/>
                <a:moveTo>
                  <a:pt x="267" y="32"/>
                </a:moveTo>
                <a:cubicBezTo>
                  <a:pt x="267" y="32"/>
                  <a:pt x="267" y="33"/>
                  <a:pt x="267" y="32"/>
                </a:cubicBezTo>
                <a:close/>
                <a:moveTo>
                  <a:pt x="225" y="33"/>
                </a:moveTo>
                <a:cubicBezTo>
                  <a:pt x="225" y="33"/>
                  <a:pt x="227" y="32"/>
                  <a:pt x="225" y="33"/>
                </a:cubicBezTo>
                <a:close/>
                <a:moveTo>
                  <a:pt x="171" y="39"/>
                </a:moveTo>
                <a:cubicBezTo>
                  <a:pt x="171" y="39"/>
                  <a:pt x="174" y="38"/>
                  <a:pt x="171" y="39"/>
                </a:cubicBezTo>
                <a:close/>
                <a:moveTo>
                  <a:pt x="243" y="34"/>
                </a:moveTo>
                <a:cubicBezTo>
                  <a:pt x="243" y="34"/>
                  <a:pt x="243" y="35"/>
                  <a:pt x="243" y="34"/>
                </a:cubicBezTo>
                <a:close/>
                <a:moveTo>
                  <a:pt x="290" y="38"/>
                </a:moveTo>
                <a:cubicBezTo>
                  <a:pt x="290" y="38"/>
                  <a:pt x="290" y="39"/>
                  <a:pt x="290" y="38"/>
                </a:cubicBezTo>
                <a:close/>
                <a:moveTo>
                  <a:pt x="177" y="39"/>
                </a:moveTo>
                <a:cubicBezTo>
                  <a:pt x="176" y="38"/>
                  <a:pt x="175" y="38"/>
                  <a:pt x="174" y="39"/>
                </a:cubicBezTo>
                <a:cubicBezTo>
                  <a:pt x="175" y="39"/>
                  <a:pt x="176" y="39"/>
                  <a:pt x="177" y="39"/>
                </a:cubicBezTo>
                <a:close/>
                <a:moveTo>
                  <a:pt x="219" y="34"/>
                </a:moveTo>
                <a:cubicBezTo>
                  <a:pt x="221" y="34"/>
                  <a:pt x="222" y="34"/>
                  <a:pt x="224" y="34"/>
                </a:cubicBezTo>
                <a:cubicBezTo>
                  <a:pt x="223" y="34"/>
                  <a:pt x="219" y="33"/>
                  <a:pt x="219" y="34"/>
                </a:cubicBezTo>
                <a:close/>
                <a:moveTo>
                  <a:pt x="214" y="35"/>
                </a:moveTo>
                <a:cubicBezTo>
                  <a:pt x="216" y="35"/>
                  <a:pt x="217" y="35"/>
                  <a:pt x="218" y="34"/>
                </a:cubicBezTo>
                <a:cubicBezTo>
                  <a:pt x="218" y="34"/>
                  <a:pt x="214" y="34"/>
                  <a:pt x="214" y="35"/>
                </a:cubicBezTo>
                <a:close/>
                <a:moveTo>
                  <a:pt x="181" y="38"/>
                </a:moveTo>
                <a:cubicBezTo>
                  <a:pt x="181" y="38"/>
                  <a:pt x="180" y="38"/>
                  <a:pt x="179" y="38"/>
                </a:cubicBezTo>
                <a:cubicBezTo>
                  <a:pt x="180" y="38"/>
                  <a:pt x="181" y="38"/>
                  <a:pt x="181" y="38"/>
                </a:cubicBezTo>
                <a:close/>
                <a:moveTo>
                  <a:pt x="170" y="66"/>
                </a:moveTo>
                <a:cubicBezTo>
                  <a:pt x="169" y="66"/>
                  <a:pt x="168" y="66"/>
                  <a:pt x="167" y="67"/>
                </a:cubicBezTo>
                <a:cubicBezTo>
                  <a:pt x="168" y="67"/>
                  <a:pt x="169" y="67"/>
                  <a:pt x="170" y="66"/>
                </a:cubicBezTo>
                <a:close/>
                <a:moveTo>
                  <a:pt x="286" y="89"/>
                </a:moveTo>
                <a:cubicBezTo>
                  <a:pt x="286" y="89"/>
                  <a:pt x="286" y="89"/>
                  <a:pt x="286" y="89"/>
                </a:cubicBezTo>
                <a:close/>
                <a:moveTo>
                  <a:pt x="237" y="92"/>
                </a:moveTo>
                <a:cubicBezTo>
                  <a:pt x="237" y="92"/>
                  <a:pt x="239" y="91"/>
                  <a:pt x="237" y="92"/>
                </a:cubicBezTo>
                <a:close/>
                <a:moveTo>
                  <a:pt x="328" y="80"/>
                </a:moveTo>
                <a:cubicBezTo>
                  <a:pt x="328" y="80"/>
                  <a:pt x="327" y="80"/>
                  <a:pt x="326" y="80"/>
                </a:cubicBezTo>
                <a:cubicBezTo>
                  <a:pt x="327" y="80"/>
                  <a:pt x="328" y="80"/>
                  <a:pt x="328" y="80"/>
                </a:cubicBezTo>
                <a:close/>
                <a:moveTo>
                  <a:pt x="273" y="90"/>
                </a:moveTo>
                <a:cubicBezTo>
                  <a:pt x="274" y="90"/>
                  <a:pt x="282" y="88"/>
                  <a:pt x="282" y="89"/>
                </a:cubicBezTo>
                <a:cubicBezTo>
                  <a:pt x="282" y="88"/>
                  <a:pt x="272" y="89"/>
                  <a:pt x="273" y="90"/>
                </a:cubicBezTo>
                <a:close/>
                <a:moveTo>
                  <a:pt x="356" y="87"/>
                </a:moveTo>
                <a:cubicBezTo>
                  <a:pt x="356" y="85"/>
                  <a:pt x="356" y="88"/>
                  <a:pt x="356" y="87"/>
                </a:cubicBezTo>
                <a:close/>
                <a:moveTo>
                  <a:pt x="330" y="81"/>
                </a:moveTo>
                <a:cubicBezTo>
                  <a:pt x="330" y="81"/>
                  <a:pt x="333" y="81"/>
                  <a:pt x="333" y="81"/>
                </a:cubicBezTo>
                <a:cubicBezTo>
                  <a:pt x="333" y="81"/>
                  <a:pt x="330" y="80"/>
                  <a:pt x="330" y="81"/>
                </a:cubicBezTo>
                <a:close/>
                <a:moveTo>
                  <a:pt x="349" y="83"/>
                </a:moveTo>
                <a:cubicBezTo>
                  <a:pt x="348" y="82"/>
                  <a:pt x="347" y="83"/>
                  <a:pt x="346" y="83"/>
                </a:cubicBezTo>
                <a:cubicBezTo>
                  <a:pt x="346" y="84"/>
                  <a:pt x="349" y="82"/>
                  <a:pt x="349" y="83"/>
                </a:cubicBezTo>
                <a:close/>
                <a:moveTo>
                  <a:pt x="336" y="83"/>
                </a:moveTo>
                <a:cubicBezTo>
                  <a:pt x="336" y="83"/>
                  <a:pt x="336" y="84"/>
                  <a:pt x="336" y="83"/>
                </a:cubicBezTo>
                <a:close/>
                <a:moveTo>
                  <a:pt x="329" y="85"/>
                </a:moveTo>
                <a:cubicBezTo>
                  <a:pt x="329" y="85"/>
                  <a:pt x="332" y="85"/>
                  <a:pt x="332" y="85"/>
                </a:cubicBezTo>
                <a:cubicBezTo>
                  <a:pt x="332" y="85"/>
                  <a:pt x="329" y="84"/>
                  <a:pt x="329" y="85"/>
                </a:cubicBezTo>
                <a:close/>
                <a:moveTo>
                  <a:pt x="271" y="94"/>
                </a:moveTo>
                <a:cubicBezTo>
                  <a:pt x="272" y="94"/>
                  <a:pt x="274" y="94"/>
                  <a:pt x="275" y="94"/>
                </a:cubicBezTo>
                <a:cubicBezTo>
                  <a:pt x="275" y="94"/>
                  <a:pt x="271" y="93"/>
                  <a:pt x="271" y="94"/>
                </a:cubicBezTo>
                <a:close/>
                <a:moveTo>
                  <a:pt x="505" y="99"/>
                </a:moveTo>
                <a:cubicBezTo>
                  <a:pt x="508" y="100"/>
                  <a:pt x="512" y="100"/>
                  <a:pt x="516" y="99"/>
                </a:cubicBezTo>
                <a:cubicBezTo>
                  <a:pt x="512" y="99"/>
                  <a:pt x="508" y="100"/>
                  <a:pt x="505" y="99"/>
                </a:cubicBezTo>
                <a:close/>
                <a:moveTo>
                  <a:pt x="230" y="93"/>
                </a:moveTo>
                <a:cubicBezTo>
                  <a:pt x="230" y="93"/>
                  <a:pt x="234" y="93"/>
                  <a:pt x="235" y="92"/>
                </a:cubicBezTo>
                <a:cubicBezTo>
                  <a:pt x="234" y="93"/>
                  <a:pt x="230" y="92"/>
                  <a:pt x="230" y="93"/>
                </a:cubicBezTo>
                <a:close/>
                <a:moveTo>
                  <a:pt x="516" y="99"/>
                </a:moveTo>
                <a:cubicBezTo>
                  <a:pt x="519" y="99"/>
                  <a:pt x="522" y="98"/>
                  <a:pt x="524" y="100"/>
                </a:cubicBezTo>
                <a:cubicBezTo>
                  <a:pt x="523" y="100"/>
                  <a:pt x="523" y="101"/>
                  <a:pt x="523" y="101"/>
                </a:cubicBezTo>
                <a:cubicBezTo>
                  <a:pt x="524" y="101"/>
                  <a:pt x="524" y="101"/>
                  <a:pt x="525" y="101"/>
                </a:cubicBezTo>
                <a:cubicBezTo>
                  <a:pt x="527" y="101"/>
                  <a:pt x="533" y="98"/>
                  <a:pt x="532" y="97"/>
                </a:cubicBezTo>
                <a:cubicBezTo>
                  <a:pt x="527" y="96"/>
                  <a:pt x="521" y="98"/>
                  <a:pt x="516" y="99"/>
                </a:cubicBezTo>
                <a:close/>
                <a:moveTo>
                  <a:pt x="507" y="99"/>
                </a:moveTo>
                <a:cubicBezTo>
                  <a:pt x="506" y="99"/>
                  <a:pt x="505" y="98"/>
                  <a:pt x="507" y="99"/>
                </a:cubicBezTo>
                <a:close/>
                <a:moveTo>
                  <a:pt x="295" y="93"/>
                </a:moveTo>
                <a:cubicBezTo>
                  <a:pt x="295" y="94"/>
                  <a:pt x="295" y="92"/>
                  <a:pt x="295" y="93"/>
                </a:cubicBezTo>
                <a:close/>
                <a:moveTo>
                  <a:pt x="349" y="90"/>
                </a:moveTo>
                <a:cubicBezTo>
                  <a:pt x="349" y="91"/>
                  <a:pt x="348" y="89"/>
                  <a:pt x="349" y="90"/>
                </a:cubicBezTo>
                <a:close/>
                <a:moveTo>
                  <a:pt x="343" y="89"/>
                </a:moveTo>
                <a:cubicBezTo>
                  <a:pt x="345" y="90"/>
                  <a:pt x="344" y="90"/>
                  <a:pt x="343" y="89"/>
                </a:cubicBezTo>
                <a:close/>
                <a:moveTo>
                  <a:pt x="400" y="75"/>
                </a:moveTo>
                <a:cubicBezTo>
                  <a:pt x="399" y="74"/>
                  <a:pt x="400" y="77"/>
                  <a:pt x="400" y="75"/>
                </a:cubicBezTo>
                <a:close/>
                <a:moveTo>
                  <a:pt x="304" y="69"/>
                </a:moveTo>
                <a:cubicBezTo>
                  <a:pt x="304" y="70"/>
                  <a:pt x="304" y="68"/>
                  <a:pt x="304" y="69"/>
                </a:cubicBezTo>
                <a:close/>
                <a:moveTo>
                  <a:pt x="300" y="36"/>
                </a:moveTo>
                <a:cubicBezTo>
                  <a:pt x="298" y="35"/>
                  <a:pt x="302" y="37"/>
                  <a:pt x="300" y="36"/>
                </a:cubicBezTo>
                <a:close/>
                <a:moveTo>
                  <a:pt x="159" y="67"/>
                </a:moveTo>
                <a:cubicBezTo>
                  <a:pt x="159" y="68"/>
                  <a:pt x="161" y="66"/>
                  <a:pt x="159" y="67"/>
                </a:cubicBezTo>
                <a:close/>
                <a:moveTo>
                  <a:pt x="208" y="63"/>
                </a:moveTo>
                <a:cubicBezTo>
                  <a:pt x="209" y="63"/>
                  <a:pt x="210" y="63"/>
                  <a:pt x="211" y="63"/>
                </a:cubicBezTo>
                <a:cubicBezTo>
                  <a:pt x="211" y="63"/>
                  <a:pt x="207" y="63"/>
                  <a:pt x="208" y="63"/>
                </a:cubicBezTo>
                <a:close/>
                <a:moveTo>
                  <a:pt x="165" y="67"/>
                </a:moveTo>
                <a:cubicBezTo>
                  <a:pt x="164" y="67"/>
                  <a:pt x="163" y="67"/>
                  <a:pt x="162" y="67"/>
                </a:cubicBezTo>
                <a:cubicBezTo>
                  <a:pt x="163" y="68"/>
                  <a:pt x="164" y="67"/>
                  <a:pt x="165" y="67"/>
                </a:cubicBezTo>
                <a:close/>
                <a:moveTo>
                  <a:pt x="251" y="63"/>
                </a:moveTo>
                <a:cubicBezTo>
                  <a:pt x="251" y="63"/>
                  <a:pt x="252" y="63"/>
                  <a:pt x="253" y="63"/>
                </a:cubicBezTo>
                <a:cubicBezTo>
                  <a:pt x="254" y="63"/>
                  <a:pt x="255" y="63"/>
                  <a:pt x="256" y="63"/>
                </a:cubicBezTo>
                <a:cubicBezTo>
                  <a:pt x="255" y="63"/>
                  <a:pt x="252" y="61"/>
                  <a:pt x="251" y="63"/>
                </a:cubicBezTo>
                <a:close/>
                <a:moveTo>
                  <a:pt x="213" y="63"/>
                </a:moveTo>
                <a:cubicBezTo>
                  <a:pt x="213" y="63"/>
                  <a:pt x="217" y="62"/>
                  <a:pt x="218" y="62"/>
                </a:cubicBezTo>
                <a:cubicBezTo>
                  <a:pt x="217" y="63"/>
                  <a:pt x="213" y="62"/>
                  <a:pt x="213" y="63"/>
                </a:cubicBezTo>
                <a:close/>
                <a:moveTo>
                  <a:pt x="220" y="62"/>
                </a:moveTo>
                <a:cubicBezTo>
                  <a:pt x="220" y="62"/>
                  <a:pt x="222" y="61"/>
                  <a:pt x="220" y="62"/>
                </a:cubicBezTo>
                <a:close/>
                <a:moveTo>
                  <a:pt x="379" y="88"/>
                </a:moveTo>
                <a:cubicBezTo>
                  <a:pt x="378" y="88"/>
                  <a:pt x="378" y="88"/>
                  <a:pt x="377" y="88"/>
                </a:cubicBezTo>
                <a:cubicBezTo>
                  <a:pt x="378" y="89"/>
                  <a:pt x="378" y="89"/>
                  <a:pt x="379" y="88"/>
                </a:cubicBezTo>
                <a:close/>
                <a:moveTo>
                  <a:pt x="359" y="89"/>
                </a:moveTo>
                <a:cubicBezTo>
                  <a:pt x="358" y="89"/>
                  <a:pt x="357" y="89"/>
                  <a:pt x="356" y="89"/>
                </a:cubicBezTo>
                <a:cubicBezTo>
                  <a:pt x="357" y="89"/>
                  <a:pt x="358" y="89"/>
                  <a:pt x="359" y="89"/>
                </a:cubicBezTo>
                <a:close/>
                <a:moveTo>
                  <a:pt x="257" y="63"/>
                </a:moveTo>
                <a:cubicBezTo>
                  <a:pt x="260" y="63"/>
                  <a:pt x="256" y="62"/>
                  <a:pt x="257" y="63"/>
                </a:cubicBezTo>
                <a:close/>
                <a:moveTo>
                  <a:pt x="360" y="87"/>
                </a:moveTo>
                <a:cubicBezTo>
                  <a:pt x="361" y="87"/>
                  <a:pt x="361" y="87"/>
                  <a:pt x="361" y="86"/>
                </a:cubicBezTo>
                <a:cubicBezTo>
                  <a:pt x="359" y="86"/>
                  <a:pt x="359" y="86"/>
                  <a:pt x="360" y="87"/>
                </a:cubicBezTo>
                <a:close/>
                <a:moveTo>
                  <a:pt x="407" y="86"/>
                </a:moveTo>
                <a:cubicBezTo>
                  <a:pt x="416" y="86"/>
                  <a:pt x="429" y="87"/>
                  <a:pt x="437" y="85"/>
                </a:cubicBezTo>
                <a:cubicBezTo>
                  <a:pt x="436" y="86"/>
                  <a:pt x="424" y="84"/>
                  <a:pt x="421" y="84"/>
                </a:cubicBezTo>
                <a:cubicBezTo>
                  <a:pt x="419" y="84"/>
                  <a:pt x="416" y="84"/>
                  <a:pt x="412" y="85"/>
                </a:cubicBezTo>
                <a:cubicBezTo>
                  <a:pt x="412" y="85"/>
                  <a:pt x="412" y="84"/>
                  <a:pt x="412" y="85"/>
                </a:cubicBezTo>
                <a:cubicBezTo>
                  <a:pt x="412" y="85"/>
                  <a:pt x="412" y="85"/>
                  <a:pt x="412" y="85"/>
                </a:cubicBezTo>
                <a:cubicBezTo>
                  <a:pt x="409" y="85"/>
                  <a:pt x="405" y="85"/>
                  <a:pt x="404" y="84"/>
                </a:cubicBezTo>
                <a:cubicBezTo>
                  <a:pt x="399" y="81"/>
                  <a:pt x="379" y="87"/>
                  <a:pt x="377" y="87"/>
                </a:cubicBezTo>
                <a:cubicBezTo>
                  <a:pt x="386" y="89"/>
                  <a:pt x="398" y="86"/>
                  <a:pt x="407" y="86"/>
                </a:cubicBezTo>
                <a:close/>
                <a:moveTo>
                  <a:pt x="417" y="85"/>
                </a:moveTo>
                <a:cubicBezTo>
                  <a:pt x="417" y="85"/>
                  <a:pt x="415" y="84"/>
                  <a:pt x="417" y="85"/>
                </a:cubicBezTo>
                <a:close/>
                <a:moveTo>
                  <a:pt x="255" y="72"/>
                </a:moveTo>
                <a:cubicBezTo>
                  <a:pt x="255" y="72"/>
                  <a:pt x="255" y="72"/>
                  <a:pt x="255" y="72"/>
                </a:cubicBezTo>
                <a:cubicBezTo>
                  <a:pt x="255" y="72"/>
                  <a:pt x="255" y="72"/>
                  <a:pt x="255" y="72"/>
                </a:cubicBezTo>
                <a:close/>
                <a:moveTo>
                  <a:pt x="300" y="69"/>
                </a:moveTo>
                <a:cubicBezTo>
                  <a:pt x="301" y="70"/>
                  <a:pt x="300" y="69"/>
                  <a:pt x="300" y="69"/>
                </a:cubicBezTo>
                <a:close/>
                <a:moveTo>
                  <a:pt x="233" y="73"/>
                </a:moveTo>
                <a:cubicBezTo>
                  <a:pt x="234" y="73"/>
                  <a:pt x="236" y="73"/>
                  <a:pt x="237" y="72"/>
                </a:cubicBezTo>
                <a:cubicBezTo>
                  <a:pt x="237" y="72"/>
                  <a:pt x="233" y="71"/>
                  <a:pt x="233" y="73"/>
                </a:cubicBezTo>
                <a:close/>
                <a:moveTo>
                  <a:pt x="331" y="68"/>
                </a:moveTo>
                <a:cubicBezTo>
                  <a:pt x="331" y="67"/>
                  <a:pt x="331" y="68"/>
                  <a:pt x="331" y="68"/>
                </a:cubicBezTo>
                <a:close/>
                <a:moveTo>
                  <a:pt x="40" y="88"/>
                </a:moveTo>
                <a:cubicBezTo>
                  <a:pt x="40" y="87"/>
                  <a:pt x="41" y="87"/>
                  <a:pt x="40" y="88"/>
                </a:cubicBezTo>
                <a:close/>
                <a:moveTo>
                  <a:pt x="311" y="110"/>
                </a:moveTo>
                <a:cubicBezTo>
                  <a:pt x="311" y="111"/>
                  <a:pt x="311" y="110"/>
                  <a:pt x="311" y="110"/>
                </a:cubicBezTo>
                <a:close/>
                <a:moveTo>
                  <a:pt x="251" y="117"/>
                </a:moveTo>
                <a:cubicBezTo>
                  <a:pt x="251" y="116"/>
                  <a:pt x="251" y="118"/>
                  <a:pt x="251" y="117"/>
                </a:cubicBezTo>
                <a:close/>
                <a:moveTo>
                  <a:pt x="286" y="112"/>
                </a:moveTo>
                <a:cubicBezTo>
                  <a:pt x="287" y="113"/>
                  <a:pt x="287" y="113"/>
                  <a:pt x="286" y="112"/>
                </a:cubicBezTo>
                <a:close/>
                <a:moveTo>
                  <a:pt x="296" y="112"/>
                </a:moveTo>
                <a:cubicBezTo>
                  <a:pt x="296" y="112"/>
                  <a:pt x="297" y="112"/>
                  <a:pt x="298" y="111"/>
                </a:cubicBezTo>
                <a:cubicBezTo>
                  <a:pt x="297" y="111"/>
                  <a:pt x="296" y="111"/>
                  <a:pt x="296" y="112"/>
                </a:cubicBezTo>
                <a:close/>
                <a:moveTo>
                  <a:pt x="303" y="29"/>
                </a:moveTo>
                <a:cubicBezTo>
                  <a:pt x="303" y="30"/>
                  <a:pt x="305" y="29"/>
                  <a:pt x="305" y="29"/>
                </a:cubicBezTo>
                <a:cubicBezTo>
                  <a:pt x="305" y="29"/>
                  <a:pt x="303" y="29"/>
                  <a:pt x="303" y="29"/>
                </a:cubicBezTo>
                <a:close/>
                <a:moveTo>
                  <a:pt x="269" y="115"/>
                </a:moveTo>
                <a:cubicBezTo>
                  <a:pt x="269" y="115"/>
                  <a:pt x="269" y="115"/>
                  <a:pt x="269" y="115"/>
                </a:cubicBezTo>
                <a:cubicBezTo>
                  <a:pt x="269" y="115"/>
                  <a:pt x="268" y="115"/>
                  <a:pt x="268" y="115"/>
                </a:cubicBezTo>
                <a:cubicBezTo>
                  <a:pt x="268" y="115"/>
                  <a:pt x="269" y="115"/>
                  <a:pt x="269" y="115"/>
                </a:cubicBezTo>
                <a:close/>
                <a:moveTo>
                  <a:pt x="341" y="111"/>
                </a:moveTo>
                <a:cubicBezTo>
                  <a:pt x="340" y="112"/>
                  <a:pt x="342" y="112"/>
                  <a:pt x="344" y="112"/>
                </a:cubicBezTo>
                <a:cubicBezTo>
                  <a:pt x="345" y="112"/>
                  <a:pt x="345" y="112"/>
                  <a:pt x="346" y="112"/>
                </a:cubicBezTo>
                <a:cubicBezTo>
                  <a:pt x="346" y="110"/>
                  <a:pt x="341" y="111"/>
                  <a:pt x="341" y="111"/>
                </a:cubicBezTo>
                <a:close/>
                <a:moveTo>
                  <a:pt x="328" y="112"/>
                </a:moveTo>
                <a:cubicBezTo>
                  <a:pt x="328" y="112"/>
                  <a:pt x="328" y="112"/>
                  <a:pt x="328" y="112"/>
                </a:cubicBezTo>
                <a:cubicBezTo>
                  <a:pt x="328" y="112"/>
                  <a:pt x="328" y="112"/>
                  <a:pt x="328" y="112"/>
                </a:cubicBezTo>
                <a:cubicBezTo>
                  <a:pt x="327" y="111"/>
                  <a:pt x="327" y="112"/>
                  <a:pt x="328" y="112"/>
                </a:cubicBezTo>
                <a:close/>
                <a:moveTo>
                  <a:pt x="255" y="105"/>
                </a:moveTo>
                <a:cubicBezTo>
                  <a:pt x="254" y="105"/>
                  <a:pt x="251" y="105"/>
                  <a:pt x="246" y="106"/>
                </a:cubicBezTo>
                <a:cubicBezTo>
                  <a:pt x="246" y="106"/>
                  <a:pt x="254" y="105"/>
                  <a:pt x="255" y="105"/>
                </a:cubicBezTo>
                <a:close/>
                <a:moveTo>
                  <a:pt x="279" y="104"/>
                </a:moveTo>
                <a:cubicBezTo>
                  <a:pt x="279" y="104"/>
                  <a:pt x="279" y="104"/>
                  <a:pt x="278" y="104"/>
                </a:cubicBezTo>
                <a:cubicBezTo>
                  <a:pt x="278" y="104"/>
                  <a:pt x="279" y="104"/>
                  <a:pt x="279" y="104"/>
                </a:cubicBezTo>
                <a:close/>
                <a:moveTo>
                  <a:pt x="298" y="102"/>
                </a:moveTo>
                <a:cubicBezTo>
                  <a:pt x="298" y="102"/>
                  <a:pt x="298" y="102"/>
                  <a:pt x="298" y="102"/>
                </a:cubicBezTo>
                <a:cubicBezTo>
                  <a:pt x="297" y="102"/>
                  <a:pt x="297" y="102"/>
                  <a:pt x="296" y="102"/>
                </a:cubicBezTo>
                <a:cubicBezTo>
                  <a:pt x="297" y="102"/>
                  <a:pt x="297" y="102"/>
                  <a:pt x="298" y="102"/>
                </a:cubicBezTo>
                <a:close/>
                <a:moveTo>
                  <a:pt x="362" y="106"/>
                </a:moveTo>
                <a:cubicBezTo>
                  <a:pt x="362" y="106"/>
                  <a:pt x="362" y="107"/>
                  <a:pt x="362" y="106"/>
                </a:cubicBezTo>
                <a:close/>
                <a:moveTo>
                  <a:pt x="360" y="106"/>
                </a:moveTo>
                <a:cubicBezTo>
                  <a:pt x="360" y="106"/>
                  <a:pt x="360" y="106"/>
                  <a:pt x="360" y="106"/>
                </a:cubicBezTo>
                <a:cubicBezTo>
                  <a:pt x="360" y="106"/>
                  <a:pt x="360" y="106"/>
                  <a:pt x="360" y="106"/>
                </a:cubicBezTo>
                <a:cubicBezTo>
                  <a:pt x="360" y="106"/>
                  <a:pt x="360" y="106"/>
                  <a:pt x="360" y="106"/>
                </a:cubicBezTo>
                <a:close/>
                <a:moveTo>
                  <a:pt x="293" y="102"/>
                </a:moveTo>
                <a:cubicBezTo>
                  <a:pt x="293" y="102"/>
                  <a:pt x="293" y="102"/>
                  <a:pt x="293" y="102"/>
                </a:cubicBezTo>
                <a:cubicBezTo>
                  <a:pt x="293" y="103"/>
                  <a:pt x="293" y="103"/>
                  <a:pt x="293" y="102"/>
                </a:cubicBezTo>
                <a:close/>
                <a:moveTo>
                  <a:pt x="306" y="102"/>
                </a:moveTo>
                <a:cubicBezTo>
                  <a:pt x="306" y="102"/>
                  <a:pt x="306" y="102"/>
                  <a:pt x="306" y="102"/>
                </a:cubicBezTo>
                <a:cubicBezTo>
                  <a:pt x="306" y="102"/>
                  <a:pt x="306" y="102"/>
                  <a:pt x="306" y="102"/>
                </a:cubicBezTo>
                <a:close/>
                <a:moveTo>
                  <a:pt x="373" y="107"/>
                </a:moveTo>
                <a:cubicBezTo>
                  <a:pt x="373" y="108"/>
                  <a:pt x="373" y="106"/>
                  <a:pt x="373" y="107"/>
                </a:cubicBezTo>
                <a:close/>
                <a:moveTo>
                  <a:pt x="386" y="107"/>
                </a:moveTo>
                <a:cubicBezTo>
                  <a:pt x="386" y="109"/>
                  <a:pt x="392" y="106"/>
                  <a:pt x="392" y="106"/>
                </a:cubicBezTo>
                <a:cubicBezTo>
                  <a:pt x="391" y="106"/>
                  <a:pt x="386" y="106"/>
                  <a:pt x="386" y="107"/>
                </a:cubicBezTo>
                <a:close/>
                <a:moveTo>
                  <a:pt x="383" y="43"/>
                </a:moveTo>
                <a:cubicBezTo>
                  <a:pt x="383" y="43"/>
                  <a:pt x="383" y="44"/>
                  <a:pt x="383" y="43"/>
                </a:cubicBezTo>
                <a:close/>
                <a:moveTo>
                  <a:pt x="407" y="14"/>
                </a:moveTo>
                <a:cubicBezTo>
                  <a:pt x="407" y="15"/>
                  <a:pt x="407" y="14"/>
                  <a:pt x="407" y="14"/>
                </a:cubicBezTo>
                <a:close/>
                <a:moveTo>
                  <a:pt x="299" y="16"/>
                </a:moveTo>
                <a:cubicBezTo>
                  <a:pt x="299" y="16"/>
                  <a:pt x="299" y="16"/>
                  <a:pt x="299" y="16"/>
                </a:cubicBezTo>
                <a:cubicBezTo>
                  <a:pt x="299" y="16"/>
                  <a:pt x="299" y="16"/>
                  <a:pt x="299" y="16"/>
                </a:cubicBezTo>
                <a:cubicBezTo>
                  <a:pt x="299" y="16"/>
                  <a:pt x="300" y="17"/>
                  <a:pt x="299" y="16"/>
                </a:cubicBezTo>
                <a:close/>
                <a:moveTo>
                  <a:pt x="337" y="17"/>
                </a:moveTo>
                <a:cubicBezTo>
                  <a:pt x="338" y="17"/>
                  <a:pt x="339" y="17"/>
                  <a:pt x="339" y="17"/>
                </a:cubicBezTo>
                <a:cubicBezTo>
                  <a:pt x="339" y="17"/>
                  <a:pt x="338" y="17"/>
                  <a:pt x="337" y="17"/>
                </a:cubicBezTo>
                <a:close/>
                <a:moveTo>
                  <a:pt x="326" y="15"/>
                </a:moveTo>
                <a:cubicBezTo>
                  <a:pt x="327" y="15"/>
                  <a:pt x="328" y="15"/>
                  <a:pt x="329" y="15"/>
                </a:cubicBezTo>
                <a:cubicBezTo>
                  <a:pt x="329" y="15"/>
                  <a:pt x="328" y="15"/>
                  <a:pt x="326" y="15"/>
                </a:cubicBezTo>
                <a:cubicBezTo>
                  <a:pt x="326" y="15"/>
                  <a:pt x="326" y="15"/>
                  <a:pt x="326" y="15"/>
                </a:cubicBezTo>
                <a:close/>
                <a:moveTo>
                  <a:pt x="320" y="18"/>
                </a:moveTo>
                <a:cubicBezTo>
                  <a:pt x="320" y="18"/>
                  <a:pt x="320" y="18"/>
                  <a:pt x="320" y="18"/>
                </a:cubicBezTo>
                <a:cubicBezTo>
                  <a:pt x="320" y="18"/>
                  <a:pt x="320" y="18"/>
                  <a:pt x="320" y="18"/>
                </a:cubicBezTo>
                <a:close/>
                <a:moveTo>
                  <a:pt x="330" y="44"/>
                </a:moveTo>
                <a:cubicBezTo>
                  <a:pt x="330" y="43"/>
                  <a:pt x="330" y="45"/>
                  <a:pt x="330" y="44"/>
                </a:cubicBezTo>
                <a:close/>
                <a:moveTo>
                  <a:pt x="388" y="105"/>
                </a:moveTo>
                <a:cubicBezTo>
                  <a:pt x="389" y="106"/>
                  <a:pt x="390" y="106"/>
                  <a:pt x="391" y="106"/>
                </a:cubicBezTo>
                <a:cubicBezTo>
                  <a:pt x="391" y="106"/>
                  <a:pt x="391" y="106"/>
                  <a:pt x="390" y="105"/>
                </a:cubicBezTo>
                <a:cubicBezTo>
                  <a:pt x="389" y="105"/>
                  <a:pt x="388" y="105"/>
                  <a:pt x="388" y="105"/>
                </a:cubicBezTo>
                <a:close/>
                <a:moveTo>
                  <a:pt x="375" y="42"/>
                </a:moveTo>
                <a:cubicBezTo>
                  <a:pt x="376" y="43"/>
                  <a:pt x="375" y="41"/>
                  <a:pt x="375" y="42"/>
                </a:cubicBezTo>
                <a:close/>
                <a:moveTo>
                  <a:pt x="258" y="106"/>
                </a:moveTo>
                <a:cubicBezTo>
                  <a:pt x="260" y="106"/>
                  <a:pt x="262" y="106"/>
                  <a:pt x="262" y="106"/>
                </a:cubicBezTo>
                <a:cubicBezTo>
                  <a:pt x="262" y="106"/>
                  <a:pt x="260" y="106"/>
                  <a:pt x="258" y="106"/>
                </a:cubicBezTo>
                <a:close/>
                <a:moveTo>
                  <a:pt x="214" y="84"/>
                </a:moveTo>
                <a:cubicBezTo>
                  <a:pt x="215" y="84"/>
                  <a:pt x="215" y="83"/>
                  <a:pt x="215" y="83"/>
                </a:cubicBezTo>
                <a:cubicBezTo>
                  <a:pt x="213" y="84"/>
                  <a:pt x="212" y="84"/>
                  <a:pt x="210" y="84"/>
                </a:cubicBezTo>
                <a:cubicBezTo>
                  <a:pt x="212" y="84"/>
                  <a:pt x="215" y="84"/>
                  <a:pt x="214" y="84"/>
                </a:cubicBezTo>
                <a:close/>
                <a:moveTo>
                  <a:pt x="428" y="95"/>
                </a:moveTo>
                <a:cubicBezTo>
                  <a:pt x="428" y="95"/>
                  <a:pt x="427" y="95"/>
                  <a:pt x="427" y="95"/>
                </a:cubicBezTo>
                <a:cubicBezTo>
                  <a:pt x="427" y="95"/>
                  <a:pt x="427" y="95"/>
                  <a:pt x="428" y="95"/>
                </a:cubicBezTo>
                <a:close/>
                <a:moveTo>
                  <a:pt x="409" y="105"/>
                </a:moveTo>
                <a:cubicBezTo>
                  <a:pt x="409" y="105"/>
                  <a:pt x="409" y="105"/>
                  <a:pt x="409" y="105"/>
                </a:cubicBezTo>
                <a:cubicBezTo>
                  <a:pt x="409" y="105"/>
                  <a:pt x="409" y="105"/>
                  <a:pt x="409" y="105"/>
                </a:cubicBezTo>
                <a:cubicBezTo>
                  <a:pt x="409" y="105"/>
                  <a:pt x="409" y="106"/>
                  <a:pt x="409" y="105"/>
                </a:cubicBezTo>
                <a:close/>
                <a:moveTo>
                  <a:pt x="231" y="83"/>
                </a:moveTo>
                <a:cubicBezTo>
                  <a:pt x="231" y="83"/>
                  <a:pt x="227" y="83"/>
                  <a:pt x="228" y="83"/>
                </a:cubicBezTo>
                <a:cubicBezTo>
                  <a:pt x="229" y="84"/>
                  <a:pt x="230" y="84"/>
                  <a:pt x="231" y="83"/>
                </a:cubicBezTo>
                <a:close/>
                <a:moveTo>
                  <a:pt x="347" y="14"/>
                </a:moveTo>
                <a:cubicBezTo>
                  <a:pt x="347" y="15"/>
                  <a:pt x="347" y="13"/>
                  <a:pt x="347" y="14"/>
                </a:cubicBezTo>
                <a:close/>
                <a:moveTo>
                  <a:pt x="240" y="83"/>
                </a:moveTo>
                <a:cubicBezTo>
                  <a:pt x="242" y="81"/>
                  <a:pt x="240" y="82"/>
                  <a:pt x="240" y="83"/>
                </a:cubicBezTo>
                <a:close/>
                <a:moveTo>
                  <a:pt x="301" y="16"/>
                </a:moveTo>
                <a:cubicBezTo>
                  <a:pt x="301" y="17"/>
                  <a:pt x="301" y="16"/>
                  <a:pt x="301" y="16"/>
                </a:cubicBezTo>
                <a:close/>
                <a:moveTo>
                  <a:pt x="222" y="84"/>
                </a:moveTo>
                <a:cubicBezTo>
                  <a:pt x="224" y="84"/>
                  <a:pt x="225" y="84"/>
                  <a:pt x="225" y="84"/>
                </a:cubicBezTo>
                <a:cubicBezTo>
                  <a:pt x="225" y="84"/>
                  <a:pt x="223" y="84"/>
                  <a:pt x="222" y="84"/>
                </a:cubicBezTo>
                <a:close/>
                <a:moveTo>
                  <a:pt x="290" y="112"/>
                </a:moveTo>
                <a:cubicBezTo>
                  <a:pt x="290" y="112"/>
                  <a:pt x="290" y="114"/>
                  <a:pt x="290" y="112"/>
                </a:cubicBezTo>
                <a:close/>
                <a:moveTo>
                  <a:pt x="219" y="16"/>
                </a:moveTo>
                <a:cubicBezTo>
                  <a:pt x="219" y="17"/>
                  <a:pt x="219" y="15"/>
                  <a:pt x="219" y="16"/>
                </a:cubicBezTo>
                <a:close/>
                <a:moveTo>
                  <a:pt x="258" y="12"/>
                </a:moveTo>
                <a:cubicBezTo>
                  <a:pt x="259" y="13"/>
                  <a:pt x="258" y="12"/>
                  <a:pt x="258" y="12"/>
                </a:cubicBezTo>
                <a:close/>
                <a:moveTo>
                  <a:pt x="262" y="12"/>
                </a:moveTo>
                <a:cubicBezTo>
                  <a:pt x="262" y="11"/>
                  <a:pt x="262" y="13"/>
                  <a:pt x="262" y="12"/>
                </a:cubicBezTo>
                <a:close/>
                <a:moveTo>
                  <a:pt x="199" y="18"/>
                </a:moveTo>
                <a:cubicBezTo>
                  <a:pt x="200" y="18"/>
                  <a:pt x="201" y="18"/>
                  <a:pt x="202" y="18"/>
                </a:cubicBezTo>
                <a:cubicBezTo>
                  <a:pt x="203" y="17"/>
                  <a:pt x="199" y="16"/>
                  <a:pt x="199" y="18"/>
                </a:cubicBezTo>
                <a:close/>
                <a:moveTo>
                  <a:pt x="394" y="8"/>
                </a:moveTo>
                <a:cubicBezTo>
                  <a:pt x="394" y="8"/>
                  <a:pt x="394" y="7"/>
                  <a:pt x="394" y="8"/>
                </a:cubicBezTo>
                <a:close/>
                <a:moveTo>
                  <a:pt x="25" y="70"/>
                </a:moveTo>
                <a:cubicBezTo>
                  <a:pt x="25" y="69"/>
                  <a:pt x="26" y="69"/>
                  <a:pt x="25" y="70"/>
                </a:cubicBezTo>
                <a:close/>
                <a:moveTo>
                  <a:pt x="406" y="6"/>
                </a:moveTo>
                <a:cubicBezTo>
                  <a:pt x="406" y="6"/>
                  <a:pt x="406" y="6"/>
                  <a:pt x="406" y="6"/>
                </a:cubicBezTo>
                <a:cubicBezTo>
                  <a:pt x="406" y="6"/>
                  <a:pt x="406" y="6"/>
                  <a:pt x="406" y="7"/>
                </a:cubicBezTo>
                <a:cubicBezTo>
                  <a:pt x="406" y="7"/>
                  <a:pt x="406" y="7"/>
                  <a:pt x="406" y="7"/>
                </a:cubicBezTo>
                <a:cubicBezTo>
                  <a:pt x="406" y="6"/>
                  <a:pt x="406" y="6"/>
                  <a:pt x="406" y="6"/>
                </a:cubicBezTo>
                <a:close/>
                <a:moveTo>
                  <a:pt x="20" y="70"/>
                </a:moveTo>
                <a:cubicBezTo>
                  <a:pt x="21" y="70"/>
                  <a:pt x="22" y="70"/>
                  <a:pt x="22" y="70"/>
                </a:cubicBezTo>
                <a:cubicBezTo>
                  <a:pt x="22" y="70"/>
                  <a:pt x="21" y="70"/>
                  <a:pt x="20" y="70"/>
                </a:cubicBezTo>
                <a:close/>
                <a:moveTo>
                  <a:pt x="309" y="28"/>
                </a:moveTo>
                <a:cubicBezTo>
                  <a:pt x="309" y="27"/>
                  <a:pt x="309" y="29"/>
                  <a:pt x="309" y="28"/>
                </a:cubicBezTo>
                <a:close/>
                <a:moveTo>
                  <a:pt x="338" y="34"/>
                </a:moveTo>
                <a:cubicBezTo>
                  <a:pt x="340" y="35"/>
                  <a:pt x="361" y="34"/>
                  <a:pt x="363" y="33"/>
                </a:cubicBezTo>
                <a:cubicBezTo>
                  <a:pt x="364" y="32"/>
                  <a:pt x="337" y="33"/>
                  <a:pt x="336" y="32"/>
                </a:cubicBezTo>
                <a:cubicBezTo>
                  <a:pt x="333" y="30"/>
                  <a:pt x="314" y="36"/>
                  <a:pt x="313" y="35"/>
                </a:cubicBezTo>
                <a:cubicBezTo>
                  <a:pt x="319" y="37"/>
                  <a:pt x="334" y="30"/>
                  <a:pt x="338" y="34"/>
                </a:cubicBezTo>
                <a:close/>
                <a:moveTo>
                  <a:pt x="347" y="32"/>
                </a:moveTo>
                <a:cubicBezTo>
                  <a:pt x="345" y="32"/>
                  <a:pt x="346" y="32"/>
                  <a:pt x="347" y="32"/>
                </a:cubicBezTo>
                <a:close/>
                <a:moveTo>
                  <a:pt x="343" y="32"/>
                </a:moveTo>
                <a:cubicBezTo>
                  <a:pt x="343" y="33"/>
                  <a:pt x="343" y="32"/>
                  <a:pt x="343" y="32"/>
                </a:cubicBezTo>
                <a:close/>
                <a:moveTo>
                  <a:pt x="10" y="111"/>
                </a:moveTo>
                <a:cubicBezTo>
                  <a:pt x="10" y="111"/>
                  <a:pt x="13" y="110"/>
                  <a:pt x="13" y="110"/>
                </a:cubicBezTo>
                <a:cubicBezTo>
                  <a:pt x="13" y="110"/>
                  <a:pt x="11" y="111"/>
                  <a:pt x="11" y="110"/>
                </a:cubicBezTo>
                <a:cubicBezTo>
                  <a:pt x="11" y="110"/>
                  <a:pt x="12" y="110"/>
                  <a:pt x="12" y="109"/>
                </a:cubicBezTo>
                <a:cubicBezTo>
                  <a:pt x="11" y="109"/>
                  <a:pt x="7" y="110"/>
                  <a:pt x="10" y="111"/>
                </a:cubicBezTo>
                <a:close/>
                <a:moveTo>
                  <a:pt x="362" y="21"/>
                </a:moveTo>
                <a:cubicBezTo>
                  <a:pt x="362" y="20"/>
                  <a:pt x="362" y="22"/>
                  <a:pt x="362" y="21"/>
                </a:cubicBezTo>
                <a:close/>
                <a:moveTo>
                  <a:pt x="318" y="23"/>
                </a:moveTo>
                <a:cubicBezTo>
                  <a:pt x="318" y="24"/>
                  <a:pt x="318" y="23"/>
                  <a:pt x="318" y="23"/>
                </a:cubicBezTo>
                <a:close/>
                <a:moveTo>
                  <a:pt x="314" y="37"/>
                </a:moveTo>
                <a:cubicBezTo>
                  <a:pt x="314" y="38"/>
                  <a:pt x="314" y="35"/>
                  <a:pt x="314" y="37"/>
                </a:cubicBezTo>
                <a:close/>
                <a:moveTo>
                  <a:pt x="319" y="27"/>
                </a:moveTo>
                <a:cubicBezTo>
                  <a:pt x="318" y="27"/>
                  <a:pt x="318" y="28"/>
                  <a:pt x="317" y="28"/>
                </a:cubicBezTo>
                <a:cubicBezTo>
                  <a:pt x="317" y="29"/>
                  <a:pt x="319" y="27"/>
                  <a:pt x="319" y="27"/>
                </a:cubicBezTo>
                <a:close/>
                <a:moveTo>
                  <a:pt x="201" y="134"/>
                </a:moveTo>
                <a:cubicBezTo>
                  <a:pt x="202" y="133"/>
                  <a:pt x="206" y="133"/>
                  <a:pt x="206" y="133"/>
                </a:cubicBezTo>
                <a:cubicBezTo>
                  <a:pt x="206" y="131"/>
                  <a:pt x="203" y="133"/>
                  <a:pt x="201" y="134"/>
                </a:cubicBezTo>
                <a:close/>
                <a:moveTo>
                  <a:pt x="432" y="99"/>
                </a:moveTo>
                <a:cubicBezTo>
                  <a:pt x="432" y="100"/>
                  <a:pt x="438" y="98"/>
                  <a:pt x="438" y="98"/>
                </a:cubicBezTo>
                <a:cubicBezTo>
                  <a:pt x="438" y="98"/>
                  <a:pt x="432" y="98"/>
                  <a:pt x="432" y="99"/>
                </a:cubicBezTo>
                <a:close/>
                <a:moveTo>
                  <a:pt x="537" y="94"/>
                </a:moveTo>
                <a:cubicBezTo>
                  <a:pt x="537" y="94"/>
                  <a:pt x="535" y="90"/>
                  <a:pt x="536" y="89"/>
                </a:cubicBezTo>
                <a:cubicBezTo>
                  <a:pt x="534" y="89"/>
                  <a:pt x="529" y="90"/>
                  <a:pt x="529" y="88"/>
                </a:cubicBezTo>
                <a:cubicBezTo>
                  <a:pt x="529" y="88"/>
                  <a:pt x="536" y="87"/>
                  <a:pt x="536" y="87"/>
                </a:cubicBezTo>
                <a:cubicBezTo>
                  <a:pt x="536" y="87"/>
                  <a:pt x="534" y="85"/>
                  <a:pt x="534" y="84"/>
                </a:cubicBezTo>
                <a:cubicBezTo>
                  <a:pt x="536" y="82"/>
                  <a:pt x="523" y="84"/>
                  <a:pt x="524" y="84"/>
                </a:cubicBezTo>
                <a:cubicBezTo>
                  <a:pt x="525" y="84"/>
                  <a:pt x="534" y="87"/>
                  <a:pt x="534" y="86"/>
                </a:cubicBezTo>
                <a:cubicBezTo>
                  <a:pt x="534" y="88"/>
                  <a:pt x="527" y="86"/>
                  <a:pt x="526" y="86"/>
                </a:cubicBezTo>
                <a:cubicBezTo>
                  <a:pt x="527" y="86"/>
                  <a:pt x="527" y="87"/>
                  <a:pt x="527" y="87"/>
                </a:cubicBezTo>
                <a:cubicBezTo>
                  <a:pt x="526" y="88"/>
                  <a:pt x="488" y="86"/>
                  <a:pt x="488" y="87"/>
                </a:cubicBezTo>
                <a:cubicBezTo>
                  <a:pt x="488" y="87"/>
                  <a:pt x="525" y="89"/>
                  <a:pt x="526" y="88"/>
                </a:cubicBezTo>
                <a:cubicBezTo>
                  <a:pt x="525" y="90"/>
                  <a:pt x="522" y="89"/>
                  <a:pt x="520" y="89"/>
                </a:cubicBezTo>
                <a:cubicBezTo>
                  <a:pt x="518" y="90"/>
                  <a:pt x="503" y="89"/>
                  <a:pt x="497" y="89"/>
                </a:cubicBezTo>
                <a:cubicBezTo>
                  <a:pt x="475" y="89"/>
                  <a:pt x="452" y="87"/>
                  <a:pt x="429" y="89"/>
                </a:cubicBezTo>
                <a:cubicBezTo>
                  <a:pt x="426" y="90"/>
                  <a:pt x="424" y="90"/>
                  <a:pt x="421" y="90"/>
                </a:cubicBezTo>
                <a:cubicBezTo>
                  <a:pt x="423" y="90"/>
                  <a:pt x="424" y="90"/>
                  <a:pt x="424" y="91"/>
                </a:cubicBezTo>
                <a:cubicBezTo>
                  <a:pt x="424" y="92"/>
                  <a:pt x="417" y="90"/>
                  <a:pt x="417" y="90"/>
                </a:cubicBezTo>
                <a:cubicBezTo>
                  <a:pt x="417" y="90"/>
                  <a:pt x="417" y="90"/>
                  <a:pt x="417" y="90"/>
                </a:cubicBezTo>
                <a:cubicBezTo>
                  <a:pt x="411" y="90"/>
                  <a:pt x="405" y="91"/>
                  <a:pt x="399" y="91"/>
                </a:cubicBezTo>
                <a:cubicBezTo>
                  <a:pt x="399" y="91"/>
                  <a:pt x="399" y="91"/>
                  <a:pt x="399" y="91"/>
                </a:cubicBezTo>
                <a:cubicBezTo>
                  <a:pt x="399" y="90"/>
                  <a:pt x="397" y="91"/>
                  <a:pt x="397" y="91"/>
                </a:cubicBezTo>
                <a:cubicBezTo>
                  <a:pt x="397" y="91"/>
                  <a:pt x="398" y="91"/>
                  <a:pt x="398" y="91"/>
                </a:cubicBezTo>
                <a:cubicBezTo>
                  <a:pt x="378" y="91"/>
                  <a:pt x="359" y="91"/>
                  <a:pt x="340" y="92"/>
                </a:cubicBezTo>
                <a:cubicBezTo>
                  <a:pt x="296" y="94"/>
                  <a:pt x="252" y="97"/>
                  <a:pt x="208" y="100"/>
                </a:cubicBezTo>
                <a:cubicBezTo>
                  <a:pt x="198" y="101"/>
                  <a:pt x="188" y="102"/>
                  <a:pt x="179" y="102"/>
                </a:cubicBezTo>
                <a:cubicBezTo>
                  <a:pt x="182" y="102"/>
                  <a:pt x="185" y="101"/>
                  <a:pt x="187" y="101"/>
                </a:cubicBezTo>
                <a:cubicBezTo>
                  <a:pt x="187" y="101"/>
                  <a:pt x="186" y="101"/>
                  <a:pt x="186" y="101"/>
                </a:cubicBezTo>
                <a:cubicBezTo>
                  <a:pt x="187" y="101"/>
                  <a:pt x="188" y="101"/>
                  <a:pt x="188" y="100"/>
                </a:cubicBezTo>
                <a:cubicBezTo>
                  <a:pt x="188" y="100"/>
                  <a:pt x="188" y="100"/>
                  <a:pt x="189" y="101"/>
                </a:cubicBezTo>
                <a:cubicBezTo>
                  <a:pt x="188" y="101"/>
                  <a:pt x="188" y="101"/>
                  <a:pt x="188" y="101"/>
                </a:cubicBezTo>
                <a:cubicBezTo>
                  <a:pt x="190" y="101"/>
                  <a:pt x="191" y="100"/>
                  <a:pt x="192" y="100"/>
                </a:cubicBezTo>
                <a:cubicBezTo>
                  <a:pt x="195" y="100"/>
                  <a:pt x="198" y="100"/>
                  <a:pt x="200" y="100"/>
                </a:cubicBezTo>
                <a:cubicBezTo>
                  <a:pt x="200" y="100"/>
                  <a:pt x="200" y="100"/>
                  <a:pt x="200" y="100"/>
                </a:cubicBezTo>
                <a:cubicBezTo>
                  <a:pt x="200" y="100"/>
                  <a:pt x="200" y="100"/>
                  <a:pt x="200" y="100"/>
                </a:cubicBezTo>
                <a:cubicBezTo>
                  <a:pt x="200" y="101"/>
                  <a:pt x="201" y="100"/>
                  <a:pt x="202" y="99"/>
                </a:cubicBezTo>
                <a:cubicBezTo>
                  <a:pt x="206" y="99"/>
                  <a:pt x="210" y="99"/>
                  <a:pt x="214" y="99"/>
                </a:cubicBezTo>
                <a:cubicBezTo>
                  <a:pt x="216" y="99"/>
                  <a:pt x="218" y="99"/>
                  <a:pt x="221" y="98"/>
                </a:cubicBezTo>
                <a:cubicBezTo>
                  <a:pt x="225" y="98"/>
                  <a:pt x="228" y="98"/>
                  <a:pt x="232" y="97"/>
                </a:cubicBezTo>
                <a:cubicBezTo>
                  <a:pt x="234" y="97"/>
                  <a:pt x="243" y="96"/>
                  <a:pt x="252" y="95"/>
                </a:cubicBezTo>
                <a:cubicBezTo>
                  <a:pt x="251" y="95"/>
                  <a:pt x="249" y="95"/>
                  <a:pt x="249" y="94"/>
                </a:cubicBezTo>
                <a:cubicBezTo>
                  <a:pt x="249" y="94"/>
                  <a:pt x="249" y="94"/>
                  <a:pt x="250" y="94"/>
                </a:cubicBezTo>
                <a:cubicBezTo>
                  <a:pt x="250" y="94"/>
                  <a:pt x="250" y="94"/>
                  <a:pt x="251" y="94"/>
                </a:cubicBezTo>
                <a:cubicBezTo>
                  <a:pt x="253" y="94"/>
                  <a:pt x="256" y="94"/>
                  <a:pt x="256" y="94"/>
                </a:cubicBezTo>
                <a:cubicBezTo>
                  <a:pt x="257" y="94"/>
                  <a:pt x="258" y="94"/>
                  <a:pt x="258" y="94"/>
                </a:cubicBezTo>
                <a:cubicBezTo>
                  <a:pt x="259" y="91"/>
                  <a:pt x="279" y="94"/>
                  <a:pt x="279" y="94"/>
                </a:cubicBezTo>
                <a:cubicBezTo>
                  <a:pt x="279" y="93"/>
                  <a:pt x="278" y="93"/>
                  <a:pt x="277" y="93"/>
                </a:cubicBezTo>
                <a:cubicBezTo>
                  <a:pt x="278" y="93"/>
                  <a:pt x="284" y="92"/>
                  <a:pt x="286" y="91"/>
                </a:cubicBezTo>
                <a:cubicBezTo>
                  <a:pt x="285" y="92"/>
                  <a:pt x="284" y="93"/>
                  <a:pt x="283" y="93"/>
                </a:cubicBezTo>
                <a:cubicBezTo>
                  <a:pt x="283" y="94"/>
                  <a:pt x="293" y="94"/>
                  <a:pt x="293" y="93"/>
                </a:cubicBezTo>
                <a:cubicBezTo>
                  <a:pt x="293" y="91"/>
                  <a:pt x="295" y="90"/>
                  <a:pt x="297" y="91"/>
                </a:cubicBezTo>
                <a:cubicBezTo>
                  <a:pt x="299" y="91"/>
                  <a:pt x="302" y="91"/>
                  <a:pt x="302" y="92"/>
                </a:cubicBezTo>
                <a:cubicBezTo>
                  <a:pt x="302" y="92"/>
                  <a:pt x="301" y="92"/>
                  <a:pt x="301" y="93"/>
                </a:cubicBezTo>
                <a:cubicBezTo>
                  <a:pt x="305" y="94"/>
                  <a:pt x="310" y="92"/>
                  <a:pt x="314" y="92"/>
                </a:cubicBezTo>
                <a:cubicBezTo>
                  <a:pt x="314" y="91"/>
                  <a:pt x="314" y="91"/>
                  <a:pt x="314" y="91"/>
                </a:cubicBezTo>
                <a:cubicBezTo>
                  <a:pt x="315" y="91"/>
                  <a:pt x="315" y="92"/>
                  <a:pt x="315" y="92"/>
                </a:cubicBezTo>
                <a:cubicBezTo>
                  <a:pt x="316" y="91"/>
                  <a:pt x="317" y="91"/>
                  <a:pt x="318" y="91"/>
                </a:cubicBezTo>
                <a:cubicBezTo>
                  <a:pt x="318" y="91"/>
                  <a:pt x="318" y="91"/>
                  <a:pt x="318" y="91"/>
                </a:cubicBezTo>
                <a:cubicBezTo>
                  <a:pt x="318" y="91"/>
                  <a:pt x="318" y="91"/>
                  <a:pt x="318" y="91"/>
                </a:cubicBezTo>
                <a:cubicBezTo>
                  <a:pt x="318" y="91"/>
                  <a:pt x="318" y="91"/>
                  <a:pt x="318" y="91"/>
                </a:cubicBezTo>
                <a:cubicBezTo>
                  <a:pt x="319" y="91"/>
                  <a:pt x="319" y="91"/>
                  <a:pt x="320" y="91"/>
                </a:cubicBezTo>
                <a:cubicBezTo>
                  <a:pt x="320" y="91"/>
                  <a:pt x="319" y="91"/>
                  <a:pt x="319" y="91"/>
                </a:cubicBezTo>
                <a:cubicBezTo>
                  <a:pt x="320" y="91"/>
                  <a:pt x="325" y="91"/>
                  <a:pt x="329" y="91"/>
                </a:cubicBezTo>
                <a:cubicBezTo>
                  <a:pt x="329" y="91"/>
                  <a:pt x="329" y="91"/>
                  <a:pt x="329" y="91"/>
                </a:cubicBezTo>
                <a:cubicBezTo>
                  <a:pt x="335" y="90"/>
                  <a:pt x="340" y="90"/>
                  <a:pt x="341" y="90"/>
                </a:cubicBezTo>
                <a:cubicBezTo>
                  <a:pt x="341" y="90"/>
                  <a:pt x="333" y="90"/>
                  <a:pt x="333" y="90"/>
                </a:cubicBezTo>
                <a:cubicBezTo>
                  <a:pt x="333" y="88"/>
                  <a:pt x="354" y="88"/>
                  <a:pt x="354" y="87"/>
                </a:cubicBezTo>
                <a:cubicBezTo>
                  <a:pt x="354" y="85"/>
                  <a:pt x="327" y="87"/>
                  <a:pt x="297" y="89"/>
                </a:cubicBezTo>
                <a:cubicBezTo>
                  <a:pt x="288" y="89"/>
                  <a:pt x="278" y="90"/>
                  <a:pt x="269" y="91"/>
                </a:cubicBezTo>
                <a:cubicBezTo>
                  <a:pt x="270" y="90"/>
                  <a:pt x="270" y="90"/>
                  <a:pt x="270" y="90"/>
                </a:cubicBezTo>
                <a:cubicBezTo>
                  <a:pt x="270" y="89"/>
                  <a:pt x="264" y="90"/>
                  <a:pt x="255" y="92"/>
                </a:cubicBezTo>
                <a:cubicBezTo>
                  <a:pt x="244" y="92"/>
                  <a:pt x="234" y="93"/>
                  <a:pt x="226" y="94"/>
                </a:cubicBezTo>
                <a:cubicBezTo>
                  <a:pt x="227" y="94"/>
                  <a:pt x="227" y="94"/>
                  <a:pt x="228" y="93"/>
                </a:cubicBezTo>
                <a:cubicBezTo>
                  <a:pt x="228" y="93"/>
                  <a:pt x="224" y="94"/>
                  <a:pt x="224" y="94"/>
                </a:cubicBezTo>
                <a:cubicBezTo>
                  <a:pt x="224" y="94"/>
                  <a:pt x="225" y="94"/>
                  <a:pt x="225" y="94"/>
                </a:cubicBezTo>
                <a:cubicBezTo>
                  <a:pt x="218" y="94"/>
                  <a:pt x="213" y="95"/>
                  <a:pt x="211" y="95"/>
                </a:cubicBezTo>
                <a:cubicBezTo>
                  <a:pt x="205" y="95"/>
                  <a:pt x="200" y="96"/>
                  <a:pt x="195" y="96"/>
                </a:cubicBezTo>
                <a:cubicBezTo>
                  <a:pt x="219" y="93"/>
                  <a:pt x="243" y="90"/>
                  <a:pt x="267" y="87"/>
                </a:cubicBezTo>
                <a:cubicBezTo>
                  <a:pt x="278" y="85"/>
                  <a:pt x="298" y="87"/>
                  <a:pt x="308" y="82"/>
                </a:cubicBezTo>
                <a:cubicBezTo>
                  <a:pt x="310" y="81"/>
                  <a:pt x="332" y="78"/>
                  <a:pt x="333" y="79"/>
                </a:cubicBezTo>
                <a:cubicBezTo>
                  <a:pt x="334" y="79"/>
                  <a:pt x="335" y="80"/>
                  <a:pt x="337" y="80"/>
                </a:cubicBezTo>
                <a:cubicBezTo>
                  <a:pt x="337" y="80"/>
                  <a:pt x="337" y="80"/>
                  <a:pt x="337" y="80"/>
                </a:cubicBezTo>
                <a:cubicBezTo>
                  <a:pt x="340" y="80"/>
                  <a:pt x="344" y="80"/>
                  <a:pt x="348" y="80"/>
                </a:cubicBezTo>
                <a:cubicBezTo>
                  <a:pt x="348" y="80"/>
                  <a:pt x="347" y="80"/>
                  <a:pt x="347" y="80"/>
                </a:cubicBezTo>
                <a:cubicBezTo>
                  <a:pt x="347" y="81"/>
                  <a:pt x="349" y="79"/>
                  <a:pt x="349" y="79"/>
                </a:cubicBezTo>
                <a:cubicBezTo>
                  <a:pt x="349" y="79"/>
                  <a:pt x="349" y="79"/>
                  <a:pt x="349" y="79"/>
                </a:cubicBezTo>
                <a:cubicBezTo>
                  <a:pt x="354" y="79"/>
                  <a:pt x="358" y="78"/>
                  <a:pt x="361" y="78"/>
                </a:cubicBezTo>
                <a:cubicBezTo>
                  <a:pt x="362" y="78"/>
                  <a:pt x="364" y="77"/>
                  <a:pt x="367" y="77"/>
                </a:cubicBezTo>
                <a:cubicBezTo>
                  <a:pt x="367" y="77"/>
                  <a:pt x="367" y="75"/>
                  <a:pt x="367" y="77"/>
                </a:cubicBezTo>
                <a:cubicBezTo>
                  <a:pt x="367" y="77"/>
                  <a:pt x="367" y="77"/>
                  <a:pt x="367" y="77"/>
                </a:cubicBezTo>
                <a:cubicBezTo>
                  <a:pt x="372" y="76"/>
                  <a:pt x="377" y="76"/>
                  <a:pt x="379" y="77"/>
                </a:cubicBezTo>
                <a:cubicBezTo>
                  <a:pt x="383" y="77"/>
                  <a:pt x="388" y="76"/>
                  <a:pt x="389" y="76"/>
                </a:cubicBezTo>
                <a:cubicBezTo>
                  <a:pt x="392" y="76"/>
                  <a:pt x="408" y="73"/>
                  <a:pt x="410" y="75"/>
                </a:cubicBezTo>
                <a:cubicBezTo>
                  <a:pt x="410" y="75"/>
                  <a:pt x="409" y="75"/>
                  <a:pt x="409" y="75"/>
                </a:cubicBezTo>
                <a:cubicBezTo>
                  <a:pt x="420" y="76"/>
                  <a:pt x="434" y="75"/>
                  <a:pt x="446" y="74"/>
                </a:cubicBezTo>
                <a:cubicBezTo>
                  <a:pt x="453" y="74"/>
                  <a:pt x="460" y="74"/>
                  <a:pt x="466" y="73"/>
                </a:cubicBezTo>
                <a:cubicBezTo>
                  <a:pt x="469" y="72"/>
                  <a:pt x="472" y="72"/>
                  <a:pt x="475" y="71"/>
                </a:cubicBezTo>
                <a:cubicBezTo>
                  <a:pt x="479" y="71"/>
                  <a:pt x="480" y="66"/>
                  <a:pt x="478" y="65"/>
                </a:cubicBezTo>
                <a:cubicBezTo>
                  <a:pt x="478" y="65"/>
                  <a:pt x="477" y="65"/>
                  <a:pt x="476" y="65"/>
                </a:cubicBezTo>
                <a:cubicBezTo>
                  <a:pt x="475" y="65"/>
                  <a:pt x="475" y="65"/>
                  <a:pt x="475" y="65"/>
                </a:cubicBezTo>
                <a:cubicBezTo>
                  <a:pt x="475" y="65"/>
                  <a:pt x="474" y="65"/>
                  <a:pt x="473" y="65"/>
                </a:cubicBezTo>
                <a:cubicBezTo>
                  <a:pt x="472" y="65"/>
                  <a:pt x="471" y="65"/>
                  <a:pt x="471" y="64"/>
                </a:cubicBezTo>
                <a:cubicBezTo>
                  <a:pt x="471" y="65"/>
                  <a:pt x="478" y="62"/>
                  <a:pt x="478" y="62"/>
                </a:cubicBezTo>
                <a:cubicBezTo>
                  <a:pt x="478" y="62"/>
                  <a:pt x="475" y="61"/>
                  <a:pt x="476" y="60"/>
                </a:cubicBezTo>
                <a:cubicBezTo>
                  <a:pt x="477" y="57"/>
                  <a:pt x="467" y="60"/>
                  <a:pt x="466" y="60"/>
                </a:cubicBezTo>
                <a:cubicBezTo>
                  <a:pt x="464" y="60"/>
                  <a:pt x="463" y="61"/>
                  <a:pt x="464" y="61"/>
                </a:cubicBezTo>
                <a:cubicBezTo>
                  <a:pt x="464" y="61"/>
                  <a:pt x="472" y="63"/>
                  <a:pt x="472" y="62"/>
                </a:cubicBezTo>
                <a:cubicBezTo>
                  <a:pt x="472" y="62"/>
                  <a:pt x="472" y="62"/>
                  <a:pt x="472" y="62"/>
                </a:cubicBezTo>
                <a:cubicBezTo>
                  <a:pt x="472" y="62"/>
                  <a:pt x="472" y="62"/>
                  <a:pt x="471" y="63"/>
                </a:cubicBezTo>
                <a:cubicBezTo>
                  <a:pt x="470" y="63"/>
                  <a:pt x="469" y="63"/>
                  <a:pt x="469" y="63"/>
                </a:cubicBezTo>
                <a:cubicBezTo>
                  <a:pt x="469" y="63"/>
                  <a:pt x="469" y="63"/>
                  <a:pt x="469" y="63"/>
                </a:cubicBezTo>
                <a:cubicBezTo>
                  <a:pt x="468" y="63"/>
                  <a:pt x="466" y="63"/>
                  <a:pt x="466" y="63"/>
                </a:cubicBezTo>
                <a:cubicBezTo>
                  <a:pt x="467" y="63"/>
                  <a:pt x="467" y="63"/>
                  <a:pt x="467" y="64"/>
                </a:cubicBezTo>
                <a:cubicBezTo>
                  <a:pt x="464" y="64"/>
                  <a:pt x="457" y="64"/>
                  <a:pt x="451" y="65"/>
                </a:cubicBezTo>
                <a:cubicBezTo>
                  <a:pt x="442" y="65"/>
                  <a:pt x="432" y="65"/>
                  <a:pt x="432" y="66"/>
                </a:cubicBezTo>
                <a:cubicBezTo>
                  <a:pt x="432" y="66"/>
                  <a:pt x="433" y="66"/>
                  <a:pt x="434" y="66"/>
                </a:cubicBezTo>
                <a:cubicBezTo>
                  <a:pt x="433" y="66"/>
                  <a:pt x="433" y="66"/>
                  <a:pt x="433" y="66"/>
                </a:cubicBezTo>
                <a:cubicBezTo>
                  <a:pt x="433" y="66"/>
                  <a:pt x="440" y="66"/>
                  <a:pt x="447" y="66"/>
                </a:cubicBezTo>
                <a:cubicBezTo>
                  <a:pt x="449" y="66"/>
                  <a:pt x="452" y="66"/>
                  <a:pt x="454" y="66"/>
                </a:cubicBezTo>
                <a:cubicBezTo>
                  <a:pt x="454" y="66"/>
                  <a:pt x="454" y="66"/>
                  <a:pt x="454" y="66"/>
                </a:cubicBezTo>
                <a:cubicBezTo>
                  <a:pt x="454" y="66"/>
                  <a:pt x="454" y="66"/>
                  <a:pt x="455" y="66"/>
                </a:cubicBezTo>
                <a:cubicBezTo>
                  <a:pt x="454" y="66"/>
                  <a:pt x="454" y="66"/>
                  <a:pt x="454" y="66"/>
                </a:cubicBezTo>
                <a:cubicBezTo>
                  <a:pt x="461" y="66"/>
                  <a:pt x="466" y="65"/>
                  <a:pt x="466" y="65"/>
                </a:cubicBezTo>
                <a:cubicBezTo>
                  <a:pt x="466" y="65"/>
                  <a:pt x="466" y="66"/>
                  <a:pt x="466" y="66"/>
                </a:cubicBezTo>
                <a:cubicBezTo>
                  <a:pt x="465" y="66"/>
                  <a:pt x="464" y="66"/>
                  <a:pt x="463" y="66"/>
                </a:cubicBezTo>
                <a:cubicBezTo>
                  <a:pt x="463" y="66"/>
                  <a:pt x="463" y="66"/>
                  <a:pt x="463" y="66"/>
                </a:cubicBezTo>
                <a:cubicBezTo>
                  <a:pt x="462" y="66"/>
                  <a:pt x="461" y="66"/>
                  <a:pt x="461" y="66"/>
                </a:cubicBezTo>
                <a:cubicBezTo>
                  <a:pt x="461" y="66"/>
                  <a:pt x="461" y="66"/>
                  <a:pt x="460" y="66"/>
                </a:cubicBezTo>
                <a:cubicBezTo>
                  <a:pt x="456" y="67"/>
                  <a:pt x="449" y="67"/>
                  <a:pt x="446" y="67"/>
                </a:cubicBezTo>
                <a:cubicBezTo>
                  <a:pt x="445" y="67"/>
                  <a:pt x="445" y="67"/>
                  <a:pt x="445" y="67"/>
                </a:cubicBezTo>
                <a:cubicBezTo>
                  <a:pt x="444" y="67"/>
                  <a:pt x="444" y="67"/>
                  <a:pt x="443" y="67"/>
                </a:cubicBezTo>
                <a:cubicBezTo>
                  <a:pt x="438" y="67"/>
                  <a:pt x="432" y="67"/>
                  <a:pt x="426" y="67"/>
                </a:cubicBezTo>
                <a:cubicBezTo>
                  <a:pt x="428" y="67"/>
                  <a:pt x="432" y="66"/>
                  <a:pt x="432" y="66"/>
                </a:cubicBezTo>
                <a:cubicBezTo>
                  <a:pt x="431" y="66"/>
                  <a:pt x="430" y="66"/>
                  <a:pt x="429" y="66"/>
                </a:cubicBezTo>
                <a:cubicBezTo>
                  <a:pt x="430" y="65"/>
                  <a:pt x="431" y="65"/>
                  <a:pt x="431" y="65"/>
                </a:cubicBezTo>
                <a:cubicBezTo>
                  <a:pt x="430" y="65"/>
                  <a:pt x="423" y="65"/>
                  <a:pt x="423" y="66"/>
                </a:cubicBezTo>
                <a:cubicBezTo>
                  <a:pt x="423" y="67"/>
                  <a:pt x="424" y="67"/>
                  <a:pt x="425" y="67"/>
                </a:cubicBezTo>
                <a:cubicBezTo>
                  <a:pt x="424" y="67"/>
                  <a:pt x="424" y="67"/>
                  <a:pt x="424" y="67"/>
                </a:cubicBezTo>
                <a:cubicBezTo>
                  <a:pt x="424" y="67"/>
                  <a:pt x="424" y="67"/>
                  <a:pt x="425" y="67"/>
                </a:cubicBezTo>
                <a:cubicBezTo>
                  <a:pt x="410" y="67"/>
                  <a:pt x="395" y="67"/>
                  <a:pt x="380" y="68"/>
                </a:cubicBezTo>
                <a:cubicBezTo>
                  <a:pt x="368" y="69"/>
                  <a:pt x="356" y="69"/>
                  <a:pt x="344" y="70"/>
                </a:cubicBezTo>
                <a:cubicBezTo>
                  <a:pt x="349" y="69"/>
                  <a:pt x="353" y="68"/>
                  <a:pt x="357" y="68"/>
                </a:cubicBezTo>
                <a:cubicBezTo>
                  <a:pt x="365" y="68"/>
                  <a:pt x="378" y="69"/>
                  <a:pt x="386" y="66"/>
                </a:cubicBezTo>
                <a:cubicBezTo>
                  <a:pt x="385" y="67"/>
                  <a:pt x="378" y="66"/>
                  <a:pt x="373" y="66"/>
                </a:cubicBezTo>
                <a:cubicBezTo>
                  <a:pt x="378" y="66"/>
                  <a:pt x="382" y="65"/>
                  <a:pt x="386" y="64"/>
                </a:cubicBezTo>
                <a:cubicBezTo>
                  <a:pt x="386" y="64"/>
                  <a:pt x="356" y="65"/>
                  <a:pt x="355" y="64"/>
                </a:cubicBezTo>
                <a:cubicBezTo>
                  <a:pt x="351" y="61"/>
                  <a:pt x="332" y="67"/>
                  <a:pt x="330" y="66"/>
                </a:cubicBezTo>
                <a:cubicBezTo>
                  <a:pt x="338" y="68"/>
                  <a:pt x="350" y="65"/>
                  <a:pt x="358" y="65"/>
                </a:cubicBezTo>
                <a:cubicBezTo>
                  <a:pt x="361" y="65"/>
                  <a:pt x="365" y="65"/>
                  <a:pt x="369" y="66"/>
                </a:cubicBezTo>
                <a:cubicBezTo>
                  <a:pt x="368" y="66"/>
                  <a:pt x="365" y="66"/>
                  <a:pt x="362" y="67"/>
                </a:cubicBezTo>
                <a:cubicBezTo>
                  <a:pt x="362" y="66"/>
                  <a:pt x="362" y="66"/>
                  <a:pt x="362" y="67"/>
                </a:cubicBezTo>
                <a:cubicBezTo>
                  <a:pt x="358" y="67"/>
                  <a:pt x="355" y="67"/>
                  <a:pt x="354" y="67"/>
                </a:cubicBezTo>
                <a:cubicBezTo>
                  <a:pt x="350" y="64"/>
                  <a:pt x="335" y="69"/>
                  <a:pt x="330" y="70"/>
                </a:cubicBezTo>
                <a:cubicBezTo>
                  <a:pt x="324" y="70"/>
                  <a:pt x="319" y="70"/>
                  <a:pt x="313" y="71"/>
                </a:cubicBezTo>
                <a:cubicBezTo>
                  <a:pt x="313" y="70"/>
                  <a:pt x="313" y="70"/>
                  <a:pt x="313" y="70"/>
                </a:cubicBezTo>
                <a:cubicBezTo>
                  <a:pt x="312" y="70"/>
                  <a:pt x="312" y="70"/>
                  <a:pt x="312" y="71"/>
                </a:cubicBezTo>
                <a:cubicBezTo>
                  <a:pt x="311" y="71"/>
                  <a:pt x="310" y="71"/>
                  <a:pt x="309" y="71"/>
                </a:cubicBezTo>
                <a:cubicBezTo>
                  <a:pt x="309" y="70"/>
                  <a:pt x="309" y="70"/>
                  <a:pt x="309" y="71"/>
                </a:cubicBezTo>
                <a:cubicBezTo>
                  <a:pt x="304" y="71"/>
                  <a:pt x="299" y="71"/>
                  <a:pt x="295" y="71"/>
                </a:cubicBezTo>
                <a:cubicBezTo>
                  <a:pt x="254" y="73"/>
                  <a:pt x="213" y="75"/>
                  <a:pt x="173" y="78"/>
                </a:cubicBezTo>
                <a:cubicBezTo>
                  <a:pt x="153" y="80"/>
                  <a:pt x="134" y="81"/>
                  <a:pt x="115" y="83"/>
                </a:cubicBezTo>
                <a:cubicBezTo>
                  <a:pt x="99" y="85"/>
                  <a:pt x="79" y="84"/>
                  <a:pt x="65" y="90"/>
                </a:cubicBezTo>
                <a:cubicBezTo>
                  <a:pt x="75" y="86"/>
                  <a:pt x="93" y="84"/>
                  <a:pt x="104" y="84"/>
                </a:cubicBezTo>
                <a:cubicBezTo>
                  <a:pt x="118" y="84"/>
                  <a:pt x="135" y="81"/>
                  <a:pt x="149" y="79"/>
                </a:cubicBezTo>
                <a:cubicBezTo>
                  <a:pt x="164" y="77"/>
                  <a:pt x="179" y="76"/>
                  <a:pt x="194" y="75"/>
                </a:cubicBezTo>
                <a:cubicBezTo>
                  <a:pt x="197" y="75"/>
                  <a:pt x="207" y="74"/>
                  <a:pt x="216" y="73"/>
                </a:cubicBezTo>
                <a:cubicBezTo>
                  <a:pt x="215" y="73"/>
                  <a:pt x="213" y="73"/>
                  <a:pt x="213" y="72"/>
                </a:cubicBezTo>
                <a:cubicBezTo>
                  <a:pt x="213" y="72"/>
                  <a:pt x="219" y="72"/>
                  <a:pt x="220" y="72"/>
                </a:cubicBezTo>
                <a:cubicBezTo>
                  <a:pt x="220" y="72"/>
                  <a:pt x="221" y="72"/>
                  <a:pt x="222" y="72"/>
                </a:cubicBezTo>
                <a:cubicBezTo>
                  <a:pt x="222" y="69"/>
                  <a:pt x="241" y="72"/>
                  <a:pt x="241" y="72"/>
                </a:cubicBezTo>
                <a:cubicBezTo>
                  <a:pt x="240" y="72"/>
                  <a:pt x="240" y="72"/>
                  <a:pt x="239" y="72"/>
                </a:cubicBezTo>
                <a:cubicBezTo>
                  <a:pt x="239" y="72"/>
                  <a:pt x="247" y="70"/>
                  <a:pt x="247" y="70"/>
                </a:cubicBezTo>
                <a:cubicBezTo>
                  <a:pt x="246" y="70"/>
                  <a:pt x="245" y="71"/>
                  <a:pt x="244" y="72"/>
                </a:cubicBezTo>
                <a:cubicBezTo>
                  <a:pt x="244" y="72"/>
                  <a:pt x="253" y="73"/>
                  <a:pt x="253" y="72"/>
                </a:cubicBezTo>
                <a:cubicBezTo>
                  <a:pt x="253" y="70"/>
                  <a:pt x="255" y="69"/>
                  <a:pt x="257" y="70"/>
                </a:cubicBezTo>
                <a:cubicBezTo>
                  <a:pt x="258" y="70"/>
                  <a:pt x="262" y="71"/>
                  <a:pt x="262" y="71"/>
                </a:cubicBezTo>
                <a:cubicBezTo>
                  <a:pt x="262" y="71"/>
                  <a:pt x="261" y="71"/>
                  <a:pt x="261" y="72"/>
                </a:cubicBezTo>
                <a:cubicBezTo>
                  <a:pt x="265" y="72"/>
                  <a:pt x="269" y="71"/>
                  <a:pt x="273" y="70"/>
                </a:cubicBezTo>
                <a:cubicBezTo>
                  <a:pt x="274" y="70"/>
                  <a:pt x="275" y="70"/>
                  <a:pt x="276" y="70"/>
                </a:cubicBezTo>
                <a:cubicBezTo>
                  <a:pt x="276" y="70"/>
                  <a:pt x="276" y="70"/>
                  <a:pt x="277" y="70"/>
                </a:cubicBezTo>
                <a:cubicBezTo>
                  <a:pt x="277" y="70"/>
                  <a:pt x="276" y="70"/>
                  <a:pt x="276" y="70"/>
                </a:cubicBezTo>
                <a:cubicBezTo>
                  <a:pt x="277" y="70"/>
                  <a:pt x="277" y="70"/>
                  <a:pt x="278" y="70"/>
                </a:cubicBezTo>
                <a:cubicBezTo>
                  <a:pt x="280" y="70"/>
                  <a:pt x="283" y="70"/>
                  <a:pt x="287" y="70"/>
                </a:cubicBezTo>
                <a:cubicBezTo>
                  <a:pt x="287" y="70"/>
                  <a:pt x="287" y="69"/>
                  <a:pt x="287" y="70"/>
                </a:cubicBezTo>
                <a:cubicBezTo>
                  <a:pt x="287" y="70"/>
                  <a:pt x="287" y="70"/>
                  <a:pt x="287" y="70"/>
                </a:cubicBezTo>
                <a:cubicBezTo>
                  <a:pt x="292" y="70"/>
                  <a:pt x="297" y="69"/>
                  <a:pt x="298" y="69"/>
                </a:cubicBezTo>
                <a:cubicBezTo>
                  <a:pt x="298" y="69"/>
                  <a:pt x="290" y="69"/>
                  <a:pt x="290" y="69"/>
                </a:cubicBezTo>
                <a:cubicBezTo>
                  <a:pt x="290" y="68"/>
                  <a:pt x="309" y="68"/>
                  <a:pt x="309" y="66"/>
                </a:cubicBezTo>
                <a:cubicBezTo>
                  <a:pt x="309" y="63"/>
                  <a:pt x="189" y="72"/>
                  <a:pt x="178" y="73"/>
                </a:cubicBezTo>
                <a:cubicBezTo>
                  <a:pt x="148" y="75"/>
                  <a:pt x="118" y="77"/>
                  <a:pt x="88" y="81"/>
                </a:cubicBezTo>
                <a:cubicBezTo>
                  <a:pt x="81" y="82"/>
                  <a:pt x="73" y="83"/>
                  <a:pt x="66" y="84"/>
                </a:cubicBezTo>
                <a:cubicBezTo>
                  <a:pt x="91" y="80"/>
                  <a:pt x="127" y="73"/>
                  <a:pt x="127" y="74"/>
                </a:cubicBezTo>
                <a:cubicBezTo>
                  <a:pt x="127" y="74"/>
                  <a:pt x="126" y="74"/>
                  <a:pt x="126" y="74"/>
                </a:cubicBezTo>
                <a:cubicBezTo>
                  <a:pt x="128" y="76"/>
                  <a:pt x="156" y="71"/>
                  <a:pt x="173" y="69"/>
                </a:cubicBezTo>
                <a:cubicBezTo>
                  <a:pt x="172" y="69"/>
                  <a:pt x="171" y="68"/>
                  <a:pt x="172" y="68"/>
                </a:cubicBezTo>
                <a:cubicBezTo>
                  <a:pt x="172" y="68"/>
                  <a:pt x="173" y="68"/>
                  <a:pt x="174" y="68"/>
                </a:cubicBezTo>
                <a:cubicBezTo>
                  <a:pt x="174" y="68"/>
                  <a:pt x="174" y="68"/>
                  <a:pt x="173" y="69"/>
                </a:cubicBezTo>
                <a:cubicBezTo>
                  <a:pt x="180" y="68"/>
                  <a:pt x="185" y="67"/>
                  <a:pt x="185" y="68"/>
                </a:cubicBezTo>
                <a:cubicBezTo>
                  <a:pt x="185" y="68"/>
                  <a:pt x="184" y="68"/>
                  <a:pt x="184" y="68"/>
                </a:cubicBezTo>
                <a:cubicBezTo>
                  <a:pt x="185" y="69"/>
                  <a:pt x="190" y="65"/>
                  <a:pt x="191" y="67"/>
                </a:cubicBezTo>
                <a:cubicBezTo>
                  <a:pt x="190" y="67"/>
                  <a:pt x="190" y="67"/>
                  <a:pt x="189" y="67"/>
                </a:cubicBezTo>
                <a:cubicBezTo>
                  <a:pt x="189" y="67"/>
                  <a:pt x="194" y="68"/>
                  <a:pt x="196" y="67"/>
                </a:cubicBezTo>
                <a:cubicBezTo>
                  <a:pt x="202" y="69"/>
                  <a:pt x="220" y="65"/>
                  <a:pt x="224" y="65"/>
                </a:cubicBezTo>
                <a:cubicBezTo>
                  <a:pt x="230" y="65"/>
                  <a:pt x="235" y="64"/>
                  <a:pt x="240" y="64"/>
                </a:cubicBezTo>
                <a:cubicBezTo>
                  <a:pt x="240" y="63"/>
                  <a:pt x="240" y="63"/>
                  <a:pt x="240" y="63"/>
                </a:cubicBezTo>
                <a:cubicBezTo>
                  <a:pt x="240" y="64"/>
                  <a:pt x="240" y="64"/>
                  <a:pt x="240" y="64"/>
                </a:cubicBezTo>
                <a:cubicBezTo>
                  <a:pt x="241" y="63"/>
                  <a:pt x="242" y="63"/>
                  <a:pt x="244" y="63"/>
                </a:cubicBezTo>
                <a:cubicBezTo>
                  <a:pt x="243" y="63"/>
                  <a:pt x="252" y="63"/>
                  <a:pt x="251" y="61"/>
                </a:cubicBezTo>
                <a:cubicBezTo>
                  <a:pt x="248" y="57"/>
                  <a:pt x="220" y="64"/>
                  <a:pt x="214" y="64"/>
                </a:cubicBezTo>
                <a:cubicBezTo>
                  <a:pt x="212" y="64"/>
                  <a:pt x="208" y="64"/>
                  <a:pt x="204" y="64"/>
                </a:cubicBezTo>
                <a:cubicBezTo>
                  <a:pt x="205" y="64"/>
                  <a:pt x="205" y="64"/>
                  <a:pt x="205" y="63"/>
                </a:cubicBezTo>
                <a:cubicBezTo>
                  <a:pt x="205" y="64"/>
                  <a:pt x="204" y="64"/>
                  <a:pt x="201" y="64"/>
                </a:cubicBezTo>
                <a:cubicBezTo>
                  <a:pt x="200" y="64"/>
                  <a:pt x="199" y="64"/>
                  <a:pt x="198" y="64"/>
                </a:cubicBezTo>
                <a:cubicBezTo>
                  <a:pt x="191" y="65"/>
                  <a:pt x="182" y="65"/>
                  <a:pt x="182" y="65"/>
                </a:cubicBezTo>
                <a:cubicBezTo>
                  <a:pt x="183" y="66"/>
                  <a:pt x="184" y="66"/>
                  <a:pt x="185" y="66"/>
                </a:cubicBezTo>
                <a:cubicBezTo>
                  <a:pt x="183" y="66"/>
                  <a:pt x="173" y="68"/>
                  <a:pt x="173" y="67"/>
                </a:cubicBezTo>
                <a:cubicBezTo>
                  <a:pt x="173" y="66"/>
                  <a:pt x="180" y="66"/>
                  <a:pt x="180" y="65"/>
                </a:cubicBezTo>
                <a:cubicBezTo>
                  <a:pt x="180" y="65"/>
                  <a:pt x="172" y="66"/>
                  <a:pt x="172" y="66"/>
                </a:cubicBezTo>
                <a:cubicBezTo>
                  <a:pt x="172" y="67"/>
                  <a:pt x="172" y="67"/>
                  <a:pt x="172" y="67"/>
                </a:cubicBezTo>
                <a:cubicBezTo>
                  <a:pt x="171" y="68"/>
                  <a:pt x="155" y="69"/>
                  <a:pt x="155" y="68"/>
                </a:cubicBezTo>
                <a:cubicBezTo>
                  <a:pt x="155" y="68"/>
                  <a:pt x="158" y="68"/>
                  <a:pt x="158" y="68"/>
                </a:cubicBezTo>
                <a:cubicBezTo>
                  <a:pt x="155" y="66"/>
                  <a:pt x="147" y="68"/>
                  <a:pt x="145" y="69"/>
                </a:cubicBezTo>
                <a:cubicBezTo>
                  <a:pt x="145" y="69"/>
                  <a:pt x="146" y="69"/>
                  <a:pt x="147" y="69"/>
                </a:cubicBezTo>
                <a:cubicBezTo>
                  <a:pt x="147" y="69"/>
                  <a:pt x="145" y="70"/>
                  <a:pt x="143" y="70"/>
                </a:cubicBezTo>
                <a:cubicBezTo>
                  <a:pt x="143" y="70"/>
                  <a:pt x="143" y="70"/>
                  <a:pt x="143" y="70"/>
                </a:cubicBezTo>
                <a:cubicBezTo>
                  <a:pt x="135" y="70"/>
                  <a:pt x="121" y="71"/>
                  <a:pt x="119" y="72"/>
                </a:cubicBezTo>
                <a:cubicBezTo>
                  <a:pt x="119" y="72"/>
                  <a:pt x="122" y="72"/>
                  <a:pt x="124" y="72"/>
                </a:cubicBezTo>
                <a:cubicBezTo>
                  <a:pt x="124" y="72"/>
                  <a:pt x="123" y="74"/>
                  <a:pt x="123" y="74"/>
                </a:cubicBezTo>
                <a:cubicBezTo>
                  <a:pt x="122" y="74"/>
                  <a:pt x="106" y="73"/>
                  <a:pt x="106" y="74"/>
                </a:cubicBezTo>
                <a:cubicBezTo>
                  <a:pt x="107" y="74"/>
                  <a:pt x="107" y="74"/>
                  <a:pt x="108" y="75"/>
                </a:cubicBezTo>
                <a:cubicBezTo>
                  <a:pt x="108" y="74"/>
                  <a:pt x="90" y="76"/>
                  <a:pt x="84" y="76"/>
                </a:cubicBezTo>
                <a:cubicBezTo>
                  <a:pt x="88" y="76"/>
                  <a:pt x="99" y="73"/>
                  <a:pt x="101" y="73"/>
                </a:cubicBezTo>
                <a:cubicBezTo>
                  <a:pt x="110" y="71"/>
                  <a:pt x="120" y="72"/>
                  <a:pt x="129" y="69"/>
                </a:cubicBezTo>
                <a:cubicBezTo>
                  <a:pt x="138" y="67"/>
                  <a:pt x="148" y="67"/>
                  <a:pt x="157" y="66"/>
                </a:cubicBezTo>
                <a:cubicBezTo>
                  <a:pt x="189" y="63"/>
                  <a:pt x="221" y="60"/>
                  <a:pt x="252" y="58"/>
                </a:cubicBezTo>
                <a:cubicBezTo>
                  <a:pt x="259" y="58"/>
                  <a:pt x="283" y="52"/>
                  <a:pt x="289" y="55"/>
                </a:cubicBezTo>
                <a:cubicBezTo>
                  <a:pt x="294" y="58"/>
                  <a:pt x="308" y="49"/>
                  <a:pt x="311" y="53"/>
                </a:cubicBezTo>
                <a:cubicBezTo>
                  <a:pt x="315" y="57"/>
                  <a:pt x="334" y="54"/>
                  <a:pt x="340" y="53"/>
                </a:cubicBezTo>
                <a:cubicBezTo>
                  <a:pt x="342" y="53"/>
                  <a:pt x="352" y="51"/>
                  <a:pt x="355" y="52"/>
                </a:cubicBezTo>
                <a:cubicBezTo>
                  <a:pt x="358" y="52"/>
                  <a:pt x="364" y="52"/>
                  <a:pt x="365" y="52"/>
                </a:cubicBezTo>
                <a:cubicBezTo>
                  <a:pt x="367" y="52"/>
                  <a:pt x="383" y="50"/>
                  <a:pt x="385" y="51"/>
                </a:cubicBezTo>
                <a:cubicBezTo>
                  <a:pt x="385" y="52"/>
                  <a:pt x="384" y="52"/>
                  <a:pt x="383" y="52"/>
                </a:cubicBezTo>
                <a:cubicBezTo>
                  <a:pt x="390" y="53"/>
                  <a:pt x="398" y="51"/>
                  <a:pt x="405" y="52"/>
                </a:cubicBezTo>
                <a:cubicBezTo>
                  <a:pt x="417" y="52"/>
                  <a:pt x="436" y="53"/>
                  <a:pt x="447" y="49"/>
                </a:cubicBezTo>
                <a:cubicBezTo>
                  <a:pt x="447" y="48"/>
                  <a:pt x="447" y="48"/>
                  <a:pt x="446" y="48"/>
                </a:cubicBezTo>
                <a:cubicBezTo>
                  <a:pt x="445" y="47"/>
                  <a:pt x="444" y="47"/>
                  <a:pt x="443" y="46"/>
                </a:cubicBezTo>
                <a:cubicBezTo>
                  <a:pt x="444" y="46"/>
                  <a:pt x="445" y="47"/>
                  <a:pt x="446" y="47"/>
                </a:cubicBezTo>
                <a:cubicBezTo>
                  <a:pt x="445" y="46"/>
                  <a:pt x="444" y="45"/>
                  <a:pt x="443" y="46"/>
                </a:cubicBezTo>
                <a:cubicBezTo>
                  <a:pt x="443" y="46"/>
                  <a:pt x="443" y="46"/>
                  <a:pt x="443" y="46"/>
                </a:cubicBezTo>
                <a:cubicBezTo>
                  <a:pt x="443" y="46"/>
                  <a:pt x="443" y="46"/>
                  <a:pt x="443" y="46"/>
                </a:cubicBezTo>
                <a:cubicBezTo>
                  <a:pt x="445" y="45"/>
                  <a:pt x="446" y="44"/>
                  <a:pt x="447" y="43"/>
                </a:cubicBezTo>
                <a:cubicBezTo>
                  <a:pt x="447" y="43"/>
                  <a:pt x="446" y="42"/>
                  <a:pt x="446" y="42"/>
                </a:cubicBezTo>
                <a:cubicBezTo>
                  <a:pt x="445" y="43"/>
                  <a:pt x="444" y="45"/>
                  <a:pt x="443" y="46"/>
                </a:cubicBezTo>
                <a:cubicBezTo>
                  <a:pt x="443" y="46"/>
                  <a:pt x="443" y="45"/>
                  <a:pt x="443" y="45"/>
                </a:cubicBezTo>
                <a:cubicBezTo>
                  <a:pt x="443" y="46"/>
                  <a:pt x="443" y="46"/>
                  <a:pt x="443" y="46"/>
                </a:cubicBezTo>
                <a:cubicBezTo>
                  <a:pt x="443" y="46"/>
                  <a:pt x="443" y="46"/>
                  <a:pt x="443" y="46"/>
                </a:cubicBezTo>
                <a:cubicBezTo>
                  <a:pt x="443" y="46"/>
                  <a:pt x="443" y="46"/>
                  <a:pt x="443" y="46"/>
                </a:cubicBezTo>
                <a:cubicBezTo>
                  <a:pt x="443" y="46"/>
                  <a:pt x="443" y="46"/>
                  <a:pt x="443" y="46"/>
                </a:cubicBezTo>
                <a:cubicBezTo>
                  <a:pt x="443" y="46"/>
                  <a:pt x="443" y="47"/>
                  <a:pt x="443" y="47"/>
                </a:cubicBezTo>
                <a:cubicBezTo>
                  <a:pt x="443" y="47"/>
                  <a:pt x="443" y="46"/>
                  <a:pt x="443" y="46"/>
                </a:cubicBezTo>
                <a:cubicBezTo>
                  <a:pt x="443" y="45"/>
                  <a:pt x="444" y="43"/>
                  <a:pt x="444" y="42"/>
                </a:cubicBezTo>
                <a:cubicBezTo>
                  <a:pt x="444" y="42"/>
                  <a:pt x="444" y="42"/>
                  <a:pt x="444" y="42"/>
                </a:cubicBezTo>
                <a:cubicBezTo>
                  <a:pt x="444" y="42"/>
                  <a:pt x="444" y="42"/>
                  <a:pt x="445" y="41"/>
                </a:cubicBezTo>
                <a:cubicBezTo>
                  <a:pt x="445" y="41"/>
                  <a:pt x="445" y="40"/>
                  <a:pt x="445" y="40"/>
                </a:cubicBezTo>
                <a:cubicBezTo>
                  <a:pt x="444" y="40"/>
                  <a:pt x="443" y="40"/>
                  <a:pt x="443" y="40"/>
                </a:cubicBezTo>
                <a:cubicBezTo>
                  <a:pt x="443" y="40"/>
                  <a:pt x="443" y="39"/>
                  <a:pt x="443" y="39"/>
                </a:cubicBezTo>
                <a:cubicBezTo>
                  <a:pt x="443" y="39"/>
                  <a:pt x="443" y="39"/>
                  <a:pt x="443" y="39"/>
                </a:cubicBezTo>
                <a:cubicBezTo>
                  <a:pt x="444" y="39"/>
                  <a:pt x="445" y="39"/>
                  <a:pt x="445" y="39"/>
                </a:cubicBezTo>
                <a:cubicBezTo>
                  <a:pt x="446" y="38"/>
                  <a:pt x="446" y="37"/>
                  <a:pt x="446" y="36"/>
                </a:cubicBezTo>
                <a:cubicBezTo>
                  <a:pt x="445" y="36"/>
                  <a:pt x="444" y="36"/>
                  <a:pt x="443" y="37"/>
                </a:cubicBezTo>
                <a:cubicBezTo>
                  <a:pt x="442" y="35"/>
                  <a:pt x="441" y="34"/>
                  <a:pt x="441" y="33"/>
                </a:cubicBezTo>
                <a:cubicBezTo>
                  <a:pt x="441" y="34"/>
                  <a:pt x="437" y="36"/>
                  <a:pt x="436" y="34"/>
                </a:cubicBezTo>
                <a:cubicBezTo>
                  <a:pt x="436" y="33"/>
                  <a:pt x="442" y="31"/>
                  <a:pt x="437" y="29"/>
                </a:cubicBezTo>
                <a:cubicBezTo>
                  <a:pt x="431" y="26"/>
                  <a:pt x="432" y="30"/>
                  <a:pt x="434" y="32"/>
                </a:cubicBezTo>
                <a:cubicBezTo>
                  <a:pt x="428" y="34"/>
                  <a:pt x="416" y="36"/>
                  <a:pt x="409" y="36"/>
                </a:cubicBezTo>
                <a:cubicBezTo>
                  <a:pt x="413" y="36"/>
                  <a:pt x="420" y="36"/>
                  <a:pt x="425" y="36"/>
                </a:cubicBezTo>
                <a:cubicBezTo>
                  <a:pt x="425" y="35"/>
                  <a:pt x="426" y="34"/>
                  <a:pt x="426" y="35"/>
                </a:cubicBezTo>
                <a:cubicBezTo>
                  <a:pt x="425" y="36"/>
                  <a:pt x="425" y="36"/>
                  <a:pt x="425" y="36"/>
                </a:cubicBezTo>
                <a:cubicBezTo>
                  <a:pt x="430" y="36"/>
                  <a:pt x="434" y="35"/>
                  <a:pt x="435" y="35"/>
                </a:cubicBezTo>
                <a:cubicBezTo>
                  <a:pt x="434" y="36"/>
                  <a:pt x="432" y="36"/>
                  <a:pt x="431" y="36"/>
                </a:cubicBezTo>
                <a:cubicBezTo>
                  <a:pt x="431" y="36"/>
                  <a:pt x="431" y="37"/>
                  <a:pt x="431" y="37"/>
                </a:cubicBezTo>
                <a:cubicBezTo>
                  <a:pt x="430" y="38"/>
                  <a:pt x="423" y="37"/>
                  <a:pt x="422" y="37"/>
                </a:cubicBezTo>
                <a:cubicBezTo>
                  <a:pt x="414" y="37"/>
                  <a:pt x="406" y="37"/>
                  <a:pt x="398" y="37"/>
                </a:cubicBezTo>
                <a:cubicBezTo>
                  <a:pt x="388" y="36"/>
                  <a:pt x="377" y="36"/>
                  <a:pt x="366" y="36"/>
                </a:cubicBezTo>
                <a:cubicBezTo>
                  <a:pt x="364" y="36"/>
                  <a:pt x="357" y="38"/>
                  <a:pt x="354" y="37"/>
                </a:cubicBezTo>
                <a:cubicBezTo>
                  <a:pt x="346" y="34"/>
                  <a:pt x="325" y="38"/>
                  <a:pt x="317" y="39"/>
                </a:cubicBezTo>
                <a:cubicBezTo>
                  <a:pt x="303" y="40"/>
                  <a:pt x="289" y="40"/>
                  <a:pt x="276" y="41"/>
                </a:cubicBezTo>
                <a:cubicBezTo>
                  <a:pt x="240" y="44"/>
                  <a:pt x="204" y="48"/>
                  <a:pt x="167" y="50"/>
                </a:cubicBezTo>
                <a:cubicBezTo>
                  <a:pt x="151" y="51"/>
                  <a:pt x="135" y="51"/>
                  <a:pt x="119" y="52"/>
                </a:cubicBezTo>
                <a:cubicBezTo>
                  <a:pt x="106" y="53"/>
                  <a:pt x="88" y="51"/>
                  <a:pt x="76" y="55"/>
                </a:cubicBezTo>
                <a:cubicBezTo>
                  <a:pt x="78" y="55"/>
                  <a:pt x="81" y="54"/>
                  <a:pt x="84" y="53"/>
                </a:cubicBezTo>
                <a:cubicBezTo>
                  <a:pt x="87" y="53"/>
                  <a:pt x="90" y="53"/>
                  <a:pt x="93" y="52"/>
                </a:cubicBezTo>
                <a:cubicBezTo>
                  <a:pt x="100" y="51"/>
                  <a:pt x="106" y="51"/>
                  <a:pt x="111" y="51"/>
                </a:cubicBezTo>
                <a:cubicBezTo>
                  <a:pt x="123" y="52"/>
                  <a:pt x="136" y="50"/>
                  <a:pt x="148" y="49"/>
                </a:cubicBezTo>
                <a:cubicBezTo>
                  <a:pt x="162" y="49"/>
                  <a:pt x="176" y="48"/>
                  <a:pt x="190" y="47"/>
                </a:cubicBezTo>
                <a:cubicBezTo>
                  <a:pt x="192" y="47"/>
                  <a:pt x="203" y="45"/>
                  <a:pt x="212" y="44"/>
                </a:cubicBezTo>
                <a:cubicBezTo>
                  <a:pt x="211" y="44"/>
                  <a:pt x="209" y="44"/>
                  <a:pt x="209" y="44"/>
                </a:cubicBezTo>
                <a:cubicBezTo>
                  <a:pt x="209" y="43"/>
                  <a:pt x="215" y="43"/>
                  <a:pt x="214" y="44"/>
                </a:cubicBezTo>
                <a:cubicBezTo>
                  <a:pt x="215" y="44"/>
                  <a:pt x="216" y="44"/>
                  <a:pt x="216" y="44"/>
                </a:cubicBezTo>
                <a:cubicBezTo>
                  <a:pt x="216" y="44"/>
                  <a:pt x="216" y="44"/>
                  <a:pt x="216" y="44"/>
                </a:cubicBezTo>
                <a:cubicBezTo>
                  <a:pt x="216" y="41"/>
                  <a:pt x="233" y="43"/>
                  <a:pt x="233" y="43"/>
                </a:cubicBezTo>
                <a:cubicBezTo>
                  <a:pt x="233" y="43"/>
                  <a:pt x="232" y="43"/>
                  <a:pt x="232" y="43"/>
                </a:cubicBezTo>
                <a:cubicBezTo>
                  <a:pt x="232" y="43"/>
                  <a:pt x="239" y="41"/>
                  <a:pt x="239" y="41"/>
                </a:cubicBezTo>
                <a:cubicBezTo>
                  <a:pt x="238" y="41"/>
                  <a:pt x="237" y="42"/>
                  <a:pt x="237" y="43"/>
                </a:cubicBezTo>
                <a:cubicBezTo>
                  <a:pt x="237" y="43"/>
                  <a:pt x="245" y="43"/>
                  <a:pt x="244" y="43"/>
                </a:cubicBezTo>
                <a:cubicBezTo>
                  <a:pt x="244" y="41"/>
                  <a:pt x="246" y="40"/>
                  <a:pt x="248" y="41"/>
                </a:cubicBezTo>
                <a:cubicBezTo>
                  <a:pt x="248" y="40"/>
                  <a:pt x="252" y="41"/>
                  <a:pt x="252" y="41"/>
                </a:cubicBezTo>
                <a:cubicBezTo>
                  <a:pt x="252" y="41"/>
                  <a:pt x="252" y="42"/>
                  <a:pt x="251" y="42"/>
                </a:cubicBezTo>
                <a:cubicBezTo>
                  <a:pt x="255" y="43"/>
                  <a:pt x="259" y="41"/>
                  <a:pt x="262" y="41"/>
                </a:cubicBezTo>
                <a:cubicBezTo>
                  <a:pt x="262" y="40"/>
                  <a:pt x="262" y="40"/>
                  <a:pt x="262" y="40"/>
                </a:cubicBezTo>
                <a:cubicBezTo>
                  <a:pt x="262" y="41"/>
                  <a:pt x="262" y="40"/>
                  <a:pt x="262" y="41"/>
                </a:cubicBezTo>
                <a:cubicBezTo>
                  <a:pt x="263" y="40"/>
                  <a:pt x="264" y="40"/>
                  <a:pt x="265" y="40"/>
                </a:cubicBezTo>
                <a:cubicBezTo>
                  <a:pt x="265" y="40"/>
                  <a:pt x="265" y="40"/>
                  <a:pt x="266" y="40"/>
                </a:cubicBezTo>
                <a:cubicBezTo>
                  <a:pt x="266" y="40"/>
                  <a:pt x="265" y="40"/>
                  <a:pt x="265" y="40"/>
                </a:cubicBezTo>
                <a:cubicBezTo>
                  <a:pt x="266" y="40"/>
                  <a:pt x="266" y="40"/>
                  <a:pt x="267" y="40"/>
                </a:cubicBezTo>
                <a:cubicBezTo>
                  <a:pt x="269" y="40"/>
                  <a:pt x="272" y="40"/>
                  <a:pt x="275" y="40"/>
                </a:cubicBezTo>
                <a:cubicBezTo>
                  <a:pt x="275" y="40"/>
                  <a:pt x="275" y="40"/>
                  <a:pt x="275" y="40"/>
                </a:cubicBezTo>
                <a:cubicBezTo>
                  <a:pt x="279" y="39"/>
                  <a:pt x="283" y="39"/>
                  <a:pt x="285" y="39"/>
                </a:cubicBezTo>
                <a:cubicBezTo>
                  <a:pt x="284" y="39"/>
                  <a:pt x="278" y="39"/>
                  <a:pt x="278" y="39"/>
                </a:cubicBezTo>
                <a:cubicBezTo>
                  <a:pt x="278" y="38"/>
                  <a:pt x="295" y="35"/>
                  <a:pt x="294" y="35"/>
                </a:cubicBezTo>
                <a:cubicBezTo>
                  <a:pt x="290" y="34"/>
                  <a:pt x="268" y="38"/>
                  <a:pt x="268" y="37"/>
                </a:cubicBezTo>
                <a:cubicBezTo>
                  <a:pt x="268" y="37"/>
                  <a:pt x="244" y="39"/>
                  <a:pt x="242" y="39"/>
                </a:cubicBezTo>
                <a:cubicBezTo>
                  <a:pt x="219" y="41"/>
                  <a:pt x="195" y="44"/>
                  <a:pt x="172" y="44"/>
                </a:cubicBezTo>
                <a:cubicBezTo>
                  <a:pt x="166" y="44"/>
                  <a:pt x="161" y="44"/>
                  <a:pt x="155" y="44"/>
                </a:cubicBezTo>
                <a:cubicBezTo>
                  <a:pt x="164" y="43"/>
                  <a:pt x="176" y="41"/>
                  <a:pt x="185" y="40"/>
                </a:cubicBezTo>
                <a:cubicBezTo>
                  <a:pt x="185" y="40"/>
                  <a:pt x="185" y="40"/>
                  <a:pt x="185" y="40"/>
                </a:cubicBezTo>
                <a:cubicBezTo>
                  <a:pt x="190" y="39"/>
                  <a:pt x="194" y="39"/>
                  <a:pt x="194" y="40"/>
                </a:cubicBezTo>
                <a:cubicBezTo>
                  <a:pt x="194" y="40"/>
                  <a:pt x="194" y="40"/>
                  <a:pt x="194" y="40"/>
                </a:cubicBezTo>
                <a:cubicBezTo>
                  <a:pt x="195" y="41"/>
                  <a:pt x="199" y="37"/>
                  <a:pt x="200" y="38"/>
                </a:cubicBezTo>
                <a:cubicBezTo>
                  <a:pt x="199" y="38"/>
                  <a:pt x="199" y="39"/>
                  <a:pt x="199" y="39"/>
                </a:cubicBezTo>
                <a:cubicBezTo>
                  <a:pt x="198" y="39"/>
                  <a:pt x="203" y="39"/>
                  <a:pt x="204" y="39"/>
                </a:cubicBezTo>
                <a:cubicBezTo>
                  <a:pt x="210" y="40"/>
                  <a:pt x="226" y="37"/>
                  <a:pt x="229" y="36"/>
                </a:cubicBezTo>
                <a:cubicBezTo>
                  <a:pt x="233" y="36"/>
                  <a:pt x="253" y="32"/>
                  <a:pt x="253" y="32"/>
                </a:cubicBezTo>
                <a:cubicBezTo>
                  <a:pt x="250" y="29"/>
                  <a:pt x="225" y="35"/>
                  <a:pt x="220" y="35"/>
                </a:cubicBezTo>
                <a:cubicBezTo>
                  <a:pt x="217" y="35"/>
                  <a:pt x="208" y="39"/>
                  <a:pt x="204" y="37"/>
                </a:cubicBezTo>
                <a:cubicBezTo>
                  <a:pt x="204" y="36"/>
                  <a:pt x="208" y="36"/>
                  <a:pt x="210" y="35"/>
                </a:cubicBezTo>
                <a:cubicBezTo>
                  <a:pt x="205" y="36"/>
                  <a:pt x="192" y="35"/>
                  <a:pt x="192" y="37"/>
                </a:cubicBezTo>
                <a:cubicBezTo>
                  <a:pt x="193" y="37"/>
                  <a:pt x="194" y="37"/>
                  <a:pt x="195" y="37"/>
                </a:cubicBezTo>
                <a:cubicBezTo>
                  <a:pt x="195" y="37"/>
                  <a:pt x="184" y="40"/>
                  <a:pt x="184" y="38"/>
                </a:cubicBezTo>
                <a:cubicBezTo>
                  <a:pt x="184" y="38"/>
                  <a:pt x="190" y="38"/>
                  <a:pt x="190" y="37"/>
                </a:cubicBezTo>
                <a:cubicBezTo>
                  <a:pt x="190" y="37"/>
                  <a:pt x="183" y="37"/>
                  <a:pt x="183" y="38"/>
                </a:cubicBezTo>
                <a:cubicBezTo>
                  <a:pt x="183" y="38"/>
                  <a:pt x="183" y="38"/>
                  <a:pt x="183" y="39"/>
                </a:cubicBezTo>
                <a:cubicBezTo>
                  <a:pt x="183" y="39"/>
                  <a:pt x="168" y="41"/>
                  <a:pt x="168" y="40"/>
                </a:cubicBezTo>
                <a:cubicBezTo>
                  <a:pt x="168" y="40"/>
                  <a:pt x="171" y="39"/>
                  <a:pt x="170" y="39"/>
                </a:cubicBezTo>
                <a:cubicBezTo>
                  <a:pt x="170" y="39"/>
                  <a:pt x="169" y="39"/>
                  <a:pt x="167" y="39"/>
                </a:cubicBezTo>
                <a:cubicBezTo>
                  <a:pt x="168" y="38"/>
                  <a:pt x="169" y="38"/>
                  <a:pt x="169" y="38"/>
                </a:cubicBezTo>
                <a:cubicBezTo>
                  <a:pt x="175" y="35"/>
                  <a:pt x="185" y="36"/>
                  <a:pt x="192" y="36"/>
                </a:cubicBezTo>
                <a:cubicBezTo>
                  <a:pt x="200" y="35"/>
                  <a:pt x="208" y="34"/>
                  <a:pt x="216" y="33"/>
                </a:cubicBezTo>
                <a:cubicBezTo>
                  <a:pt x="229" y="32"/>
                  <a:pt x="243" y="30"/>
                  <a:pt x="256" y="29"/>
                </a:cubicBezTo>
                <a:cubicBezTo>
                  <a:pt x="266" y="28"/>
                  <a:pt x="277" y="26"/>
                  <a:pt x="287" y="26"/>
                </a:cubicBezTo>
                <a:cubicBezTo>
                  <a:pt x="292" y="26"/>
                  <a:pt x="304" y="25"/>
                  <a:pt x="306" y="24"/>
                </a:cubicBezTo>
                <a:cubicBezTo>
                  <a:pt x="308" y="23"/>
                  <a:pt x="312" y="23"/>
                  <a:pt x="316" y="23"/>
                </a:cubicBezTo>
                <a:cubicBezTo>
                  <a:pt x="315" y="23"/>
                  <a:pt x="315" y="22"/>
                  <a:pt x="316" y="23"/>
                </a:cubicBezTo>
                <a:cubicBezTo>
                  <a:pt x="321" y="23"/>
                  <a:pt x="327" y="23"/>
                  <a:pt x="331" y="23"/>
                </a:cubicBezTo>
                <a:cubicBezTo>
                  <a:pt x="332" y="23"/>
                  <a:pt x="338" y="22"/>
                  <a:pt x="342" y="22"/>
                </a:cubicBezTo>
                <a:cubicBezTo>
                  <a:pt x="342" y="21"/>
                  <a:pt x="351" y="22"/>
                  <a:pt x="351" y="22"/>
                </a:cubicBezTo>
                <a:cubicBezTo>
                  <a:pt x="354" y="22"/>
                  <a:pt x="369" y="19"/>
                  <a:pt x="371" y="21"/>
                </a:cubicBezTo>
                <a:cubicBezTo>
                  <a:pt x="371" y="21"/>
                  <a:pt x="370" y="21"/>
                  <a:pt x="370" y="21"/>
                </a:cubicBezTo>
                <a:cubicBezTo>
                  <a:pt x="379" y="23"/>
                  <a:pt x="391" y="21"/>
                  <a:pt x="401" y="21"/>
                </a:cubicBezTo>
                <a:cubicBezTo>
                  <a:pt x="400" y="21"/>
                  <a:pt x="397" y="22"/>
                  <a:pt x="397" y="22"/>
                </a:cubicBezTo>
                <a:cubicBezTo>
                  <a:pt x="396" y="22"/>
                  <a:pt x="401" y="27"/>
                  <a:pt x="404" y="26"/>
                </a:cubicBezTo>
                <a:cubicBezTo>
                  <a:pt x="404" y="28"/>
                  <a:pt x="404" y="29"/>
                  <a:pt x="403" y="31"/>
                </a:cubicBezTo>
                <a:cubicBezTo>
                  <a:pt x="404" y="29"/>
                  <a:pt x="404" y="27"/>
                  <a:pt x="404" y="25"/>
                </a:cubicBezTo>
                <a:cubicBezTo>
                  <a:pt x="403" y="24"/>
                  <a:pt x="399" y="22"/>
                  <a:pt x="399" y="23"/>
                </a:cubicBezTo>
                <a:cubicBezTo>
                  <a:pt x="399" y="22"/>
                  <a:pt x="403" y="22"/>
                  <a:pt x="404" y="23"/>
                </a:cubicBezTo>
                <a:cubicBezTo>
                  <a:pt x="404" y="22"/>
                  <a:pt x="404" y="22"/>
                  <a:pt x="404" y="21"/>
                </a:cubicBezTo>
                <a:cubicBezTo>
                  <a:pt x="404" y="21"/>
                  <a:pt x="404" y="21"/>
                  <a:pt x="404" y="21"/>
                </a:cubicBezTo>
                <a:cubicBezTo>
                  <a:pt x="404" y="21"/>
                  <a:pt x="404" y="21"/>
                  <a:pt x="404" y="21"/>
                </a:cubicBezTo>
                <a:cubicBezTo>
                  <a:pt x="404" y="21"/>
                  <a:pt x="404" y="21"/>
                  <a:pt x="404" y="21"/>
                </a:cubicBezTo>
                <a:cubicBezTo>
                  <a:pt x="404" y="21"/>
                  <a:pt x="404" y="21"/>
                  <a:pt x="404" y="21"/>
                </a:cubicBezTo>
                <a:cubicBezTo>
                  <a:pt x="404" y="21"/>
                  <a:pt x="405" y="21"/>
                  <a:pt x="405" y="21"/>
                </a:cubicBezTo>
                <a:cubicBezTo>
                  <a:pt x="405" y="21"/>
                  <a:pt x="405" y="21"/>
                  <a:pt x="405" y="21"/>
                </a:cubicBezTo>
                <a:cubicBezTo>
                  <a:pt x="405" y="21"/>
                  <a:pt x="405" y="21"/>
                  <a:pt x="405" y="21"/>
                </a:cubicBezTo>
                <a:cubicBezTo>
                  <a:pt x="405" y="21"/>
                  <a:pt x="405" y="21"/>
                  <a:pt x="405" y="21"/>
                </a:cubicBezTo>
                <a:cubicBezTo>
                  <a:pt x="405" y="21"/>
                  <a:pt x="405" y="21"/>
                  <a:pt x="405" y="21"/>
                </a:cubicBezTo>
                <a:cubicBezTo>
                  <a:pt x="412" y="20"/>
                  <a:pt x="419" y="20"/>
                  <a:pt x="426" y="19"/>
                </a:cubicBezTo>
                <a:cubicBezTo>
                  <a:pt x="429" y="18"/>
                  <a:pt x="429" y="13"/>
                  <a:pt x="428" y="12"/>
                </a:cubicBezTo>
                <a:cubicBezTo>
                  <a:pt x="427" y="12"/>
                  <a:pt x="422" y="14"/>
                  <a:pt x="422" y="12"/>
                </a:cubicBezTo>
                <a:cubicBezTo>
                  <a:pt x="422" y="12"/>
                  <a:pt x="427" y="10"/>
                  <a:pt x="427" y="10"/>
                </a:cubicBezTo>
                <a:cubicBezTo>
                  <a:pt x="430" y="7"/>
                  <a:pt x="416" y="7"/>
                  <a:pt x="418" y="8"/>
                </a:cubicBezTo>
                <a:cubicBezTo>
                  <a:pt x="418" y="8"/>
                  <a:pt x="425" y="10"/>
                  <a:pt x="425" y="9"/>
                </a:cubicBezTo>
                <a:cubicBezTo>
                  <a:pt x="425" y="11"/>
                  <a:pt x="420" y="10"/>
                  <a:pt x="420" y="10"/>
                </a:cubicBezTo>
                <a:cubicBezTo>
                  <a:pt x="420" y="10"/>
                  <a:pt x="421" y="11"/>
                  <a:pt x="421" y="11"/>
                </a:cubicBezTo>
                <a:cubicBezTo>
                  <a:pt x="420" y="11"/>
                  <a:pt x="414" y="11"/>
                  <a:pt x="407" y="12"/>
                </a:cubicBezTo>
                <a:cubicBezTo>
                  <a:pt x="407" y="11"/>
                  <a:pt x="407" y="10"/>
                  <a:pt x="407" y="10"/>
                </a:cubicBezTo>
                <a:cubicBezTo>
                  <a:pt x="409" y="10"/>
                  <a:pt x="411" y="10"/>
                  <a:pt x="412" y="9"/>
                </a:cubicBezTo>
                <a:cubicBezTo>
                  <a:pt x="412" y="9"/>
                  <a:pt x="412" y="9"/>
                  <a:pt x="412" y="9"/>
                </a:cubicBezTo>
                <a:cubicBezTo>
                  <a:pt x="412" y="9"/>
                  <a:pt x="412" y="9"/>
                  <a:pt x="412" y="9"/>
                </a:cubicBezTo>
                <a:cubicBezTo>
                  <a:pt x="414" y="9"/>
                  <a:pt x="415" y="9"/>
                  <a:pt x="415" y="8"/>
                </a:cubicBezTo>
                <a:cubicBezTo>
                  <a:pt x="415" y="9"/>
                  <a:pt x="412" y="9"/>
                  <a:pt x="407" y="9"/>
                </a:cubicBezTo>
                <a:cubicBezTo>
                  <a:pt x="407" y="9"/>
                  <a:pt x="407" y="9"/>
                  <a:pt x="407" y="9"/>
                </a:cubicBezTo>
                <a:cubicBezTo>
                  <a:pt x="407" y="8"/>
                  <a:pt x="407" y="8"/>
                  <a:pt x="408" y="7"/>
                </a:cubicBezTo>
                <a:cubicBezTo>
                  <a:pt x="407" y="8"/>
                  <a:pt x="407" y="8"/>
                  <a:pt x="407" y="9"/>
                </a:cubicBezTo>
                <a:cubicBezTo>
                  <a:pt x="407" y="8"/>
                  <a:pt x="407" y="8"/>
                  <a:pt x="407" y="8"/>
                </a:cubicBezTo>
                <a:cubicBezTo>
                  <a:pt x="407" y="8"/>
                  <a:pt x="407" y="8"/>
                  <a:pt x="406" y="8"/>
                </a:cubicBezTo>
                <a:cubicBezTo>
                  <a:pt x="406" y="7"/>
                  <a:pt x="406" y="6"/>
                  <a:pt x="406" y="6"/>
                </a:cubicBezTo>
                <a:cubicBezTo>
                  <a:pt x="406" y="6"/>
                  <a:pt x="406" y="7"/>
                  <a:pt x="406" y="8"/>
                </a:cubicBezTo>
                <a:cubicBezTo>
                  <a:pt x="406" y="8"/>
                  <a:pt x="406" y="8"/>
                  <a:pt x="406" y="8"/>
                </a:cubicBezTo>
                <a:cubicBezTo>
                  <a:pt x="406" y="8"/>
                  <a:pt x="406" y="7"/>
                  <a:pt x="406" y="7"/>
                </a:cubicBezTo>
                <a:cubicBezTo>
                  <a:pt x="406" y="7"/>
                  <a:pt x="406" y="8"/>
                  <a:pt x="406" y="8"/>
                </a:cubicBezTo>
                <a:cubicBezTo>
                  <a:pt x="406" y="8"/>
                  <a:pt x="406" y="8"/>
                  <a:pt x="406" y="8"/>
                </a:cubicBezTo>
                <a:cubicBezTo>
                  <a:pt x="406" y="8"/>
                  <a:pt x="406" y="7"/>
                  <a:pt x="406" y="7"/>
                </a:cubicBezTo>
                <a:cubicBezTo>
                  <a:pt x="406" y="7"/>
                  <a:pt x="406" y="7"/>
                  <a:pt x="406" y="7"/>
                </a:cubicBezTo>
                <a:cubicBezTo>
                  <a:pt x="406" y="7"/>
                  <a:pt x="406" y="7"/>
                  <a:pt x="406" y="8"/>
                </a:cubicBezTo>
                <a:cubicBezTo>
                  <a:pt x="406" y="8"/>
                  <a:pt x="406" y="8"/>
                  <a:pt x="406" y="8"/>
                </a:cubicBezTo>
                <a:cubicBezTo>
                  <a:pt x="406" y="7"/>
                  <a:pt x="406" y="7"/>
                  <a:pt x="406" y="7"/>
                </a:cubicBezTo>
                <a:cubicBezTo>
                  <a:pt x="405" y="6"/>
                  <a:pt x="404" y="7"/>
                  <a:pt x="403" y="7"/>
                </a:cubicBezTo>
                <a:cubicBezTo>
                  <a:pt x="403" y="7"/>
                  <a:pt x="403" y="7"/>
                  <a:pt x="403" y="8"/>
                </a:cubicBezTo>
                <a:cubicBezTo>
                  <a:pt x="401" y="9"/>
                  <a:pt x="385" y="7"/>
                  <a:pt x="382" y="7"/>
                </a:cubicBezTo>
                <a:cubicBezTo>
                  <a:pt x="372" y="7"/>
                  <a:pt x="363" y="8"/>
                  <a:pt x="353" y="8"/>
                </a:cubicBezTo>
                <a:cubicBezTo>
                  <a:pt x="347" y="8"/>
                  <a:pt x="333" y="6"/>
                  <a:pt x="327" y="9"/>
                </a:cubicBezTo>
                <a:cubicBezTo>
                  <a:pt x="326" y="10"/>
                  <a:pt x="325" y="10"/>
                  <a:pt x="324" y="10"/>
                </a:cubicBezTo>
                <a:cubicBezTo>
                  <a:pt x="324" y="10"/>
                  <a:pt x="324" y="10"/>
                  <a:pt x="324" y="10"/>
                </a:cubicBezTo>
                <a:cubicBezTo>
                  <a:pt x="324" y="11"/>
                  <a:pt x="318" y="11"/>
                  <a:pt x="318" y="10"/>
                </a:cubicBezTo>
                <a:cubicBezTo>
                  <a:pt x="318" y="10"/>
                  <a:pt x="320" y="10"/>
                  <a:pt x="321" y="10"/>
                </a:cubicBezTo>
                <a:cubicBezTo>
                  <a:pt x="318" y="10"/>
                  <a:pt x="315" y="9"/>
                  <a:pt x="312" y="10"/>
                </a:cubicBezTo>
                <a:cubicBezTo>
                  <a:pt x="310" y="11"/>
                  <a:pt x="307" y="11"/>
                  <a:pt x="304" y="11"/>
                </a:cubicBezTo>
                <a:cubicBezTo>
                  <a:pt x="304" y="11"/>
                  <a:pt x="304" y="11"/>
                  <a:pt x="304" y="11"/>
                </a:cubicBezTo>
                <a:cubicBezTo>
                  <a:pt x="299" y="11"/>
                  <a:pt x="294" y="11"/>
                  <a:pt x="290" y="11"/>
                </a:cubicBezTo>
                <a:cubicBezTo>
                  <a:pt x="277" y="13"/>
                  <a:pt x="263" y="13"/>
                  <a:pt x="250" y="15"/>
                </a:cubicBezTo>
                <a:cubicBezTo>
                  <a:pt x="213" y="18"/>
                  <a:pt x="177" y="22"/>
                  <a:pt x="140" y="26"/>
                </a:cubicBezTo>
                <a:cubicBezTo>
                  <a:pt x="124" y="28"/>
                  <a:pt x="108" y="29"/>
                  <a:pt x="93" y="32"/>
                </a:cubicBezTo>
                <a:cubicBezTo>
                  <a:pt x="82" y="33"/>
                  <a:pt x="68" y="33"/>
                  <a:pt x="57" y="35"/>
                </a:cubicBezTo>
                <a:cubicBezTo>
                  <a:pt x="66" y="33"/>
                  <a:pt x="77" y="32"/>
                  <a:pt x="84" y="32"/>
                </a:cubicBezTo>
                <a:cubicBezTo>
                  <a:pt x="96" y="32"/>
                  <a:pt x="109" y="28"/>
                  <a:pt x="121" y="27"/>
                </a:cubicBezTo>
                <a:cubicBezTo>
                  <a:pt x="135" y="26"/>
                  <a:pt x="149" y="23"/>
                  <a:pt x="163" y="22"/>
                </a:cubicBezTo>
                <a:cubicBezTo>
                  <a:pt x="165" y="22"/>
                  <a:pt x="176" y="20"/>
                  <a:pt x="186" y="19"/>
                </a:cubicBezTo>
                <a:cubicBezTo>
                  <a:pt x="184" y="19"/>
                  <a:pt x="181" y="19"/>
                  <a:pt x="181" y="18"/>
                </a:cubicBezTo>
                <a:cubicBezTo>
                  <a:pt x="181" y="17"/>
                  <a:pt x="188" y="18"/>
                  <a:pt x="187" y="18"/>
                </a:cubicBezTo>
                <a:cubicBezTo>
                  <a:pt x="188" y="18"/>
                  <a:pt x="188" y="18"/>
                  <a:pt x="189" y="18"/>
                </a:cubicBezTo>
                <a:cubicBezTo>
                  <a:pt x="189" y="18"/>
                  <a:pt x="189" y="18"/>
                  <a:pt x="189" y="18"/>
                </a:cubicBezTo>
                <a:cubicBezTo>
                  <a:pt x="189" y="15"/>
                  <a:pt x="206" y="17"/>
                  <a:pt x="206" y="17"/>
                </a:cubicBezTo>
                <a:cubicBezTo>
                  <a:pt x="205" y="17"/>
                  <a:pt x="205" y="17"/>
                  <a:pt x="204" y="17"/>
                </a:cubicBezTo>
                <a:cubicBezTo>
                  <a:pt x="204" y="17"/>
                  <a:pt x="211" y="15"/>
                  <a:pt x="211" y="15"/>
                </a:cubicBezTo>
                <a:cubicBezTo>
                  <a:pt x="211" y="15"/>
                  <a:pt x="210" y="16"/>
                  <a:pt x="209" y="17"/>
                </a:cubicBezTo>
                <a:cubicBezTo>
                  <a:pt x="209" y="17"/>
                  <a:pt x="217" y="17"/>
                  <a:pt x="217" y="17"/>
                </a:cubicBezTo>
                <a:cubicBezTo>
                  <a:pt x="217" y="15"/>
                  <a:pt x="218" y="14"/>
                  <a:pt x="220" y="14"/>
                </a:cubicBezTo>
                <a:cubicBezTo>
                  <a:pt x="221" y="14"/>
                  <a:pt x="225" y="15"/>
                  <a:pt x="225" y="15"/>
                </a:cubicBezTo>
                <a:cubicBezTo>
                  <a:pt x="224" y="15"/>
                  <a:pt x="224" y="16"/>
                  <a:pt x="224" y="16"/>
                </a:cubicBezTo>
                <a:cubicBezTo>
                  <a:pt x="227" y="17"/>
                  <a:pt x="231" y="15"/>
                  <a:pt x="235" y="14"/>
                </a:cubicBezTo>
                <a:cubicBezTo>
                  <a:pt x="235" y="14"/>
                  <a:pt x="234" y="14"/>
                  <a:pt x="235" y="14"/>
                </a:cubicBezTo>
                <a:cubicBezTo>
                  <a:pt x="235" y="14"/>
                  <a:pt x="235" y="14"/>
                  <a:pt x="235" y="14"/>
                </a:cubicBezTo>
                <a:cubicBezTo>
                  <a:pt x="235" y="14"/>
                  <a:pt x="236" y="14"/>
                  <a:pt x="237" y="14"/>
                </a:cubicBezTo>
                <a:cubicBezTo>
                  <a:pt x="237" y="14"/>
                  <a:pt x="238" y="14"/>
                  <a:pt x="238" y="14"/>
                </a:cubicBezTo>
                <a:cubicBezTo>
                  <a:pt x="238" y="14"/>
                  <a:pt x="238" y="14"/>
                  <a:pt x="237" y="14"/>
                </a:cubicBezTo>
                <a:cubicBezTo>
                  <a:pt x="238" y="14"/>
                  <a:pt x="239" y="14"/>
                  <a:pt x="239" y="14"/>
                </a:cubicBezTo>
                <a:cubicBezTo>
                  <a:pt x="241" y="14"/>
                  <a:pt x="244" y="14"/>
                  <a:pt x="247" y="13"/>
                </a:cubicBezTo>
                <a:cubicBezTo>
                  <a:pt x="247" y="13"/>
                  <a:pt x="247" y="13"/>
                  <a:pt x="247" y="13"/>
                </a:cubicBezTo>
                <a:cubicBezTo>
                  <a:pt x="251" y="13"/>
                  <a:pt x="255" y="12"/>
                  <a:pt x="256" y="12"/>
                </a:cubicBezTo>
                <a:cubicBezTo>
                  <a:pt x="256" y="12"/>
                  <a:pt x="250" y="13"/>
                  <a:pt x="250" y="12"/>
                </a:cubicBezTo>
                <a:cubicBezTo>
                  <a:pt x="250" y="12"/>
                  <a:pt x="267" y="8"/>
                  <a:pt x="266" y="8"/>
                </a:cubicBezTo>
                <a:cubicBezTo>
                  <a:pt x="258" y="7"/>
                  <a:pt x="249" y="10"/>
                  <a:pt x="241" y="11"/>
                </a:cubicBezTo>
                <a:cubicBezTo>
                  <a:pt x="233" y="12"/>
                  <a:pt x="224" y="11"/>
                  <a:pt x="216" y="13"/>
                </a:cubicBezTo>
                <a:cubicBezTo>
                  <a:pt x="194" y="17"/>
                  <a:pt x="170" y="19"/>
                  <a:pt x="147" y="20"/>
                </a:cubicBezTo>
                <a:cubicBezTo>
                  <a:pt x="121" y="21"/>
                  <a:pt x="95" y="27"/>
                  <a:pt x="69" y="29"/>
                </a:cubicBezTo>
                <a:cubicBezTo>
                  <a:pt x="66" y="30"/>
                  <a:pt x="47" y="33"/>
                  <a:pt x="47" y="32"/>
                </a:cubicBezTo>
                <a:cubicBezTo>
                  <a:pt x="47" y="31"/>
                  <a:pt x="35" y="32"/>
                  <a:pt x="34" y="33"/>
                </a:cubicBezTo>
                <a:cubicBezTo>
                  <a:pt x="31" y="34"/>
                  <a:pt x="13" y="37"/>
                  <a:pt x="12" y="36"/>
                </a:cubicBezTo>
                <a:cubicBezTo>
                  <a:pt x="14" y="38"/>
                  <a:pt x="29" y="40"/>
                  <a:pt x="39" y="40"/>
                </a:cubicBezTo>
                <a:cubicBezTo>
                  <a:pt x="39" y="40"/>
                  <a:pt x="39" y="40"/>
                  <a:pt x="39" y="40"/>
                </a:cubicBezTo>
                <a:cubicBezTo>
                  <a:pt x="31" y="41"/>
                  <a:pt x="21" y="40"/>
                  <a:pt x="17" y="40"/>
                </a:cubicBezTo>
                <a:cubicBezTo>
                  <a:pt x="12" y="41"/>
                  <a:pt x="14" y="43"/>
                  <a:pt x="10" y="44"/>
                </a:cubicBezTo>
                <a:cubicBezTo>
                  <a:pt x="5" y="44"/>
                  <a:pt x="10" y="47"/>
                  <a:pt x="9" y="49"/>
                </a:cubicBezTo>
                <a:cubicBezTo>
                  <a:pt x="8" y="49"/>
                  <a:pt x="8" y="49"/>
                  <a:pt x="7" y="50"/>
                </a:cubicBezTo>
                <a:cubicBezTo>
                  <a:pt x="9" y="51"/>
                  <a:pt x="16" y="51"/>
                  <a:pt x="20" y="51"/>
                </a:cubicBezTo>
                <a:cubicBezTo>
                  <a:pt x="16" y="51"/>
                  <a:pt x="10" y="52"/>
                  <a:pt x="12" y="53"/>
                </a:cubicBezTo>
                <a:cubicBezTo>
                  <a:pt x="15" y="54"/>
                  <a:pt x="26" y="54"/>
                  <a:pt x="34" y="53"/>
                </a:cubicBezTo>
                <a:cubicBezTo>
                  <a:pt x="35" y="53"/>
                  <a:pt x="36" y="54"/>
                  <a:pt x="37" y="54"/>
                </a:cubicBezTo>
                <a:cubicBezTo>
                  <a:pt x="36" y="54"/>
                  <a:pt x="35" y="53"/>
                  <a:pt x="34" y="54"/>
                </a:cubicBezTo>
                <a:cubicBezTo>
                  <a:pt x="33" y="54"/>
                  <a:pt x="33" y="54"/>
                  <a:pt x="33" y="55"/>
                </a:cubicBezTo>
                <a:cubicBezTo>
                  <a:pt x="32" y="55"/>
                  <a:pt x="32" y="55"/>
                  <a:pt x="33" y="56"/>
                </a:cubicBezTo>
                <a:cubicBezTo>
                  <a:pt x="34" y="56"/>
                  <a:pt x="34" y="56"/>
                  <a:pt x="35" y="56"/>
                </a:cubicBezTo>
                <a:cubicBezTo>
                  <a:pt x="36" y="56"/>
                  <a:pt x="37" y="56"/>
                  <a:pt x="38" y="56"/>
                </a:cubicBezTo>
                <a:cubicBezTo>
                  <a:pt x="42" y="58"/>
                  <a:pt x="70" y="59"/>
                  <a:pt x="74" y="56"/>
                </a:cubicBezTo>
                <a:cubicBezTo>
                  <a:pt x="70" y="60"/>
                  <a:pt x="49" y="59"/>
                  <a:pt x="42" y="60"/>
                </a:cubicBezTo>
                <a:cubicBezTo>
                  <a:pt x="37" y="61"/>
                  <a:pt x="40" y="63"/>
                  <a:pt x="36" y="63"/>
                </a:cubicBezTo>
                <a:cubicBezTo>
                  <a:pt x="32" y="64"/>
                  <a:pt x="35" y="66"/>
                  <a:pt x="35" y="68"/>
                </a:cubicBezTo>
                <a:cubicBezTo>
                  <a:pt x="35" y="68"/>
                  <a:pt x="34" y="68"/>
                  <a:pt x="33" y="68"/>
                </a:cubicBezTo>
                <a:cubicBezTo>
                  <a:pt x="28" y="69"/>
                  <a:pt x="23" y="71"/>
                  <a:pt x="17" y="71"/>
                </a:cubicBezTo>
                <a:cubicBezTo>
                  <a:pt x="16" y="71"/>
                  <a:pt x="6" y="71"/>
                  <a:pt x="8" y="73"/>
                </a:cubicBezTo>
                <a:cubicBezTo>
                  <a:pt x="12" y="76"/>
                  <a:pt x="41" y="77"/>
                  <a:pt x="47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1" y="77"/>
                  <a:pt x="20" y="76"/>
                  <a:pt x="13" y="77"/>
                </a:cubicBezTo>
                <a:cubicBezTo>
                  <a:pt x="7" y="77"/>
                  <a:pt x="10" y="79"/>
                  <a:pt x="5" y="79"/>
                </a:cubicBezTo>
                <a:cubicBezTo>
                  <a:pt x="0" y="80"/>
                  <a:pt x="5" y="83"/>
                  <a:pt x="4" y="84"/>
                </a:cubicBezTo>
                <a:cubicBezTo>
                  <a:pt x="3" y="85"/>
                  <a:pt x="2" y="85"/>
                  <a:pt x="2" y="86"/>
                </a:cubicBezTo>
                <a:cubicBezTo>
                  <a:pt x="4" y="86"/>
                  <a:pt x="8" y="86"/>
                  <a:pt x="12" y="87"/>
                </a:cubicBezTo>
                <a:cubicBezTo>
                  <a:pt x="10" y="87"/>
                  <a:pt x="8" y="87"/>
                  <a:pt x="6" y="87"/>
                </a:cubicBezTo>
                <a:cubicBezTo>
                  <a:pt x="6" y="88"/>
                  <a:pt x="6" y="88"/>
                  <a:pt x="7" y="89"/>
                </a:cubicBezTo>
                <a:cubicBezTo>
                  <a:pt x="8" y="90"/>
                  <a:pt x="13" y="90"/>
                  <a:pt x="17" y="90"/>
                </a:cubicBezTo>
                <a:cubicBezTo>
                  <a:pt x="18" y="90"/>
                  <a:pt x="18" y="90"/>
                  <a:pt x="18" y="90"/>
                </a:cubicBezTo>
                <a:cubicBezTo>
                  <a:pt x="19" y="91"/>
                  <a:pt x="21" y="90"/>
                  <a:pt x="21" y="90"/>
                </a:cubicBezTo>
                <a:cubicBezTo>
                  <a:pt x="30" y="89"/>
                  <a:pt x="39" y="88"/>
                  <a:pt x="42" y="86"/>
                </a:cubicBezTo>
                <a:cubicBezTo>
                  <a:pt x="42" y="86"/>
                  <a:pt x="39" y="85"/>
                  <a:pt x="40" y="85"/>
                </a:cubicBezTo>
                <a:cubicBezTo>
                  <a:pt x="41" y="85"/>
                  <a:pt x="43" y="85"/>
                  <a:pt x="44" y="85"/>
                </a:cubicBezTo>
                <a:cubicBezTo>
                  <a:pt x="44" y="85"/>
                  <a:pt x="43" y="86"/>
                  <a:pt x="43" y="86"/>
                </a:cubicBezTo>
                <a:cubicBezTo>
                  <a:pt x="44" y="86"/>
                  <a:pt x="46" y="86"/>
                  <a:pt x="48" y="86"/>
                </a:cubicBezTo>
                <a:cubicBezTo>
                  <a:pt x="42" y="87"/>
                  <a:pt x="37" y="89"/>
                  <a:pt x="32" y="89"/>
                </a:cubicBezTo>
                <a:cubicBezTo>
                  <a:pt x="31" y="89"/>
                  <a:pt x="21" y="90"/>
                  <a:pt x="23" y="91"/>
                </a:cubicBezTo>
                <a:cubicBezTo>
                  <a:pt x="27" y="94"/>
                  <a:pt x="58" y="95"/>
                  <a:pt x="63" y="90"/>
                </a:cubicBezTo>
                <a:cubicBezTo>
                  <a:pt x="58" y="95"/>
                  <a:pt x="35" y="94"/>
                  <a:pt x="28" y="95"/>
                </a:cubicBezTo>
                <a:cubicBezTo>
                  <a:pt x="22" y="95"/>
                  <a:pt x="25" y="98"/>
                  <a:pt x="20" y="98"/>
                </a:cubicBezTo>
                <a:cubicBezTo>
                  <a:pt x="15" y="99"/>
                  <a:pt x="20" y="101"/>
                  <a:pt x="19" y="103"/>
                </a:cubicBezTo>
                <a:cubicBezTo>
                  <a:pt x="19" y="104"/>
                  <a:pt x="18" y="104"/>
                  <a:pt x="17" y="104"/>
                </a:cubicBezTo>
                <a:cubicBezTo>
                  <a:pt x="20" y="105"/>
                  <a:pt x="26" y="106"/>
                  <a:pt x="31" y="105"/>
                </a:cubicBezTo>
                <a:cubicBezTo>
                  <a:pt x="26" y="106"/>
                  <a:pt x="21" y="107"/>
                  <a:pt x="22" y="107"/>
                </a:cubicBezTo>
                <a:cubicBezTo>
                  <a:pt x="23" y="108"/>
                  <a:pt x="25" y="108"/>
                  <a:pt x="27" y="108"/>
                </a:cubicBezTo>
                <a:cubicBezTo>
                  <a:pt x="27" y="108"/>
                  <a:pt x="27" y="108"/>
                  <a:pt x="27" y="108"/>
                </a:cubicBezTo>
                <a:cubicBezTo>
                  <a:pt x="27" y="108"/>
                  <a:pt x="28" y="108"/>
                  <a:pt x="29" y="108"/>
                </a:cubicBezTo>
                <a:cubicBezTo>
                  <a:pt x="29" y="108"/>
                  <a:pt x="30" y="108"/>
                  <a:pt x="30" y="108"/>
                </a:cubicBezTo>
                <a:cubicBezTo>
                  <a:pt x="28" y="109"/>
                  <a:pt x="26" y="109"/>
                  <a:pt x="23" y="110"/>
                </a:cubicBezTo>
                <a:cubicBezTo>
                  <a:pt x="23" y="110"/>
                  <a:pt x="12" y="110"/>
                  <a:pt x="14" y="111"/>
                </a:cubicBezTo>
                <a:cubicBezTo>
                  <a:pt x="17" y="113"/>
                  <a:pt x="30" y="114"/>
                  <a:pt x="41" y="113"/>
                </a:cubicBezTo>
                <a:cubicBezTo>
                  <a:pt x="41" y="113"/>
                  <a:pt x="40" y="113"/>
                  <a:pt x="38" y="113"/>
                </a:cubicBezTo>
                <a:cubicBezTo>
                  <a:pt x="36" y="113"/>
                  <a:pt x="36" y="114"/>
                  <a:pt x="36" y="114"/>
                </a:cubicBezTo>
                <a:cubicBezTo>
                  <a:pt x="29" y="115"/>
                  <a:pt x="23" y="115"/>
                  <a:pt x="20" y="115"/>
                </a:cubicBezTo>
                <a:cubicBezTo>
                  <a:pt x="14" y="116"/>
                  <a:pt x="17" y="118"/>
                  <a:pt x="12" y="118"/>
                </a:cubicBezTo>
                <a:cubicBezTo>
                  <a:pt x="6" y="119"/>
                  <a:pt x="11" y="121"/>
                  <a:pt x="10" y="123"/>
                </a:cubicBezTo>
                <a:cubicBezTo>
                  <a:pt x="10" y="124"/>
                  <a:pt x="9" y="124"/>
                  <a:pt x="8" y="125"/>
                </a:cubicBezTo>
                <a:cubicBezTo>
                  <a:pt x="10" y="125"/>
                  <a:pt x="12" y="125"/>
                  <a:pt x="15" y="126"/>
                </a:cubicBezTo>
                <a:cubicBezTo>
                  <a:pt x="14" y="126"/>
                  <a:pt x="13" y="126"/>
                  <a:pt x="13" y="126"/>
                </a:cubicBezTo>
                <a:cubicBezTo>
                  <a:pt x="12" y="127"/>
                  <a:pt x="13" y="127"/>
                  <a:pt x="14" y="128"/>
                </a:cubicBezTo>
                <a:cubicBezTo>
                  <a:pt x="21" y="129"/>
                  <a:pt x="38" y="127"/>
                  <a:pt x="47" y="125"/>
                </a:cubicBezTo>
                <a:cubicBezTo>
                  <a:pt x="57" y="126"/>
                  <a:pt x="73" y="126"/>
                  <a:pt x="78" y="123"/>
                </a:cubicBezTo>
                <a:cubicBezTo>
                  <a:pt x="78" y="123"/>
                  <a:pt x="77" y="123"/>
                  <a:pt x="76" y="122"/>
                </a:cubicBezTo>
                <a:cubicBezTo>
                  <a:pt x="75" y="121"/>
                  <a:pt x="81" y="123"/>
                  <a:pt x="81" y="122"/>
                </a:cubicBezTo>
                <a:cubicBezTo>
                  <a:pt x="80" y="123"/>
                  <a:pt x="80" y="123"/>
                  <a:pt x="80" y="123"/>
                </a:cubicBezTo>
                <a:cubicBezTo>
                  <a:pt x="81" y="123"/>
                  <a:pt x="83" y="123"/>
                  <a:pt x="86" y="123"/>
                </a:cubicBezTo>
                <a:cubicBezTo>
                  <a:pt x="83" y="124"/>
                  <a:pt x="80" y="125"/>
                  <a:pt x="76" y="126"/>
                </a:cubicBezTo>
                <a:cubicBezTo>
                  <a:pt x="77" y="126"/>
                  <a:pt x="77" y="126"/>
                  <a:pt x="77" y="125"/>
                </a:cubicBezTo>
                <a:cubicBezTo>
                  <a:pt x="76" y="125"/>
                  <a:pt x="76" y="125"/>
                  <a:pt x="75" y="126"/>
                </a:cubicBezTo>
                <a:cubicBezTo>
                  <a:pt x="75" y="126"/>
                  <a:pt x="76" y="126"/>
                  <a:pt x="76" y="126"/>
                </a:cubicBezTo>
                <a:cubicBezTo>
                  <a:pt x="71" y="127"/>
                  <a:pt x="66" y="128"/>
                  <a:pt x="66" y="127"/>
                </a:cubicBezTo>
                <a:cubicBezTo>
                  <a:pt x="66" y="133"/>
                  <a:pt x="97" y="130"/>
                  <a:pt x="101" y="127"/>
                </a:cubicBezTo>
                <a:cubicBezTo>
                  <a:pt x="97" y="131"/>
                  <a:pt x="75" y="133"/>
                  <a:pt x="69" y="132"/>
                </a:cubicBezTo>
                <a:cubicBezTo>
                  <a:pt x="67" y="132"/>
                  <a:pt x="62" y="134"/>
                  <a:pt x="63" y="134"/>
                </a:cubicBezTo>
                <a:cubicBezTo>
                  <a:pt x="59" y="132"/>
                  <a:pt x="57" y="127"/>
                  <a:pt x="54" y="131"/>
                </a:cubicBezTo>
                <a:cubicBezTo>
                  <a:pt x="54" y="131"/>
                  <a:pt x="54" y="132"/>
                  <a:pt x="54" y="133"/>
                </a:cubicBezTo>
                <a:cubicBezTo>
                  <a:pt x="56" y="136"/>
                  <a:pt x="58" y="139"/>
                  <a:pt x="62" y="141"/>
                </a:cubicBezTo>
                <a:cubicBezTo>
                  <a:pt x="62" y="141"/>
                  <a:pt x="62" y="141"/>
                  <a:pt x="62" y="141"/>
                </a:cubicBezTo>
                <a:cubicBezTo>
                  <a:pt x="62" y="141"/>
                  <a:pt x="63" y="141"/>
                  <a:pt x="63" y="141"/>
                </a:cubicBezTo>
                <a:cubicBezTo>
                  <a:pt x="63" y="141"/>
                  <a:pt x="63" y="141"/>
                  <a:pt x="64" y="141"/>
                </a:cubicBezTo>
                <a:cubicBezTo>
                  <a:pt x="65" y="141"/>
                  <a:pt x="66" y="142"/>
                  <a:pt x="67" y="142"/>
                </a:cubicBezTo>
                <a:cubicBezTo>
                  <a:pt x="66" y="142"/>
                  <a:pt x="66" y="142"/>
                  <a:pt x="66" y="142"/>
                </a:cubicBezTo>
                <a:cubicBezTo>
                  <a:pt x="66" y="142"/>
                  <a:pt x="66" y="142"/>
                  <a:pt x="66" y="143"/>
                </a:cubicBezTo>
                <a:cubicBezTo>
                  <a:pt x="62" y="142"/>
                  <a:pt x="59" y="142"/>
                  <a:pt x="57" y="141"/>
                </a:cubicBezTo>
                <a:cubicBezTo>
                  <a:pt x="57" y="141"/>
                  <a:pt x="57" y="141"/>
                  <a:pt x="58" y="142"/>
                </a:cubicBezTo>
                <a:cubicBezTo>
                  <a:pt x="63" y="146"/>
                  <a:pt x="70" y="146"/>
                  <a:pt x="77" y="144"/>
                </a:cubicBezTo>
                <a:cubicBezTo>
                  <a:pt x="85" y="145"/>
                  <a:pt x="95" y="143"/>
                  <a:pt x="98" y="141"/>
                </a:cubicBezTo>
                <a:cubicBezTo>
                  <a:pt x="94" y="146"/>
                  <a:pt x="73" y="145"/>
                  <a:pt x="67" y="146"/>
                </a:cubicBezTo>
                <a:cubicBezTo>
                  <a:pt x="64" y="147"/>
                  <a:pt x="68" y="149"/>
                  <a:pt x="63" y="149"/>
                </a:cubicBezTo>
                <a:cubicBezTo>
                  <a:pt x="58" y="149"/>
                  <a:pt x="62" y="152"/>
                  <a:pt x="61" y="154"/>
                </a:cubicBezTo>
                <a:cubicBezTo>
                  <a:pt x="60" y="154"/>
                  <a:pt x="60" y="154"/>
                  <a:pt x="59" y="155"/>
                </a:cubicBezTo>
                <a:cubicBezTo>
                  <a:pt x="63" y="156"/>
                  <a:pt x="74" y="157"/>
                  <a:pt x="78" y="156"/>
                </a:cubicBezTo>
                <a:cubicBezTo>
                  <a:pt x="74" y="158"/>
                  <a:pt x="68" y="156"/>
                  <a:pt x="63" y="157"/>
                </a:cubicBezTo>
                <a:cubicBezTo>
                  <a:pt x="63" y="157"/>
                  <a:pt x="63" y="158"/>
                  <a:pt x="64" y="158"/>
                </a:cubicBezTo>
                <a:cubicBezTo>
                  <a:pt x="69" y="161"/>
                  <a:pt x="89" y="158"/>
                  <a:pt x="94" y="155"/>
                </a:cubicBezTo>
                <a:cubicBezTo>
                  <a:pt x="93" y="154"/>
                  <a:pt x="93" y="154"/>
                  <a:pt x="93" y="153"/>
                </a:cubicBezTo>
                <a:cubicBezTo>
                  <a:pt x="94" y="152"/>
                  <a:pt x="106" y="152"/>
                  <a:pt x="109" y="152"/>
                </a:cubicBezTo>
                <a:cubicBezTo>
                  <a:pt x="116" y="150"/>
                  <a:pt x="122" y="149"/>
                  <a:pt x="128" y="148"/>
                </a:cubicBezTo>
                <a:cubicBezTo>
                  <a:pt x="129" y="148"/>
                  <a:pt x="163" y="141"/>
                  <a:pt x="163" y="141"/>
                </a:cubicBezTo>
                <a:cubicBezTo>
                  <a:pt x="163" y="141"/>
                  <a:pt x="163" y="141"/>
                  <a:pt x="163" y="142"/>
                </a:cubicBezTo>
                <a:cubicBezTo>
                  <a:pt x="164" y="143"/>
                  <a:pt x="188" y="138"/>
                  <a:pt x="202" y="136"/>
                </a:cubicBezTo>
                <a:cubicBezTo>
                  <a:pt x="202" y="136"/>
                  <a:pt x="202" y="135"/>
                  <a:pt x="202" y="136"/>
                </a:cubicBezTo>
                <a:cubicBezTo>
                  <a:pt x="202" y="136"/>
                  <a:pt x="202" y="136"/>
                  <a:pt x="202" y="136"/>
                </a:cubicBezTo>
                <a:cubicBezTo>
                  <a:pt x="207" y="135"/>
                  <a:pt x="211" y="135"/>
                  <a:pt x="211" y="135"/>
                </a:cubicBezTo>
                <a:cubicBezTo>
                  <a:pt x="211" y="135"/>
                  <a:pt x="210" y="135"/>
                  <a:pt x="210" y="136"/>
                </a:cubicBezTo>
                <a:cubicBezTo>
                  <a:pt x="211" y="137"/>
                  <a:pt x="215" y="132"/>
                  <a:pt x="216" y="134"/>
                </a:cubicBezTo>
                <a:cubicBezTo>
                  <a:pt x="215" y="134"/>
                  <a:pt x="215" y="134"/>
                  <a:pt x="215" y="135"/>
                </a:cubicBezTo>
                <a:cubicBezTo>
                  <a:pt x="215" y="135"/>
                  <a:pt x="219" y="135"/>
                  <a:pt x="220" y="134"/>
                </a:cubicBezTo>
                <a:cubicBezTo>
                  <a:pt x="226" y="135"/>
                  <a:pt x="242" y="132"/>
                  <a:pt x="245" y="131"/>
                </a:cubicBezTo>
                <a:cubicBezTo>
                  <a:pt x="249" y="131"/>
                  <a:pt x="252" y="130"/>
                  <a:pt x="256" y="129"/>
                </a:cubicBezTo>
                <a:cubicBezTo>
                  <a:pt x="256" y="130"/>
                  <a:pt x="256" y="130"/>
                  <a:pt x="256" y="129"/>
                </a:cubicBezTo>
                <a:cubicBezTo>
                  <a:pt x="257" y="129"/>
                  <a:pt x="258" y="129"/>
                  <a:pt x="259" y="129"/>
                </a:cubicBezTo>
                <a:cubicBezTo>
                  <a:pt x="259" y="129"/>
                  <a:pt x="266" y="127"/>
                  <a:pt x="265" y="127"/>
                </a:cubicBezTo>
                <a:cubicBezTo>
                  <a:pt x="258" y="124"/>
                  <a:pt x="242" y="129"/>
                  <a:pt x="233" y="131"/>
                </a:cubicBezTo>
                <a:cubicBezTo>
                  <a:pt x="232" y="131"/>
                  <a:pt x="223" y="134"/>
                  <a:pt x="220" y="132"/>
                </a:cubicBezTo>
                <a:cubicBezTo>
                  <a:pt x="220" y="132"/>
                  <a:pt x="223" y="131"/>
                  <a:pt x="226" y="131"/>
                </a:cubicBezTo>
                <a:cubicBezTo>
                  <a:pt x="221" y="131"/>
                  <a:pt x="208" y="131"/>
                  <a:pt x="209" y="132"/>
                </a:cubicBezTo>
                <a:cubicBezTo>
                  <a:pt x="209" y="133"/>
                  <a:pt x="210" y="133"/>
                  <a:pt x="211" y="133"/>
                </a:cubicBezTo>
                <a:cubicBezTo>
                  <a:pt x="211" y="133"/>
                  <a:pt x="201" y="135"/>
                  <a:pt x="201" y="134"/>
                </a:cubicBezTo>
                <a:cubicBezTo>
                  <a:pt x="201" y="134"/>
                  <a:pt x="201" y="134"/>
                  <a:pt x="201" y="134"/>
                </a:cubicBezTo>
                <a:cubicBezTo>
                  <a:pt x="201" y="134"/>
                  <a:pt x="200" y="135"/>
                  <a:pt x="200" y="135"/>
                </a:cubicBezTo>
                <a:cubicBezTo>
                  <a:pt x="198" y="135"/>
                  <a:pt x="187" y="137"/>
                  <a:pt x="187" y="136"/>
                </a:cubicBezTo>
                <a:cubicBezTo>
                  <a:pt x="187" y="136"/>
                  <a:pt x="189" y="135"/>
                  <a:pt x="188" y="135"/>
                </a:cubicBezTo>
                <a:cubicBezTo>
                  <a:pt x="187" y="134"/>
                  <a:pt x="179" y="135"/>
                  <a:pt x="178" y="136"/>
                </a:cubicBezTo>
                <a:cubicBezTo>
                  <a:pt x="178" y="137"/>
                  <a:pt x="179" y="137"/>
                  <a:pt x="180" y="137"/>
                </a:cubicBezTo>
                <a:cubicBezTo>
                  <a:pt x="180" y="137"/>
                  <a:pt x="159" y="138"/>
                  <a:pt x="156" y="139"/>
                </a:cubicBezTo>
                <a:cubicBezTo>
                  <a:pt x="156" y="139"/>
                  <a:pt x="160" y="139"/>
                  <a:pt x="161" y="139"/>
                </a:cubicBezTo>
                <a:cubicBezTo>
                  <a:pt x="160" y="140"/>
                  <a:pt x="160" y="141"/>
                  <a:pt x="160" y="141"/>
                </a:cubicBezTo>
                <a:cubicBezTo>
                  <a:pt x="159" y="141"/>
                  <a:pt x="146" y="140"/>
                  <a:pt x="146" y="141"/>
                </a:cubicBezTo>
                <a:cubicBezTo>
                  <a:pt x="147" y="142"/>
                  <a:pt x="147" y="142"/>
                  <a:pt x="147" y="142"/>
                </a:cubicBezTo>
                <a:cubicBezTo>
                  <a:pt x="146" y="142"/>
                  <a:pt x="142" y="142"/>
                  <a:pt x="137" y="143"/>
                </a:cubicBezTo>
                <a:cubicBezTo>
                  <a:pt x="147" y="141"/>
                  <a:pt x="160" y="138"/>
                  <a:pt x="163" y="137"/>
                </a:cubicBezTo>
                <a:cubicBezTo>
                  <a:pt x="172" y="136"/>
                  <a:pt x="180" y="135"/>
                  <a:pt x="188" y="134"/>
                </a:cubicBezTo>
                <a:cubicBezTo>
                  <a:pt x="215" y="130"/>
                  <a:pt x="242" y="126"/>
                  <a:pt x="268" y="124"/>
                </a:cubicBezTo>
                <a:cubicBezTo>
                  <a:pt x="278" y="123"/>
                  <a:pt x="287" y="121"/>
                  <a:pt x="297" y="120"/>
                </a:cubicBezTo>
                <a:cubicBezTo>
                  <a:pt x="301" y="120"/>
                  <a:pt x="312" y="119"/>
                  <a:pt x="314" y="118"/>
                </a:cubicBezTo>
                <a:cubicBezTo>
                  <a:pt x="316" y="117"/>
                  <a:pt x="320" y="117"/>
                  <a:pt x="323" y="117"/>
                </a:cubicBezTo>
                <a:cubicBezTo>
                  <a:pt x="323" y="117"/>
                  <a:pt x="323" y="117"/>
                  <a:pt x="323" y="117"/>
                </a:cubicBezTo>
                <a:cubicBezTo>
                  <a:pt x="328" y="117"/>
                  <a:pt x="334" y="118"/>
                  <a:pt x="338" y="117"/>
                </a:cubicBezTo>
                <a:cubicBezTo>
                  <a:pt x="339" y="117"/>
                  <a:pt x="350" y="116"/>
                  <a:pt x="351" y="116"/>
                </a:cubicBezTo>
                <a:cubicBezTo>
                  <a:pt x="350" y="116"/>
                  <a:pt x="349" y="116"/>
                  <a:pt x="348" y="116"/>
                </a:cubicBezTo>
                <a:cubicBezTo>
                  <a:pt x="352" y="120"/>
                  <a:pt x="371" y="112"/>
                  <a:pt x="375" y="115"/>
                </a:cubicBezTo>
                <a:cubicBezTo>
                  <a:pt x="375" y="115"/>
                  <a:pt x="374" y="116"/>
                  <a:pt x="374" y="116"/>
                </a:cubicBezTo>
                <a:cubicBezTo>
                  <a:pt x="383" y="117"/>
                  <a:pt x="396" y="115"/>
                  <a:pt x="406" y="115"/>
                </a:cubicBezTo>
                <a:cubicBezTo>
                  <a:pt x="413" y="115"/>
                  <a:pt x="419" y="114"/>
                  <a:pt x="426" y="114"/>
                </a:cubicBezTo>
                <a:cubicBezTo>
                  <a:pt x="429" y="114"/>
                  <a:pt x="430" y="108"/>
                  <a:pt x="429" y="108"/>
                </a:cubicBezTo>
                <a:cubicBezTo>
                  <a:pt x="428" y="107"/>
                  <a:pt x="424" y="108"/>
                  <a:pt x="423" y="107"/>
                </a:cubicBezTo>
                <a:cubicBezTo>
                  <a:pt x="431" y="108"/>
                  <a:pt x="440" y="107"/>
                  <a:pt x="447" y="107"/>
                </a:cubicBezTo>
                <a:cubicBezTo>
                  <a:pt x="457" y="107"/>
                  <a:pt x="468" y="107"/>
                  <a:pt x="478" y="104"/>
                </a:cubicBezTo>
                <a:cubicBezTo>
                  <a:pt x="480" y="103"/>
                  <a:pt x="479" y="98"/>
                  <a:pt x="478" y="97"/>
                </a:cubicBezTo>
                <a:cubicBezTo>
                  <a:pt x="478" y="97"/>
                  <a:pt x="473" y="99"/>
                  <a:pt x="472" y="97"/>
                </a:cubicBezTo>
                <a:cubicBezTo>
                  <a:pt x="472" y="98"/>
                  <a:pt x="473" y="97"/>
                  <a:pt x="475" y="96"/>
                </a:cubicBezTo>
                <a:cubicBezTo>
                  <a:pt x="484" y="96"/>
                  <a:pt x="494" y="96"/>
                  <a:pt x="503" y="96"/>
                </a:cubicBezTo>
                <a:cubicBezTo>
                  <a:pt x="512" y="96"/>
                  <a:pt x="521" y="96"/>
                  <a:pt x="531" y="96"/>
                </a:cubicBezTo>
                <a:cubicBezTo>
                  <a:pt x="532" y="96"/>
                  <a:pt x="536" y="96"/>
                  <a:pt x="537" y="94"/>
                </a:cubicBezTo>
                <a:close/>
                <a:moveTo>
                  <a:pt x="514" y="87"/>
                </a:moveTo>
                <a:cubicBezTo>
                  <a:pt x="510" y="90"/>
                  <a:pt x="515" y="86"/>
                  <a:pt x="514" y="87"/>
                </a:cubicBezTo>
                <a:close/>
                <a:moveTo>
                  <a:pt x="312" y="91"/>
                </a:moveTo>
                <a:cubicBezTo>
                  <a:pt x="312" y="92"/>
                  <a:pt x="312" y="90"/>
                  <a:pt x="312" y="91"/>
                </a:cubicBezTo>
                <a:close/>
                <a:moveTo>
                  <a:pt x="308" y="92"/>
                </a:moveTo>
                <a:cubicBezTo>
                  <a:pt x="307" y="92"/>
                  <a:pt x="307" y="92"/>
                  <a:pt x="306" y="92"/>
                </a:cubicBezTo>
                <a:cubicBezTo>
                  <a:pt x="307" y="88"/>
                  <a:pt x="310" y="94"/>
                  <a:pt x="308" y="92"/>
                </a:cubicBezTo>
                <a:close/>
                <a:moveTo>
                  <a:pt x="305" y="91"/>
                </a:moveTo>
                <a:cubicBezTo>
                  <a:pt x="305" y="93"/>
                  <a:pt x="303" y="92"/>
                  <a:pt x="303" y="91"/>
                </a:cubicBezTo>
                <a:cubicBezTo>
                  <a:pt x="304" y="91"/>
                  <a:pt x="304" y="91"/>
                  <a:pt x="305" y="91"/>
                </a:cubicBezTo>
                <a:close/>
                <a:moveTo>
                  <a:pt x="288" y="92"/>
                </a:moveTo>
                <a:cubicBezTo>
                  <a:pt x="291" y="90"/>
                  <a:pt x="290" y="92"/>
                  <a:pt x="290" y="92"/>
                </a:cubicBezTo>
                <a:cubicBezTo>
                  <a:pt x="291" y="93"/>
                  <a:pt x="287" y="93"/>
                  <a:pt x="288" y="92"/>
                </a:cubicBezTo>
                <a:close/>
                <a:moveTo>
                  <a:pt x="241" y="95"/>
                </a:moveTo>
                <a:cubicBezTo>
                  <a:pt x="239" y="96"/>
                  <a:pt x="237" y="96"/>
                  <a:pt x="235" y="96"/>
                </a:cubicBezTo>
                <a:cubicBezTo>
                  <a:pt x="234" y="96"/>
                  <a:pt x="232" y="97"/>
                  <a:pt x="230" y="97"/>
                </a:cubicBezTo>
                <a:cubicBezTo>
                  <a:pt x="233" y="97"/>
                  <a:pt x="239" y="95"/>
                  <a:pt x="241" y="95"/>
                </a:cubicBezTo>
                <a:close/>
                <a:moveTo>
                  <a:pt x="216" y="96"/>
                </a:moveTo>
                <a:cubicBezTo>
                  <a:pt x="216" y="96"/>
                  <a:pt x="217" y="96"/>
                  <a:pt x="218" y="96"/>
                </a:cubicBezTo>
                <a:cubicBezTo>
                  <a:pt x="218" y="96"/>
                  <a:pt x="218" y="97"/>
                  <a:pt x="218" y="97"/>
                </a:cubicBezTo>
                <a:cubicBezTo>
                  <a:pt x="217" y="97"/>
                  <a:pt x="216" y="97"/>
                  <a:pt x="216" y="97"/>
                </a:cubicBezTo>
                <a:cubicBezTo>
                  <a:pt x="216" y="97"/>
                  <a:pt x="216" y="97"/>
                  <a:pt x="216" y="96"/>
                </a:cubicBezTo>
                <a:close/>
                <a:moveTo>
                  <a:pt x="475" y="61"/>
                </a:moveTo>
                <a:cubicBezTo>
                  <a:pt x="475" y="61"/>
                  <a:pt x="475" y="61"/>
                  <a:pt x="475" y="61"/>
                </a:cubicBezTo>
                <a:cubicBezTo>
                  <a:pt x="475" y="62"/>
                  <a:pt x="475" y="62"/>
                  <a:pt x="475" y="62"/>
                </a:cubicBezTo>
                <a:cubicBezTo>
                  <a:pt x="475" y="62"/>
                  <a:pt x="475" y="62"/>
                  <a:pt x="475" y="61"/>
                </a:cubicBezTo>
                <a:close/>
                <a:moveTo>
                  <a:pt x="469" y="65"/>
                </a:moveTo>
                <a:cubicBezTo>
                  <a:pt x="469" y="65"/>
                  <a:pt x="469" y="65"/>
                  <a:pt x="469" y="65"/>
                </a:cubicBezTo>
                <a:cubicBezTo>
                  <a:pt x="469" y="65"/>
                  <a:pt x="469" y="65"/>
                  <a:pt x="469" y="65"/>
                </a:cubicBezTo>
                <a:cubicBezTo>
                  <a:pt x="469" y="65"/>
                  <a:pt x="469" y="65"/>
                  <a:pt x="469" y="65"/>
                </a:cubicBezTo>
                <a:close/>
                <a:moveTo>
                  <a:pt x="444" y="68"/>
                </a:moveTo>
                <a:cubicBezTo>
                  <a:pt x="444" y="68"/>
                  <a:pt x="444" y="68"/>
                  <a:pt x="444" y="68"/>
                </a:cubicBezTo>
                <a:cubicBezTo>
                  <a:pt x="444" y="68"/>
                  <a:pt x="444" y="68"/>
                  <a:pt x="443" y="68"/>
                </a:cubicBezTo>
                <a:cubicBezTo>
                  <a:pt x="443" y="68"/>
                  <a:pt x="444" y="68"/>
                  <a:pt x="444" y="68"/>
                </a:cubicBezTo>
                <a:close/>
                <a:moveTo>
                  <a:pt x="434" y="68"/>
                </a:moveTo>
                <a:cubicBezTo>
                  <a:pt x="434" y="68"/>
                  <a:pt x="434" y="68"/>
                  <a:pt x="434" y="68"/>
                </a:cubicBezTo>
                <a:cubicBezTo>
                  <a:pt x="433" y="68"/>
                  <a:pt x="433" y="68"/>
                  <a:pt x="433" y="68"/>
                </a:cubicBezTo>
                <a:cubicBezTo>
                  <a:pt x="433" y="68"/>
                  <a:pt x="433" y="68"/>
                  <a:pt x="433" y="68"/>
                </a:cubicBezTo>
                <a:cubicBezTo>
                  <a:pt x="433" y="68"/>
                  <a:pt x="433" y="68"/>
                  <a:pt x="434" y="68"/>
                </a:cubicBezTo>
                <a:close/>
                <a:moveTo>
                  <a:pt x="427" y="71"/>
                </a:moveTo>
                <a:cubicBezTo>
                  <a:pt x="426" y="71"/>
                  <a:pt x="426" y="71"/>
                  <a:pt x="425" y="71"/>
                </a:cubicBezTo>
                <a:cubicBezTo>
                  <a:pt x="425" y="71"/>
                  <a:pt x="426" y="71"/>
                  <a:pt x="427" y="71"/>
                </a:cubicBezTo>
                <a:close/>
                <a:moveTo>
                  <a:pt x="404" y="71"/>
                </a:moveTo>
                <a:cubicBezTo>
                  <a:pt x="404" y="71"/>
                  <a:pt x="404" y="71"/>
                  <a:pt x="404" y="71"/>
                </a:cubicBezTo>
                <a:cubicBezTo>
                  <a:pt x="404" y="71"/>
                  <a:pt x="404" y="71"/>
                  <a:pt x="404" y="71"/>
                </a:cubicBezTo>
                <a:cubicBezTo>
                  <a:pt x="404" y="71"/>
                  <a:pt x="404" y="71"/>
                  <a:pt x="404" y="71"/>
                </a:cubicBezTo>
                <a:close/>
                <a:moveTo>
                  <a:pt x="404" y="69"/>
                </a:moveTo>
                <a:cubicBezTo>
                  <a:pt x="404" y="69"/>
                  <a:pt x="404" y="69"/>
                  <a:pt x="404" y="69"/>
                </a:cubicBezTo>
                <a:cubicBezTo>
                  <a:pt x="404" y="69"/>
                  <a:pt x="403" y="69"/>
                  <a:pt x="402" y="69"/>
                </a:cubicBezTo>
                <a:cubicBezTo>
                  <a:pt x="402" y="69"/>
                  <a:pt x="402" y="69"/>
                  <a:pt x="402" y="69"/>
                </a:cubicBezTo>
                <a:lnTo>
                  <a:pt x="404" y="69"/>
                </a:lnTo>
                <a:close/>
                <a:moveTo>
                  <a:pt x="374" y="70"/>
                </a:moveTo>
                <a:cubicBezTo>
                  <a:pt x="374" y="71"/>
                  <a:pt x="367" y="69"/>
                  <a:pt x="367" y="69"/>
                </a:cubicBezTo>
                <a:cubicBezTo>
                  <a:pt x="367" y="69"/>
                  <a:pt x="374" y="68"/>
                  <a:pt x="374" y="70"/>
                </a:cubicBezTo>
                <a:close/>
                <a:moveTo>
                  <a:pt x="358" y="77"/>
                </a:moveTo>
                <a:cubicBezTo>
                  <a:pt x="359" y="78"/>
                  <a:pt x="358" y="75"/>
                  <a:pt x="358" y="77"/>
                </a:cubicBezTo>
                <a:close/>
                <a:moveTo>
                  <a:pt x="361" y="72"/>
                </a:moveTo>
                <a:cubicBezTo>
                  <a:pt x="359" y="72"/>
                  <a:pt x="357" y="72"/>
                  <a:pt x="356" y="72"/>
                </a:cubicBezTo>
                <a:cubicBezTo>
                  <a:pt x="357" y="71"/>
                  <a:pt x="360" y="71"/>
                  <a:pt x="361" y="72"/>
                </a:cubicBezTo>
                <a:close/>
                <a:moveTo>
                  <a:pt x="352" y="71"/>
                </a:moveTo>
                <a:cubicBezTo>
                  <a:pt x="352" y="73"/>
                  <a:pt x="351" y="73"/>
                  <a:pt x="349" y="71"/>
                </a:cubicBezTo>
                <a:cubicBezTo>
                  <a:pt x="350" y="72"/>
                  <a:pt x="351" y="71"/>
                  <a:pt x="352" y="71"/>
                </a:cubicBezTo>
                <a:close/>
                <a:moveTo>
                  <a:pt x="347" y="78"/>
                </a:moveTo>
                <a:cubicBezTo>
                  <a:pt x="347" y="79"/>
                  <a:pt x="347" y="78"/>
                  <a:pt x="347" y="78"/>
                </a:cubicBezTo>
                <a:close/>
                <a:moveTo>
                  <a:pt x="345" y="73"/>
                </a:moveTo>
                <a:cubicBezTo>
                  <a:pt x="345" y="73"/>
                  <a:pt x="345" y="73"/>
                  <a:pt x="345" y="73"/>
                </a:cubicBezTo>
                <a:cubicBezTo>
                  <a:pt x="345" y="73"/>
                  <a:pt x="345" y="73"/>
                  <a:pt x="345" y="73"/>
                </a:cubicBezTo>
                <a:close/>
                <a:moveTo>
                  <a:pt x="345" y="78"/>
                </a:moveTo>
                <a:cubicBezTo>
                  <a:pt x="345" y="79"/>
                  <a:pt x="343" y="77"/>
                  <a:pt x="345" y="78"/>
                </a:cubicBezTo>
                <a:close/>
                <a:moveTo>
                  <a:pt x="342" y="72"/>
                </a:moveTo>
                <a:cubicBezTo>
                  <a:pt x="342" y="72"/>
                  <a:pt x="341" y="72"/>
                  <a:pt x="341" y="72"/>
                </a:cubicBezTo>
                <a:cubicBezTo>
                  <a:pt x="341" y="71"/>
                  <a:pt x="342" y="71"/>
                  <a:pt x="342" y="72"/>
                </a:cubicBezTo>
                <a:close/>
                <a:moveTo>
                  <a:pt x="339" y="72"/>
                </a:moveTo>
                <a:cubicBezTo>
                  <a:pt x="339" y="72"/>
                  <a:pt x="338" y="72"/>
                  <a:pt x="337" y="72"/>
                </a:cubicBezTo>
                <a:cubicBezTo>
                  <a:pt x="337" y="72"/>
                  <a:pt x="340" y="72"/>
                  <a:pt x="339" y="72"/>
                </a:cubicBezTo>
                <a:close/>
                <a:moveTo>
                  <a:pt x="337" y="70"/>
                </a:moveTo>
                <a:cubicBezTo>
                  <a:pt x="337" y="70"/>
                  <a:pt x="337" y="70"/>
                  <a:pt x="337" y="70"/>
                </a:cubicBezTo>
                <a:cubicBezTo>
                  <a:pt x="336" y="71"/>
                  <a:pt x="337" y="71"/>
                  <a:pt x="337" y="70"/>
                </a:cubicBezTo>
                <a:close/>
                <a:moveTo>
                  <a:pt x="337" y="78"/>
                </a:moveTo>
                <a:cubicBezTo>
                  <a:pt x="337" y="78"/>
                  <a:pt x="336" y="77"/>
                  <a:pt x="337" y="78"/>
                </a:cubicBezTo>
                <a:close/>
                <a:moveTo>
                  <a:pt x="313" y="78"/>
                </a:moveTo>
                <a:cubicBezTo>
                  <a:pt x="313" y="78"/>
                  <a:pt x="313" y="77"/>
                  <a:pt x="313" y="78"/>
                </a:cubicBezTo>
                <a:close/>
                <a:moveTo>
                  <a:pt x="315" y="73"/>
                </a:moveTo>
                <a:cubicBezTo>
                  <a:pt x="315" y="74"/>
                  <a:pt x="315" y="72"/>
                  <a:pt x="315" y="73"/>
                </a:cubicBezTo>
                <a:close/>
                <a:moveTo>
                  <a:pt x="317" y="76"/>
                </a:moveTo>
                <a:cubicBezTo>
                  <a:pt x="317" y="76"/>
                  <a:pt x="316" y="76"/>
                  <a:pt x="316" y="76"/>
                </a:cubicBezTo>
                <a:cubicBezTo>
                  <a:pt x="316" y="76"/>
                  <a:pt x="317" y="76"/>
                  <a:pt x="318" y="76"/>
                </a:cubicBezTo>
                <a:cubicBezTo>
                  <a:pt x="318" y="76"/>
                  <a:pt x="318" y="76"/>
                  <a:pt x="317" y="76"/>
                </a:cubicBezTo>
                <a:close/>
                <a:moveTo>
                  <a:pt x="329" y="72"/>
                </a:moveTo>
                <a:cubicBezTo>
                  <a:pt x="328" y="73"/>
                  <a:pt x="327" y="73"/>
                  <a:pt x="326" y="72"/>
                </a:cubicBezTo>
                <a:cubicBezTo>
                  <a:pt x="327" y="72"/>
                  <a:pt x="328" y="72"/>
                  <a:pt x="329" y="72"/>
                </a:cubicBezTo>
                <a:close/>
                <a:moveTo>
                  <a:pt x="326" y="71"/>
                </a:moveTo>
                <a:cubicBezTo>
                  <a:pt x="324" y="72"/>
                  <a:pt x="325" y="71"/>
                  <a:pt x="326" y="71"/>
                </a:cubicBezTo>
                <a:close/>
                <a:moveTo>
                  <a:pt x="327" y="76"/>
                </a:moveTo>
                <a:cubicBezTo>
                  <a:pt x="326" y="77"/>
                  <a:pt x="326" y="77"/>
                  <a:pt x="325" y="76"/>
                </a:cubicBezTo>
                <a:cubicBezTo>
                  <a:pt x="326" y="76"/>
                  <a:pt x="326" y="76"/>
                  <a:pt x="327" y="76"/>
                </a:cubicBezTo>
                <a:close/>
                <a:moveTo>
                  <a:pt x="324" y="75"/>
                </a:moveTo>
                <a:cubicBezTo>
                  <a:pt x="324" y="75"/>
                  <a:pt x="324" y="75"/>
                  <a:pt x="324" y="75"/>
                </a:cubicBezTo>
                <a:cubicBezTo>
                  <a:pt x="323" y="76"/>
                  <a:pt x="323" y="75"/>
                  <a:pt x="324" y="75"/>
                </a:cubicBezTo>
                <a:close/>
                <a:moveTo>
                  <a:pt x="319" y="71"/>
                </a:moveTo>
                <a:cubicBezTo>
                  <a:pt x="319" y="71"/>
                  <a:pt x="318" y="71"/>
                  <a:pt x="317" y="72"/>
                </a:cubicBezTo>
                <a:cubicBezTo>
                  <a:pt x="317" y="71"/>
                  <a:pt x="320" y="71"/>
                  <a:pt x="319" y="71"/>
                </a:cubicBezTo>
                <a:close/>
                <a:moveTo>
                  <a:pt x="317" y="72"/>
                </a:moveTo>
                <a:cubicBezTo>
                  <a:pt x="315" y="72"/>
                  <a:pt x="314" y="72"/>
                  <a:pt x="313" y="72"/>
                </a:cubicBezTo>
                <a:cubicBezTo>
                  <a:pt x="314" y="71"/>
                  <a:pt x="315" y="71"/>
                  <a:pt x="317" y="72"/>
                </a:cubicBezTo>
                <a:close/>
                <a:moveTo>
                  <a:pt x="315" y="76"/>
                </a:moveTo>
                <a:cubicBezTo>
                  <a:pt x="315" y="76"/>
                  <a:pt x="315" y="76"/>
                  <a:pt x="315" y="76"/>
                </a:cubicBezTo>
                <a:cubicBezTo>
                  <a:pt x="314" y="77"/>
                  <a:pt x="313" y="77"/>
                  <a:pt x="312" y="76"/>
                </a:cubicBezTo>
                <a:cubicBezTo>
                  <a:pt x="313" y="76"/>
                  <a:pt x="314" y="76"/>
                  <a:pt x="315" y="76"/>
                </a:cubicBezTo>
                <a:close/>
                <a:moveTo>
                  <a:pt x="309" y="81"/>
                </a:moveTo>
                <a:cubicBezTo>
                  <a:pt x="309" y="82"/>
                  <a:pt x="309" y="80"/>
                  <a:pt x="309" y="81"/>
                </a:cubicBezTo>
                <a:close/>
                <a:moveTo>
                  <a:pt x="308" y="75"/>
                </a:moveTo>
                <a:cubicBezTo>
                  <a:pt x="308" y="75"/>
                  <a:pt x="308" y="74"/>
                  <a:pt x="308" y="75"/>
                </a:cubicBezTo>
                <a:close/>
                <a:moveTo>
                  <a:pt x="306" y="80"/>
                </a:moveTo>
                <a:cubicBezTo>
                  <a:pt x="306" y="80"/>
                  <a:pt x="306" y="79"/>
                  <a:pt x="306" y="80"/>
                </a:cubicBezTo>
                <a:close/>
                <a:moveTo>
                  <a:pt x="267" y="71"/>
                </a:moveTo>
                <a:cubicBezTo>
                  <a:pt x="267" y="71"/>
                  <a:pt x="266" y="71"/>
                  <a:pt x="266" y="70"/>
                </a:cubicBezTo>
                <a:cubicBezTo>
                  <a:pt x="266" y="67"/>
                  <a:pt x="269" y="73"/>
                  <a:pt x="267" y="71"/>
                </a:cubicBezTo>
                <a:close/>
                <a:moveTo>
                  <a:pt x="264" y="70"/>
                </a:moveTo>
                <a:cubicBezTo>
                  <a:pt x="264" y="72"/>
                  <a:pt x="262" y="70"/>
                  <a:pt x="263" y="70"/>
                </a:cubicBezTo>
                <a:cubicBezTo>
                  <a:pt x="263" y="70"/>
                  <a:pt x="264" y="70"/>
                  <a:pt x="264" y="70"/>
                </a:cubicBezTo>
                <a:close/>
                <a:moveTo>
                  <a:pt x="249" y="71"/>
                </a:moveTo>
                <a:cubicBezTo>
                  <a:pt x="251" y="69"/>
                  <a:pt x="251" y="71"/>
                  <a:pt x="251" y="71"/>
                </a:cubicBezTo>
                <a:cubicBezTo>
                  <a:pt x="252" y="72"/>
                  <a:pt x="248" y="71"/>
                  <a:pt x="249" y="71"/>
                </a:cubicBezTo>
                <a:close/>
                <a:moveTo>
                  <a:pt x="206" y="73"/>
                </a:moveTo>
                <a:cubicBezTo>
                  <a:pt x="204" y="74"/>
                  <a:pt x="202" y="74"/>
                  <a:pt x="200" y="74"/>
                </a:cubicBezTo>
                <a:cubicBezTo>
                  <a:pt x="199" y="74"/>
                  <a:pt x="196" y="75"/>
                  <a:pt x="195" y="74"/>
                </a:cubicBezTo>
                <a:cubicBezTo>
                  <a:pt x="196" y="75"/>
                  <a:pt x="203" y="73"/>
                  <a:pt x="206" y="73"/>
                </a:cubicBezTo>
                <a:close/>
                <a:moveTo>
                  <a:pt x="184" y="74"/>
                </a:moveTo>
                <a:cubicBezTo>
                  <a:pt x="184" y="75"/>
                  <a:pt x="183" y="75"/>
                  <a:pt x="183" y="75"/>
                </a:cubicBezTo>
                <a:cubicBezTo>
                  <a:pt x="183" y="74"/>
                  <a:pt x="184" y="74"/>
                  <a:pt x="184" y="74"/>
                </a:cubicBezTo>
                <a:close/>
                <a:moveTo>
                  <a:pt x="178" y="75"/>
                </a:moveTo>
                <a:cubicBezTo>
                  <a:pt x="178" y="76"/>
                  <a:pt x="178" y="74"/>
                  <a:pt x="178" y="75"/>
                </a:cubicBezTo>
                <a:close/>
                <a:moveTo>
                  <a:pt x="164" y="76"/>
                </a:moveTo>
                <a:cubicBezTo>
                  <a:pt x="164" y="77"/>
                  <a:pt x="163" y="77"/>
                  <a:pt x="162" y="77"/>
                </a:cubicBezTo>
                <a:cubicBezTo>
                  <a:pt x="163" y="76"/>
                  <a:pt x="164" y="76"/>
                  <a:pt x="164" y="76"/>
                </a:cubicBezTo>
                <a:close/>
                <a:moveTo>
                  <a:pt x="237" y="63"/>
                </a:moveTo>
                <a:cubicBezTo>
                  <a:pt x="237" y="63"/>
                  <a:pt x="236" y="62"/>
                  <a:pt x="237" y="63"/>
                </a:cubicBezTo>
                <a:close/>
                <a:moveTo>
                  <a:pt x="231" y="63"/>
                </a:moveTo>
                <a:cubicBezTo>
                  <a:pt x="232" y="64"/>
                  <a:pt x="232" y="64"/>
                  <a:pt x="231" y="63"/>
                </a:cubicBezTo>
                <a:cubicBezTo>
                  <a:pt x="229" y="63"/>
                  <a:pt x="229" y="63"/>
                  <a:pt x="231" y="63"/>
                </a:cubicBezTo>
                <a:close/>
                <a:moveTo>
                  <a:pt x="193" y="65"/>
                </a:moveTo>
                <a:cubicBezTo>
                  <a:pt x="193" y="66"/>
                  <a:pt x="191" y="65"/>
                  <a:pt x="190" y="65"/>
                </a:cubicBezTo>
                <a:cubicBezTo>
                  <a:pt x="192" y="65"/>
                  <a:pt x="195" y="65"/>
                  <a:pt x="193" y="65"/>
                </a:cubicBezTo>
                <a:close/>
                <a:moveTo>
                  <a:pt x="167" y="69"/>
                </a:moveTo>
                <a:cubicBezTo>
                  <a:pt x="167" y="69"/>
                  <a:pt x="165" y="68"/>
                  <a:pt x="167" y="69"/>
                </a:cubicBezTo>
                <a:close/>
                <a:moveTo>
                  <a:pt x="153" y="69"/>
                </a:moveTo>
                <a:cubicBezTo>
                  <a:pt x="153" y="69"/>
                  <a:pt x="152" y="69"/>
                  <a:pt x="151" y="69"/>
                </a:cubicBezTo>
                <a:cubicBezTo>
                  <a:pt x="152" y="68"/>
                  <a:pt x="153" y="68"/>
                  <a:pt x="153" y="69"/>
                </a:cubicBezTo>
                <a:close/>
                <a:moveTo>
                  <a:pt x="149" y="69"/>
                </a:moveTo>
                <a:cubicBezTo>
                  <a:pt x="150" y="69"/>
                  <a:pt x="147" y="68"/>
                  <a:pt x="149" y="69"/>
                </a:cubicBezTo>
                <a:close/>
                <a:moveTo>
                  <a:pt x="148" y="72"/>
                </a:moveTo>
                <a:cubicBezTo>
                  <a:pt x="148" y="73"/>
                  <a:pt x="148" y="71"/>
                  <a:pt x="148" y="72"/>
                </a:cubicBezTo>
                <a:close/>
                <a:moveTo>
                  <a:pt x="139" y="70"/>
                </a:moveTo>
                <a:cubicBezTo>
                  <a:pt x="139" y="71"/>
                  <a:pt x="138" y="71"/>
                  <a:pt x="138" y="70"/>
                </a:cubicBezTo>
                <a:cubicBezTo>
                  <a:pt x="138" y="70"/>
                  <a:pt x="139" y="70"/>
                  <a:pt x="139" y="70"/>
                </a:cubicBezTo>
                <a:close/>
                <a:moveTo>
                  <a:pt x="134" y="71"/>
                </a:moveTo>
                <a:cubicBezTo>
                  <a:pt x="135" y="71"/>
                  <a:pt x="135" y="71"/>
                  <a:pt x="135" y="72"/>
                </a:cubicBezTo>
                <a:cubicBezTo>
                  <a:pt x="134" y="72"/>
                  <a:pt x="134" y="72"/>
                  <a:pt x="133" y="72"/>
                </a:cubicBezTo>
                <a:cubicBezTo>
                  <a:pt x="133" y="72"/>
                  <a:pt x="134" y="71"/>
                  <a:pt x="134" y="71"/>
                </a:cubicBezTo>
                <a:close/>
                <a:moveTo>
                  <a:pt x="130" y="72"/>
                </a:moveTo>
                <a:cubicBezTo>
                  <a:pt x="130" y="72"/>
                  <a:pt x="128" y="72"/>
                  <a:pt x="128" y="71"/>
                </a:cubicBezTo>
                <a:cubicBezTo>
                  <a:pt x="127" y="71"/>
                  <a:pt x="130" y="71"/>
                  <a:pt x="130" y="72"/>
                </a:cubicBezTo>
                <a:close/>
                <a:moveTo>
                  <a:pt x="148" y="60"/>
                </a:moveTo>
                <a:cubicBezTo>
                  <a:pt x="148" y="60"/>
                  <a:pt x="148" y="60"/>
                  <a:pt x="148" y="60"/>
                </a:cubicBezTo>
                <a:cubicBezTo>
                  <a:pt x="148" y="60"/>
                  <a:pt x="148" y="60"/>
                  <a:pt x="148" y="60"/>
                </a:cubicBezTo>
                <a:close/>
                <a:moveTo>
                  <a:pt x="289" y="54"/>
                </a:moveTo>
                <a:cubicBezTo>
                  <a:pt x="289" y="55"/>
                  <a:pt x="289" y="53"/>
                  <a:pt x="289" y="54"/>
                </a:cubicBezTo>
                <a:close/>
                <a:moveTo>
                  <a:pt x="290" y="51"/>
                </a:moveTo>
                <a:cubicBezTo>
                  <a:pt x="290" y="53"/>
                  <a:pt x="290" y="49"/>
                  <a:pt x="290" y="51"/>
                </a:cubicBezTo>
                <a:close/>
                <a:moveTo>
                  <a:pt x="291" y="50"/>
                </a:moveTo>
                <a:cubicBezTo>
                  <a:pt x="292" y="50"/>
                  <a:pt x="293" y="50"/>
                  <a:pt x="294" y="50"/>
                </a:cubicBezTo>
                <a:cubicBezTo>
                  <a:pt x="293" y="50"/>
                  <a:pt x="292" y="50"/>
                  <a:pt x="291" y="50"/>
                </a:cubicBezTo>
                <a:close/>
                <a:moveTo>
                  <a:pt x="297" y="50"/>
                </a:moveTo>
                <a:cubicBezTo>
                  <a:pt x="296" y="50"/>
                  <a:pt x="296" y="50"/>
                  <a:pt x="295" y="50"/>
                </a:cubicBezTo>
                <a:cubicBezTo>
                  <a:pt x="294" y="49"/>
                  <a:pt x="298" y="49"/>
                  <a:pt x="297" y="50"/>
                </a:cubicBezTo>
                <a:close/>
                <a:moveTo>
                  <a:pt x="298" y="52"/>
                </a:moveTo>
                <a:cubicBezTo>
                  <a:pt x="298" y="54"/>
                  <a:pt x="298" y="51"/>
                  <a:pt x="298" y="52"/>
                </a:cubicBezTo>
                <a:close/>
                <a:moveTo>
                  <a:pt x="303" y="52"/>
                </a:moveTo>
                <a:cubicBezTo>
                  <a:pt x="303" y="54"/>
                  <a:pt x="303" y="51"/>
                  <a:pt x="303" y="52"/>
                </a:cubicBezTo>
                <a:close/>
                <a:moveTo>
                  <a:pt x="303" y="49"/>
                </a:moveTo>
                <a:cubicBezTo>
                  <a:pt x="302" y="50"/>
                  <a:pt x="303" y="49"/>
                  <a:pt x="303" y="49"/>
                </a:cubicBezTo>
                <a:close/>
                <a:moveTo>
                  <a:pt x="304" y="50"/>
                </a:moveTo>
                <a:cubicBezTo>
                  <a:pt x="305" y="50"/>
                  <a:pt x="305" y="50"/>
                  <a:pt x="306" y="50"/>
                </a:cubicBezTo>
                <a:cubicBezTo>
                  <a:pt x="305" y="51"/>
                  <a:pt x="304" y="51"/>
                  <a:pt x="304" y="50"/>
                </a:cubicBezTo>
                <a:close/>
                <a:moveTo>
                  <a:pt x="314" y="49"/>
                </a:moveTo>
                <a:cubicBezTo>
                  <a:pt x="313" y="50"/>
                  <a:pt x="314" y="49"/>
                  <a:pt x="314" y="49"/>
                </a:cubicBezTo>
                <a:close/>
                <a:moveTo>
                  <a:pt x="315" y="53"/>
                </a:moveTo>
                <a:cubicBezTo>
                  <a:pt x="315" y="53"/>
                  <a:pt x="314" y="52"/>
                  <a:pt x="315" y="53"/>
                </a:cubicBezTo>
                <a:close/>
                <a:moveTo>
                  <a:pt x="316" y="50"/>
                </a:moveTo>
                <a:cubicBezTo>
                  <a:pt x="315" y="50"/>
                  <a:pt x="315" y="50"/>
                  <a:pt x="315" y="50"/>
                </a:cubicBezTo>
                <a:cubicBezTo>
                  <a:pt x="314" y="50"/>
                  <a:pt x="315" y="50"/>
                  <a:pt x="315" y="50"/>
                </a:cubicBezTo>
                <a:cubicBezTo>
                  <a:pt x="316" y="50"/>
                  <a:pt x="316" y="50"/>
                  <a:pt x="316" y="50"/>
                </a:cubicBezTo>
                <a:cubicBezTo>
                  <a:pt x="316" y="50"/>
                  <a:pt x="317" y="50"/>
                  <a:pt x="316" y="50"/>
                </a:cubicBezTo>
                <a:close/>
                <a:moveTo>
                  <a:pt x="318" y="50"/>
                </a:moveTo>
                <a:cubicBezTo>
                  <a:pt x="318" y="49"/>
                  <a:pt x="319" y="49"/>
                  <a:pt x="320" y="50"/>
                </a:cubicBezTo>
                <a:cubicBezTo>
                  <a:pt x="319" y="50"/>
                  <a:pt x="318" y="50"/>
                  <a:pt x="318" y="50"/>
                </a:cubicBezTo>
                <a:close/>
                <a:moveTo>
                  <a:pt x="323" y="53"/>
                </a:moveTo>
                <a:cubicBezTo>
                  <a:pt x="323" y="54"/>
                  <a:pt x="321" y="51"/>
                  <a:pt x="323" y="53"/>
                </a:cubicBezTo>
                <a:close/>
                <a:moveTo>
                  <a:pt x="322" y="51"/>
                </a:moveTo>
                <a:cubicBezTo>
                  <a:pt x="322" y="51"/>
                  <a:pt x="322" y="51"/>
                  <a:pt x="322" y="51"/>
                </a:cubicBezTo>
                <a:cubicBezTo>
                  <a:pt x="322" y="51"/>
                  <a:pt x="322" y="51"/>
                  <a:pt x="322" y="51"/>
                </a:cubicBezTo>
                <a:cubicBezTo>
                  <a:pt x="322" y="51"/>
                  <a:pt x="322" y="51"/>
                  <a:pt x="322" y="51"/>
                </a:cubicBezTo>
                <a:close/>
                <a:moveTo>
                  <a:pt x="325" y="53"/>
                </a:moveTo>
                <a:cubicBezTo>
                  <a:pt x="325" y="54"/>
                  <a:pt x="325" y="53"/>
                  <a:pt x="325" y="53"/>
                </a:cubicBezTo>
                <a:close/>
                <a:moveTo>
                  <a:pt x="326" y="49"/>
                </a:moveTo>
                <a:cubicBezTo>
                  <a:pt x="327" y="50"/>
                  <a:pt x="328" y="49"/>
                  <a:pt x="329" y="49"/>
                </a:cubicBezTo>
                <a:cubicBezTo>
                  <a:pt x="329" y="51"/>
                  <a:pt x="328" y="51"/>
                  <a:pt x="326" y="49"/>
                </a:cubicBezTo>
                <a:close/>
                <a:moveTo>
                  <a:pt x="328" y="48"/>
                </a:moveTo>
                <a:cubicBezTo>
                  <a:pt x="328" y="49"/>
                  <a:pt x="327" y="47"/>
                  <a:pt x="328" y="48"/>
                </a:cubicBezTo>
                <a:close/>
                <a:moveTo>
                  <a:pt x="336" y="50"/>
                </a:moveTo>
                <a:cubicBezTo>
                  <a:pt x="335" y="50"/>
                  <a:pt x="334" y="50"/>
                  <a:pt x="332" y="50"/>
                </a:cubicBezTo>
                <a:cubicBezTo>
                  <a:pt x="334" y="48"/>
                  <a:pt x="340" y="50"/>
                  <a:pt x="336" y="50"/>
                </a:cubicBezTo>
                <a:close/>
                <a:moveTo>
                  <a:pt x="344" y="47"/>
                </a:moveTo>
                <a:cubicBezTo>
                  <a:pt x="343" y="47"/>
                  <a:pt x="350" y="46"/>
                  <a:pt x="350" y="47"/>
                </a:cubicBezTo>
                <a:cubicBezTo>
                  <a:pt x="350" y="49"/>
                  <a:pt x="343" y="47"/>
                  <a:pt x="344" y="47"/>
                </a:cubicBezTo>
                <a:close/>
                <a:moveTo>
                  <a:pt x="364" y="50"/>
                </a:moveTo>
                <a:cubicBezTo>
                  <a:pt x="364" y="51"/>
                  <a:pt x="361" y="50"/>
                  <a:pt x="360" y="50"/>
                </a:cubicBezTo>
                <a:cubicBezTo>
                  <a:pt x="358" y="49"/>
                  <a:pt x="380" y="49"/>
                  <a:pt x="380" y="49"/>
                </a:cubicBezTo>
                <a:cubicBezTo>
                  <a:pt x="378" y="50"/>
                  <a:pt x="364" y="48"/>
                  <a:pt x="364" y="50"/>
                </a:cubicBezTo>
                <a:close/>
                <a:moveTo>
                  <a:pt x="378" y="47"/>
                </a:moveTo>
                <a:cubicBezTo>
                  <a:pt x="379" y="47"/>
                  <a:pt x="379" y="47"/>
                  <a:pt x="380" y="47"/>
                </a:cubicBezTo>
                <a:cubicBezTo>
                  <a:pt x="382" y="48"/>
                  <a:pt x="378" y="47"/>
                  <a:pt x="378" y="47"/>
                </a:cubicBezTo>
                <a:close/>
                <a:moveTo>
                  <a:pt x="381" y="48"/>
                </a:moveTo>
                <a:cubicBezTo>
                  <a:pt x="381" y="47"/>
                  <a:pt x="387" y="49"/>
                  <a:pt x="387" y="48"/>
                </a:cubicBezTo>
                <a:cubicBezTo>
                  <a:pt x="386" y="49"/>
                  <a:pt x="381" y="49"/>
                  <a:pt x="381" y="48"/>
                </a:cubicBezTo>
                <a:close/>
                <a:moveTo>
                  <a:pt x="388" y="48"/>
                </a:moveTo>
                <a:cubicBezTo>
                  <a:pt x="389" y="48"/>
                  <a:pt x="390" y="48"/>
                  <a:pt x="390" y="49"/>
                </a:cubicBezTo>
                <a:cubicBezTo>
                  <a:pt x="390" y="49"/>
                  <a:pt x="388" y="49"/>
                  <a:pt x="388" y="48"/>
                </a:cubicBezTo>
                <a:close/>
                <a:moveTo>
                  <a:pt x="392" y="49"/>
                </a:moveTo>
                <a:cubicBezTo>
                  <a:pt x="393" y="48"/>
                  <a:pt x="395" y="48"/>
                  <a:pt x="395" y="48"/>
                </a:cubicBezTo>
                <a:cubicBezTo>
                  <a:pt x="394" y="48"/>
                  <a:pt x="393" y="49"/>
                  <a:pt x="392" y="49"/>
                </a:cubicBezTo>
                <a:close/>
                <a:moveTo>
                  <a:pt x="399" y="48"/>
                </a:moveTo>
                <a:cubicBezTo>
                  <a:pt x="399" y="47"/>
                  <a:pt x="402" y="48"/>
                  <a:pt x="402" y="48"/>
                </a:cubicBezTo>
                <a:cubicBezTo>
                  <a:pt x="401" y="49"/>
                  <a:pt x="399" y="49"/>
                  <a:pt x="399" y="48"/>
                </a:cubicBezTo>
                <a:close/>
                <a:moveTo>
                  <a:pt x="418" y="48"/>
                </a:moveTo>
                <a:cubicBezTo>
                  <a:pt x="418" y="47"/>
                  <a:pt x="417" y="47"/>
                  <a:pt x="418" y="48"/>
                </a:cubicBezTo>
                <a:close/>
                <a:moveTo>
                  <a:pt x="416" y="46"/>
                </a:moveTo>
                <a:cubicBezTo>
                  <a:pt x="416" y="46"/>
                  <a:pt x="419" y="45"/>
                  <a:pt x="419" y="45"/>
                </a:cubicBezTo>
                <a:cubicBezTo>
                  <a:pt x="418" y="46"/>
                  <a:pt x="417" y="46"/>
                  <a:pt x="416" y="46"/>
                </a:cubicBezTo>
                <a:close/>
                <a:moveTo>
                  <a:pt x="424" y="50"/>
                </a:moveTo>
                <a:cubicBezTo>
                  <a:pt x="421" y="50"/>
                  <a:pt x="424" y="50"/>
                  <a:pt x="424" y="50"/>
                </a:cubicBezTo>
                <a:close/>
                <a:moveTo>
                  <a:pt x="424" y="47"/>
                </a:moveTo>
                <a:cubicBezTo>
                  <a:pt x="424" y="47"/>
                  <a:pt x="424" y="47"/>
                  <a:pt x="424" y="47"/>
                </a:cubicBezTo>
                <a:cubicBezTo>
                  <a:pt x="424" y="47"/>
                  <a:pt x="424" y="47"/>
                  <a:pt x="424" y="47"/>
                </a:cubicBezTo>
                <a:close/>
                <a:moveTo>
                  <a:pt x="416" y="38"/>
                </a:moveTo>
                <a:cubicBezTo>
                  <a:pt x="415" y="38"/>
                  <a:pt x="415" y="38"/>
                  <a:pt x="414" y="38"/>
                </a:cubicBezTo>
                <a:cubicBezTo>
                  <a:pt x="414" y="38"/>
                  <a:pt x="416" y="37"/>
                  <a:pt x="416" y="38"/>
                </a:cubicBezTo>
                <a:close/>
                <a:moveTo>
                  <a:pt x="400" y="40"/>
                </a:moveTo>
                <a:cubicBezTo>
                  <a:pt x="399" y="40"/>
                  <a:pt x="399" y="40"/>
                  <a:pt x="399" y="40"/>
                </a:cubicBezTo>
                <a:cubicBezTo>
                  <a:pt x="399" y="40"/>
                  <a:pt x="399" y="40"/>
                  <a:pt x="399" y="40"/>
                </a:cubicBezTo>
                <a:cubicBezTo>
                  <a:pt x="398" y="40"/>
                  <a:pt x="398" y="40"/>
                  <a:pt x="398" y="40"/>
                </a:cubicBezTo>
                <a:cubicBezTo>
                  <a:pt x="398" y="39"/>
                  <a:pt x="399" y="39"/>
                  <a:pt x="400" y="40"/>
                </a:cubicBezTo>
                <a:close/>
                <a:moveTo>
                  <a:pt x="394" y="39"/>
                </a:moveTo>
                <a:cubicBezTo>
                  <a:pt x="393" y="40"/>
                  <a:pt x="392" y="40"/>
                  <a:pt x="391" y="40"/>
                </a:cubicBezTo>
                <a:cubicBezTo>
                  <a:pt x="392" y="39"/>
                  <a:pt x="393" y="39"/>
                  <a:pt x="394" y="39"/>
                </a:cubicBezTo>
                <a:close/>
                <a:moveTo>
                  <a:pt x="388" y="39"/>
                </a:moveTo>
                <a:cubicBezTo>
                  <a:pt x="389" y="39"/>
                  <a:pt x="389" y="39"/>
                  <a:pt x="390" y="40"/>
                </a:cubicBezTo>
                <a:cubicBezTo>
                  <a:pt x="390" y="40"/>
                  <a:pt x="387" y="39"/>
                  <a:pt x="388" y="39"/>
                </a:cubicBezTo>
                <a:close/>
                <a:moveTo>
                  <a:pt x="387" y="39"/>
                </a:moveTo>
                <a:cubicBezTo>
                  <a:pt x="386" y="39"/>
                  <a:pt x="382" y="40"/>
                  <a:pt x="382" y="39"/>
                </a:cubicBezTo>
                <a:cubicBezTo>
                  <a:pt x="382" y="38"/>
                  <a:pt x="387" y="39"/>
                  <a:pt x="387" y="39"/>
                </a:cubicBezTo>
                <a:close/>
                <a:moveTo>
                  <a:pt x="380" y="37"/>
                </a:moveTo>
                <a:cubicBezTo>
                  <a:pt x="381" y="38"/>
                  <a:pt x="381" y="38"/>
                  <a:pt x="380" y="38"/>
                </a:cubicBezTo>
                <a:cubicBezTo>
                  <a:pt x="378" y="37"/>
                  <a:pt x="378" y="37"/>
                  <a:pt x="380" y="37"/>
                </a:cubicBezTo>
                <a:close/>
                <a:moveTo>
                  <a:pt x="380" y="39"/>
                </a:moveTo>
                <a:cubicBezTo>
                  <a:pt x="379" y="40"/>
                  <a:pt x="365" y="39"/>
                  <a:pt x="365" y="40"/>
                </a:cubicBezTo>
                <a:cubicBezTo>
                  <a:pt x="365" y="41"/>
                  <a:pt x="363" y="41"/>
                  <a:pt x="362" y="40"/>
                </a:cubicBezTo>
                <a:cubicBezTo>
                  <a:pt x="360" y="39"/>
                  <a:pt x="381" y="39"/>
                  <a:pt x="380" y="39"/>
                </a:cubicBezTo>
                <a:close/>
                <a:moveTo>
                  <a:pt x="353" y="38"/>
                </a:moveTo>
                <a:cubicBezTo>
                  <a:pt x="353" y="39"/>
                  <a:pt x="346" y="38"/>
                  <a:pt x="347" y="38"/>
                </a:cubicBezTo>
                <a:cubicBezTo>
                  <a:pt x="347" y="38"/>
                  <a:pt x="353" y="37"/>
                  <a:pt x="353" y="38"/>
                </a:cubicBezTo>
                <a:close/>
                <a:moveTo>
                  <a:pt x="340" y="40"/>
                </a:moveTo>
                <a:cubicBezTo>
                  <a:pt x="339" y="41"/>
                  <a:pt x="338" y="41"/>
                  <a:pt x="336" y="41"/>
                </a:cubicBezTo>
                <a:cubicBezTo>
                  <a:pt x="337" y="39"/>
                  <a:pt x="344" y="40"/>
                  <a:pt x="340" y="40"/>
                </a:cubicBezTo>
                <a:close/>
                <a:moveTo>
                  <a:pt x="332" y="39"/>
                </a:moveTo>
                <a:cubicBezTo>
                  <a:pt x="332" y="40"/>
                  <a:pt x="332" y="37"/>
                  <a:pt x="332" y="39"/>
                </a:cubicBezTo>
                <a:close/>
                <a:moveTo>
                  <a:pt x="333" y="40"/>
                </a:moveTo>
                <a:cubicBezTo>
                  <a:pt x="333" y="41"/>
                  <a:pt x="333" y="41"/>
                  <a:pt x="331" y="40"/>
                </a:cubicBezTo>
                <a:cubicBezTo>
                  <a:pt x="331" y="40"/>
                  <a:pt x="332" y="39"/>
                  <a:pt x="333" y="40"/>
                </a:cubicBezTo>
                <a:close/>
                <a:moveTo>
                  <a:pt x="325" y="40"/>
                </a:moveTo>
                <a:cubicBezTo>
                  <a:pt x="324" y="41"/>
                  <a:pt x="324" y="41"/>
                  <a:pt x="323" y="40"/>
                </a:cubicBezTo>
                <a:cubicBezTo>
                  <a:pt x="323" y="40"/>
                  <a:pt x="324" y="40"/>
                  <a:pt x="325" y="40"/>
                </a:cubicBezTo>
                <a:close/>
                <a:moveTo>
                  <a:pt x="322" y="41"/>
                </a:moveTo>
                <a:cubicBezTo>
                  <a:pt x="321" y="41"/>
                  <a:pt x="321" y="42"/>
                  <a:pt x="321" y="42"/>
                </a:cubicBezTo>
                <a:cubicBezTo>
                  <a:pt x="321" y="42"/>
                  <a:pt x="321" y="42"/>
                  <a:pt x="321" y="42"/>
                </a:cubicBezTo>
                <a:cubicBezTo>
                  <a:pt x="321" y="41"/>
                  <a:pt x="322" y="41"/>
                  <a:pt x="322" y="41"/>
                </a:cubicBezTo>
                <a:close/>
                <a:moveTo>
                  <a:pt x="320" y="39"/>
                </a:moveTo>
                <a:cubicBezTo>
                  <a:pt x="319" y="40"/>
                  <a:pt x="320" y="39"/>
                  <a:pt x="320" y="39"/>
                </a:cubicBezTo>
                <a:close/>
                <a:moveTo>
                  <a:pt x="312" y="41"/>
                </a:moveTo>
                <a:cubicBezTo>
                  <a:pt x="311" y="42"/>
                  <a:pt x="311" y="42"/>
                  <a:pt x="310" y="41"/>
                </a:cubicBezTo>
                <a:cubicBezTo>
                  <a:pt x="311" y="41"/>
                  <a:pt x="312" y="41"/>
                  <a:pt x="312" y="41"/>
                </a:cubicBezTo>
                <a:close/>
                <a:moveTo>
                  <a:pt x="309" y="40"/>
                </a:moveTo>
                <a:cubicBezTo>
                  <a:pt x="308" y="41"/>
                  <a:pt x="309" y="40"/>
                  <a:pt x="309" y="40"/>
                </a:cubicBezTo>
                <a:close/>
                <a:moveTo>
                  <a:pt x="309" y="43"/>
                </a:moveTo>
                <a:cubicBezTo>
                  <a:pt x="309" y="44"/>
                  <a:pt x="309" y="41"/>
                  <a:pt x="309" y="43"/>
                </a:cubicBezTo>
                <a:close/>
                <a:moveTo>
                  <a:pt x="301" y="41"/>
                </a:moveTo>
                <a:cubicBezTo>
                  <a:pt x="300" y="41"/>
                  <a:pt x="299" y="41"/>
                  <a:pt x="298" y="41"/>
                </a:cubicBezTo>
                <a:cubicBezTo>
                  <a:pt x="299" y="40"/>
                  <a:pt x="300" y="40"/>
                  <a:pt x="301" y="41"/>
                </a:cubicBezTo>
                <a:close/>
                <a:moveTo>
                  <a:pt x="298" y="42"/>
                </a:moveTo>
                <a:cubicBezTo>
                  <a:pt x="298" y="44"/>
                  <a:pt x="297" y="40"/>
                  <a:pt x="298" y="42"/>
                </a:cubicBezTo>
                <a:close/>
                <a:moveTo>
                  <a:pt x="296" y="45"/>
                </a:moveTo>
                <a:cubicBezTo>
                  <a:pt x="296" y="46"/>
                  <a:pt x="296" y="44"/>
                  <a:pt x="296" y="45"/>
                </a:cubicBezTo>
                <a:close/>
                <a:moveTo>
                  <a:pt x="294" y="44"/>
                </a:moveTo>
                <a:cubicBezTo>
                  <a:pt x="294" y="45"/>
                  <a:pt x="294" y="43"/>
                  <a:pt x="294" y="44"/>
                </a:cubicBezTo>
                <a:close/>
                <a:moveTo>
                  <a:pt x="281" y="47"/>
                </a:moveTo>
                <a:cubicBezTo>
                  <a:pt x="278" y="49"/>
                  <a:pt x="281" y="47"/>
                  <a:pt x="281" y="47"/>
                </a:cubicBezTo>
                <a:close/>
                <a:moveTo>
                  <a:pt x="131" y="60"/>
                </a:moveTo>
                <a:cubicBezTo>
                  <a:pt x="141" y="59"/>
                  <a:pt x="152" y="58"/>
                  <a:pt x="163" y="57"/>
                </a:cubicBezTo>
                <a:cubicBezTo>
                  <a:pt x="167" y="57"/>
                  <a:pt x="172" y="57"/>
                  <a:pt x="176" y="57"/>
                </a:cubicBezTo>
                <a:cubicBezTo>
                  <a:pt x="206" y="55"/>
                  <a:pt x="235" y="51"/>
                  <a:pt x="265" y="49"/>
                </a:cubicBezTo>
                <a:cubicBezTo>
                  <a:pt x="276" y="49"/>
                  <a:pt x="287" y="47"/>
                  <a:pt x="298" y="46"/>
                </a:cubicBezTo>
                <a:cubicBezTo>
                  <a:pt x="300" y="46"/>
                  <a:pt x="304" y="46"/>
                  <a:pt x="308" y="46"/>
                </a:cubicBezTo>
                <a:cubicBezTo>
                  <a:pt x="311" y="46"/>
                  <a:pt x="313" y="45"/>
                  <a:pt x="315" y="45"/>
                </a:cubicBezTo>
                <a:cubicBezTo>
                  <a:pt x="319" y="45"/>
                  <a:pt x="323" y="44"/>
                  <a:pt x="327" y="44"/>
                </a:cubicBezTo>
                <a:cubicBezTo>
                  <a:pt x="328" y="44"/>
                  <a:pt x="328" y="44"/>
                  <a:pt x="328" y="44"/>
                </a:cubicBezTo>
                <a:cubicBezTo>
                  <a:pt x="327" y="44"/>
                  <a:pt x="327" y="44"/>
                  <a:pt x="327" y="44"/>
                </a:cubicBezTo>
                <a:cubicBezTo>
                  <a:pt x="328" y="44"/>
                  <a:pt x="328" y="44"/>
                  <a:pt x="329" y="44"/>
                </a:cubicBezTo>
                <a:cubicBezTo>
                  <a:pt x="334" y="44"/>
                  <a:pt x="339" y="44"/>
                  <a:pt x="343" y="44"/>
                </a:cubicBezTo>
                <a:cubicBezTo>
                  <a:pt x="343" y="44"/>
                  <a:pt x="344" y="44"/>
                  <a:pt x="344" y="44"/>
                </a:cubicBezTo>
                <a:cubicBezTo>
                  <a:pt x="350" y="44"/>
                  <a:pt x="356" y="44"/>
                  <a:pt x="360" y="43"/>
                </a:cubicBezTo>
                <a:cubicBezTo>
                  <a:pt x="362" y="43"/>
                  <a:pt x="364" y="43"/>
                  <a:pt x="364" y="43"/>
                </a:cubicBezTo>
                <a:cubicBezTo>
                  <a:pt x="367" y="43"/>
                  <a:pt x="383" y="40"/>
                  <a:pt x="385" y="42"/>
                </a:cubicBezTo>
                <a:cubicBezTo>
                  <a:pt x="384" y="42"/>
                  <a:pt x="384" y="42"/>
                  <a:pt x="383" y="42"/>
                </a:cubicBezTo>
                <a:cubicBezTo>
                  <a:pt x="388" y="43"/>
                  <a:pt x="393" y="43"/>
                  <a:pt x="399" y="44"/>
                </a:cubicBezTo>
                <a:cubicBezTo>
                  <a:pt x="399" y="44"/>
                  <a:pt x="398" y="44"/>
                  <a:pt x="398" y="44"/>
                </a:cubicBezTo>
                <a:cubicBezTo>
                  <a:pt x="398" y="45"/>
                  <a:pt x="400" y="44"/>
                  <a:pt x="402" y="44"/>
                </a:cubicBezTo>
                <a:cubicBezTo>
                  <a:pt x="407" y="44"/>
                  <a:pt x="412" y="44"/>
                  <a:pt x="417" y="44"/>
                </a:cubicBezTo>
                <a:cubicBezTo>
                  <a:pt x="419" y="44"/>
                  <a:pt x="429" y="44"/>
                  <a:pt x="436" y="43"/>
                </a:cubicBezTo>
                <a:cubicBezTo>
                  <a:pt x="439" y="43"/>
                  <a:pt x="440" y="42"/>
                  <a:pt x="440" y="42"/>
                </a:cubicBezTo>
                <a:cubicBezTo>
                  <a:pt x="440" y="43"/>
                  <a:pt x="437" y="43"/>
                  <a:pt x="435" y="43"/>
                </a:cubicBezTo>
                <a:cubicBezTo>
                  <a:pt x="434" y="44"/>
                  <a:pt x="423" y="44"/>
                  <a:pt x="418" y="44"/>
                </a:cubicBezTo>
                <a:cubicBezTo>
                  <a:pt x="397" y="45"/>
                  <a:pt x="377" y="45"/>
                  <a:pt x="356" y="46"/>
                </a:cubicBezTo>
                <a:cubicBezTo>
                  <a:pt x="328" y="48"/>
                  <a:pt x="300" y="48"/>
                  <a:pt x="273" y="50"/>
                </a:cubicBezTo>
                <a:cubicBezTo>
                  <a:pt x="239" y="52"/>
                  <a:pt x="206" y="54"/>
                  <a:pt x="172" y="57"/>
                </a:cubicBezTo>
                <a:cubicBezTo>
                  <a:pt x="170" y="57"/>
                  <a:pt x="168" y="58"/>
                  <a:pt x="166" y="58"/>
                </a:cubicBezTo>
                <a:cubicBezTo>
                  <a:pt x="162" y="58"/>
                  <a:pt x="158" y="59"/>
                  <a:pt x="154" y="59"/>
                </a:cubicBezTo>
                <a:cubicBezTo>
                  <a:pt x="148" y="59"/>
                  <a:pt x="141" y="59"/>
                  <a:pt x="140" y="60"/>
                </a:cubicBezTo>
                <a:cubicBezTo>
                  <a:pt x="139" y="60"/>
                  <a:pt x="143" y="60"/>
                  <a:pt x="145" y="60"/>
                </a:cubicBezTo>
                <a:cubicBezTo>
                  <a:pt x="142" y="60"/>
                  <a:pt x="139" y="61"/>
                  <a:pt x="136" y="61"/>
                </a:cubicBezTo>
                <a:cubicBezTo>
                  <a:pt x="134" y="61"/>
                  <a:pt x="132" y="61"/>
                  <a:pt x="130" y="60"/>
                </a:cubicBezTo>
                <a:cubicBezTo>
                  <a:pt x="130" y="60"/>
                  <a:pt x="131" y="60"/>
                  <a:pt x="131" y="60"/>
                </a:cubicBezTo>
                <a:close/>
                <a:moveTo>
                  <a:pt x="128" y="61"/>
                </a:moveTo>
                <a:cubicBezTo>
                  <a:pt x="129" y="61"/>
                  <a:pt x="129" y="61"/>
                  <a:pt x="129" y="62"/>
                </a:cubicBezTo>
                <a:cubicBezTo>
                  <a:pt x="129" y="62"/>
                  <a:pt x="127" y="61"/>
                  <a:pt x="124" y="61"/>
                </a:cubicBezTo>
                <a:cubicBezTo>
                  <a:pt x="126" y="61"/>
                  <a:pt x="127" y="61"/>
                  <a:pt x="128" y="61"/>
                </a:cubicBezTo>
                <a:close/>
                <a:moveTo>
                  <a:pt x="257" y="41"/>
                </a:moveTo>
                <a:cubicBezTo>
                  <a:pt x="256" y="39"/>
                  <a:pt x="257" y="41"/>
                  <a:pt x="257" y="41"/>
                </a:cubicBezTo>
                <a:close/>
                <a:moveTo>
                  <a:pt x="254" y="41"/>
                </a:moveTo>
                <a:cubicBezTo>
                  <a:pt x="255" y="43"/>
                  <a:pt x="254" y="39"/>
                  <a:pt x="254" y="41"/>
                </a:cubicBezTo>
                <a:close/>
                <a:moveTo>
                  <a:pt x="240" y="41"/>
                </a:moveTo>
                <a:cubicBezTo>
                  <a:pt x="243" y="40"/>
                  <a:pt x="242" y="41"/>
                  <a:pt x="243" y="42"/>
                </a:cubicBezTo>
                <a:cubicBezTo>
                  <a:pt x="243" y="43"/>
                  <a:pt x="240" y="42"/>
                  <a:pt x="240" y="41"/>
                </a:cubicBezTo>
                <a:close/>
                <a:moveTo>
                  <a:pt x="202" y="45"/>
                </a:moveTo>
                <a:cubicBezTo>
                  <a:pt x="200" y="45"/>
                  <a:pt x="199" y="45"/>
                  <a:pt x="197" y="46"/>
                </a:cubicBezTo>
                <a:cubicBezTo>
                  <a:pt x="197" y="46"/>
                  <a:pt x="193" y="46"/>
                  <a:pt x="192" y="46"/>
                </a:cubicBezTo>
                <a:cubicBezTo>
                  <a:pt x="193" y="46"/>
                  <a:pt x="200" y="45"/>
                  <a:pt x="202" y="45"/>
                </a:cubicBezTo>
                <a:close/>
                <a:moveTo>
                  <a:pt x="183" y="45"/>
                </a:moveTo>
                <a:cubicBezTo>
                  <a:pt x="183" y="48"/>
                  <a:pt x="183" y="45"/>
                  <a:pt x="183" y="45"/>
                </a:cubicBezTo>
                <a:close/>
                <a:moveTo>
                  <a:pt x="177" y="46"/>
                </a:moveTo>
                <a:cubicBezTo>
                  <a:pt x="177" y="47"/>
                  <a:pt x="177" y="45"/>
                  <a:pt x="177" y="46"/>
                </a:cubicBezTo>
                <a:close/>
                <a:moveTo>
                  <a:pt x="165" y="47"/>
                </a:moveTo>
                <a:cubicBezTo>
                  <a:pt x="165" y="48"/>
                  <a:pt x="164" y="48"/>
                  <a:pt x="163" y="48"/>
                </a:cubicBezTo>
                <a:cubicBezTo>
                  <a:pt x="164" y="47"/>
                  <a:pt x="165" y="47"/>
                  <a:pt x="165" y="47"/>
                </a:cubicBezTo>
                <a:close/>
                <a:moveTo>
                  <a:pt x="238" y="34"/>
                </a:moveTo>
                <a:cubicBezTo>
                  <a:pt x="238" y="35"/>
                  <a:pt x="238" y="33"/>
                  <a:pt x="238" y="34"/>
                </a:cubicBezTo>
                <a:close/>
                <a:moveTo>
                  <a:pt x="222" y="36"/>
                </a:moveTo>
                <a:cubicBezTo>
                  <a:pt x="222" y="38"/>
                  <a:pt x="222" y="36"/>
                  <a:pt x="222" y="36"/>
                </a:cubicBezTo>
                <a:close/>
                <a:moveTo>
                  <a:pt x="202" y="37"/>
                </a:moveTo>
                <a:cubicBezTo>
                  <a:pt x="201" y="37"/>
                  <a:pt x="199" y="37"/>
                  <a:pt x="199" y="37"/>
                </a:cubicBezTo>
                <a:cubicBezTo>
                  <a:pt x="199" y="37"/>
                  <a:pt x="203" y="36"/>
                  <a:pt x="202" y="37"/>
                </a:cubicBezTo>
                <a:close/>
                <a:moveTo>
                  <a:pt x="179" y="40"/>
                </a:moveTo>
                <a:cubicBezTo>
                  <a:pt x="179" y="40"/>
                  <a:pt x="177" y="39"/>
                  <a:pt x="179" y="40"/>
                </a:cubicBezTo>
                <a:close/>
                <a:moveTo>
                  <a:pt x="407" y="9"/>
                </a:moveTo>
                <a:cubicBezTo>
                  <a:pt x="407" y="9"/>
                  <a:pt x="407" y="9"/>
                  <a:pt x="407" y="9"/>
                </a:cubicBezTo>
                <a:cubicBezTo>
                  <a:pt x="407" y="9"/>
                  <a:pt x="407" y="9"/>
                  <a:pt x="407" y="9"/>
                </a:cubicBezTo>
                <a:cubicBezTo>
                  <a:pt x="407" y="9"/>
                  <a:pt x="407" y="9"/>
                  <a:pt x="407" y="9"/>
                </a:cubicBezTo>
                <a:close/>
                <a:moveTo>
                  <a:pt x="418" y="16"/>
                </a:moveTo>
                <a:cubicBezTo>
                  <a:pt x="417" y="16"/>
                  <a:pt x="415" y="16"/>
                  <a:pt x="418" y="16"/>
                </a:cubicBezTo>
                <a:close/>
                <a:moveTo>
                  <a:pt x="415" y="11"/>
                </a:moveTo>
                <a:cubicBezTo>
                  <a:pt x="415" y="12"/>
                  <a:pt x="415" y="11"/>
                  <a:pt x="415" y="11"/>
                </a:cubicBezTo>
                <a:close/>
                <a:moveTo>
                  <a:pt x="411" y="12"/>
                </a:moveTo>
                <a:cubicBezTo>
                  <a:pt x="408" y="14"/>
                  <a:pt x="411" y="11"/>
                  <a:pt x="411" y="12"/>
                </a:cubicBezTo>
                <a:close/>
                <a:moveTo>
                  <a:pt x="407" y="13"/>
                </a:moveTo>
                <a:cubicBezTo>
                  <a:pt x="414" y="13"/>
                  <a:pt x="420" y="13"/>
                  <a:pt x="420" y="12"/>
                </a:cubicBezTo>
                <a:cubicBezTo>
                  <a:pt x="419" y="13"/>
                  <a:pt x="417" y="13"/>
                  <a:pt x="416" y="13"/>
                </a:cubicBezTo>
                <a:cubicBezTo>
                  <a:pt x="416" y="13"/>
                  <a:pt x="416" y="14"/>
                  <a:pt x="416" y="14"/>
                </a:cubicBezTo>
                <a:cubicBezTo>
                  <a:pt x="415" y="15"/>
                  <a:pt x="411" y="15"/>
                  <a:pt x="407" y="15"/>
                </a:cubicBezTo>
                <a:cubicBezTo>
                  <a:pt x="407" y="14"/>
                  <a:pt x="407" y="13"/>
                  <a:pt x="407" y="13"/>
                </a:cubicBezTo>
                <a:close/>
                <a:moveTo>
                  <a:pt x="406" y="14"/>
                </a:moveTo>
                <a:cubicBezTo>
                  <a:pt x="406" y="14"/>
                  <a:pt x="406" y="14"/>
                  <a:pt x="406" y="14"/>
                </a:cubicBezTo>
                <a:cubicBezTo>
                  <a:pt x="406" y="14"/>
                  <a:pt x="406" y="14"/>
                  <a:pt x="406" y="14"/>
                </a:cubicBezTo>
                <a:cubicBezTo>
                  <a:pt x="406" y="13"/>
                  <a:pt x="406" y="13"/>
                  <a:pt x="406" y="13"/>
                </a:cubicBezTo>
                <a:cubicBezTo>
                  <a:pt x="406" y="13"/>
                  <a:pt x="406" y="13"/>
                  <a:pt x="407" y="13"/>
                </a:cubicBezTo>
                <a:cubicBezTo>
                  <a:pt x="406" y="15"/>
                  <a:pt x="406" y="15"/>
                  <a:pt x="406" y="15"/>
                </a:cubicBezTo>
                <a:cubicBezTo>
                  <a:pt x="406" y="15"/>
                  <a:pt x="406" y="15"/>
                  <a:pt x="406" y="15"/>
                </a:cubicBezTo>
                <a:cubicBezTo>
                  <a:pt x="406" y="14"/>
                  <a:pt x="406" y="14"/>
                  <a:pt x="406" y="14"/>
                </a:cubicBezTo>
                <a:close/>
                <a:moveTo>
                  <a:pt x="406" y="13"/>
                </a:moveTo>
                <a:cubicBezTo>
                  <a:pt x="406" y="13"/>
                  <a:pt x="406" y="13"/>
                  <a:pt x="406" y="13"/>
                </a:cubicBezTo>
                <a:cubicBezTo>
                  <a:pt x="406" y="13"/>
                  <a:pt x="406" y="13"/>
                  <a:pt x="406" y="14"/>
                </a:cubicBezTo>
                <a:cubicBezTo>
                  <a:pt x="405" y="14"/>
                  <a:pt x="405" y="14"/>
                  <a:pt x="405" y="14"/>
                </a:cubicBezTo>
                <a:cubicBezTo>
                  <a:pt x="406" y="13"/>
                  <a:pt x="406" y="13"/>
                  <a:pt x="406" y="13"/>
                </a:cubicBezTo>
                <a:close/>
                <a:moveTo>
                  <a:pt x="405" y="14"/>
                </a:moveTo>
                <a:cubicBezTo>
                  <a:pt x="406" y="14"/>
                  <a:pt x="406" y="14"/>
                  <a:pt x="406" y="14"/>
                </a:cubicBezTo>
                <a:cubicBezTo>
                  <a:pt x="406" y="14"/>
                  <a:pt x="406" y="14"/>
                  <a:pt x="405" y="14"/>
                </a:cubicBezTo>
                <a:cubicBezTo>
                  <a:pt x="405" y="14"/>
                  <a:pt x="405" y="14"/>
                  <a:pt x="405" y="14"/>
                </a:cubicBezTo>
                <a:cubicBezTo>
                  <a:pt x="405" y="14"/>
                  <a:pt x="405" y="14"/>
                  <a:pt x="405" y="14"/>
                </a:cubicBezTo>
                <a:close/>
                <a:moveTo>
                  <a:pt x="405" y="13"/>
                </a:moveTo>
                <a:cubicBezTo>
                  <a:pt x="405" y="13"/>
                  <a:pt x="405" y="13"/>
                  <a:pt x="405" y="13"/>
                </a:cubicBezTo>
                <a:cubicBezTo>
                  <a:pt x="405" y="13"/>
                  <a:pt x="405" y="13"/>
                  <a:pt x="405" y="14"/>
                </a:cubicBezTo>
                <a:cubicBezTo>
                  <a:pt x="405" y="14"/>
                  <a:pt x="405" y="14"/>
                  <a:pt x="405" y="14"/>
                </a:cubicBezTo>
                <a:cubicBezTo>
                  <a:pt x="405" y="13"/>
                  <a:pt x="405" y="13"/>
                  <a:pt x="405" y="13"/>
                </a:cubicBezTo>
                <a:close/>
                <a:moveTo>
                  <a:pt x="405" y="14"/>
                </a:moveTo>
                <a:cubicBezTo>
                  <a:pt x="405" y="14"/>
                  <a:pt x="405" y="14"/>
                  <a:pt x="405" y="14"/>
                </a:cubicBezTo>
                <a:cubicBezTo>
                  <a:pt x="405" y="14"/>
                  <a:pt x="405" y="14"/>
                  <a:pt x="405" y="14"/>
                </a:cubicBezTo>
                <a:cubicBezTo>
                  <a:pt x="405" y="14"/>
                  <a:pt x="405" y="14"/>
                  <a:pt x="405" y="14"/>
                </a:cubicBezTo>
                <a:cubicBezTo>
                  <a:pt x="405" y="14"/>
                  <a:pt x="405" y="14"/>
                  <a:pt x="405" y="14"/>
                </a:cubicBezTo>
                <a:close/>
                <a:moveTo>
                  <a:pt x="392" y="15"/>
                </a:moveTo>
                <a:cubicBezTo>
                  <a:pt x="392" y="16"/>
                  <a:pt x="392" y="14"/>
                  <a:pt x="392" y="15"/>
                </a:cubicBezTo>
                <a:close/>
                <a:moveTo>
                  <a:pt x="387" y="8"/>
                </a:moveTo>
                <a:cubicBezTo>
                  <a:pt x="386" y="8"/>
                  <a:pt x="386" y="8"/>
                  <a:pt x="385" y="8"/>
                </a:cubicBezTo>
                <a:cubicBezTo>
                  <a:pt x="385" y="8"/>
                  <a:pt x="387" y="7"/>
                  <a:pt x="387" y="8"/>
                </a:cubicBezTo>
                <a:close/>
                <a:moveTo>
                  <a:pt x="386" y="18"/>
                </a:moveTo>
                <a:cubicBezTo>
                  <a:pt x="386" y="18"/>
                  <a:pt x="386" y="18"/>
                  <a:pt x="386" y="18"/>
                </a:cubicBezTo>
                <a:cubicBezTo>
                  <a:pt x="385" y="18"/>
                  <a:pt x="383" y="18"/>
                  <a:pt x="383" y="18"/>
                </a:cubicBezTo>
                <a:cubicBezTo>
                  <a:pt x="383" y="16"/>
                  <a:pt x="385" y="17"/>
                  <a:pt x="386" y="18"/>
                </a:cubicBezTo>
                <a:close/>
                <a:moveTo>
                  <a:pt x="143" y="45"/>
                </a:moveTo>
                <a:cubicBezTo>
                  <a:pt x="140" y="45"/>
                  <a:pt x="138" y="45"/>
                  <a:pt x="136" y="45"/>
                </a:cubicBezTo>
                <a:cubicBezTo>
                  <a:pt x="140" y="44"/>
                  <a:pt x="143" y="44"/>
                  <a:pt x="143" y="44"/>
                </a:cubicBezTo>
                <a:cubicBezTo>
                  <a:pt x="143" y="44"/>
                  <a:pt x="143" y="45"/>
                  <a:pt x="143" y="45"/>
                </a:cubicBezTo>
                <a:close/>
                <a:moveTo>
                  <a:pt x="144" y="42"/>
                </a:moveTo>
                <a:cubicBezTo>
                  <a:pt x="143" y="42"/>
                  <a:pt x="146" y="42"/>
                  <a:pt x="146" y="43"/>
                </a:cubicBezTo>
                <a:cubicBezTo>
                  <a:pt x="146" y="43"/>
                  <a:pt x="144" y="43"/>
                  <a:pt x="144" y="42"/>
                </a:cubicBezTo>
                <a:close/>
                <a:moveTo>
                  <a:pt x="149" y="42"/>
                </a:moveTo>
                <a:cubicBezTo>
                  <a:pt x="150" y="42"/>
                  <a:pt x="150" y="42"/>
                  <a:pt x="150" y="43"/>
                </a:cubicBezTo>
                <a:cubicBezTo>
                  <a:pt x="149" y="46"/>
                  <a:pt x="148" y="42"/>
                  <a:pt x="149" y="42"/>
                </a:cubicBezTo>
                <a:close/>
                <a:moveTo>
                  <a:pt x="162" y="43"/>
                </a:moveTo>
                <a:cubicBezTo>
                  <a:pt x="162" y="44"/>
                  <a:pt x="162" y="42"/>
                  <a:pt x="162" y="43"/>
                </a:cubicBezTo>
                <a:close/>
                <a:moveTo>
                  <a:pt x="163" y="40"/>
                </a:moveTo>
                <a:cubicBezTo>
                  <a:pt x="164" y="41"/>
                  <a:pt x="161" y="39"/>
                  <a:pt x="163" y="40"/>
                </a:cubicBezTo>
                <a:close/>
                <a:moveTo>
                  <a:pt x="165" y="40"/>
                </a:moveTo>
                <a:cubicBezTo>
                  <a:pt x="165" y="40"/>
                  <a:pt x="166" y="40"/>
                  <a:pt x="167" y="40"/>
                </a:cubicBezTo>
                <a:cubicBezTo>
                  <a:pt x="166" y="40"/>
                  <a:pt x="165" y="40"/>
                  <a:pt x="165" y="40"/>
                </a:cubicBezTo>
                <a:close/>
                <a:moveTo>
                  <a:pt x="271" y="27"/>
                </a:moveTo>
                <a:cubicBezTo>
                  <a:pt x="269" y="28"/>
                  <a:pt x="271" y="27"/>
                  <a:pt x="271" y="27"/>
                </a:cubicBezTo>
                <a:close/>
                <a:moveTo>
                  <a:pt x="283" y="23"/>
                </a:moveTo>
                <a:cubicBezTo>
                  <a:pt x="283" y="24"/>
                  <a:pt x="283" y="22"/>
                  <a:pt x="283" y="23"/>
                </a:cubicBezTo>
                <a:close/>
                <a:moveTo>
                  <a:pt x="290" y="22"/>
                </a:moveTo>
                <a:cubicBezTo>
                  <a:pt x="290" y="22"/>
                  <a:pt x="290" y="21"/>
                  <a:pt x="290" y="22"/>
                </a:cubicBezTo>
                <a:close/>
                <a:moveTo>
                  <a:pt x="288" y="20"/>
                </a:moveTo>
                <a:cubicBezTo>
                  <a:pt x="289" y="20"/>
                  <a:pt x="290" y="20"/>
                  <a:pt x="291" y="20"/>
                </a:cubicBezTo>
                <a:cubicBezTo>
                  <a:pt x="290" y="21"/>
                  <a:pt x="289" y="21"/>
                  <a:pt x="288" y="20"/>
                </a:cubicBezTo>
                <a:close/>
                <a:moveTo>
                  <a:pt x="294" y="22"/>
                </a:moveTo>
                <a:cubicBezTo>
                  <a:pt x="294" y="24"/>
                  <a:pt x="294" y="21"/>
                  <a:pt x="294" y="22"/>
                </a:cubicBezTo>
                <a:close/>
                <a:moveTo>
                  <a:pt x="299" y="19"/>
                </a:moveTo>
                <a:cubicBezTo>
                  <a:pt x="298" y="20"/>
                  <a:pt x="298" y="19"/>
                  <a:pt x="299" y="19"/>
                </a:cubicBezTo>
                <a:close/>
                <a:moveTo>
                  <a:pt x="299" y="21"/>
                </a:moveTo>
                <a:cubicBezTo>
                  <a:pt x="300" y="20"/>
                  <a:pt x="301" y="20"/>
                  <a:pt x="301" y="21"/>
                </a:cubicBezTo>
                <a:cubicBezTo>
                  <a:pt x="300" y="21"/>
                  <a:pt x="300" y="21"/>
                  <a:pt x="299" y="21"/>
                </a:cubicBezTo>
                <a:close/>
                <a:moveTo>
                  <a:pt x="309" y="19"/>
                </a:moveTo>
                <a:cubicBezTo>
                  <a:pt x="308" y="20"/>
                  <a:pt x="309" y="19"/>
                  <a:pt x="309" y="19"/>
                </a:cubicBezTo>
                <a:close/>
                <a:moveTo>
                  <a:pt x="309" y="23"/>
                </a:moveTo>
                <a:cubicBezTo>
                  <a:pt x="309" y="23"/>
                  <a:pt x="308" y="22"/>
                  <a:pt x="309" y="23"/>
                </a:cubicBezTo>
                <a:close/>
                <a:moveTo>
                  <a:pt x="310" y="20"/>
                </a:moveTo>
                <a:cubicBezTo>
                  <a:pt x="308" y="23"/>
                  <a:pt x="311" y="20"/>
                  <a:pt x="310" y="20"/>
                </a:cubicBezTo>
                <a:close/>
                <a:moveTo>
                  <a:pt x="313" y="20"/>
                </a:moveTo>
                <a:cubicBezTo>
                  <a:pt x="312" y="20"/>
                  <a:pt x="310" y="19"/>
                  <a:pt x="313" y="20"/>
                </a:cubicBezTo>
                <a:close/>
                <a:moveTo>
                  <a:pt x="316" y="21"/>
                </a:moveTo>
                <a:cubicBezTo>
                  <a:pt x="316" y="22"/>
                  <a:pt x="316" y="20"/>
                  <a:pt x="316" y="21"/>
                </a:cubicBezTo>
                <a:close/>
                <a:moveTo>
                  <a:pt x="319" y="19"/>
                </a:moveTo>
                <a:cubicBezTo>
                  <a:pt x="319" y="20"/>
                  <a:pt x="321" y="19"/>
                  <a:pt x="321" y="19"/>
                </a:cubicBezTo>
                <a:cubicBezTo>
                  <a:pt x="322" y="21"/>
                  <a:pt x="321" y="21"/>
                  <a:pt x="319" y="19"/>
                </a:cubicBezTo>
                <a:close/>
                <a:moveTo>
                  <a:pt x="328" y="20"/>
                </a:moveTo>
                <a:cubicBezTo>
                  <a:pt x="327" y="20"/>
                  <a:pt x="326" y="20"/>
                  <a:pt x="325" y="20"/>
                </a:cubicBezTo>
                <a:cubicBezTo>
                  <a:pt x="325" y="18"/>
                  <a:pt x="331" y="20"/>
                  <a:pt x="328" y="20"/>
                </a:cubicBezTo>
                <a:close/>
                <a:moveTo>
                  <a:pt x="335" y="22"/>
                </a:moveTo>
                <a:cubicBezTo>
                  <a:pt x="335" y="23"/>
                  <a:pt x="335" y="21"/>
                  <a:pt x="335" y="22"/>
                </a:cubicBezTo>
                <a:close/>
                <a:moveTo>
                  <a:pt x="352" y="19"/>
                </a:moveTo>
                <a:cubicBezTo>
                  <a:pt x="352" y="21"/>
                  <a:pt x="350" y="20"/>
                  <a:pt x="349" y="20"/>
                </a:cubicBezTo>
                <a:cubicBezTo>
                  <a:pt x="348" y="19"/>
                  <a:pt x="357" y="17"/>
                  <a:pt x="357" y="17"/>
                </a:cubicBezTo>
                <a:cubicBezTo>
                  <a:pt x="359" y="17"/>
                  <a:pt x="363" y="19"/>
                  <a:pt x="365" y="19"/>
                </a:cubicBezTo>
                <a:cubicBezTo>
                  <a:pt x="362" y="19"/>
                  <a:pt x="352" y="18"/>
                  <a:pt x="352" y="19"/>
                </a:cubicBezTo>
                <a:close/>
                <a:moveTo>
                  <a:pt x="350" y="16"/>
                </a:moveTo>
                <a:cubicBezTo>
                  <a:pt x="350" y="16"/>
                  <a:pt x="350" y="16"/>
                  <a:pt x="351" y="16"/>
                </a:cubicBezTo>
                <a:cubicBezTo>
                  <a:pt x="351" y="16"/>
                  <a:pt x="350" y="16"/>
                  <a:pt x="350" y="16"/>
                </a:cubicBezTo>
                <a:close/>
                <a:moveTo>
                  <a:pt x="378" y="12"/>
                </a:moveTo>
                <a:cubicBezTo>
                  <a:pt x="378" y="13"/>
                  <a:pt x="378" y="12"/>
                  <a:pt x="378" y="12"/>
                </a:cubicBezTo>
                <a:close/>
                <a:moveTo>
                  <a:pt x="378" y="8"/>
                </a:moveTo>
                <a:cubicBezTo>
                  <a:pt x="378" y="9"/>
                  <a:pt x="378" y="7"/>
                  <a:pt x="378" y="8"/>
                </a:cubicBezTo>
                <a:close/>
                <a:moveTo>
                  <a:pt x="380" y="18"/>
                </a:moveTo>
                <a:cubicBezTo>
                  <a:pt x="379" y="18"/>
                  <a:pt x="378" y="18"/>
                  <a:pt x="377" y="18"/>
                </a:cubicBezTo>
                <a:cubicBezTo>
                  <a:pt x="378" y="18"/>
                  <a:pt x="379" y="17"/>
                  <a:pt x="380" y="18"/>
                </a:cubicBezTo>
                <a:close/>
                <a:moveTo>
                  <a:pt x="374" y="18"/>
                </a:moveTo>
                <a:cubicBezTo>
                  <a:pt x="374" y="18"/>
                  <a:pt x="375" y="18"/>
                  <a:pt x="376" y="18"/>
                </a:cubicBezTo>
                <a:cubicBezTo>
                  <a:pt x="376" y="19"/>
                  <a:pt x="373" y="18"/>
                  <a:pt x="374" y="18"/>
                </a:cubicBezTo>
                <a:close/>
                <a:moveTo>
                  <a:pt x="369" y="11"/>
                </a:moveTo>
                <a:cubicBezTo>
                  <a:pt x="370" y="11"/>
                  <a:pt x="371" y="11"/>
                  <a:pt x="371" y="11"/>
                </a:cubicBezTo>
                <a:cubicBezTo>
                  <a:pt x="371" y="11"/>
                  <a:pt x="372" y="11"/>
                  <a:pt x="372" y="11"/>
                </a:cubicBezTo>
                <a:cubicBezTo>
                  <a:pt x="371" y="11"/>
                  <a:pt x="369" y="12"/>
                  <a:pt x="369" y="11"/>
                </a:cubicBezTo>
                <a:cubicBezTo>
                  <a:pt x="369" y="11"/>
                  <a:pt x="369" y="11"/>
                  <a:pt x="369" y="11"/>
                </a:cubicBezTo>
                <a:close/>
                <a:moveTo>
                  <a:pt x="373" y="18"/>
                </a:moveTo>
                <a:cubicBezTo>
                  <a:pt x="372" y="18"/>
                  <a:pt x="368" y="19"/>
                  <a:pt x="368" y="18"/>
                </a:cubicBezTo>
                <a:cubicBezTo>
                  <a:pt x="368" y="17"/>
                  <a:pt x="373" y="18"/>
                  <a:pt x="373" y="18"/>
                </a:cubicBezTo>
                <a:close/>
                <a:moveTo>
                  <a:pt x="366" y="16"/>
                </a:moveTo>
                <a:cubicBezTo>
                  <a:pt x="367" y="17"/>
                  <a:pt x="367" y="17"/>
                  <a:pt x="366" y="17"/>
                </a:cubicBezTo>
                <a:cubicBezTo>
                  <a:pt x="364" y="16"/>
                  <a:pt x="364" y="16"/>
                  <a:pt x="366" y="16"/>
                </a:cubicBezTo>
                <a:close/>
                <a:moveTo>
                  <a:pt x="365" y="11"/>
                </a:moveTo>
                <a:cubicBezTo>
                  <a:pt x="364" y="11"/>
                  <a:pt x="363" y="11"/>
                  <a:pt x="362" y="11"/>
                </a:cubicBezTo>
                <a:cubicBezTo>
                  <a:pt x="363" y="11"/>
                  <a:pt x="364" y="11"/>
                  <a:pt x="365" y="11"/>
                </a:cubicBezTo>
                <a:close/>
                <a:moveTo>
                  <a:pt x="359" y="11"/>
                </a:moveTo>
                <a:cubicBezTo>
                  <a:pt x="360" y="11"/>
                  <a:pt x="360" y="11"/>
                  <a:pt x="361" y="11"/>
                </a:cubicBezTo>
                <a:cubicBezTo>
                  <a:pt x="361" y="12"/>
                  <a:pt x="358" y="11"/>
                  <a:pt x="359" y="11"/>
                </a:cubicBezTo>
                <a:close/>
                <a:moveTo>
                  <a:pt x="358" y="11"/>
                </a:moveTo>
                <a:cubicBezTo>
                  <a:pt x="358" y="11"/>
                  <a:pt x="354" y="12"/>
                  <a:pt x="353" y="11"/>
                </a:cubicBezTo>
                <a:cubicBezTo>
                  <a:pt x="354" y="11"/>
                  <a:pt x="355" y="11"/>
                  <a:pt x="356" y="11"/>
                </a:cubicBezTo>
                <a:cubicBezTo>
                  <a:pt x="357" y="11"/>
                  <a:pt x="358" y="11"/>
                  <a:pt x="358" y="11"/>
                </a:cubicBezTo>
                <a:close/>
                <a:moveTo>
                  <a:pt x="354" y="11"/>
                </a:moveTo>
                <a:cubicBezTo>
                  <a:pt x="354" y="11"/>
                  <a:pt x="353" y="11"/>
                  <a:pt x="353" y="11"/>
                </a:cubicBezTo>
                <a:cubicBezTo>
                  <a:pt x="353" y="11"/>
                  <a:pt x="353" y="11"/>
                  <a:pt x="353" y="11"/>
                </a:cubicBezTo>
                <a:cubicBezTo>
                  <a:pt x="353" y="11"/>
                  <a:pt x="353" y="11"/>
                  <a:pt x="354" y="11"/>
                </a:cubicBezTo>
                <a:close/>
                <a:moveTo>
                  <a:pt x="351" y="9"/>
                </a:moveTo>
                <a:cubicBezTo>
                  <a:pt x="352" y="10"/>
                  <a:pt x="352" y="10"/>
                  <a:pt x="351" y="10"/>
                </a:cubicBezTo>
                <a:cubicBezTo>
                  <a:pt x="349" y="9"/>
                  <a:pt x="349" y="9"/>
                  <a:pt x="351" y="9"/>
                </a:cubicBezTo>
                <a:close/>
                <a:moveTo>
                  <a:pt x="351" y="11"/>
                </a:moveTo>
                <a:cubicBezTo>
                  <a:pt x="351" y="12"/>
                  <a:pt x="349" y="12"/>
                  <a:pt x="347" y="12"/>
                </a:cubicBezTo>
                <a:cubicBezTo>
                  <a:pt x="346" y="12"/>
                  <a:pt x="345" y="12"/>
                  <a:pt x="344" y="11"/>
                </a:cubicBezTo>
                <a:cubicBezTo>
                  <a:pt x="348" y="11"/>
                  <a:pt x="352" y="11"/>
                  <a:pt x="351" y="11"/>
                </a:cubicBezTo>
                <a:close/>
                <a:moveTo>
                  <a:pt x="319" y="15"/>
                </a:moveTo>
                <a:cubicBezTo>
                  <a:pt x="319" y="16"/>
                  <a:pt x="319" y="14"/>
                  <a:pt x="319" y="15"/>
                </a:cubicBezTo>
                <a:close/>
                <a:moveTo>
                  <a:pt x="313" y="13"/>
                </a:moveTo>
                <a:cubicBezTo>
                  <a:pt x="312" y="13"/>
                  <a:pt x="312" y="13"/>
                  <a:pt x="312" y="13"/>
                </a:cubicBezTo>
                <a:cubicBezTo>
                  <a:pt x="312" y="13"/>
                  <a:pt x="312" y="13"/>
                  <a:pt x="312" y="13"/>
                </a:cubicBezTo>
                <a:cubicBezTo>
                  <a:pt x="310" y="13"/>
                  <a:pt x="309" y="13"/>
                  <a:pt x="308" y="13"/>
                </a:cubicBezTo>
                <a:cubicBezTo>
                  <a:pt x="309" y="12"/>
                  <a:pt x="313" y="12"/>
                  <a:pt x="313" y="13"/>
                </a:cubicBezTo>
                <a:close/>
                <a:moveTo>
                  <a:pt x="305" y="13"/>
                </a:moveTo>
                <a:cubicBezTo>
                  <a:pt x="305" y="14"/>
                  <a:pt x="304" y="14"/>
                  <a:pt x="302" y="13"/>
                </a:cubicBezTo>
                <a:cubicBezTo>
                  <a:pt x="303" y="13"/>
                  <a:pt x="304" y="12"/>
                  <a:pt x="305" y="13"/>
                </a:cubicBezTo>
                <a:close/>
                <a:moveTo>
                  <a:pt x="296" y="13"/>
                </a:moveTo>
                <a:cubicBezTo>
                  <a:pt x="296" y="14"/>
                  <a:pt x="295" y="14"/>
                  <a:pt x="295" y="13"/>
                </a:cubicBezTo>
                <a:cubicBezTo>
                  <a:pt x="295" y="13"/>
                  <a:pt x="296" y="13"/>
                  <a:pt x="296" y="13"/>
                </a:cubicBezTo>
                <a:close/>
                <a:moveTo>
                  <a:pt x="294" y="14"/>
                </a:moveTo>
                <a:cubicBezTo>
                  <a:pt x="291" y="16"/>
                  <a:pt x="294" y="13"/>
                  <a:pt x="294" y="14"/>
                </a:cubicBezTo>
                <a:close/>
                <a:moveTo>
                  <a:pt x="292" y="16"/>
                </a:moveTo>
                <a:cubicBezTo>
                  <a:pt x="293" y="16"/>
                  <a:pt x="291" y="15"/>
                  <a:pt x="292" y="16"/>
                </a:cubicBezTo>
                <a:close/>
                <a:moveTo>
                  <a:pt x="284" y="14"/>
                </a:moveTo>
                <a:cubicBezTo>
                  <a:pt x="284" y="14"/>
                  <a:pt x="284" y="14"/>
                  <a:pt x="283" y="15"/>
                </a:cubicBezTo>
                <a:cubicBezTo>
                  <a:pt x="283" y="15"/>
                  <a:pt x="283" y="14"/>
                  <a:pt x="282" y="14"/>
                </a:cubicBezTo>
                <a:cubicBezTo>
                  <a:pt x="282" y="14"/>
                  <a:pt x="282" y="14"/>
                  <a:pt x="282" y="14"/>
                </a:cubicBezTo>
                <a:cubicBezTo>
                  <a:pt x="283" y="14"/>
                  <a:pt x="283" y="14"/>
                  <a:pt x="284" y="14"/>
                </a:cubicBezTo>
                <a:close/>
                <a:moveTo>
                  <a:pt x="281" y="13"/>
                </a:moveTo>
                <a:cubicBezTo>
                  <a:pt x="280" y="14"/>
                  <a:pt x="281" y="13"/>
                  <a:pt x="281" y="13"/>
                </a:cubicBezTo>
                <a:close/>
                <a:moveTo>
                  <a:pt x="273" y="14"/>
                </a:moveTo>
                <a:cubicBezTo>
                  <a:pt x="273" y="14"/>
                  <a:pt x="273" y="14"/>
                  <a:pt x="272" y="14"/>
                </a:cubicBezTo>
                <a:cubicBezTo>
                  <a:pt x="272" y="14"/>
                  <a:pt x="272" y="14"/>
                  <a:pt x="271" y="14"/>
                </a:cubicBezTo>
                <a:cubicBezTo>
                  <a:pt x="271" y="14"/>
                  <a:pt x="271" y="14"/>
                  <a:pt x="270" y="14"/>
                </a:cubicBezTo>
                <a:cubicBezTo>
                  <a:pt x="271" y="14"/>
                  <a:pt x="272" y="14"/>
                  <a:pt x="273" y="14"/>
                </a:cubicBezTo>
                <a:close/>
                <a:moveTo>
                  <a:pt x="253" y="21"/>
                </a:moveTo>
                <a:cubicBezTo>
                  <a:pt x="251" y="22"/>
                  <a:pt x="253" y="21"/>
                  <a:pt x="253" y="21"/>
                </a:cubicBezTo>
                <a:close/>
                <a:moveTo>
                  <a:pt x="238" y="23"/>
                </a:moveTo>
                <a:cubicBezTo>
                  <a:pt x="248" y="22"/>
                  <a:pt x="259" y="20"/>
                  <a:pt x="270" y="20"/>
                </a:cubicBezTo>
                <a:cubicBezTo>
                  <a:pt x="275" y="19"/>
                  <a:pt x="286" y="18"/>
                  <a:pt x="289" y="17"/>
                </a:cubicBezTo>
                <a:cubicBezTo>
                  <a:pt x="291" y="16"/>
                  <a:pt x="295" y="16"/>
                  <a:pt x="299" y="16"/>
                </a:cubicBezTo>
                <a:cubicBezTo>
                  <a:pt x="299" y="16"/>
                  <a:pt x="299" y="16"/>
                  <a:pt x="299" y="16"/>
                </a:cubicBezTo>
                <a:cubicBezTo>
                  <a:pt x="300" y="16"/>
                  <a:pt x="302" y="16"/>
                  <a:pt x="303" y="16"/>
                </a:cubicBezTo>
                <a:cubicBezTo>
                  <a:pt x="303" y="16"/>
                  <a:pt x="303" y="16"/>
                  <a:pt x="303" y="16"/>
                </a:cubicBezTo>
                <a:cubicBezTo>
                  <a:pt x="307" y="16"/>
                  <a:pt x="312" y="17"/>
                  <a:pt x="315" y="16"/>
                </a:cubicBezTo>
                <a:cubicBezTo>
                  <a:pt x="316" y="16"/>
                  <a:pt x="323" y="15"/>
                  <a:pt x="326" y="15"/>
                </a:cubicBezTo>
                <a:cubicBezTo>
                  <a:pt x="328" y="15"/>
                  <a:pt x="335" y="15"/>
                  <a:pt x="335" y="15"/>
                </a:cubicBezTo>
                <a:cubicBezTo>
                  <a:pt x="338" y="15"/>
                  <a:pt x="354" y="12"/>
                  <a:pt x="356" y="14"/>
                </a:cubicBezTo>
                <a:cubicBezTo>
                  <a:pt x="356" y="14"/>
                  <a:pt x="355" y="14"/>
                  <a:pt x="355" y="15"/>
                </a:cubicBezTo>
                <a:cubicBezTo>
                  <a:pt x="355" y="15"/>
                  <a:pt x="356" y="15"/>
                  <a:pt x="357" y="15"/>
                </a:cubicBezTo>
                <a:cubicBezTo>
                  <a:pt x="352" y="15"/>
                  <a:pt x="346" y="14"/>
                  <a:pt x="343" y="16"/>
                </a:cubicBezTo>
                <a:cubicBezTo>
                  <a:pt x="342" y="17"/>
                  <a:pt x="341" y="17"/>
                  <a:pt x="339" y="17"/>
                </a:cubicBezTo>
                <a:cubicBezTo>
                  <a:pt x="340" y="17"/>
                  <a:pt x="340" y="17"/>
                  <a:pt x="340" y="17"/>
                </a:cubicBezTo>
                <a:cubicBezTo>
                  <a:pt x="340" y="18"/>
                  <a:pt x="334" y="17"/>
                  <a:pt x="334" y="17"/>
                </a:cubicBezTo>
                <a:cubicBezTo>
                  <a:pt x="334" y="17"/>
                  <a:pt x="336" y="17"/>
                  <a:pt x="337" y="17"/>
                </a:cubicBezTo>
                <a:cubicBezTo>
                  <a:pt x="334" y="17"/>
                  <a:pt x="331" y="16"/>
                  <a:pt x="328" y="17"/>
                </a:cubicBezTo>
                <a:cubicBezTo>
                  <a:pt x="326" y="18"/>
                  <a:pt x="323" y="18"/>
                  <a:pt x="320" y="18"/>
                </a:cubicBezTo>
                <a:cubicBezTo>
                  <a:pt x="320" y="18"/>
                  <a:pt x="320" y="18"/>
                  <a:pt x="320" y="18"/>
                </a:cubicBezTo>
                <a:cubicBezTo>
                  <a:pt x="320" y="19"/>
                  <a:pt x="320" y="18"/>
                  <a:pt x="320" y="18"/>
                </a:cubicBezTo>
                <a:cubicBezTo>
                  <a:pt x="316" y="18"/>
                  <a:pt x="311" y="18"/>
                  <a:pt x="307" y="18"/>
                </a:cubicBezTo>
                <a:cubicBezTo>
                  <a:pt x="294" y="19"/>
                  <a:pt x="281" y="20"/>
                  <a:pt x="268" y="21"/>
                </a:cubicBezTo>
                <a:cubicBezTo>
                  <a:pt x="234" y="23"/>
                  <a:pt x="200" y="27"/>
                  <a:pt x="166" y="31"/>
                </a:cubicBezTo>
                <a:cubicBezTo>
                  <a:pt x="162" y="31"/>
                  <a:pt x="158" y="31"/>
                  <a:pt x="154" y="32"/>
                </a:cubicBezTo>
                <a:cubicBezTo>
                  <a:pt x="181" y="28"/>
                  <a:pt x="210" y="25"/>
                  <a:pt x="238" y="23"/>
                </a:cubicBezTo>
                <a:close/>
                <a:moveTo>
                  <a:pt x="137" y="33"/>
                </a:moveTo>
                <a:cubicBezTo>
                  <a:pt x="134" y="34"/>
                  <a:pt x="132" y="34"/>
                  <a:pt x="129" y="34"/>
                </a:cubicBezTo>
                <a:cubicBezTo>
                  <a:pt x="132" y="34"/>
                  <a:pt x="134" y="34"/>
                  <a:pt x="137" y="33"/>
                </a:cubicBezTo>
                <a:close/>
                <a:moveTo>
                  <a:pt x="143" y="40"/>
                </a:moveTo>
                <a:cubicBezTo>
                  <a:pt x="148" y="40"/>
                  <a:pt x="154" y="40"/>
                  <a:pt x="160" y="40"/>
                </a:cubicBezTo>
                <a:cubicBezTo>
                  <a:pt x="159" y="40"/>
                  <a:pt x="159" y="40"/>
                  <a:pt x="159" y="40"/>
                </a:cubicBezTo>
                <a:cubicBezTo>
                  <a:pt x="160" y="40"/>
                  <a:pt x="160" y="41"/>
                  <a:pt x="161" y="41"/>
                </a:cubicBezTo>
                <a:cubicBezTo>
                  <a:pt x="161" y="41"/>
                  <a:pt x="159" y="41"/>
                  <a:pt x="157" y="41"/>
                </a:cubicBezTo>
                <a:cubicBezTo>
                  <a:pt x="151" y="41"/>
                  <a:pt x="138" y="42"/>
                  <a:pt x="136" y="42"/>
                </a:cubicBezTo>
                <a:cubicBezTo>
                  <a:pt x="136" y="42"/>
                  <a:pt x="139" y="42"/>
                  <a:pt x="141" y="43"/>
                </a:cubicBezTo>
                <a:cubicBezTo>
                  <a:pt x="140" y="43"/>
                  <a:pt x="139" y="44"/>
                  <a:pt x="140" y="44"/>
                </a:cubicBezTo>
                <a:cubicBezTo>
                  <a:pt x="139" y="45"/>
                  <a:pt x="125" y="43"/>
                  <a:pt x="125" y="44"/>
                </a:cubicBezTo>
                <a:cubicBezTo>
                  <a:pt x="125" y="44"/>
                  <a:pt x="126" y="44"/>
                  <a:pt x="126" y="45"/>
                </a:cubicBezTo>
                <a:cubicBezTo>
                  <a:pt x="125" y="45"/>
                  <a:pt x="120" y="45"/>
                  <a:pt x="116" y="45"/>
                </a:cubicBezTo>
                <a:cubicBezTo>
                  <a:pt x="126" y="44"/>
                  <a:pt x="140" y="41"/>
                  <a:pt x="143" y="40"/>
                </a:cubicBezTo>
                <a:close/>
                <a:moveTo>
                  <a:pt x="104" y="47"/>
                </a:moveTo>
                <a:cubicBezTo>
                  <a:pt x="104" y="47"/>
                  <a:pt x="103" y="47"/>
                  <a:pt x="102" y="47"/>
                </a:cubicBezTo>
                <a:cubicBezTo>
                  <a:pt x="102" y="47"/>
                  <a:pt x="106" y="46"/>
                  <a:pt x="104" y="47"/>
                </a:cubicBezTo>
                <a:close/>
                <a:moveTo>
                  <a:pt x="101" y="46"/>
                </a:moveTo>
                <a:cubicBezTo>
                  <a:pt x="100" y="46"/>
                  <a:pt x="97" y="47"/>
                  <a:pt x="95" y="47"/>
                </a:cubicBezTo>
                <a:cubicBezTo>
                  <a:pt x="95" y="47"/>
                  <a:pt x="103" y="45"/>
                  <a:pt x="101" y="46"/>
                </a:cubicBezTo>
                <a:close/>
                <a:moveTo>
                  <a:pt x="90" y="47"/>
                </a:moveTo>
                <a:cubicBezTo>
                  <a:pt x="90" y="48"/>
                  <a:pt x="89" y="48"/>
                  <a:pt x="88" y="47"/>
                </a:cubicBezTo>
                <a:cubicBezTo>
                  <a:pt x="89" y="47"/>
                  <a:pt x="90" y="47"/>
                  <a:pt x="90" y="47"/>
                </a:cubicBezTo>
                <a:close/>
                <a:moveTo>
                  <a:pt x="229" y="15"/>
                </a:moveTo>
                <a:cubicBezTo>
                  <a:pt x="228" y="13"/>
                  <a:pt x="229" y="15"/>
                  <a:pt x="229" y="15"/>
                </a:cubicBezTo>
                <a:close/>
                <a:moveTo>
                  <a:pt x="213" y="15"/>
                </a:moveTo>
                <a:cubicBezTo>
                  <a:pt x="215" y="14"/>
                  <a:pt x="214" y="15"/>
                  <a:pt x="215" y="16"/>
                </a:cubicBezTo>
                <a:cubicBezTo>
                  <a:pt x="216" y="17"/>
                  <a:pt x="212" y="16"/>
                  <a:pt x="213" y="15"/>
                </a:cubicBezTo>
                <a:close/>
                <a:moveTo>
                  <a:pt x="175" y="19"/>
                </a:moveTo>
                <a:cubicBezTo>
                  <a:pt x="173" y="20"/>
                  <a:pt x="172" y="20"/>
                  <a:pt x="170" y="20"/>
                </a:cubicBezTo>
                <a:cubicBezTo>
                  <a:pt x="169" y="20"/>
                  <a:pt x="166" y="21"/>
                  <a:pt x="165" y="21"/>
                </a:cubicBezTo>
                <a:cubicBezTo>
                  <a:pt x="166" y="21"/>
                  <a:pt x="173" y="19"/>
                  <a:pt x="175" y="19"/>
                </a:cubicBezTo>
                <a:close/>
                <a:moveTo>
                  <a:pt x="156" y="21"/>
                </a:moveTo>
                <a:cubicBezTo>
                  <a:pt x="156" y="23"/>
                  <a:pt x="156" y="20"/>
                  <a:pt x="156" y="21"/>
                </a:cubicBezTo>
                <a:close/>
                <a:moveTo>
                  <a:pt x="150" y="22"/>
                </a:moveTo>
                <a:cubicBezTo>
                  <a:pt x="150" y="23"/>
                  <a:pt x="150" y="21"/>
                  <a:pt x="150" y="22"/>
                </a:cubicBezTo>
                <a:close/>
                <a:moveTo>
                  <a:pt x="138" y="23"/>
                </a:moveTo>
                <a:cubicBezTo>
                  <a:pt x="137" y="24"/>
                  <a:pt x="137" y="24"/>
                  <a:pt x="136" y="24"/>
                </a:cubicBezTo>
                <a:cubicBezTo>
                  <a:pt x="137" y="24"/>
                  <a:pt x="137" y="23"/>
                  <a:pt x="138" y="23"/>
                </a:cubicBezTo>
                <a:close/>
                <a:moveTo>
                  <a:pt x="17" y="37"/>
                </a:moveTo>
                <a:cubicBezTo>
                  <a:pt x="19" y="37"/>
                  <a:pt x="19" y="37"/>
                  <a:pt x="19" y="37"/>
                </a:cubicBezTo>
                <a:cubicBezTo>
                  <a:pt x="19" y="39"/>
                  <a:pt x="16" y="37"/>
                  <a:pt x="17" y="37"/>
                </a:cubicBezTo>
                <a:close/>
                <a:moveTo>
                  <a:pt x="30" y="37"/>
                </a:moveTo>
                <a:cubicBezTo>
                  <a:pt x="29" y="37"/>
                  <a:pt x="28" y="37"/>
                  <a:pt x="27" y="37"/>
                </a:cubicBezTo>
                <a:cubicBezTo>
                  <a:pt x="26" y="36"/>
                  <a:pt x="31" y="36"/>
                  <a:pt x="30" y="37"/>
                </a:cubicBezTo>
                <a:close/>
                <a:moveTo>
                  <a:pt x="27" y="50"/>
                </a:moveTo>
                <a:cubicBezTo>
                  <a:pt x="28" y="50"/>
                  <a:pt x="29" y="50"/>
                  <a:pt x="30" y="50"/>
                </a:cubicBezTo>
                <a:cubicBezTo>
                  <a:pt x="29" y="51"/>
                  <a:pt x="27" y="50"/>
                  <a:pt x="27" y="50"/>
                </a:cubicBezTo>
                <a:close/>
                <a:moveTo>
                  <a:pt x="32" y="50"/>
                </a:moveTo>
                <a:cubicBezTo>
                  <a:pt x="32" y="50"/>
                  <a:pt x="31" y="50"/>
                  <a:pt x="31" y="50"/>
                </a:cubicBezTo>
                <a:cubicBezTo>
                  <a:pt x="31" y="50"/>
                  <a:pt x="32" y="49"/>
                  <a:pt x="32" y="49"/>
                </a:cubicBezTo>
                <a:cubicBezTo>
                  <a:pt x="32" y="49"/>
                  <a:pt x="32" y="50"/>
                  <a:pt x="32" y="50"/>
                </a:cubicBezTo>
                <a:close/>
                <a:moveTo>
                  <a:pt x="34" y="55"/>
                </a:moveTo>
                <a:cubicBezTo>
                  <a:pt x="34" y="55"/>
                  <a:pt x="34" y="55"/>
                  <a:pt x="34" y="55"/>
                </a:cubicBezTo>
                <a:cubicBezTo>
                  <a:pt x="34" y="55"/>
                  <a:pt x="34" y="55"/>
                  <a:pt x="34" y="55"/>
                </a:cubicBezTo>
                <a:cubicBezTo>
                  <a:pt x="34" y="55"/>
                  <a:pt x="35" y="55"/>
                  <a:pt x="35" y="55"/>
                </a:cubicBezTo>
                <a:cubicBezTo>
                  <a:pt x="34" y="55"/>
                  <a:pt x="34" y="55"/>
                  <a:pt x="34" y="55"/>
                </a:cubicBezTo>
                <a:close/>
                <a:moveTo>
                  <a:pt x="45" y="32"/>
                </a:moveTo>
                <a:cubicBezTo>
                  <a:pt x="45" y="33"/>
                  <a:pt x="45" y="31"/>
                  <a:pt x="45" y="32"/>
                </a:cubicBezTo>
                <a:close/>
                <a:moveTo>
                  <a:pt x="44" y="55"/>
                </a:moveTo>
                <a:cubicBezTo>
                  <a:pt x="43" y="55"/>
                  <a:pt x="42" y="55"/>
                  <a:pt x="42" y="55"/>
                </a:cubicBezTo>
                <a:cubicBezTo>
                  <a:pt x="43" y="55"/>
                  <a:pt x="43" y="55"/>
                  <a:pt x="44" y="55"/>
                </a:cubicBezTo>
                <a:cubicBezTo>
                  <a:pt x="44" y="55"/>
                  <a:pt x="44" y="55"/>
                  <a:pt x="44" y="55"/>
                </a:cubicBezTo>
                <a:close/>
                <a:moveTo>
                  <a:pt x="40" y="40"/>
                </a:moveTo>
                <a:cubicBezTo>
                  <a:pt x="39" y="40"/>
                  <a:pt x="39" y="40"/>
                  <a:pt x="39" y="40"/>
                </a:cubicBezTo>
                <a:cubicBezTo>
                  <a:pt x="42" y="39"/>
                  <a:pt x="46" y="39"/>
                  <a:pt x="47" y="38"/>
                </a:cubicBezTo>
                <a:cubicBezTo>
                  <a:pt x="46" y="39"/>
                  <a:pt x="43" y="40"/>
                  <a:pt x="40" y="40"/>
                </a:cubicBezTo>
                <a:close/>
                <a:moveTo>
                  <a:pt x="65" y="44"/>
                </a:moveTo>
                <a:cubicBezTo>
                  <a:pt x="65" y="44"/>
                  <a:pt x="65" y="44"/>
                  <a:pt x="64" y="44"/>
                </a:cubicBezTo>
                <a:cubicBezTo>
                  <a:pt x="65" y="43"/>
                  <a:pt x="66" y="43"/>
                  <a:pt x="67" y="44"/>
                </a:cubicBezTo>
                <a:cubicBezTo>
                  <a:pt x="66" y="44"/>
                  <a:pt x="66" y="44"/>
                  <a:pt x="65" y="44"/>
                </a:cubicBezTo>
                <a:close/>
                <a:moveTo>
                  <a:pt x="12" y="73"/>
                </a:moveTo>
                <a:cubicBezTo>
                  <a:pt x="13" y="73"/>
                  <a:pt x="16" y="73"/>
                  <a:pt x="16" y="74"/>
                </a:cubicBezTo>
                <a:cubicBezTo>
                  <a:pt x="16" y="75"/>
                  <a:pt x="12" y="73"/>
                  <a:pt x="12" y="73"/>
                </a:cubicBezTo>
                <a:close/>
                <a:moveTo>
                  <a:pt x="27" y="73"/>
                </a:moveTo>
                <a:cubicBezTo>
                  <a:pt x="27" y="73"/>
                  <a:pt x="24" y="73"/>
                  <a:pt x="24" y="73"/>
                </a:cubicBezTo>
                <a:cubicBezTo>
                  <a:pt x="24" y="72"/>
                  <a:pt x="29" y="72"/>
                  <a:pt x="27" y="73"/>
                </a:cubicBezTo>
                <a:close/>
                <a:moveTo>
                  <a:pt x="20" y="90"/>
                </a:moveTo>
                <a:cubicBezTo>
                  <a:pt x="20" y="90"/>
                  <a:pt x="20" y="90"/>
                  <a:pt x="21" y="90"/>
                </a:cubicBezTo>
                <a:cubicBezTo>
                  <a:pt x="20" y="90"/>
                  <a:pt x="20" y="90"/>
                  <a:pt x="20" y="90"/>
                </a:cubicBezTo>
                <a:close/>
                <a:moveTo>
                  <a:pt x="25" y="86"/>
                </a:moveTo>
                <a:cubicBezTo>
                  <a:pt x="26" y="86"/>
                  <a:pt x="27" y="86"/>
                  <a:pt x="28" y="86"/>
                </a:cubicBezTo>
                <a:cubicBezTo>
                  <a:pt x="27" y="87"/>
                  <a:pt x="25" y="86"/>
                  <a:pt x="25" y="86"/>
                </a:cubicBezTo>
                <a:close/>
                <a:moveTo>
                  <a:pt x="29" y="86"/>
                </a:moveTo>
                <a:cubicBezTo>
                  <a:pt x="29" y="86"/>
                  <a:pt x="32" y="84"/>
                  <a:pt x="32" y="85"/>
                </a:cubicBezTo>
                <a:cubicBezTo>
                  <a:pt x="31" y="86"/>
                  <a:pt x="30" y="86"/>
                  <a:pt x="29" y="86"/>
                </a:cubicBezTo>
                <a:close/>
                <a:moveTo>
                  <a:pt x="38" y="85"/>
                </a:moveTo>
                <a:cubicBezTo>
                  <a:pt x="37" y="85"/>
                  <a:pt x="35" y="86"/>
                  <a:pt x="33" y="85"/>
                </a:cubicBezTo>
                <a:cubicBezTo>
                  <a:pt x="35" y="86"/>
                  <a:pt x="39" y="84"/>
                  <a:pt x="41" y="84"/>
                </a:cubicBezTo>
                <a:cubicBezTo>
                  <a:pt x="42" y="84"/>
                  <a:pt x="38" y="85"/>
                  <a:pt x="38" y="85"/>
                </a:cubicBezTo>
                <a:close/>
                <a:moveTo>
                  <a:pt x="27" y="91"/>
                </a:moveTo>
                <a:cubicBezTo>
                  <a:pt x="28" y="91"/>
                  <a:pt x="31" y="91"/>
                  <a:pt x="31" y="92"/>
                </a:cubicBezTo>
                <a:cubicBezTo>
                  <a:pt x="31" y="93"/>
                  <a:pt x="27" y="91"/>
                  <a:pt x="27" y="91"/>
                </a:cubicBezTo>
                <a:close/>
                <a:moveTo>
                  <a:pt x="43" y="91"/>
                </a:moveTo>
                <a:cubicBezTo>
                  <a:pt x="42" y="91"/>
                  <a:pt x="39" y="91"/>
                  <a:pt x="39" y="91"/>
                </a:cubicBezTo>
                <a:cubicBezTo>
                  <a:pt x="39" y="90"/>
                  <a:pt x="44" y="90"/>
                  <a:pt x="43" y="91"/>
                </a:cubicBezTo>
                <a:close/>
                <a:moveTo>
                  <a:pt x="47" y="81"/>
                </a:moveTo>
                <a:cubicBezTo>
                  <a:pt x="47" y="81"/>
                  <a:pt x="48" y="81"/>
                  <a:pt x="49" y="81"/>
                </a:cubicBezTo>
                <a:cubicBezTo>
                  <a:pt x="48" y="81"/>
                  <a:pt x="47" y="81"/>
                  <a:pt x="47" y="81"/>
                </a:cubicBezTo>
                <a:close/>
                <a:moveTo>
                  <a:pt x="59" y="85"/>
                </a:moveTo>
                <a:cubicBezTo>
                  <a:pt x="59" y="86"/>
                  <a:pt x="59" y="84"/>
                  <a:pt x="59" y="85"/>
                </a:cubicBezTo>
                <a:close/>
                <a:moveTo>
                  <a:pt x="19" y="112"/>
                </a:moveTo>
                <a:cubicBezTo>
                  <a:pt x="19" y="111"/>
                  <a:pt x="22" y="111"/>
                  <a:pt x="22" y="112"/>
                </a:cubicBezTo>
                <a:cubicBezTo>
                  <a:pt x="22" y="113"/>
                  <a:pt x="19" y="112"/>
                  <a:pt x="19" y="112"/>
                </a:cubicBezTo>
                <a:close/>
                <a:moveTo>
                  <a:pt x="32" y="124"/>
                </a:moveTo>
                <a:cubicBezTo>
                  <a:pt x="33" y="124"/>
                  <a:pt x="34" y="124"/>
                  <a:pt x="35" y="124"/>
                </a:cubicBezTo>
                <a:cubicBezTo>
                  <a:pt x="35" y="125"/>
                  <a:pt x="32" y="124"/>
                  <a:pt x="32" y="124"/>
                </a:cubicBezTo>
                <a:close/>
                <a:moveTo>
                  <a:pt x="37" y="124"/>
                </a:moveTo>
                <a:cubicBezTo>
                  <a:pt x="37" y="124"/>
                  <a:pt x="38" y="123"/>
                  <a:pt x="39" y="123"/>
                </a:cubicBezTo>
                <a:cubicBezTo>
                  <a:pt x="39" y="123"/>
                  <a:pt x="39" y="123"/>
                  <a:pt x="39" y="123"/>
                </a:cubicBezTo>
                <a:cubicBezTo>
                  <a:pt x="39" y="123"/>
                  <a:pt x="40" y="123"/>
                  <a:pt x="40" y="123"/>
                </a:cubicBezTo>
                <a:cubicBezTo>
                  <a:pt x="39" y="123"/>
                  <a:pt x="38" y="123"/>
                  <a:pt x="37" y="124"/>
                </a:cubicBezTo>
                <a:close/>
                <a:moveTo>
                  <a:pt x="69" y="129"/>
                </a:moveTo>
                <a:cubicBezTo>
                  <a:pt x="70" y="129"/>
                  <a:pt x="71" y="129"/>
                  <a:pt x="71" y="129"/>
                </a:cubicBezTo>
                <a:cubicBezTo>
                  <a:pt x="71" y="131"/>
                  <a:pt x="68" y="129"/>
                  <a:pt x="69" y="129"/>
                </a:cubicBezTo>
                <a:close/>
                <a:moveTo>
                  <a:pt x="82" y="128"/>
                </a:moveTo>
                <a:cubicBezTo>
                  <a:pt x="81" y="128"/>
                  <a:pt x="80" y="129"/>
                  <a:pt x="79" y="128"/>
                </a:cubicBezTo>
                <a:cubicBezTo>
                  <a:pt x="78" y="128"/>
                  <a:pt x="83" y="127"/>
                  <a:pt x="82" y="128"/>
                </a:cubicBezTo>
                <a:close/>
                <a:moveTo>
                  <a:pt x="70" y="143"/>
                </a:moveTo>
                <a:cubicBezTo>
                  <a:pt x="70" y="143"/>
                  <a:pt x="70" y="143"/>
                  <a:pt x="70" y="143"/>
                </a:cubicBezTo>
                <a:cubicBezTo>
                  <a:pt x="70" y="143"/>
                  <a:pt x="70" y="143"/>
                  <a:pt x="70" y="143"/>
                </a:cubicBezTo>
                <a:cubicBezTo>
                  <a:pt x="70" y="143"/>
                  <a:pt x="70" y="143"/>
                  <a:pt x="70" y="143"/>
                </a:cubicBezTo>
                <a:close/>
                <a:moveTo>
                  <a:pt x="81" y="141"/>
                </a:moveTo>
                <a:cubicBezTo>
                  <a:pt x="81" y="141"/>
                  <a:pt x="81" y="141"/>
                  <a:pt x="81" y="141"/>
                </a:cubicBezTo>
                <a:cubicBezTo>
                  <a:pt x="81" y="141"/>
                  <a:pt x="81" y="141"/>
                  <a:pt x="81" y="142"/>
                </a:cubicBezTo>
                <a:cubicBezTo>
                  <a:pt x="81" y="141"/>
                  <a:pt x="81" y="141"/>
                  <a:pt x="81" y="141"/>
                </a:cubicBezTo>
                <a:close/>
                <a:moveTo>
                  <a:pt x="80" y="155"/>
                </a:moveTo>
                <a:cubicBezTo>
                  <a:pt x="81" y="155"/>
                  <a:pt x="82" y="155"/>
                  <a:pt x="83" y="155"/>
                </a:cubicBezTo>
                <a:cubicBezTo>
                  <a:pt x="82" y="156"/>
                  <a:pt x="80" y="155"/>
                  <a:pt x="80" y="155"/>
                </a:cubicBezTo>
                <a:close/>
                <a:moveTo>
                  <a:pt x="84" y="155"/>
                </a:moveTo>
                <a:cubicBezTo>
                  <a:pt x="83" y="155"/>
                  <a:pt x="86" y="153"/>
                  <a:pt x="86" y="154"/>
                </a:cubicBezTo>
                <a:cubicBezTo>
                  <a:pt x="85" y="154"/>
                  <a:pt x="84" y="155"/>
                  <a:pt x="84" y="155"/>
                </a:cubicBezTo>
                <a:close/>
                <a:moveTo>
                  <a:pt x="91" y="153"/>
                </a:moveTo>
                <a:cubicBezTo>
                  <a:pt x="94" y="153"/>
                  <a:pt x="85" y="154"/>
                  <a:pt x="87" y="154"/>
                </a:cubicBezTo>
                <a:cubicBezTo>
                  <a:pt x="89" y="153"/>
                  <a:pt x="92" y="152"/>
                  <a:pt x="94" y="152"/>
                </a:cubicBezTo>
                <a:cubicBezTo>
                  <a:pt x="94" y="153"/>
                  <a:pt x="93" y="153"/>
                  <a:pt x="91" y="153"/>
                </a:cubicBezTo>
                <a:close/>
                <a:moveTo>
                  <a:pt x="97" y="149"/>
                </a:moveTo>
                <a:cubicBezTo>
                  <a:pt x="98" y="149"/>
                  <a:pt x="99" y="149"/>
                  <a:pt x="99" y="149"/>
                </a:cubicBezTo>
                <a:cubicBezTo>
                  <a:pt x="99" y="149"/>
                  <a:pt x="98" y="150"/>
                  <a:pt x="97" y="149"/>
                </a:cubicBezTo>
                <a:close/>
                <a:moveTo>
                  <a:pt x="99" y="140"/>
                </a:moveTo>
                <a:cubicBezTo>
                  <a:pt x="99" y="140"/>
                  <a:pt x="100" y="140"/>
                  <a:pt x="100" y="140"/>
                </a:cubicBezTo>
                <a:cubicBezTo>
                  <a:pt x="100" y="140"/>
                  <a:pt x="100" y="140"/>
                  <a:pt x="100" y="140"/>
                </a:cubicBezTo>
                <a:cubicBezTo>
                  <a:pt x="100" y="140"/>
                  <a:pt x="99" y="140"/>
                  <a:pt x="99" y="140"/>
                </a:cubicBezTo>
                <a:close/>
                <a:moveTo>
                  <a:pt x="251" y="129"/>
                </a:moveTo>
                <a:cubicBezTo>
                  <a:pt x="251" y="129"/>
                  <a:pt x="251" y="129"/>
                  <a:pt x="251" y="129"/>
                </a:cubicBezTo>
                <a:cubicBezTo>
                  <a:pt x="251" y="129"/>
                  <a:pt x="251" y="129"/>
                  <a:pt x="251" y="129"/>
                </a:cubicBezTo>
                <a:cubicBezTo>
                  <a:pt x="251" y="129"/>
                  <a:pt x="251" y="129"/>
                  <a:pt x="251" y="129"/>
                </a:cubicBezTo>
                <a:close/>
                <a:moveTo>
                  <a:pt x="249" y="129"/>
                </a:moveTo>
                <a:cubicBezTo>
                  <a:pt x="251" y="130"/>
                  <a:pt x="245" y="128"/>
                  <a:pt x="249" y="129"/>
                </a:cubicBezTo>
                <a:close/>
                <a:moveTo>
                  <a:pt x="237" y="131"/>
                </a:moveTo>
                <a:cubicBezTo>
                  <a:pt x="236" y="133"/>
                  <a:pt x="237" y="131"/>
                  <a:pt x="237" y="131"/>
                </a:cubicBezTo>
                <a:close/>
                <a:moveTo>
                  <a:pt x="218" y="132"/>
                </a:moveTo>
                <a:cubicBezTo>
                  <a:pt x="217" y="133"/>
                  <a:pt x="215" y="132"/>
                  <a:pt x="215" y="132"/>
                </a:cubicBezTo>
                <a:cubicBezTo>
                  <a:pt x="215" y="132"/>
                  <a:pt x="219" y="132"/>
                  <a:pt x="218" y="132"/>
                </a:cubicBezTo>
                <a:close/>
                <a:moveTo>
                  <a:pt x="185" y="136"/>
                </a:moveTo>
                <a:cubicBezTo>
                  <a:pt x="185" y="137"/>
                  <a:pt x="185" y="135"/>
                  <a:pt x="185" y="136"/>
                </a:cubicBezTo>
                <a:close/>
                <a:moveTo>
                  <a:pt x="182" y="136"/>
                </a:moveTo>
                <a:cubicBezTo>
                  <a:pt x="182" y="137"/>
                  <a:pt x="180" y="135"/>
                  <a:pt x="182" y="136"/>
                </a:cubicBezTo>
                <a:close/>
                <a:moveTo>
                  <a:pt x="169" y="138"/>
                </a:moveTo>
                <a:cubicBezTo>
                  <a:pt x="170" y="138"/>
                  <a:pt x="170" y="139"/>
                  <a:pt x="170" y="139"/>
                </a:cubicBezTo>
                <a:cubicBezTo>
                  <a:pt x="169" y="142"/>
                  <a:pt x="168" y="139"/>
                  <a:pt x="169" y="138"/>
                </a:cubicBezTo>
                <a:close/>
                <a:moveTo>
                  <a:pt x="166" y="139"/>
                </a:moveTo>
                <a:cubicBezTo>
                  <a:pt x="165" y="140"/>
                  <a:pt x="164" y="139"/>
                  <a:pt x="164" y="139"/>
                </a:cubicBezTo>
                <a:cubicBezTo>
                  <a:pt x="165" y="139"/>
                  <a:pt x="165" y="139"/>
                  <a:pt x="166" y="139"/>
                </a:cubicBezTo>
                <a:close/>
                <a:moveTo>
                  <a:pt x="182" y="101"/>
                </a:moveTo>
                <a:cubicBezTo>
                  <a:pt x="182" y="101"/>
                  <a:pt x="182" y="101"/>
                  <a:pt x="182" y="101"/>
                </a:cubicBezTo>
                <a:cubicBezTo>
                  <a:pt x="182" y="101"/>
                  <a:pt x="182" y="101"/>
                  <a:pt x="182" y="101"/>
                </a:cubicBezTo>
                <a:cubicBezTo>
                  <a:pt x="182" y="101"/>
                  <a:pt x="182" y="101"/>
                  <a:pt x="182" y="101"/>
                </a:cubicBezTo>
                <a:close/>
                <a:moveTo>
                  <a:pt x="213" y="85"/>
                </a:moveTo>
                <a:cubicBezTo>
                  <a:pt x="212" y="86"/>
                  <a:pt x="211" y="85"/>
                  <a:pt x="210" y="85"/>
                </a:cubicBezTo>
                <a:cubicBezTo>
                  <a:pt x="211" y="85"/>
                  <a:pt x="214" y="85"/>
                  <a:pt x="213" y="85"/>
                </a:cubicBezTo>
                <a:close/>
                <a:moveTo>
                  <a:pt x="215" y="83"/>
                </a:moveTo>
                <a:cubicBezTo>
                  <a:pt x="216" y="83"/>
                  <a:pt x="216" y="83"/>
                  <a:pt x="217" y="83"/>
                </a:cubicBezTo>
                <a:cubicBezTo>
                  <a:pt x="217" y="83"/>
                  <a:pt x="217" y="83"/>
                  <a:pt x="217" y="83"/>
                </a:cubicBezTo>
                <a:cubicBezTo>
                  <a:pt x="218" y="83"/>
                  <a:pt x="219" y="83"/>
                  <a:pt x="220" y="82"/>
                </a:cubicBezTo>
                <a:cubicBezTo>
                  <a:pt x="219" y="83"/>
                  <a:pt x="218" y="83"/>
                  <a:pt x="217" y="83"/>
                </a:cubicBezTo>
                <a:cubicBezTo>
                  <a:pt x="217" y="83"/>
                  <a:pt x="217" y="83"/>
                  <a:pt x="217" y="83"/>
                </a:cubicBezTo>
                <a:cubicBezTo>
                  <a:pt x="217" y="83"/>
                  <a:pt x="228" y="82"/>
                  <a:pt x="228" y="82"/>
                </a:cubicBezTo>
                <a:cubicBezTo>
                  <a:pt x="228" y="82"/>
                  <a:pt x="228" y="82"/>
                  <a:pt x="228" y="82"/>
                </a:cubicBezTo>
                <a:cubicBezTo>
                  <a:pt x="229" y="82"/>
                  <a:pt x="229" y="82"/>
                  <a:pt x="230" y="82"/>
                </a:cubicBezTo>
                <a:cubicBezTo>
                  <a:pt x="229" y="82"/>
                  <a:pt x="229" y="82"/>
                  <a:pt x="229" y="83"/>
                </a:cubicBezTo>
                <a:cubicBezTo>
                  <a:pt x="230" y="83"/>
                  <a:pt x="232" y="83"/>
                  <a:pt x="233" y="82"/>
                </a:cubicBezTo>
                <a:cubicBezTo>
                  <a:pt x="233" y="82"/>
                  <a:pt x="232" y="82"/>
                  <a:pt x="232" y="82"/>
                </a:cubicBezTo>
                <a:cubicBezTo>
                  <a:pt x="235" y="82"/>
                  <a:pt x="238" y="81"/>
                  <a:pt x="241" y="81"/>
                </a:cubicBezTo>
                <a:cubicBezTo>
                  <a:pt x="242" y="82"/>
                  <a:pt x="247" y="81"/>
                  <a:pt x="249" y="81"/>
                </a:cubicBezTo>
                <a:cubicBezTo>
                  <a:pt x="256" y="80"/>
                  <a:pt x="263" y="80"/>
                  <a:pt x="269" y="80"/>
                </a:cubicBezTo>
                <a:cubicBezTo>
                  <a:pt x="252" y="81"/>
                  <a:pt x="235" y="84"/>
                  <a:pt x="218" y="86"/>
                </a:cubicBezTo>
                <a:cubicBezTo>
                  <a:pt x="217" y="86"/>
                  <a:pt x="216" y="85"/>
                  <a:pt x="216" y="85"/>
                </a:cubicBezTo>
                <a:cubicBezTo>
                  <a:pt x="215" y="85"/>
                  <a:pt x="219" y="85"/>
                  <a:pt x="222" y="84"/>
                </a:cubicBezTo>
                <a:cubicBezTo>
                  <a:pt x="219" y="84"/>
                  <a:pt x="214" y="84"/>
                  <a:pt x="210" y="84"/>
                </a:cubicBezTo>
                <a:cubicBezTo>
                  <a:pt x="210" y="84"/>
                  <a:pt x="210" y="84"/>
                  <a:pt x="210" y="84"/>
                </a:cubicBezTo>
                <a:cubicBezTo>
                  <a:pt x="209" y="84"/>
                  <a:pt x="209" y="84"/>
                  <a:pt x="209" y="84"/>
                </a:cubicBezTo>
                <a:cubicBezTo>
                  <a:pt x="208" y="83"/>
                  <a:pt x="214" y="83"/>
                  <a:pt x="215" y="83"/>
                </a:cubicBezTo>
                <a:close/>
                <a:moveTo>
                  <a:pt x="210" y="87"/>
                </a:moveTo>
                <a:cubicBezTo>
                  <a:pt x="210" y="87"/>
                  <a:pt x="210" y="87"/>
                  <a:pt x="210" y="87"/>
                </a:cubicBezTo>
                <a:cubicBezTo>
                  <a:pt x="209" y="87"/>
                  <a:pt x="208" y="87"/>
                  <a:pt x="207" y="87"/>
                </a:cubicBezTo>
                <a:cubicBezTo>
                  <a:pt x="209" y="86"/>
                  <a:pt x="210" y="86"/>
                  <a:pt x="210" y="87"/>
                </a:cubicBezTo>
                <a:close/>
                <a:moveTo>
                  <a:pt x="204" y="86"/>
                </a:moveTo>
                <a:cubicBezTo>
                  <a:pt x="203" y="86"/>
                  <a:pt x="201" y="86"/>
                  <a:pt x="199" y="86"/>
                </a:cubicBezTo>
                <a:cubicBezTo>
                  <a:pt x="200" y="86"/>
                  <a:pt x="202" y="86"/>
                  <a:pt x="203" y="85"/>
                </a:cubicBezTo>
                <a:cubicBezTo>
                  <a:pt x="203" y="86"/>
                  <a:pt x="204" y="86"/>
                  <a:pt x="204" y="86"/>
                </a:cubicBezTo>
                <a:close/>
                <a:moveTo>
                  <a:pt x="198" y="85"/>
                </a:moveTo>
                <a:cubicBezTo>
                  <a:pt x="198" y="85"/>
                  <a:pt x="199" y="85"/>
                  <a:pt x="199" y="85"/>
                </a:cubicBezTo>
                <a:cubicBezTo>
                  <a:pt x="200" y="85"/>
                  <a:pt x="200" y="85"/>
                  <a:pt x="201" y="85"/>
                </a:cubicBezTo>
                <a:cubicBezTo>
                  <a:pt x="199" y="86"/>
                  <a:pt x="197" y="86"/>
                  <a:pt x="195" y="86"/>
                </a:cubicBezTo>
                <a:cubicBezTo>
                  <a:pt x="195" y="86"/>
                  <a:pt x="194" y="86"/>
                  <a:pt x="193" y="87"/>
                </a:cubicBezTo>
                <a:cubicBezTo>
                  <a:pt x="193" y="87"/>
                  <a:pt x="193" y="87"/>
                  <a:pt x="193" y="87"/>
                </a:cubicBezTo>
                <a:cubicBezTo>
                  <a:pt x="195" y="86"/>
                  <a:pt x="197" y="86"/>
                  <a:pt x="198" y="85"/>
                </a:cubicBezTo>
                <a:close/>
                <a:moveTo>
                  <a:pt x="192" y="88"/>
                </a:moveTo>
                <a:cubicBezTo>
                  <a:pt x="192" y="88"/>
                  <a:pt x="192" y="88"/>
                  <a:pt x="193" y="88"/>
                </a:cubicBezTo>
                <a:cubicBezTo>
                  <a:pt x="193" y="89"/>
                  <a:pt x="191" y="88"/>
                  <a:pt x="191" y="88"/>
                </a:cubicBezTo>
                <a:cubicBezTo>
                  <a:pt x="191" y="88"/>
                  <a:pt x="191" y="88"/>
                  <a:pt x="192" y="88"/>
                </a:cubicBezTo>
                <a:close/>
                <a:moveTo>
                  <a:pt x="179" y="87"/>
                </a:moveTo>
                <a:cubicBezTo>
                  <a:pt x="179" y="88"/>
                  <a:pt x="179" y="88"/>
                  <a:pt x="179" y="88"/>
                </a:cubicBezTo>
                <a:cubicBezTo>
                  <a:pt x="178" y="88"/>
                  <a:pt x="178" y="88"/>
                  <a:pt x="178" y="88"/>
                </a:cubicBezTo>
                <a:cubicBezTo>
                  <a:pt x="178" y="87"/>
                  <a:pt x="178" y="87"/>
                  <a:pt x="179" y="87"/>
                </a:cubicBezTo>
                <a:close/>
                <a:moveTo>
                  <a:pt x="118" y="91"/>
                </a:moveTo>
                <a:cubicBezTo>
                  <a:pt x="126" y="90"/>
                  <a:pt x="135" y="89"/>
                  <a:pt x="143" y="88"/>
                </a:cubicBezTo>
                <a:cubicBezTo>
                  <a:pt x="153" y="87"/>
                  <a:pt x="163" y="87"/>
                  <a:pt x="174" y="86"/>
                </a:cubicBezTo>
                <a:cubicBezTo>
                  <a:pt x="174" y="86"/>
                  <a:pt x="174" y="86"/>
                  <a:pt x="174" y="86"/>
                </a:cubicBezTo>
                <a:cubicBezTo>
                  <a:pt x="174" y="86"/>
                  <a:pt x="174" y="86"/>
                  <a:pt x="174" y="86"/>
                </a:cubicBezTo>
                <a:cubicBezTo>
                  <a:pt x="174" y="86"/>
                  <a:pt x="173" y="86"/>
                  <a:pt x="173" y="86"/>
                </a:cubicBezTo>
                <a:cubicBezTo>
                  <a:pt x="170" y="86"/>
                  <a:pt x="165" y="87"/>
                  <a:pt x="163" y="88"/>
                </a:cubicBezTo>
                <a:cubicBezTo>
                  <a:pt x="164" y="88"/>
                  <a:pt x="164" y="88"/>
                  <a:pt x="165" y="88"/>
                </a:cubicBezTo>
                <a:cubicBezTo>
                  <a:pt x="164" y="88"/>
                  <a:pt x="164" y="88"/>
                  <a:pt x="163" y="88"/>
                </a:cubicBezTo>
                <a:cubicBezTo>
                  <a:pt x="162" y="88"/>
                  <a:pt x="162" y="88"/>
                  <a:pt x="161" y="88"/>
                </a:cubicBezTo>
                <a:cubicBezTo>
                  <a:pt x="161" y="88"/>
                  <a:pt x="161" y="88"/>
                  <a:pt x="161" y="88"/>
                </a:cubicBezTo>
                <a:cubicBezTo>
                  <a:pt x="161" y="88"/>
                  <a:pt x="161" y="88"/>
                  <a:pt x="161" y="88"/>
                </a:cubicBezTo>
                <a:cubicBezTo>
                  <a:pt x="161" y="88"/>
                  <a:pt x="161" y="88"/>
                  <a:pt x="161" y="88"/>
                </a:cubicBezTo>
                <a:cubicBezTo>
                  <a:pt x="153" y="89"/>
                  <a:pt x="138" y="89"/>
                  <a:pt x="136" y="90"/>
                </a:cubicBezTo>
                <a:cubicBezTo>
                  <a:pt x="136" y="90"/>
                  <a:pt x="137" y="90"/>
                  <a:pt x="138" y="90"/>
                </a:cubicBezTo>
                <a:cubicBezTo>
                  <a:pt x="135" y="90"/>
                  <a:pt x="131" y="91"/>
                  <a:pt x="128" y="91"/>
                </a:cubicBezTo>
                <a:cubicBezTo>
                  <a:pt x="126" y="91"/>
                  <a:pt x="124" y="91"/>
                  <a:pt x="124" y="92"/>
                </a:cubicBezTo>
                <a:cubicBezTo>
                  <a:pt x="124" y="92"/>
                  <a:pt x="124" y="92"/>
                  <a:pt x="124" y="92"/>
                </a:cubicBezTo>
                <a:cubicBezTo>
                  <a:pt x="123" y="92"/>
                  <a:pt x="122" y="93"/>
                  <a:pt x="120" y="93"/>
                </a:cubicBezTo>
                <a:cubicBezTo>
                  <a:pt x="114" y="93"/>
                  <a:pt x="105" y="94"/>
                  <a:pt x="101" y="94"/>
                </a:cubicBezTo>
                <a:cubicBezTo>
                  <a:pt x="105" y="94"/>
                  <a:pt x="116" y="91"/>
                  <a:pt x="118" y="91"/>
                </a:cubicBezTo>
                <a:close/>
                <a:moveTo>
                  <a:pt x="168" y="88"/>
                </a:moveTo>
                <a:cubicBezTo>
                  <a:pt x="168" y="88"/>
                  <a:pt x="168" y="88"/>
                  <a:pt x="168" y="88"/>
                </a:cubicBezTo>
                <a:cubicBezTo>
                  <a:pt x="167" y="88"/>
                  <a:pt x="167" y="87"/>
                  <a:pt x="168" y="88"/>
                </a:cubicBezTo>
                <a:close/>
                <a:moveTo>
                  <a:pt x="100" y="95"/>
                </a:moveTo>
                <a:cubicBezTo>
                  <a:pt x="99" y="95"/>
                  <a:pt x="98" y="95"/>
                  <a:pt x="98" y="95"/>
                </a:cubicBezTo>
                <a:cubicBezTo>
                  <a:pt x="97" y="95"/>
                  <a:pt x="101" y="95"/>
                  <a:pt x="100" y="95"/>
                </a:cubicBezTo>
                <a:close/>
                <a:moveTo>
                  <a:pt x="97" y="94"/>
                </a:moveTo>
                <a:cubicBezTo>
                  <a:pt x="94" y="95"/>
                  <a:pt x="91" y="94"/>
                  <a:pt x="89" y="95"/>
                </a:cubicBezTo>
                <a:cubicBezTo>
                  <a:pt x="91" y="94"/>
                  <a:pt x="97" y="94"/>
                  <a:pt x="97" y="94"/>
                </a:cubicBezTo>
                <a:close/>
                <a:moveTo>
                  <a:pt x="84" y="96"/>
                </a:moveTo>
                <a:cubicBezTo>
                  <a:pt x="83" y="96"/>
                  <a:pt x="82" y="96"/>
                  <a:pt x="81" y="96"/>
                </a:cubicBezTo>
                <a:cubicBezTo>
                  <a:pt x="82" y="96"/>
                  <a:pt x="83" y="96"/>
                  <a:pt x="84" y="96"/>
                </a:cubicBezTo>
                <a:close/>
                <a:moveTo>
                  <a:pt x="83" y="77"/>
                </a:moveTo>
                <a:cubicBezTo>
                  <a:pt x="82" y="77"/>
                  <a:pt x="82" y="77"/>
                  <a:pt x="81" y="78"/>
                </a:cubicBezTo>
                <a:cubicBezTo>
                  <a:pt x="81" y="78"/>
                  <a:pt x="85" y="77"/>
                  <a:pt x="83" y="77"/>
                </a:cubicBezTo>
                <a:close/>
                <a:moveTo>
                  <a:pt x="80" y="76"/>
                </a:moveTo>
                <a:cubicBezTo>
                  <a:pt x="78" y="77"/>
                  <a:pt x="75" y="77"/>
                  <a:pt x="73" y="77"/>
                </a:cubicBezTo>
                <a:cubicBezTo>
                  <a:pt x="74" y="77"/>
                  <a:pt x="81" y="76"/>
                  <a:pt x="80" y="76"/>
                </a:cubicBezTo>
                <a:close/>
                <a:moveTo>
                  <a:pt x="68" y="68"/>
                </a:moveTo>
                <a:cubicBezTo>
                  <a:pt x="69" y="68"/>
                  <a:pt x="70" y="68"/>
                  <a:pt x="70" y="68"/>
                </a:cubicBezTo>
                <a:cubicBezTo>
                  <a:pt x="70" y="68"/>
                  <a:pt x="70" y="69"/>
                  <a:pt x="70" y="69"/>
                </a:cubicBezTo>
                <a:cubicBezTo>
                  <a:pt x="70" y="69"/>
                  <a:pt x="71" y="69"/>
                  <a:pt x="72" y="69"/>
                </a:cubicBezTo>
                <a:cubicBezTo>
                  <a:pt x="71" y="69"/>
                  <a:pt x="69" y="69"/>
                  <a:pt x="68" y="69"/>
                </a:cubicBezTo>
                <a:cubicBezTo>
                  <a:pt x="68" y="69"/>
                  <a:pt x="68" y="69"/>
                  <a:pt x="69" y="69"/>
                </a:cubicBezTo>
                <a:cubicBezTo>
                  <a:pt x="68" y="69"/>
                  <a:pt x="67" y="69"/>
                  <a:pt x="67" y="68"/>
                </a:cubicBezTo>
                <a:cubicBezTo>
                  <a:pt x="67" y="68"/>
                  <a:pt x="68" y="68"/>
                  <a:pt x="68" y="68"/>
                </a:cubicBezTo>
                <a:close/>
                <a:moveTo>
                  <a:pt x="67" y="78"/>
                </a:moveTo>
                <a:cubicBezTo>
                  <a:pt x="67" y="79"/>
                  <a:pt x="66" y="79"/>
                  <a:pt x="65" y="78"/>
                </a:cubicBezTo>
                <a:cubicBezTo>
                  <a:pt x="66" y="78"/>
                  <a:pt x="67" y="78"/>
                  <a:pt x="67" y="78"/>
                </a:cubicBezTo>
                <a:close/>
                <a:moveTo>
                  <a:pt x="35" y="110"/>
                </a:moveTo>
                <a:cubicBezTo>
                  <a:pt x="34" y="111"/>
                  <a:pt x="31" y="111"/>
                  <a:pt x="31" y="111"/>
                </a:cubicBezTo>
                <a:cubicBezTo>
                  <a:pt x="31" y="110"/>
                  <a:pt x="36" y="110"/>
                  <a:pt x="35" y="110"/>
                </a:cubicBezTo>
                <a:close/>
                <a:moveTo>
                  <a:pt x="40" y="104"/>
                </a:moveTo>
                <a:cubicBezTo>
                  <a:pt x="41" y="104"/>
                  <a:pt x="42" y="104"/>
                  <a:pt x="43" y="104"/>
                </a:cubicBezTo>
                <a:cubicBezTo>
                  <a:pt x="43" y="105"/>
                  <a:pt x="40" y="104"/>
                  <a:pt x="40" y="104"/>
                </a:cubicBezTo>
                <a:close/>
                <a:moveTo>
                  <a:pt x="47" y="122"/>
                </a:moveTo>
                <a:cubicBezTo>
                  <a:pt x="46" y="122"/>
                  <a:pt x="46" y="122"/>
                  <a:pt x="46" y="122"/>
                </a:cubicBezTo>
                <a:cubicBezTo>
                  <a:pt x="46" y="122"/>
                  <a:pt x="45" y="122"/>
                  <a:pt x="45" y="122"/>
                </a:cubicBezTo>
                <a:cubicBezTo>
                  <a:pt x="45" y="122"/>
                  <a:pt x="46" y="122"/>
                  <a:pt x="46" y="122"/>
                </a:cubicBezTo>
                <a:cubicBezTo>
                  <a:pt x="46" y="122"/>
                  <a:pt x="47" y="122"/>
                  <a:pt x="47" y="122"/>
                </a:cubicBezTo>
                <a:cubicBezTo>
                  <a:pt x="47" y="122"/>
                  <a:pt x="47" y="122"/>
                  <a:pt x="47" y="122"/>
                </a:cubicBezTo>
                <a:close/>
                <a:moveTo>
                  <a:pt x="44" y="104"/>
                </a:moveTo>
                <a:cubicBezTo>
                  <a:pt x="44" y="104"/>
                  <a:pt x="47" y="102"/>
                  <a:pt x="47" y="103"/>
                </a:cubicBezTo>
                <a:cubicBezTo>
                  <a:pt x="47" y="104"/>
                  <a:pt x="46" y="104"/>
                  <a:pt x="44" y="104"/>
                </a:cubicBezTo>
                <a:close/>
                <a:moveTo>
                  <a:pt x="48" y="123"/>
                </a:moveTo>
                <a:cubicBezTo>
                  <a:pt x="48" y="122"/>
                  <a:pt x="48" y="122"/>
                  <a:pt x="49" y="122"/>
                </a:cubicBezTo>
                <a:cubicBezTo>
                  <a:pt x="50" y="122"/>
                  <a:pt x="51" y="122"/>
                  <a:pt x="52" y="122"/>
                </a:cubicBezTo>
                <a:cubicBezTo>
                  <a:pt x="52" y="123"/>
                  <a:pt x="52" y="123"/>
                  <a:pt x="52" y="123"/>
                </a:cubicBezTo>
                <a:cubicBezTo>
                  <a:pt x="53" y="123"/>
                  <a:pt x="54" y="123"/>
                  <a:pt x="57" y="123"/>
                </a:cubicBezTo>
                <a:cubicBezTo>
                  <a:pt x="55" y="123"/>
                  <a:pt x="52" y="123"/>
                  <a:pt x="48" y="123"/>
                </a:cubicBezTo>
                <a:close/>
                <a:moveTo>
                  <a:pt x="51" y="111"/>
                </a:moveTo>
                <a:cubicBezTo>
                  <a:pt x="52" y="111"/>
                  <a:pt x="53" y="111"/>
                  <a:pt x="54" y="110"/>
                </a:cubicBezTo>
                <a:cubicBezTo>
                  <a:pt x="54" y="110"/>
                  <a:pt x="54" y="110"/>
                  <a:pt x="54" y="110"/>
                </a:cubicBezTo>
                <a:cubicBezTo>
                  <a:pt x="53" y="111"/>
                  <a:pt x="52" y="111"/>
                  <a:pt x="51" y="112"/>
                </a:cubicBezTo>
                <a:cubicBezTo>
                  <a:pt x="51" y="112"/>
                  <a:pt x="51" y="112"/>
                  <a:pt x="51" y="111"/>
                </a:cubicBezTo>
                <a:close/>
                <a:moveTo>
                  <a:pt x="56" y="103"/>
                </a:moveTo>
                <a:cubicBezTo>
                  <a:pt x="56" y="103"/>
                  <a:pt x="56" y="103"/>
                  <a:pt x="56" y="103"/>
                </a:cubicBezTo>
                <a:cubicBezTo>
                  <a:pt x="56" y="103"/>
                  <a:pt x="56" y="103"/>
                  <a:pt x="56" y="103"/>
                </a:cubicBezTo>
                <a:cubicBezTo>
                  <a:pt x="56" y="103"/>
                  <a:pt x="56" y="103"/>
                  <a:pt x="56" y="103"/>
                </a:cubicBezTo>
                <a:close/>
                <a:moveTo>
                  <a:pt x="54" y="103"/>
                </a:moveTo>
                <a:cubicBezTo>
                  <a:pt x="52" y="103"/>
                  <a:pt x="50" y="103"/>
                  <a:pt x="49" y="103"/>
                </a:cubicBezTo>
                <a:cubicBezTo>
                  <a:pt x="51" y="103"/>
                  <a:pt x="55" y="102"/>
                  <a:pt x="57" y="102"/>
                </a:cubicBezTo>
                <a:cubicBezTo>
                  <a:pt x="58" y="102"/>
                  <a:pt x="54" y="103"/>
                  <a:pt x="54" y="103"/>
                </a:cubicBezTo>
                <a:close/>
                <a:moveTo>
                  <a:pt x="61" y="122"/>
                </a:moveTo>
                <a:cubicBezTo>
                  <a:pt x="61" y="122"/>
                  <a:pt x="62" y="122"/>
                  <a:pt x="62" y="122"/>
                </a:cubicBezTo>
                <a:cubicBezTo>
                  <a:pt x="62" y="122"/>
                  <a:pt x="62" y="122"/>
                  <a:pt x="63" y="122"/>
                </a:cubicBezTo>
                <a:cubicBezTo>
                  <a:pt x="62" y="122"/>
                  <a:pt x="61" y="122"/>
                  <a:pt x="61" y="122"/>
                </a:cubicBezTo>
                <a:close/>
                <a:moveTo>
                  <a:pt x="62" y="99"/>
                </a:moveTo>
                <a:cubicBezTo>
                  <a:pt x="63" y="99"/>
                  <a:pt x="64" y="98"/>
                  <a:pt x="65" y="99"/>
                </a:cubicBezTo>
                <a:cubicBezTo>
                  <a:pt x="64" y="99"/>
                  <a:pt x="63" y="99"/>
                  <a:pt x="62" y="99"/>
                </a:cubicBezTo>
                <a:close/>
                <a:moveTo>
                  <a:pt x="64" y="122"/>
                </a:moveTo>
                <a:cubicBezTo>
                  <a:pt x="64" y="122"/>
                  <a:pt x="67" y="121"/>
                  <a:pt x="67" y="122"/>
                </a:cubicBezTo>
                <a:cubicBezTo>
                  <a:pt x="66" y="122"/>
                  <a:pt x="65" y="122"/>
                  <a:pt x="64" y="122"/>
                </a:cubicBezTo>
                <a:close/>
                <a:moveTo>
                  <a:pt x="75" y="122"/>
                </a:moveTo>
                <a:cubicBezTo>
                  <a:pt x="73" y="122"/>
                  <a:pt x="70" y="122"/>
                  <a:pt x="69" y="122"/>
                </a:cubicBezTo>
                <a:cubicBezTo>
                  <a:pt x="71" y="122"/>
                  <a:pt x="75" y="121"/>
                  <a:pt x="78" y="121"/>
                </a:cubicBezTo>
                <a:cubicBezTo>
                  <a:pt x="78" y="121"/>
                  <a:pt x="74" y="122"/>
                  <a:pt x="75" y="122"/>
                </a:cubicBezTo>
                <a:close/>
                <a:moveTo>
                  <a:pt x="84" y="119"/>
                </a:moveTo>
                <a:cubicBezTo>
                  <a:pt x="85" y="118"/>
                  <a:pt x="86" y="118"/>
                  <a:pt x="87" y="118"/>
                </a:cubicBezTo>
                <a:cubicBezTo>
                  <a:pt x="86" y="119"/>
                  <a:pt x="85" y="119"/>
                  <a:pt x="84" y="119"/>
                </a:cubicBezTo>
                <a:close/>
                <a:moveTo>
                  <a:pt x="73" y="105"/>
                </a:moveTo>
                <a:cubicBezTo>
                  <a:pt x="73" y="105"/>
                  <a:pt x="73" y="105"/>
                  <a:pt x="73" y="105"/>
                </a:cubicBezTo>
                <a:cubicBezTo>
                  <a:pt x="73" y="104"/>
                  <a:pt x="72" y="104"/>
                  <a:pt x="71" y="104"/>
                </a:cubicBezTo>
                <a:cubicBezTo>
                  <a:pt x="80" y="102"/>
                  <a:pt x="90" y="101"/>
                  <a:pt x="97" y="101"/>
                </a:cubicBezTo>
                <a:cubicBezTo>
                  <a:pt x="112" y="100"/>
                  <a:pt x="128" y="97"/>
                  <a:pt x="143" y="94"/>
                </a:cubicBezTo>
                <a:cubicBezTo>
                  <a:pt x="147" y="94"/>
                  <a:pt x="151" y="93"/>
                  <a:pt x="155" y="92"/>
                </a:cubicBezTo>
                <a:cubicBezTo>
                  <a:pt x="171" y="91"/>
                  <a:pt x="199" y="87"/>
                  <a:pt x="204" y="88"/>
                </a:cubicBezTo>
                <a:cubicBezTo>
                  <a:pt x="192" y="89"/>
                  <a:pt x="179" y="91"/>
                  <a:pt x="167" y="92"/>
                </a:cubicBezTo>
                <a:cubicBezTo>
                  <a:pt x="147" y="95"/>
                  <a:pt x="127" y="97"/>
                  <a:pt x="107" y="100"/>
                </a:cubicBezTo>
                <a:cubicBezTo>
                  <a:pt x="96" y="102"/>
                  <a:pt x="84" y="103"/>
                  <a:pt x="73" y="105"/>
                </a:cubicBezTo>
                <a:close/>
                <a:moveTo>
                  <a:pt x="178" y="125"/>
                </a:moveTo>
                <a:cubicBezTo>
                  <a:pt x="178" y="125"/>
                  <a:pt x="178" y="125"/>
                  <a:pt x="178" y="125"/>
                </a:cubicBezTo>
                <a:cubicBezTo>
                  <a:pt x="178" y="125"/>
                  <a:pt x="177" y="125"/>
                  <a:pt x="177" y="125"/>
                </a:cubicBezTo>
                <a:cubicBezTo>
                  <a:pt x="178" y="125"/>
                  <a:pt x="178" y="125"/>
                  <a:pt x="178" y="125"/>
                </a:cubicBezTo>
                <a:close/>
                <a:moveTo>
                  <a:pt x="116" y="107"/>
                </a:moveTo>
                <a:cubicBezTo>
                  <a:pt x="114" y="107"/>
                  <a:pt x="112" y="108"/>
                  <a:pt x="110" y="108"/>
                </a:cubicBezTo>
                <a:cubicBezTo>
                  <a:pt x="117" y="107"/>
                  <a:pt x="123" y="106"/>
                  <a:pt x="129" y="105"/>
                </a:cubicBezTo>
                <a:cubicBezTo>
                  <a:pt x="129" y="105"/>
                  <a:pt x="130" y="105"/>
                  <a:pt x="130" y="105"/>
                </a:cubicBezTo>
                <a:cubicBezTo>
                  <a:pt x="132" y="105"/>
                  <a:pt x="133" y="105"/>
                  <a:pt x="135" y="105"/>
                </a:cubicBezTo>
                <a:cubicBezTo>
                  <a:pt x="133" y="105"/>
                  <a:pt x="131" y="106"/>
                  <a:pt x="131" y="106"/>
                </a:cubicBezTo>
                <a:cubicBezTo>
                  <a:pt x="131" y="106"/>
                  <a:pt x="133" y="106"/>
                  <a:pt x="135" y="106"/>
                </a:cubicBezTo>
                <a:cubicBezTo>
                  <a:pt x="129" y="106"/>
                  <a:pt x="122" y="107"/>
                  <a:pt x="116" y="107"/>
                </a:cubicBezTo>
                <a:close/>
                <a:moveTo>
                  <a:pt x="125" y="116"/>
                </a:moveTo>
                <a:cubicBezTo>
                  <a:pt x="125" y="116"/>
                  <a:pt x="125" y="116"/>
                  <a:pt x="125" y="117"/>
                </a:cubicBezTo>
                <a:cubicBezTo>
                  <a:pt x="124" y="117"/>
                  <a:pt x="124" y="117"/>
                  <a:pt x="124" y="117"/>
                </a:cubicBezTo>
                <a:cubicBezTo>
                  <a:pt x="123" y="117"/>
                  <a:pt x="123" y="116"/>
                  <a:pt x="122" y="116"/>
                </a:cubicBezTo>
                <a:cubicBezTo>
                  <a:pt x="123" y="116"/>
                  <a:pt x="126" y="116"/>
                  <a:pt x="125" y="116"/>
                </a:cubicBezTo>
                <a:close/>
                <a:moveTo>
                  <a:pt x="122" y="115"/>
                </a:moveTo>
                <a:cubicBezTo>
                  <a:pt x="119" y="116"/>
                  <a:pt x="116" y="115"/>
                  <a:pt x="114" y="116"/>
                </a:cubicBezTo>
                <a:cubicBezTo>
                  <a:pt x="116" y="115"/>
                  <a:pt x="122" y="115"/>
                  <a:pt x="122" y="115"/>
                </a:cubicBezTo>
                <a:close/>
                <a:moveTo>
                  <a:pt x="144" y="113"/>
                </a:moveTo>
                <a:cubicBezTo>
                  <a:pt x="149" y="112"/>
                  <a:pt x="155" y="112"/>
                  <a:pt x="160" y="111"/>
                </a:cubicBezTo>
                <a:cubicBezTo>
                  <a:pt x="151" y="113"/>
                  <a:pt x="142" y="114"/>
                  <a:pt x="133" y="115"/>
                </a:cubicBezTo>
                <a:cubicBezTo>
                  <a:pt x="130" y="115"/>
                  <a:pt x="128" y="115"/>
                  <a:pt x="126" y="115"/>
                </a:cubicBezTo>
                <a:cubicBezTo>
                  <a:pt x="131" y="115"/>
                  <a:pt x="141" y="113"/>
                  <a:pt x="144" y="113"/>
                </a:cubicBezTo>
                <a:close/>
                <a:moveTo>
                  <a:pt x="140" y="105"/>
                </a:moveTo>
                <a:cubicBezTo>
                  <a:pt x="140" y="105"/>
                  <a:pt x="141" y="105"/>
                  <a:pt x="142" y="105"/>
                </a:cubicBezTo>
                <a:cubicBezTo>
                  <a:pt x="142" y="105"/>
                  <a:pt x="141" y="105"/>
                  <a:pt x="140" y="105"/>
                </a:cubicBezTo>
                <a:cubicBezTo>
                  <a:pt x="140" y="105"/>
                  <a:pt x="140" y="105"/>
                  <a:pt x="140" y="105"/>
                </a:cubicBezTo>
                <a:close/>
                <a:moveTo>
                  <a:pt x="146" y="105"/>
                </a:moveTo>
                <a:cubicBezTo>
                  <a:pt x="146" y="105"/>
                  <a:pt x="146" y="105"/>
                  <a:pt x="146" y="105"/>
                </a:cubicBezTo>
                <a:cubicBezTo>
                  <a:pt x="147" y="105"/>
                  <a:pt x="147" y="105"/>
                  <a:pt x="147" y="105"/>
                </a:cubicBezTo>
                <a:cubicBezTo>
                  <a:pt x="147" y="105"/>
                  <a:pt x="147" y="105"/>
                  <a:pt x="147" y="105"/>
                </a:cubicBezTo>
                <a:cubicBezTo>
                  <a:pt x="147" y="105"/>
                  <a:pt x="147" y="105"/>
                  <a:pt x="146" y="105"/>
                </a:cubicBezTo>
                <a:close/>
                <a:moveTo>
                  <a:pt x="108" y="116"/>
                </a:moveTo>
                <a:cubicBezTo>
                  <a:pt x="107" y="117"/>
                  <a:pt x="106" y="117"/>
                  <a:pt x="105" y="117"/>
                </a:cubicBezTo>
                <a:cubicBezTo>
                  <a:pt x="105" y="116"/>
                  <a:pt x="109" y="116"/>
                  <a:pt x="108" y="116"/>
                </a:cubicBezTo>
                <a:close/>
                <a:moveTo>
                  <a:pt x="103" y="117"/>
                </a:moveTo>
                <a:cubicBezTo>
                  <a:pt x="102" y="117"/>
                  <a:pt x="100" y="116"/>
                  <a:pt x="103" y="117"/>
                </a:cubicBezTo>
                <a:close/>
                <a:moveTo>
                  <a:pt x="113" y="146"/>
                </a:moveTo>
                <a:cubicBezTo>
                  <a:pt x="113" y="146"/>
                  <a:pt x="114" y="146"/>
                  <a:pt x="115" y="146"/>
                </a:cubicBezTo>
                <a:cubicBezTo>
                  <a:pt x="114" y="147"/>
                  <a:pt x="113" y="147"/>
                  <a:pt x="113" y="146"/>
                </a:cubicBezTo>
                <a:close/>
                <a:moveTo>
                  <a:pt x="125" y="144"/>
                </a:moveTo>
                <a:cubicBezTo>
                  <a:pt x="123" y="145"/>
                  <a:pt x="121" y="145"/>
                  <a:pt x="119" y="145"/>
                </a:cubicBezTo>
                <a:cubicBezTo>
                  <a:pt x="119" y="145"/>
                  <a:pt x="126" y="144"/>
                  <a:pt x="125" y="144"/>
                </a:cubicBezTo>
                <a:close/>
                <a:moveTo>
                  <a:pt x="127" y="145"/>
                </a:moveTo>
                <a:cubicBezTo>
                  <a:pt x="127" y="145"/>
                  <a:pt x="126" y="145"/>
                  <a:pt x="126" y="145"/>
                </a:cubicBezTo>
                <a:cubicBezTo>
                  <a:pt x="125" y="145"/>
                  <a:pt x="129" y="144"/>
                  <a:pt x="127" y="145"/>
                </a:cubicBezTo>
                <a:close/>
                <a:moveTo>
                  <a:pt x="103" y="126"/>
                </a:moveTo>
                <a:cubicBezTo>
                  <a:pt x="111" y="122"/>
                  <a:pt x="129" y="119"/>
                  <a:pt x="138" y="119"/>
                </a:cubicBezTo>
                <a:cubicBezTo>
                  <a:pt x="150" y="119"/>
                  <a:pt x="162" y="115"/>
                  <a:pt x="174" y="114"/>
                </a:cubicBezTo>
                <a:cubicBezTo>
                  <a:pt x="174" y="114"/>
                  <a:pt x="174" y="115"/>
                  <a:pt x="173" y="115"/>
                </a:cubicBezTo>
                <a:cubicBezTo>
                  <a:pt x="174" y="115"/>
                  <a:pt x="174" y="115"/>
                  <a:pt x="175" y="115"/>
                </a:cubicBezTo>
                <a:cubicBezTo>
                  <a:pt x="166" y="116"/>
                  <a:pt x="157" y="117"/>
                  <a:pt x="148" y="119"/>
                </a:cubicBezTo>
                <a:cubicBezTo>
                  <a:pt x="134" y="121"/>
                  <a:pt x="115" y="121"/>
                  <a:pt x="103" y="126"/>
                </a:cubicBezTo>
                <a:close/>
                <a:moveTo>
                  <a:pt x="142" y="133"/>
                </a:moveTo>
                <a:cubicBezTo>
                  <a:pt x="151" y="131"/>
                  <a:pt x="159" y="129"/>
                  <a:pt x="165" y="128"/>
                </a:cubicBezTo>
                <a:cubicBezTo>
                  <a:pt x="169" y="128"/>
                  <a:pt x="172" y="127"/>
                  <a:pt x="175" y="127"/>
                </a:cubicBezTo>
                <a:cubicBezTo>
                  <a:pt x="175" y="127"/>
                  <a:pt x="175" y="127"/>
                  <a:pt x="175" y="127"/>
                </a:cubicBezTo>
                <a:cubicBezTo>
                  <a:pt x="175" y="128"/>
                  <a:pt x="177" y="128"/>
                  <a:pt x="178" y="127"/>
                </a:cubicBezTo>
                <a:cubicBezTo>
                  <a:pt x="166" y="129"/>
                  <a:pt x="154" y="131"/>
                  <a:pt x="142" y="133"/>
                </a:cubicBezTo>
                <a:close/>
                <a:moveTo>
                  <a:pt x="467" y="92"/>
                </a:moveTo>
                <a:cubicBezTo>
                  <a:pt x="468" y="92"/>
                  <a:pt x="468" y="92"/>
                  <a:pt x="469" y="92"/>
                </a:cubicBezTo>
                <a:cubicBezTo>
                  <a:pt x="469" y="93"/>
                  <a:pt x="466" y="92"/>
                  <a:pt x="467" y="92"/>
                </a:cubicBezTo>
                <a:close/>
                <a:moveTo>
                  <a:pt x="466" y="92"/>
                </a:moveTo>
                <a:cubicBezTo>
                  <a:pt x="465" y="92"/>
                  <a:pt x="459" y="93"/>
                  <a:pt x="459" y="92"/>
                </a:cubicBezTo>
                <a:cubicBezTo>
                  <a:pt x="459" y="91"/>
                  <a:pt x="465" y="92"/>
                  <a:pt x="466" y="92"/>
                </a:cubicBezTo>
                <a:close/>
                <a:moveTo>
                  <a:pt x="452" y="95"/>
                </a:moveTo>
                <a:cubicBezTo>
                  <a:pt x="450" y="95"/>
                  <a:pt x="449" y="95"/>
                  <a:pt x="447" y="95"/>
                </a:cubicBezTo>
                <a:cubicBezTo>
                  <a:pt x="453" y="94"/>
                  <a:pt x="460" y="94"/>
                  <a:pt x="463" y="95"/>
                </a:cubicBezTo>
                <a:cubicBezTo>
                  <a:pt x="461" y="95"/>
                  <a:pt x="456" y="95"/>
                  <a:pt x="452" y="95"/>
                </a:cubicBezTo>
                <a:cubicBezTo>
                  <a:pt x="452" y="94"/>
                  <a:pt x="452" y="95"/>
                  <a:pt x="452" y="95"/>
                </a:cubicBezTo>
                <a:close/>
                <a:moveTo>
                  <a:pt x="458" y="90"/>
                </a:moveTo>
                <a:cubicBezTo>
                  <a:pt x="460" y="91"/>
                  <a:pt x="455" y="91"/>
                  <a:pt x="455" y="90"/>
                </a:cubicBezTo>
                <a:cubicBezTo>
                  <a:pt x="456" y="90"/>
                  <a:pt x="457" y="90"/>
                  <a:pt x="458" y="90"/>
                </a:cubicBezTo>
                <a:close/>
                <a:moveTo>
                  <a:pt x="445" y="91"/>
                </a:moveTo>
                <a:cubicBezTo>
                  <a:pt x="445" y="91"/>
                  <a:pt x="457" y="92"/>
                  <a:pt x="458" y="92"/>
                </a:cubicBezTo>
                <a:cubicBezTo>
                  <a:pt x="456" y="92"/>
                  <a:pt x="440" y="93"/>
                  <a:pt x="440" y="93"/>
                </a:cubicBezTo>
                <a:cubicBezTo>
                  <a:pt x="440" y="94"/>
                  <a:pt x="436" y="93"/>
                  <a:pt x="435" y="93"/>
                </a:cubicBezTo>
                <a:cubicBezTo>
                  <a:pt x="434" y="93"/>
                  <a:pt x="445" y="92"/>
                  <a:pt x="446" y="92"/>
                </a:cubicBezTo>
                <a:cubicBezTo>
                  <a:pt x="446" y="91"/>
                  <a:pt x="445" y="91"/>
                  <a:pt x="445" y="91"/>
                </a:cubicBezTo>
                <a:close/>
                <a:moveTo>
                  <a:pt x="430" y="95"/>
                </a:moveTo>
                <a:cubicBezTo>
                  <a:pt x="431" y="95"/>
                  <a:pt x="432" y="96"/>
                  <a:pt x="432" y="96"/>
                </a:cubicBezTo>
                <a:cubicBezTo>
                  <a:pt x="432" y="96"/>
                  <a:pt x="432" y="96"/>
                  <a:pt x="432" y="96"/>
                </a:cubicBezTo>
                <a:cubicBezTo>
                  <a:pt x="432" y="96"/>
                  <a:pt x="431" y="96"/>
                  <a:pt x="430" y="96"/>
                </a:cubicBezTo>
                <a:cubicBezTo>
                  <a:pt x="430" y="96"/>
                  <a:pt x="430" y="96"/>
                  <a:pt x="430" y="95"/>
                </a:cubicBezTo>
                <a:cubicBezTo>
                  <a:pt x="430" y="95"/>
                  <a:pt x="429" y="95"/>
                  <a:pt x="428" y="95"/>
                </a:cubicBezTo>
                <a:cubicBezTo>
                  <a:pt x="429" y="95"/>
                  <a:pt x="430" y="96"/>
                  <a:pt x="430" y="96"/>
                </a:cubicBezTo>
                <a:cubicBezTo>
                  <a:pt x="428" y="96"/>
                  <a:pt x="426" y="95"/>
                  <a:pt x="423" y="95"/>
                </a:cubicBezTo>
                <a:cubicBezTo>
                  <a:pt x="426" y="95"/>
                  <a:pt x="429" y="95"/>
                  <a:pt x="430" y="95"/>
                </a:cubicBezTo>
                <a:close/>
                <a:moveTo>
                  <a:pt x="409" y="93"/>
                </a:moveTo>
                <a:cubicBezTo>
                  <a:pt x="408" y="93"/>
                  <a:pt x="408" y="93"/>
                  <a:pt x="408" y="93"/>
                </a:cubicBezTo>
                <a:cubicBezTo>
                  <a:pt x="407" y="93"/>
                  <a:pt x="406" y="93"/>
                  <a:pt x="405" y="93"/>
                </a:cubicBezTo>
                <a:cubicBezTo>
                  <a:pt x="406" y="91"/>
                  <a:pt x="413" y="93"/>
                  <a:pt x="409" y="93"/>
                </a:cubicBezTo>
                <a:close/>
                <a:moveTo>
                  <a:pt x="408" y="94"/>
                </a:moveTo>
                <a:cubicBezTo>
                  <a:pt x="408" y="94"/>
                  <a:pt x="408" y="94"/>
                  <a:pt x="408" y="94"/>
                </a:cubicBezTo>
                <a:cubicBezTo>
                  <a:pt x="408" y="95"/>
                  <a:pt x="408" y="95"/>
                  <a:pt x="408" y="94"/>
                </a:cubicBezTo>
                <a:close/>
                <a:moveTo>
                  <a:pt x="401" y="92"/>
                </a:moveTo>
                <a:cubicBezTo>
                  <a:pt x="401" y="93"/>
                  <a:pt x="400" y="93"/>
                  <a:pt x="397" y="92"/>
                </a:cubicBezTo>
                <a:cubicBezTo>
                  <a:pt x="398" y="92"/>
                  <a:pt x="400" y="91"/>
                  <a:pt x="401" y="92"/>
                </a:cubicBezTo>
                <a:close/>
                <a:moveTo>
                  <a:pt x="396" y="96"/>
                </a:moveTo>
                <a:cubicBezTo>
                  <a:pt x="396" y="96"/>
                  <a:pt x="396" y="96"/>
                  <a:pt x="396" y="96"/>
                </a:cubicBezTo>
                <a:cubicBezTo>
                  <a:pt x="396" y="96"/>
                  <a:pt x="396" y="96"/>
                  <a:pt x="396" y="96"/>
                </a:cubicBezTo>
                <a:close/>
                <a:moveTo>
                  <a:pt x="393" y="94"/>
                </a:moveTo>
                <a:cubicBezTo>
                  <a:pt x="393" y="95"/>
                  <a:pt x="393" y="93"/>
                  <a:pt x="393" y="94"/>
                </a:cubicBezTo>
                <a:close/>
                <a:moveTo>
                  <a:pt x="393" y="96"/>
                </a:moveTo>
                <a:cubicBezTo>
                  <a:pt x="393" y="96"/>
                  <a:pt x="393" y="96"/>
                  <a:pt x="393" y="96"/>
                </a:cubicBezTo>
                <a:cubicBezTo>
                  <a:pt x="393" y="95"/>
                  <a:pt x="392" y="95"/>
                  <a:pt x="393" y="96"/>
                </a:cubicBezTo>
                <a:close/>
                <a:moveTo>
                  <a:pt x="390" y="92"/>
                </a:moveTo>
                <a:cubicBezTo>
                  <a:pt x="390" y="93"/>
                  <a:pt x="389" y="93"/>
                  <a:pt x="388" y="92"/>
                </a:cubicBezTo>
                <a:cubicBezTo>
                  <a:pt x="388" y="92"/>
                  <a:pt x="389" y="92"/>
                  <a:pt x="390" y="92"/>
                </a:cubicBezTo>
                <a:close/>
                <a:moveTo>
                  <a:pt x="387" y="93"/>
                </a:moveTo>
                <a:cubicBezTo>
                  <a:pt x="386" y="93"/>
                  <a:pt x="385" y="93"/>
                  <a:pt x="385" y="93"/>
                </a:cubicBezTo>
                <a:cubicBezTo>
                  <a:pt x="384" y="92"/>
                  <a:pt x="387" y="92"/>
                  <a:pt x="387" y="93"/>
                </a:cubicBezTo>
                <a:close/>
                <a:moveTo>
                  <a:pt x="385" y="95"/>
                </a:moveTo>
                <a:cubicBezTo>
                  <a:pt x="385" y="95"/>
                  <a:pt x="384" y="94"/>
                  <a:pt x="385" y="95"/>
                </a:cubicBezTo>
                <a:close/>
                <a:moveTo>
                  <a:pt x="384" y="91"/>
                </a:moveTo>
                <a:cubicBezTo>
                  <a:pt x="383" y="92"/>
                  <a:pt x="384" y="91"/>
                  <a:pt x="384" y="91"/>
                </a:cubicBezTo>
                <a:close/>
                <a:moveTo>
                  <a:pt x="375" y="93"/>
                </a:moveTo>
                <a:cubicBezTo>
                  <a:pt x="374" y="93"/>
                  <a:pt x="373" y="93"/>
                  <a:pt x="373" y="93"/>
                </a:cubicBezTo>
                <a:cubicBezTo>
                  <a:pt x="373" y="92"/>
                  <a:pt x="374" y="92"/>
                  <a:pt x="375" y="93"/>
                </a:cubicBezTo>
                <a:close/>
                <a:moveTo>
                  <a:pt x="375" y="95"/>
                </a:moveTo>
                <a:cubicBezTo>
                  <a:pt x="375" y="95"/>
                  <a:pt x="375" y="95"/>
                  <a:pt x="375" y="95"/>
                </a:cubicBezTo>
                <a:cubicBezTo>
                  <a:pt x="378" y="95"/>
                  <a:pt x="381" y="95"/>
                  <a:pt x="381" y="96"/>
                </a:cubicBezTo>
                <a:cubicBezTo>
                  <a:pt x="381" y="96"/>
                  <a:pt x="381" y="96"/>
                  <a:pt x="381" y="96"/>
                </a:cubicBezTo>
                <a:cubicBezTo>
                  <a:pt x="378" y="96"/>
                  <a:pt x="375" y="96"/>
                  <a:pt x="372" y="95"/>
                </a:cubicBezTo>
                <a:cubicBezTo>
                  <a:pt x="373" y="95"/>
                  <a:pt x="374" y="95"/>
                  <a:pt x="375" y="95"/>
                </a:cubicBezTo>
                <a:close/>
                <a:moveTo>
                  <a:pt x="372" y="91"/>
                </a:moveTo>
                <a:cubicBezTo>
                  <a:pt x="370" y="92"/>
                  <a:pt x="371" y="92"/>
                  <a:pt x="372" y="91"/>
                </a:cubicBezTo>
                <a:close/>
                <a:moveTo>
                  <a:pt x="372" y="95"/>
                </a:moveTo>
                <a:cubicBezTo>
                  <a:pt x="372" y="96"/>
                  <a:pt x="371" y="93"/>
                  <a:pt x="372" y="95"/>
                </a:cubicBezTo>
                <a:close/>
                <a:moveTo>
                  <a:pt x="365" y="92"/>
                </a:moveTo>
                <a:cubicBezTo>
                  <a:pt x="364" y="92"/>
                  <a:pt x="363" y="92"/>
                  <a:pt x="363" y="92"/>
                </a:cubicBezTo>
                <a:cubicBezTo>
                  <a:pt x="362" y="92"/>
                  <a:pt x="366" y="91"/>
                  <a:pt x="365" y="92"/>
                </a:cubicBezTo>
                <a:close/>
                <a:moveTo>
                  <a:pt x="362" y="92"/>
                </a:moveTo>
                <a:cubicBezTo>
                  <a:pt x="361" y="93"/>
                  <a:pt x="359" y="93"/>
                  <a:pt x="358" y="92"/>
                </a:cubicBezTo>
                <a:cubicBezTo>
                  <a:pt x="358" y="92"/>
                  <a:pt x="362" y="91"/>
                  <a:pt x="362" y="92"/>
                </a:cubicBezTo>
                <a:close/>
                <a:moveTo>
                  <a:pt x="360" y="93"/>
                </a:moveTo>
                <a:cubicBezTo>
                  <a:pt x="360" y="94"/>
                  <a:pt x="360" y="93"/>
                  <a:pt x="360" y="93"/>
                </a:cubicBezTo>
                <a:close/>
                <a:moveTo>
                  <a:pt x="357" y="94"/>
                </a:moveTo>
                <a:cubicBezTo>
                  <a:pt x="357" y="95"/>
                  <a:pt x="357" y="92"/>
                  <a:pt x="357" y="94"/>
                </a:cubicBezTo>
                <a:close/>
                <a:moveTo>
                  <a:pt x="352" y="95"/>
                </a:moveTo>
                <a:cubicBezTo>
                  <a:pt x="352" y="96"/>
                  <a:pt x="352" y="94"/>
                  <a:pt x="352" y="95"/>
                </a:cubicBezTo>
                <a:close/>
                <a:moveTo>
                  <a:pt x="309" y="101"/>
                </a:moveTo>
                <a:cubicBezTo>
                  <a:pt x="311" y="101"/>
                  <a:pt x="313" y="101"/>
                  <a:pt x="316" y="101"/>
                </a:cubicBezTo>
                <a:cubicBezTo>
                  <a:pt x="315" y="101"/>
                  <a:pt x="309" y="101"/>
                  <a:pt x="309" y="101"/>
                </a:cubicBezTo>
                <a:cubicBezTo>
                  <a:pt x="309" y="101"/>
                  <a:pt x="309" y="101"/>
                  <a:pt x="309" y="101"/>
                </a:cubicBezTo>
                <a:close/>
                <a:moveTo>
                  <a:pt x="291" y="102"/>
                </a:moveTo>
                <a:cubicBezTo>
                  <a:pt x="291" y="102"/>
                  <a:pt x="291" y="102"/>
                  <a:pt x="291" y="102"/>
                </a:cubicBezTo>
                <a:cubicBezTo>
                  <a:pt x="291" y="103"/>
                  <a:pt x="291" y="102"/>
                  <a:pt x="291" y="102"/>
                </a:cubicBezTo>
                <a:close/>
                <a:moveTo>
                  <a:pt x="288" y="103"/>
                </a:moveTo>
                <a:cubicBezTo>
                  <a:pt x="286" y="101"/>
                  <a:pt x="288" y="103"/>
                  <a:pt x="288" y="103"/>
                </a:cubicBezTo>
                <a:close/>
                <a:moveTo>
                  <a:pt x="285" y="102"/>
                </a:moveTo>
                <a:cubicBezTo>
                  <a:pt x="285" y="102"/>
                  <a:pt x="285" y="102"/>
                  <a:pt x="285" y="103"/>
                </a:cubicBezTo>
                <a:cubicBezTo>
                  <a:pt x="285" y="104"/>
                  <a:pt x="283" y="103"/>
                  <a:pt x="283" y="102"/>
                </a:cubicBezTo>
                <a:cubicBezTo>
                  <a:pt x="284" y="102"/>
                  <a:pt x="284" y="102"/>
                  <a:pt x="285" y="102"/>
                </a:cubicBezTo>
                <a:close/>
                <a:moveTo>
                  <a:pt x="273" y="103"/>
                </a:moveTo>
                <a:cubicBezTo>
                  <a:pt x="273" y="103"/>
                  <a:pt x="273" y="104"/>
                  <a:pt x="273" y="104"/>
                </a:cubicBezTo>
                <a:cubicBezTo>
                  <a:pt x="273" y="104"/>
                  <a:pt x="270" y="104"/>
                  <a:pt x="271" y="103"/>
                </a:cubicBezTo>
                <a:cubicBezTo>
                  <a:pt x="271" y="103"/>
                  <a:pt x="272" y="103"/>
                  <a:pt x="273" y="103"/>
                </a:cubicBezTo>
                <a:close/>
                <a:moveTo>
                  <a:pt x="237" y="107"/>
                </a:moveTo>
                <a:cubicBezTo>
                  <a:pt x="237" y="107"/>
                  <a:pt x="237" y="107"/>
                  <a:pt x="237" y="107"/>
                </a:cubicBezTo>
                <a:cubicBezTo>
                  <a:pt x="237" y="108"/>
                  <a:pt x="238" y="108"/>
                  <a:pt x="239" y="108"/>
                </a:cubicBezTo>
                <a:cubicBezTo>
                  <a:pt x="237" y="108"/>
                  <a:pt x="227" y="110"/>
                  <a:pt x="227" y="108"/>
                </a:cubicBezTo>
                <a:cubicBezTo>
                  <a:pt x="227" y="108"/>
                  <a:pt x="227" y="108"/>
                  <a:pt x="227" y="108"/>
                </a:cubicBezTo>
                <a:cubicBezTo>
                  <a:pt x="228" y="108"/>
                  <a:pt x="229" y="108"/>
                  <a:pt x="230" y="108"/>
                </a:cubicBezTo>
                <a:cubicBezTo>
                  <a:pt x="232" y="108"/>
                  <a:pt x="234" y="108"/>
                  <a:pt x="234" y="107"/>
                </a:cubicBezTo>
                <a:cubicBezTo>
                  <a:pt x="235" y="107"/>
                  <a:pt x="236" y="107"/>
                  <a:pt x="237" y="107"/>
                </a:cubicBezTo>
                <a:close/>
                <a:moveTo>
                  <a:pt x="227" y="110"/>
                </a:moveTo>
                <a:cubicBezTo>
                  <a:pt x="227" y="110"/>
                  <a:pt x="227" y="110"/>
                  <a:pt x="227" y="110"/>
                </a:cubicBezTo>
                <a:cubicBezTo>
                  <a:pt x="226" y="110"/>
                  <a:pt x="226" y="110"/>
                  <a:pt x="225" y="110"/>
                </a:cubicBezTo>
                <a:cubicBezTo>
                  <a:pt x="225" y="110"/>
                  <a:pt x="224" y="110"/>
                  <a:pt x="225" y="110"/>
                </a:cubicBezTo>
                <a:cubicBezTo>
                  <a:pt x="225" y="110"/>
                  <a:pt x="226" y="110"/>
                  <a:pt x="227" y="110"/>
                </a:cubicBezTo>
                <a:close/>
                <a:moveTo>
                  <a:pt x="222" y="108"/>
                </a:moveTo>
                <a:cubicBezTo>
                  <a:pt x="224" y="108"/>
                  <a:pt x="230" y="107"/>
                  <a:pt x="231" y="107"/>
                </a:cubicBezTo>
                <a:cubicBezTo>
                  <a:pt x="230" y="107"/>
                  <a:pt x="230" y="107"/>
                  <a:pt x="229" y="108"/>
                </a:cubicBezTo>
                <a:cubicBezTo>
                  <a:pt x="227" y="108"/>
                  <a:pt x="225" y="108"/>
                  <a:pt x="225" y="108"/>
                </a:cubicBezTo>
                <a:cubicBezTo>
                  <a:pt x="225" y="108"/>
                  <a:pt x="225" y="108"/>
                  <a:pt x="225" y="108"/>
                </a:cubicBezTo>
                <a:cubicBezTo>
                  <a:pt x="224" y="108"/>
                  <a:pt x="222" y="109"/>
                  <a:pt x="222" y="108"/>
                </a:cubicBezTo>
                <a:cubicBezTo>
                  <a:pt x="222" y="108"/>
                  <a:pt x="222" y="108"/>
                  <a:pt x="222" y="108"/>
                </a:cubicBezTo>
                <a:close/>
                <a:moveTo>
                  <a:pt x="219" y="109"/>
                </a:moveTo>
                <a:cubicBezTo>
                  <a:pt x="220" y="109"/>
                  <a:pt x="222" y="109"/>
                  <a:pt x="225" y="109"/>
                </a:cubicBezTo>
                <a:cubicBezTo>
                  <a:pt x="225" y="109"/>
                  <a:pt x="225" y="109"/>
                  <a:pt x="226" y="109"/>
                </a:cubicBezTo>
                <a:cubicBezTo>
                  <a:pt x="225" y="109"/>
                  <a:pt x="219" y="110"/>
                  <a:pt x="214" y="110"/>
                </a:cubicBezTo>
                <a:cubicBezTo>
                  <a:pt x="215" y="110"/>
                  <a:pt x="217" y="110"/>
                  <a:pt x="219" y="109"/>
                </a:cubicBezTo>
                <a:close/>
                <a:moveTo>
                  <a:pt x="222" y="119"/>
                </a:moveTo>
                <a:cubicBezTo>
                  <a:pt x="220" y="119"/>
                  <a:pt x="219" y="120"/>
                  <a:pt x="218" y="120"/>
                </a:cubicBezTo>
                <a:cubicBezTo>
                  <a:pt x="217" y="120"/>
                  <a:pt x="217" y="120"/>
                  <a:pt x="217" y="119"/>
                </a:cubicBezTo>
                <a:cubicBezTo>
                  <a:pt x="217" y="119"/>
                  <a:pt x="221" y="119"/>
                  <a:pt x="222" y="119"/>
                </a:cubicBezTo>
                <a:close/>
                <a:moveTo>
                  <a:pt x="220" y="110"/>
                </a:moveTo>
                <a:cubicBezTo>
                  <a:pt x="220" y="110"/>
                  <a:pt x="217" y="109"/>
                  <a:pt x="220" y="110"/>
                </a:cubicBezTo>
                <a:close/>
                <a:moveTo>
                  <a:pt x="193" y="111"/>
                </a:moveTo>
                <a:cubicBezTo>
                  <a:pt x="193" y="111"/>
                  <a:pt x="193" y="111"/>
                  <a:pt x="193" y="111"/>
                </a:cubicBezTo>
                <a:cubicBezTo>
                  <a:pt x="193" y="111"/>
                  <a:pt x="193" y="111"/>
                  <a:pt x="193" y="111"/>
                </a:cubicBezTo>
                <a:cubicBezTo>
                  <a:pt x="193" y="111"/>
                  <a:pt x="193" y="111"/>
                  <a:pt x="193" y="111"/>
                </a:cubicBezTo>
                <a:close/>
                <a:moveTo>
                  <a:pt x="194" y="123"/>
                </a:moveTo>
                <a:cubicBezTo>
                  <a:pt x="194" y="123"/>
                  <a:pt x="194" y="123"/>
                  <a:pt x="194" y="123"/>
                </a:cubicBezTo>
                <a:cubicBezTo>
                  <a:pt x="194" y="123"/>
                  <a:pt x="194" y="123"/>
                  <a:pt x="194" y="123"/>
                </a:cubicBezTo>
                <a:cubicBezTo>
                  <a:pt x="194" y="123"/>
                  <a:pt x="194" y="123"/>
                  <a:pt x="194" y="123"/>
                </a:cubicBezTo>
                <a:close/>
                <a:moveTo>
                  <a:pt x="196" y="125"/>
                </a:moveTo>
                <a:cubicBezTo>
                  <a:pt x="196" y="125"/>
                  <a:pt x="196" y="125"/>
                  <a:pt x="196" y="125"/>
                </a:cubicBezTo>
                <a:cubicBezTo>
                  <a:pt x="196" y="125"/>
                  <a:pt x="196" y="125"/>
                  <a:pt x="196" y="125"/>
                </a:cubicBezTo>
                <a:close/>
                <a:moveTo>
                  <a:pt x="207" y="122"/>
                </a:moveTo>
                <a:cubicBezTo>
                  <a:pt x="206" y="122"/>
                  <a:pt x="204" y="122"/>
                  <a:pt x="203" y="122"/>
                </a:cubicBezTo>
                <a:cubicBezTo>
                  <a:pt x="203" y="122"/>
                  <a:pt x="203" y="122"/>
                  <a:pt x="203" y="122"/>
                </a:cubicBezTo>
                <a:cubicBezTo>
                  <a:pt x="204" y="122"/>
                  <a:pt x="207" y="121"/>
                  <a:pt x="209" y="121"/>
                </a:cubicBezTo>
                <a:cubicBezTo>
                  <a:pt x="210" y="121"/>
                  <a:pt x="210" y="121"/>
                  <a:pt x="210" y="121"/>
                </a:cubicBezTo>
                <a:cubicBezTo>
                  <a:pt x="209" y="121"/>
                  <a:pt x="208" y="121"/>
                  <a:pt x="207" y="122"/>
                </a:cubicBezTo>
                <a:close/>
                <a:moveTo>
                  <a:pt x="218" y="120"/>
                </a:moveTo>
                <a:cubicBezTo>
                  <a:pt x="218" y="121"/>
                  <a:pt x="218" y="121"/>
                  <a:pt x="219" y="121"/>
                </a:cubicBezTo>
                <a:cubicBezTo>
                  <a:pt x="218" y="121"/>
                  <a:pt x="214" y="121"/>
                  <a:pt x="211" y="122"/>
                </a:cubicBezTo>
                <a:cubicBezTo>
                  <a:pt x="213" y="121"/>
                  <a:pt x="216" y="121"/>
                  <a:pt x="218" y="120"/>
                </a:cubicBezTo>
                <a:close/>
                <a:moveTo>
                  <a:pt x="214" y="122"/>
                </a:moveTo>
                <a:cubicBezTo>
                  <a:pt x="214" y="122"/>
                  <a:pt x="212" y="121"/>
                  <a:pt x="214" y="122"/>
                </a:cubicBezTo>
                <a:close/>
                <a:moveTo>
                  <a:pt x="219" y="122"/>
                </a:moveTo>
                <a:cubicBezTo>
                  <a:pt x="219" y="122"/>
                  <a:pt x="219" y="122"/>
                  <a:pt x="219" y="122"/>
                </a:cubicBezTo>
                <a:cubicBezTo>
                  <a:pt x="218" y="122"/>
                  <a:pt x="218" y="122"/>
                  <a:pt x="218" y="122"/>
                </a:cubicBezTo>
                <a:cubicBezTo>
                  <a:pt x="218" y="122"/>
                  <a:pt x="219" y="122"/>
                  <a:pt x="220" y="122"/>
                </a:cubicBezTo>
                <a:cubicBezTo>
                  <a:pt x="220" y="122"/>
                  <a:pt x="220" y="122"/>
                  <a:pt x="219" y="122"/>
                </a:cubicBezTo>
                <a:close/>
                <a:moveTo>
                  <a:pt x="219" y="120"/>
                </a:moveTo>
                <a:cubicBezTo>
                  <a:pt x="223" y="120"/>
                  <a:pt x="226" y="119"/>
                  <a:pt x="228" y="119"/>
                </a:cubicBezTo>
                <a:cubicBezTo>
                  <a:pt x="229" y="119"/>
                  <a:pt x="230" y="119"/>
                  <a:pt x="231" y="119"/>
                </a:cubicBezTo>
                <a:cubicBezTo>
                  <a:pt x="230" y="119"/>
                  <a:pt x="220" y="121"/>
                  <a:pt x="219" y="120"/>
                </a:cubicBezTo>
                <a:close/>
                <a:moveTo>
                  <a:pt x="233" y="118"/>
                </a:moveTo>
                <a:cubicBezTo>
                  <a:pt x="232" y="119"/>
                  <a:pt x="231" y="119"/>
                  <a:pt x="230" y="119"/>
                </a:cubicBezTo>
                <a:cubicBezTo>
                  <a:pt x="231" y="118"/>
                  <a:pt x="232" y="118"/>
                  <a:pt x="232" y="118"/>
                </a:cubicBezTo>
                <a:cubicBezTo>
                  <a:pt x="232" y="118"/>
                  <a:pt x="230" y="118"/>
                  <a:pt x="228" y="119"/>
                </a:cubicBezTo>
                <a:cubicBezTo>
                  <a:pt x="228" y="119"/>
                  <a:pt x="228" y="119"/>
                  <a:pt x="228" y="119"/>
                </a:cubicBezTo>
                <a:cubicBezTo>
                  <a:pt x="228" y="119"/>
                  <a:pt x="228" y="119"/>
                  <a:pt x="228" y="119"/>
                </a:cubicBezTo>
                <a:cubicBezTo>
                  <a:pt x="227" y="119"/>
                  <a:pt x="226" y="119"/>
                  <a:pt x="225" y="119"/>
                </a:cubicBezTo>
                <a:cubicBezTo>
                  <a:pt x="225" y="119"/>
                  <a:pt x="224" y="119"/>
                  <a:pt x="224" y="119"/>
                </a:cubicBezTo>
                <a:cubicBezTo>
                  <a:pt x="224" y="118"/>
                  <a:pt x="225" y="118"/>
                  <a:pt x="226" y="118"/>
                </a:cubicBezTo>
                <a:cubicBezTo>
                  <a:pt x="226" y="118"/>
                  <a:pt x="227" y="118"/>
                  <a:pt x="227" y="118"/>
                </a:cubicBezTo>
                <a:cubicBezTo>
                  <a:pt x="228" y="118"/>
                  <a:pt x="229" y="118"/>
                  <a:pt x="230" y="117"/>
                </a:cubicBezTo>
                <a:cubicBezTo>
                  <a:pt x="234" y="117"/>
                  <a:pt x="239" y="118"/>
                  <a:pt x="239" y="118"/>
                </a:cubicBezTo>
                <a:cubicBezTo>
                  <a:pt x="239" y="118"/>
                  <a:pt x="238" y="118"/>
                  <a:pt x="238" y="118"/>
                </a:cubicBezTo>
                <a:cubicBezTo>
                  <a:pt x="238" y="118"/>
                  <a:pt x="240" y="117"/>
                  <a:pt x="242" y="116"/>
                </a:cubicBezTo>
                <a:cubicBezTo>
                  <a:pt x="243" y="116"/>
                  <a:pt x="243" y="116"/>
                  <a:pt x="243" y="116"/>
                </a:cubicBezTo>
                <a:cubicBezTo>
                  <a:pt x="243" y="117"/>
                  <a:pt x="242" y="117"/>
                  <a:pt x="242" y="118"/>
                </a:cubicBezTo>
                <a:cubicBezTo>
                  <a:pt x="242" y="118"/>
                  <a:pt x="243" y="118"/>
                  <a:pt x="243" y="118"/>
                </a:cubicBezTo>
                <a:cubicBezTo>
                  <a:pt x="241" y="118"/>
                  <a:pt x="238" y="118"/>
                  <a:pt x="236" y="118"/>
                </a:cubicBezTo>
                <a:cubicBezTo>
                  <a:pt x="235" y="118"/>
                  <a:pt x="233" y="117"/>
                  <a:pt x="233" y="118"/>
                </a:cubicBezTo>
                <a:close/>
                <a:moveTo>
                  <a:pt x="234" y="120"/>
                </a:moveTo>
                <a:cubicBezTo>
                  <a:pt x="235" y="120"/>
                  <a:pt x="235" y="120"/>
                  <a:pt x="236" y="120"/>
                </a:cubicBezTo>
                <a:cubicBezTo>
                  <a:pt x="235" y="120"/>
                  <a:pt x="235" y="120"/>
                  <a:pt x="234" y="120"/>
                </a:cubicBezTo>
                <a:close/>
                <a:moveTo>
                  <a:pt x="238" y="119"/>
                </a:moveTo>
                <a:cubicBezTo>
                  <a:pt x="237" y="119"/>
                  <a:pt x="235" y="119"/>
                  <a:pt x="235" y="119"/>
                </a:cubicBezTo>
                <a:cubicBezTo>
                  <a:pt x="235" y="119"/>
                  <a:pt x="240" y="118"/>
                  <a:pt x="238" y="119"/>
                </a:cubicBezTo>
                <a:close/>
                <a:moveTo>
                  <a:pt x="282" y="121"/>
                </a:moveTo>
                <a:cubicBezTo>
                  <a:pt x="280" y="123"/>
                  <a:pt x="282" y="121"/>
                  <a:pt x="282" y="121"/>
                </a:cubicBezTo>
                <a:close/>
                <a:moveTo>
                  <a:pt x="293" y="118"/>
                </a:moveTo>
                <a:cubicBezTo>
                  <a:pt x="293" y="119"/>
                  <a:pt x="293" y="117"/>
                  <a:pt x="293" y="118"/>
                </a:cubicBezTo>
                <a:close/>
                <a:moveTo>
                  <a:pt x="296" y="119"/>
                </a:moveTo>
                <a:cubicBezTo>
                  <a:pt x="296" y="120"/>
                  <a:pt x="296" y="118"/>
                  <a:pt x="296" y="119"/>
                </a:cubicBezTo>
                <a:close/>
                <a:moveTo>
                  <a:pt x="298" y="115"/>
                </a:moveTo>
                <a:cubicBezTo>
                  <a:pt x="299" y="115"/>
                  <a:pt x="299" y="115"/>
                  <a:pt x="300" y="115"/>
                </a:cubicBezTo>
                <a:cubicBezTo>
                  <a:pt x="300" y="115"/>
                  <a:pt x="300" y="115"/>
                  <a:pt x="300" y="115"/>
                </a:cubicBezTo>
                <a:cubicBezTo>
                  <a:pt x="299" y="115"/>
                  <a:pt x="299" y="115"/>
                  <a:pt x="298" y="115"/>
                </a:cubicBezTo>
                <a:close/>
                <a:moveTo>
                  <a:pt x="307" y="117"/>
                </a:moveTo>
                <a:cubicBezTo>
                  <a:pt x="307" y="118"/>
                  <a:pt x="307" y="115"/>
                  <a:pt x="307" y="117"/>
                </a:cubicBezTo>
                <a:close/>
                <a:moveTo>
                  <a:pt x="307" y="114"/>
                </a:moveTo>
                <a:cubicBezTo>
                  <a:pt x="306" y="115"/>
                  <a:pt x="307" y="114"/>
                  <a:pt x="307" y="114"/>
                </a:cubicBezTo>
                <a:close/>
                <a:moveTo>
                  <a:pt x="308" y="115"/>
                </a:moveTo>
                <a:cubicBezTo>
                  <a:pt x="309" y="115"/>
                  <a:pt x="309" y="115"/>
                  <a:pt x="310" y="115"/>
                </a:cubicBezTo>
                <a:cubicBezTo>
                  <a:pt x="309" y="116"/>
                  <a:pt x="309" y="116"/>
                  <a:pt x="308" y="115"/>
                </a:cubicBezTo>
                <a:close/>
                <a:moveTo>
                  <a:pt x="317" y="117"/>
                </a:moveTo>
                <a:cubicBezTo>
                  <a:pt x="318" y="117"/>
                  <a:pt x="316" y="116"/>
                  <a:pt x="317" y="117"/>
                </a:cubicBezTo>
                <a:close/>
                <a:moveTo>
                  <a:pt x="318" y="115"/>
                </a:moveTo>
                <a:cubicBezTo>
                  <a:pt x="316" y="117"/>
                  <a:pt x="319" y="114"/>
                  <a:pt x="318" y="115"/>
                </a:cubicBezTo>
                <a:close/>
                <a:moveTo>
                  <a:pt x="321" y="114"/>
                </a:moveTo>
                <a:cubicBezTo>
                  <a:pt x="320" y="114"/>
                  <a:pt x="318" y="113"/>
                  <a:pt x="321" y="114"/>
                </a:cubicBezTo>
                <a:close/>
                <a:moveTo>
                  <a:pt x="326" y="114"/>
                </a:moveTo>
                <a:cubicBezTo>
                  <a:pt x="327" y="114"/>
                  <a:pt x="328" y="113"/>
                  <a:pt x="329" y="114"/>
                </a:cubicBezTo>
                <a:cubicBezTo>
                  <a:pt x="329" y="115"/>
                  <a:pt x="328" y="115"/>
                  <a:pt x="326" y="114"/>
                </a:cubicBezTo>
                <a:close/>
                <a:moveTo>
                  <a:pt x="334" y="116"/>
                </a:moveTo>
                <a:cubicBezTo>
                  <a:pt x="334" y="117"/>
                  <a:pt x="334" y="115"/>
                  <a:pt x="334" y="116"/>
                </a:cubicBezTo>
                <a:close/>
                <a:moveTo>
                  <a:pt x="335" y="114"/>
                </a:moveTo>
                <a:cubicBezTo>
                  <a:pt x="334" y="114"/>
                  <a:pt x="333" y="115"/>
                  <a:pt x="332" y="114"/>
                </a:cubicBezTo>
                <a:cubicBezTo>
                  <a:pt x="332" y="113"/>
                  <a:pt x="338" y="114"/>
                  <a:pt x="335" y="114"/>
                </a:cubicBezTo>
                <a:close/>
                <a:moveTo>
                  <a:pt x="341" y="116"/>
                </a:moveTo>
                <a:cubicBezTo>
                  <a:pt x="341" y="117"/>
                  <a:pt x="341" y="115"/>
                  <a:pt x="341" y="116"/>
                </a:cubicBezTo>
                <a:close/>
                <a:moveTo>
                  <a:pt x="357" y="114"/>
                </a:moveTo>
                <a:cubicBezTo>
                  <a:pt x="357" y="116"/>
                  <a:pt x="354" y="113"/>
                  <a:pt x="354" y="113"/>
                </a:cubicBezTo>
                <a:cubicBezTo>
                  <a:pt x="354" y="113"/>
                  <a:pt x="362" y="111"/>
                  <a:pt x="362" y="111"/>
                </a:cubicBezTo>
                <a:cubicBezTo>
                  <a:pt x="363" y="111"/>
                  <a:pt x="367" y="113"/>
                  <a:pt x="369" y="113"/>
                </a:cubicBezTo>
                <a:cubicBezTo>
                  <a:pt x="366" y="113"/>
                  <a:pt x="357" y="113"/>
                  <a:pt x="357" y="114"/>
                </a:cubicBezTo>
                <a:close/>
                <a:moveTo>
                  <a:pt x="356" y="110"/>
                </a:moveTo>
                <a:cubicBezTo>
                  <a:pt x="356" y="110"/>
                  <a:pt x="354" y="110"/>
                  <a:pt x="356" y="110"/>
                </a:cubicBezTo>
                <a:close/>
                <a:moveTo>
                  <a:pt x="370" y="111"/>
                </a:moveTo>
                <a:cubicBezTo>
                  <a:pt x="369" y="111"/>
                  <a:pt x="369" y="110"/>
                  <a:pt x="371" y="111"/>
                </a:cubicBezTo>
                <a:cubicBezTo>
                  <a:pt x="372" y="111"/>
                  <a:pt x="371" y="111"/>
                  <a:pt x="370" y="111"/>
                </a:cubicBezTo>
                <a:close/>
                <a:moveTo>
                  <a:pt x="372" y="112"/>
                </a:moveTo>
                <a:cubicBezTo>
                  <a:pt x="372" y="111"/>
                  <a:pt x="377" y="112"/>
                  <a:pt x="377" y="112"/>
                </a:cubicBezTo>
                <a:cubicBezTo>
                  <a:pt x="375" y="113"/>
                  <a:pt x="373" y="113"/>
                  <a:pt x="372" y="112"/>
                </a:cubicBezTo>
                <a:close/>
                <a:moveTo>
                  <a:pt x="377" y="112"/>
                </a:moveTo>
                <a:cubicBezTo>
                  <a:pt x="378" y="112"/>
                  <a:pt x="379" y="112"/>
                  <a:pt x="379" y="112"/>
                </a:cubicBezTo>
                <a:cubicBezTo>
                  <a:pt x="379" y="113"/>
                  <a:pt x="377" y="112"/>
                  <a:pt x="377" y="112"/>
                </a:cubicBezTo>
                <a:close/>
                <a:moveTo>
                  <a:pt x="380" y="112"/>
                </a:moveTo>
                <a:cubicBezTo>
                  <a:pt x="381" y="112"/>
                  <a:pt x="382" y="112"/>
                  <a:pt x="383" y="112"/>
                </a:cubicBezTo>
                <a:cubicBezTo>
                  <a:pt x="382" y="112"/>
                  <a:pt x="381" y="112"/>
                  <a:pt x="380" y="112"/>
                </a:cubicBezTo>
                <a:close/>
                <a:moveTo>
                  <a:pt x="386" y="112"/>
                </a:moveTo>
                <a:cubicBezTo>
                  <a:pt x="386" y="110"/>
                  <a:pt x="389" y="112"/>
                  <a:pt x="389" y="112"/>
                </a:cubicBezTo>
                <a:cubicBezTo>
                  <a:pt x="388" y="112"/>
                  <a:pt x="387" y="112"/>
                  <a:pt x="386" y="112"/>
                </a:cubicBezTo>
                <a:close/>
                <a:moveTo>
                  <a:pt x="402" y="111"/>
                </a:moveTo>
                <a:cubicBezTo>
                  <a:pt x="402" y="111"/>
                  <a:pt x="401" y="110"/>
                  <a:pt x="402" y="111"/>
                </a:cubicBezTo>
                <a:close/>
                <a:moveTo>
                  <a:pt x="401" y="109"/>
                </a:moveTo>
                <a:cubicBezTo>
                  <a:pt x="400" y="109"/>
                  <a:pt x="403" y="108"/>
                  <a:pt x="403" y="109"/>
                </a:cubicBezTo>
                <a:cubicBezTo>
                  <a:pt x="402" y="109"/>
                  <a:pt x="401" y="109"/>
                  <a:pt x="401" y="109"/>
                </a:cubicBezTo>
                <a:close/>
                <a:moveTo>
                  <a:pt x="407" y="114"/>
                </a:moveTo>
                <a:cubicBezTo>
                  <a:pt x="404" y="114"/>
                  <a:pt x="407" y="114"/>
                  <a:pt x="407" y="114"/>
                </a:cubicBezTo>
                <a:close/>
                <a:moveTo>
                  <a:pt x="407" y="111"/>
                </a:moveTo>
                <a:cubicBezTo>
                  <a:pt x="407" y="112"/>
                  <a:pt x="407" y="110"/>
                  <a:pt x="407" y="111"/>
                </a:cubicBezTo>
                <a:close/>
                <a:moveTo>
                  <a:pt x="417" y="107"/>
                </a:moveTo>
                <a:cubicBezTo>
                  <a:pt x="417" y="108"/>
                  <a:pt x="417" y="108"/>
                  <a:pt x="417" y="108"/>
                </a:cubicBezTo>
                <a:cubicBezTo>
                  <a:pt x="416" y="109"/>
                  <a:pt x="413" y="109"/>
                  <a:pt x="409" y="109"/>
                </a:cubicBezTo>
                <a:cubicBezTo>
                  <a:pt x="409" y="109"/>
                  <a:pt x="409" y="108"/>
                  <a:pt x="409" y="109"/>
                </a:cubicBezTo>
                <a:cubicBezTo>
                  <a:pt x="409" y="109"/>
                  <a:pt x="409" y="109"/>
                  <a:pt x="409" y="109"/>
                </a:cubicBezTo>
                <a:cubicBezTo>
                  <a:pt x="404" y="108"/>
                  <a:pt x="399" y="108"/>
                  <a:pt x="398" y="108"/>
                </a:cubicBezTo>
                <a:cubicBezTo>
                  <a:pt x="388" y="109"/>
                  <a:pt x="378" y="109"/>
                  <a:pt x="368" y="109"/>
                </a:cubicBezTo>
                <a:cubicBezTo>
                  <a:pt x="364" y="109"/>
                  <a:pt x="353" y="108"/>
                  <a:pt x="349" y="110"/>
                </a:cubicBezTo>
                <a:cubicBezTo>
                  <a:pt x="348" y="111"/>
                  <a:pt x="347" y="111"/>
                  <a:pt x="346" y="112"/>
                </a:cubicBezTo>
                <a:cubicBezTo>
                  <a:pt x="346" y="112"/>
                  <a:pt x="346" y="112"/>
                  <a:pt x="346" y="112"/>
                </a:cubicBezTo>
                <a:cubicBezTo>
                  <a:pt x="346" y="112"/>
                  <a:pt x="345" y="112"/>
                  <a:pt x="344" y="112"/>
                </a:cubicBezTo>
                <a:cubicBezTo>
                  <a:pt x="339" y="113"/>
                  <a:pt x="333" y="113"/>
                  <a:pt x="328" y="112"/>
                </a:cubicBezTo>
                <a:cubicBezTo>
                  <a:pt x="328" y="113"/>
                  <a:pt x="328" y="113"/>
                  <a:pt x="328" y="112"/>
                </a:cubicBezTo>
                <a:cubicBezTo>
                  <a:pt x="322" y="112"/>
                  <a:pt x="317" y="112"/>
                  <a:pt x="314" y="112"/>
                </a:cubicBezTo>
                <a:cubicBezTo>
                  <a:pt x="307" y="113"/>
                  <a:pt x="300" y="114"/>
                  <a:pt x="292" y="114"/>
                </a:cubicBezTo>
                <a:cubicBezTo>
                  <a:pt x="288" y="111"/>
                  <a:pt x="263" y="117"/>
                  <a:pt x="257" y="117"/>
                </a:cubicBezTo>
                <a:cubicBezTo>
                  <a:pt x="257" y="117"/>
                  <a:pt x="256" y="118"/>
                  <a:pt x="254" y="118"/>
                </a:cubicBezTo>
                <a:cubicBezTo>
                  <a:pt x="251" y="118"/>
                  <a:pt x="247" y="119"/>
                  <a:pt x="243" y="119"/>
                </a:cubicBezTo>
                <a:cubicBezTo>
                  <a:pt x="242" y="119"/>
                  <a:pt x="241" y="119"/>
                  <a:pt x="241" y="119"/>
                </a:cubicBezTo>
                <a:cubicBezTo>
                  <a:pt x="241" y="118"/>
                  <a:pt x="244" y="118"/>
                  <a:pt x="246" y="118"/>
                </a:cubicBezTo>
                <a:cubicBezTo>
                  <a:pt x="248" y="118"/>
                  <a:pt x="249" y="117"/>
                  <a:pt x="249" y="117"/>
                </a:cubicBezTo>
                <a:cubicBezTo>
                  <a:pt x="249" y="117"/>
                  <a:pt x="249" y="117"/>
                  <a:pt x="249" y="117"/>
                </a:cubicBezTo>
                <a:cubicBezTo>
                  <a:pt x="249" y="117"/>
                  <a:pt x="249" y="117"/>
                  <a:pt x="250" y="117"/>
                </a:cubicBezTo>
                <a:cubicBezTo>
                  <a:pt x="249" y="117"/>
                  <a:pt x="249" y="117"/>
                  <a:pt x="249" y="117"/>
                </a:cubicBezTo>
                <a:cubicBezTo>
                  <a:pt x="249" y="116"/>
                  <a:pt x="249" y="116"/>
                  <a:pt x="249" y="116"/>
                </a:cubicBezTo>
                <a:cubicBezTo>
                  <a:pt x="249" y="116"/>
                  <a:pt x="250" y="116"/>
                  <a:pt x="250" y="116"/>
                </a:cubicBezTo>
                <a:cubicBezTo>
                  <a:pt x="250" y="116"/>
                  <a:pt x="251" y="116"/>
                  <a:pt x="252" y="117"/>
                </a:cubicBezTo>
                <a:cubicBezTo>
                  <a:pt x="252" y="117"/>
                  <a:pt x="252" y="117"/>
                  <a:pt x="252" y="117"/>
                </a:cubicBezTo>
                <a:cubicBezTo>
                  <a:pt x="253" y="117"/>
                  <a:pt x="254" y="117"/>
                  <a:pt x="255" y="116"/>
                </a:cubicBezTo>
                <a:cubicBezTo>
                  <a:pt x="255" y="116"/>
                  <a:pt x="254" y="116"/>
                  <a:pt x="253" y="116"/>
                </a:cubicBezTo>
                <a:cubicBezTo>
                  <a:pt x="253" y="116"/>
                  <a:pt x="252" y="116"/>
                  <a:pt x="252" y="115"/>
                </a:cubicBezTo>
                <a:cubicBezTo>
                  <a:pt x="252" y="115"/>
                  <a:pt x="253" y="115"/>
                  <a:pt x="253" y="115"/>
                </a:cubicBezTo>
                <a:cubicBezTo>
                  <a:pt x="253" y="115"/>
                  <a:pt x="254" y="115"/>
                  <a:pt x="254" y="115"/>
                </a:cubicBezTo>
                <a:cubicBezTo>
                  <a:pt x="255" y="115"/>
                  <a:pt x="256" y="116"/>
                  <a:pt x="256" y="116"/>
                </a:cubicBezTo>
                <a:cubicBezTo>
                  <a:pt x="256" y="116"/>
                  <a:pt x="255" y="116"/>
                  <a:pt x="255" y="117"/>
                </a:cubicBezTo>
                <a:cubicBezTo>
                  <a:pt x="258" y="117"/>
                  <a:pt x="262" y="116"/>
                  <a:pt x="265" y="115"/>
                </a:cubicBezTo>
                <a:cubicBezTo>
                  <a:pt x="266" y="115"/>
                  <a:pt x="267" y="114"/>
                  <a:pt x="268" y="114"/>
                </a:cubicBezTo>
                <a:cubicBezTo>
                  <a:pt x="268" y="114"/>
                  <a:pt x="268" y="115"/>
                  <a:pt x="268" y="115"/>
                </a:cubicBezTo>
                <a:cubicBezTo>
                  <a:pt x="268" y="115"/>
                  <a:pt x="268" y="114"/>
                  <a:pt x="268" y="114"/>
                </a:cubicBezTo>
                <a:cubicBezTo>
                  <a:pt x="268" y="114"/>
                  <a:pt x="269" y="114"/>
                  <a:pt x="269" y="115"/>
                </a:cubicBezTo>
                <a:cubicBezTo>
                  <a:pt x="271" y="114"/>
                  <a:pt x="273" y="114"/>
                  <a:pt x="276" y="114"/>
                </a:cubicBezTo>
                <a:cubicBezTo>
                  <a:pt x="276" y="114"/>
                  <a:pt x="276" y="114"/>
                  <a:pt x="276" y="114"/>
                </a:cubicBezTo>
                <a:cubicBezTo>
                  <a:pt x="280" y="113"/>
                  <a:pt x="284" y="113"/>
                  <a:pt x="285" y="113"/>
                </a:cubicBezTo>
                <a:cubicBezTo>
                  <a:pt x="285" y="113"/>
                  <a:pt x="279" y="113"/>
                  <a:pt x="279" y="113"/>
                </a:cubicBezTo>
                <a:cubicBezTo>
                  <a:pt x="279" y="113"/>
                  <a:pt x="279" y="113"/>
                  <a:pt x="280" y="113"/>
                </a:cubicBezTo>
                <a:cubicBezTo>
                  <a:pt x="285" y="112"/>
                  <a:pt x="291" y="112"/>
                  <a:pt x="296" y="111"/>
                </a:cubicBezTo>
                <a:cubicBezTo>
                  <a:pt x="303" y="111"/>
                  <a:pt x="310" y="110"/>
                  <a:pt x="316" y="109"/>
                </a:cubicBezTo>
                <a:cubicBezTo>
                  <a:pt x="318" y="109"/>
                  <a:pt x="319" y="109"/>
                  <a:pt x="320" y="109"/>
                </a:cubicBezTo>
                <a:cubicBezTo>
                  <a:pt x="323" y="109"/>
                  <a:pt x="326" y="109"/>
                  <a:pt x="329" y="109"/>
                </a:cubicBezTo>
                <a:cubicBezTo>
                  <a:pt x="333" y="108"/>
                  <a:pt x="341" y="108"/>
                  <a:pt x="346" y="107"/>
                </a:cubicBezTo>
                <a:cubicBezTo>
                  <a:pt x="349" y="107"/>
                  <a:pt x="353" y="107"/>
                  <a:pt x="355" y="106"/>
                </a:cubicBezTo>
                <a:cubicBezTo>
                  <a:pt x="356" y="106"/>
                  <a:pt x="355" y="106"/>
                  <a:pt x="353" y="106"/>
                </a:cubicBezTo>
                <a:cubicBezTo>
                  <a:pt x="355" y="106"/>
                  <a:pt x="357" y="106"/>
                  <a:pt x="360" y="106"/>
                </a:cubicBezTo>
                <a:cubicBezTo>
                  <a:pt x="359" y="106"/>
                  <a:pt x="359" y="105"/>
                  <a:pt x="360" y="106"/>
                </a:cubicBezTo>
                <a:cubicBezTo>
                  <a:pt x="365" y="106"/>
                  <a:pt x="372" y="107"/>
                  <a:pt x="376" y="106"/>
                </a:cubicBezTo>
                <a:cubicBezTo>
                  <a:pt x="378" y="106"/>
                  <a:pt x="387" y="105"/>
                  <a:pt x="390" y="105"/>
                </a:cubicBezTo>
                <a:cubicBezTo>
                  <a:pt x="393" y="106"/>
                  <a:pt x="398" y="106"/>
                  <a:pt x="399" y="106"/>
                </a:cubicBezTo>
                <a:cubicBezTo>
                  <a:pt x="400" y="106"/>
                  <a:pt x="405" y="105"/>
                  <a:pt x="409" y="105"/>
                </a:cubicBezTo>
                <a:cubicBezTo>
                  <a:pt x="409" y="105"/>
                  <a:pt x="409" y="105"/>
                  <a:pt x="409" y="105"/>
                </a:cubicBezTo>
                <a:cubicBezTo>
                  <a:pt x="413" y="105"/>
                  <a:pt x="418" y="105"/>
                  <a:pt x="419" y="105"/>
                </a:cubicBezTo>
                <a:cubicBezTo>
                  <a:pt x="418" y="106"/>
                  <a:pt x="418" y="106"/>
                  <a:pt x="418" y="106"/>
                </a:cubicBezTo>
                <a:cubicBezTo>
                  <a:pt x="417" y="106"/>
                  <a:pt x="417" y="106"/>
                  <a:pt x="416" y="106"/>
                </a:cubicBezTo>
                <a:cubicBezTo>
                  <a:pt x="416" y="106"/>
                  <a:pt x="416" y="106"/>
                  <a:pt x="416" y="106"/>
                </a:cubicBezTo>
                <a:cubicBezTo>
                  <a:pt x="407" y="106"/>
                  <a:pt x="393" y="106"/>
                  <a:pt x="393" y="107"/>
                </a:cubicBezTo>
                <a:cubicBezTo>
                  <a:pt x="393" y="107"/>
                  <a:pt x="421" y="107"/>
                  <a:pt x="421" y="107"/>
                </a:cubicBezTo>
                <a:cubicBezTo>
                  <a:pt x="420" y="108"/>
                  <a:pt x="418" y="107"/>
                  <a:pt x="417" y="107"/>
                </a:cubicBezTo>
                <a:close/>
                <a:moveTo>
                  <a:pt x="246" y="107"/>
                </a:moveTo>
                <a:cubicBezTo>
                  <a:pt x="247" y="107"/>
                  <a:pt x="250" y="107"/>
                  <a:pt x="249" y="107"/>
                </a:cubicBezTo>
                <a:cubicBezTo>
                  <a:pt x="248" y="108"/>
                  <a:pt x="247" y="107"/>
                  <a:pt x="246" y="107"/>
                </a:cubicBezTo>
                <a:close/>
                <a:moveTo>
                  <a:pt x="245" y="116"/>
                </a:moveTo>
                <a:cubicBezTo>
                  <a:pt x="245" y="116"/>
                  <a:pt x="246" y="116"/>
                  <a:pt x="246" y="116"/>
                </a:cubicBezTo>
                <a:cubicBezTo>
                  <a:pt x="246" y="116"/>
                  <a:pt x="247" y="116"/>
                  <a:pt x="247" y="116"/>
                </a:cubicBezTo>
                <a:cubicBezTo>
                  <a:pt x="247" y="116"/>
                  <a:pt x="247" y="116"/>
                  <a:pt x="247" y="116"/>
                </a:cubicBezTo>
                <a:cubicBezTo>
                  <a:pt x="248" y="117"/>
                  <a:pt x="245" y="117"/>
                  <a:pt x="245" y="116"/>
                </a:cubicBezTo>
                <a:close/>
                <a:moveTo>
                  <a:pt x="246" y="108"/>
                </a:moveTo>
                <a:cubicBezTo>
                  <a:pt x="245" y="108"/>
                  <a:pt x="245" y="108"/>
                  <a:pt x="244" y="109"/>
                </a:cubicBezTo>
                <a:cubicBezTo>
                  <a:pt x="245" y="108"/>
                  <a:pt x="245" y="108"/>
                  <a:pt x="246" y="108"/>
                </a:cubicBezTo>
                <a:close/>
                <a:moveTo>
                  <a:pt x="260" y="116"/>
                </a:moveTo>
                <a:cubicBezTo>
                  <a:pt x="260" y="116"/>
                  <a:pt x="260" y="116"/>
                  <a:pt x="260" y="116"/>
                </a:cubicBezTo>
                <a:cubicBezTo>
                  <a:pt x="259" y="116"/>
                  <a:pt x="258" y="115"/>
                  <a:pt x="259" y="115"/>
                </a:cubicBezTo>
                <a:cubicBezTo>
                  <a:pt x="260" y="115"/>
                  <a:pt x="261" y="115"/>
                  <a:pt x="261" y="114"/>
                </a:cubicBezTo>
                <a:cubicBezTo>
                  <a:pt x="262" y="115"/>
                  <a:pt x="260" y="115"/>
                  <a:pt x="260" y="116"/>
                </a:cubicBezTo>
                <a:cubicBezTo>
                  <a:pt x="260" y="116"/>
                  <a:pt x="260" y="116"/>
                  <a:pt x="260" y="116"/>
                </a:cubicBezTo>
                <a:close/>
                <a:moveTo>
                  <a:pt x="312" y="109"/>
                </a:moveTo>
                <a:cubicBezTo>
                  <a:pt x="310" y="111"/>
                  <a:pt x="311" y="110"/>
                  <a:pt x="312" y="109"/>
                </a:cubicBezTo>
                <a:close/>
                <a:moveTo>
                  <a:pt x="330" y="103"/>
                </a:moveTo>
                <a:cubicBezTo>
                  <a:pt x="331" y="103"/>
                  <a:pt x="332" y="103"/>
                  <a:pt x="333" y="103"/>
                </a:cubicBezTo>
                <a:cubicBezTo>
                  <a:pt x="332" y="104"/>
                  <a:pt x="331" y="103"/>
                  <a:pt x="330" y="103"/>
                </a:cubicBezTo>
                <a:close/>
                <a:moveTo>
                  <a:pt x="332" y="104"/>
                </a:moveTo>
                <a:cubicBezTo>
                  <a:pt x="332" y="105"/>
                  <a:pt x="332" y="103"/>
                  <a:pt x="332" y="104"/>
                </a:cubicBezTo>
                <a:close/>
                <a:moveTo>
                  <a:pt x="341" y="102"/>
                </a:moveTo>
                <a:cubicBezTo>
                  <a:pt x="340" y="103"/>
                  <a:pt x="341" y="102"/>
                  <a:pt x="341" y="102"/>
                </a:cubicBezTo>
                <a:close/>
                <a:moveTo>
                  <a:pt x="342" y="103"/>
                </a:moveTo>
                <a:cubicBezTo>
                  <a:pt x="343" y="103"/>
                  <a:pt x="344" y="103"/>
                  <a:pt x="344" y="103"/>
                </a:cubicBezTo>
                <a:cubicBezTo>
                  <a:pt x="343" y="104"/>
                  <a:pt x="343" y="104"/>
                  <a:pt x="342" y="103"/>
                </a:cubicBezTo>
                <a:close/>
                <a:moveTo>
                  <a:pt x="352" y="102"/>
                </a:moveTo>
                <a:cubicBezTo>
                  <a:pt x="351" y="103"/>
                  <a:pt x="352" y="102"/>
                  <a:pt x="352" y="102"/>
                </a:cubicBezTo>
                <a:close/>
                <a:moveTo>
                  <a:pt x="353" y="106"/>
                </a:moveTo>
                <a:cubicBezTo>
                  <a:pt x="353" y="106"/>
                  <a:pt x="352" y="105"/>
                  <a:pt x="353" y="106"/>
                </a:cubicBezTo>
                <a:close/>
                <a:moveTo>
                  <a:pt x="354" y="103"/>
                </a:moveTo>
                <a:cubicBezTo>
                  <a:pt x="351" y="106"/>
                  <a:pt x="355" y="103"/>
                  <a:pt x="354" y="103"/>
                </a:cubicBezTo>
                <a:close/>
                <a:moveTo>
                  <a:pt x="355" y="103"/>
                </a:moveTo>
                <a:cubicBezTo>
                  <a:pt x="355" y="102"/>
                  <a:pt x="356" y="102"/>
                  <a:pt x="357" y="103"/>
                </a:cubicBezTo>
                <a:cubicBezTo>
                  <a:pt x="356" y="103"/>
                  <a:pt x="356" y="103"/>
                  <a:pt x="355" y="103"/>
                </a:cubicBezTo>
                <a:close/>
                <a:moveTo>
                  <a:pt x="360" y="104"/>
                </a:moveTo>
                <a:cubicBezTo>
                  <a:pt x="360" y="104"/>
                  <a:pt x="360" y="103"/>
                  <a:pt x="360" y="104"/>
                </a:cubicBezTo>
                <a:cubicBezTo>
                  <a:pt x="360" y="104"/>
                  <a:pt x="360" y="104"/>
                  <a:pt x="360" y="104"/>
                </a:cubicBezTo>
                <a:cubicBezTo>
                  <a:pt x="360" y="104"/>
                  <a:pt x="360" y="104"/>
                  <a:pt x="360" y="104"/>
                </a:cubicBezTo>
                <a:close/>
                <a:moveTo>
                  <a:pt x="363" y="102"/>
                </a:moveTo>
                <a:cubicBezTo>
                  <a:pt x="364" y="103"/>
                  <a:pt x="365" y="102"/>
                  <a:pt x="366" y="102"/>
                </a:cubicBezTo>
                <a:cubicBezTo>
                  <a:pt x="366" y="103"/>
                  <a:pt x="366" y="103"/>
                  <a:pt x="366" y="103"/>
                </a:cubicBezTo>
                <a:cubicBezTo>
                  <a:pt x="365" y="103"/>
                  <a:pt x="365" y="103"/>
                  <a:pt x="364" y="103"/>
                </a:cubicBezTo>
                <a:cubicBezTo>
                  <a:pt x="364" y="103"/>
                  <a:pt x="363" y="103"/>
                  <a:pt x="363" y="102"/>
                </a:cubicBezTo>
                <a:close/>
                <a:moveTo>
                  <a:pt x="369" y="103"/>
                </a:moveTo>
                <a:cubicBezTo>
                  <a:pt x="370" y="102"/>
                  <a:pt x="376" y="103"/>
                  <a:pt x="373" y="103"/>
                </a:cubicBezTo>
                <a:cubicBezTo>
                  <a:pt x="372" y="103"/>
                  <a:pt x="371" y="103"/>
                  <a:pt x="370" y="103"/>
                </a:cubicBezTo>
                <a:cubicBezTo>
                  <a:pt x="370" y="103"/>
                  <a:pt x="370" y="103"/>
                  <a:pt x="369" y="103"/>
                </a:cubicBezTo>
                <a:close/>
                <a:moveTo>
                  <a:pt x="399" y="102"/>
                </a:moveTo>
                <a:cubicBezTo>
                  <a:pt x="399" y="103"/>
                  <a:pt x="399" y="103"/>
                  <a:pt x="399" y="103"/>
                </a:cubicBezTo>
                <a:cubicBezTo>
                  <a:pt x="397" y="103"/>
                  <a:pt x="396" y="103"/>
                  <a:pt x="395" y="103"/>
                </a:cubicBezTo>
                <a:cubicBezTo>
                  <a:pt x="395" y="103"/>
                  <a:pt x="397" y="102"/>
                  <a:pt x="399" y="102"/>
                </a:cubicBezTo>
                <a:close/>
                <a:moveTo>
                  <a:pt x="414" y="103"/>
                </a:moveTo>
                <a:cubicBezTo>
                  <a:pt x="413" y="103"/>
                  <a:pt x="411" y="103"/>
                  <a:pt x="410" y="103"/>
                </a:cubicBezTo>
                <a:cubicBezTo>
                  <a:pt x="408" y="103"/>
                  <a:pt x="406" y="102"/>
                  <a:pt x="404" y="102"/>
                </a:cubicBezTo>
                <a:cubicBezTo>
                  <a:pt x="409" y="102"/>
                  <a:pt x="413" y="102"/>
                  <a:pt x="414" y="103"/>
                </a:cubicBezTo>
                <a:close/>
                <a:moveTo>
                  <a:pt x="414" y="101"/>
                </a:moveTo>
                <a:cubicBezTo>
                  <a:pt x="415" y="101"/>
                  <a:pt x="415" y="102"/>
                  <a:pt x="413" y="101"/>
                </a:cubicBezTo>
                <a:cubicBezTo>
                  <a:pt x="412" y="101"/>
                  <a:pt x="412" y="100"/>
                  <a:pt x="414" y="101"/>
                </a:cubicBezTo>
                <a:close/>
                <a:moveTo>
                  <a:pt x="415" y="102"/>
                </a:moveTo>
                <a:cubicBezTo>
                  <a:pt x="416" y="102"/>
                  <a:pt x="419" y="102"/>
                  <a:pt x="420" y="103"/>
                </a:cubicBezTo>
                <a:cubicBezTo>
                  <a:pt x="420" y="103"/>
                  <a:pt x="420" y="103"/>
                  <a:pt x="421" y="103"/>
                </a:cubicBezTo>
                <a:cubicBezTo>
                  <a:pt x="421" y="103"/>
                  <a:pt x="421" y="103"/>
                  <a:pt x="421" y="103"/>
                </a:cubicBezTo>
                <a:cubicBezTo>
                  <a:pt x="420" y="103"/>
                  <a:pt x="417" y="103"/>
                  <a:pt x="416" y="103"/>
                </a:cubicBezTo>
                <a:cubicBezTo>
                  <a:pt x="416" y="103"/>
                  <a:pt x="416" y="102"/>
                  <a:pt x="416" y="102"/>
                </a:cubicBezTo>
                <a:cubicBezTo>
                  <a:pt x="416" y="102"/>
                  <a:pt x="416" y="102"/>
                  <a:pt x="415" y="102"/>
                </a:cubicBezTo>
                <a:close/>
                <a:moveTo>
                  <a:pt x="412" y="106"/>
                </a:moveTo>
                <a:cubicBezTo>
                  <a:pt x="410" y="108"/>
                  <a:pt x="413" y="105"/>
                  <a:pt x="412" y="106"/>
                </a:cubicBezTo>
                <a:close/>
                <a:moveTo>
                  <a:pt x="427" y="103"/>
                </a:moveTo>
                <a:cubicBezTo>
                  <a:pt x="427" y="103"/>
                  <a:pt x="427" y="103"/>
                  <a:pt x="426" y="103"/>
                </a:cubicBezTo>
                <a:cubicBezTo>
                  <a:pt x="427" y="103"/>
                  <a:pt x="427" y="103"/>
                  <a:pt x="428" y="103"/>
                </a:cubicBezTo>
                <a:cubicBezTo>
                  <a:pt x="428" y="103"/>
                  <a:pt x="427" y="103"/>
                  <a:pt x="427" y="103"/>
                </a:cubicBezTo>
                <a:close/>
                <a:moveTo>
                  <a:pt x="432" y="103"/>
                </a:moveTo>
                <a:cubicBezTo>
                  <a:pt x="432" y="102"/>
                  <a:pt x="435" y="104"/>
                  <a:pt x="435" y="104"/>
                </a:cubicBezTo>
                <a:cubicBezTo>
                  <a:pt x="434" y="104"/>
                  <a:pt x="432" y="104"/>
                  <a:pt x="432" y="103"/>
                </a:cubicBezTo>
                <a:close/>
                <a:moveTo>
                  <a:pt x="441" y="101"/>
                </a:moveTo>
                <a:cubicBezTo>
                  <a:pt x="441" y="102"/>
                  <a:pt x="441" y="100"/>
                  <a:pt x="441" y="101"/>
                </a:cubicBezTo>
                <a:close/>
                <a:moveTo>
                  <a:pt x="442" y="104"/>
                </a:moveTo>
                <a:cubicBezTo>
                  <a:pt x="442" y="105"/>
                  <a:pt x="442" y="103"/>
                  <a:pt x="442" y="104"/>
                </a:cubicBezTo>
                <a:close/>
                <a:moveTo>
                  <a:pt x="450" y="103"/>
                </a:moveTo>
                <a:cubicBezTo>
                  <a:pt x="450" y="103"/>
                  <a:pt x="449" y="103"/>
                  <a:pt x="450" y="103"/>
                </a:cubicBezTo>
                <a:close/>
                <a:moveTo>
                  <a:pt x="448" y="101"/>
                </a:moveTo>
                <a:cubicBezTo>
                  <a:pt x="448" y="101"/>
                  <a:pt x="450" y="100"/>
                  <a:pt x="450" y="101"/>
                </a:cubicBezTo>
                <a:cubicBezTo>
                  <a:pt x="450" y="101"/>
                  <a:pt x="449" y="102"/>
                  <a:pt x="448" y="101"/>
                </a:cubicBezTo>
                <a:close/>
                <a:moveTo>
                  <a:pt x="455" y="106"/>
                </a:moveTo>
                <a:cubicBezTo>
                  <a:pt x="452" y="106"/>
                  <a:pt x="455" y="106"/>
                  <a:pt x="455" y="106"/>
                </a:cubicBezTo>
                <a:close/>
                <a:moveTo>
                  <a:pt x="455" y="103"/>
                </a:moveTo>
                <a:cubicBezTo>
                  <a:pt x="455" y="104"/>
                  <a:pt x="455" y="102"/>
                  <a:pt x="455" y="103"/>
                </a:cubicBezTo>
                <a:close/>
                <a:moveTo>
                  <a:pt x="460" y="99"/>
                </a:moveTo>
                <a:cubicBezTo>
                  <a:pt x="460" y="99"/>
                  <a:pt x="461" y="98"/>
                  <a:pt x="460" y="98"/>
                </a:cubicBezTo>
                <a:cubicBezTo>
                  <a:pt x="460" y="99"/>
                  <a:pt x="460" y="99"/>
                  <a:pt x="460" y="99"/>
                </a:cubicBezTo>
                <a:cubicBezTo>
                  <a:pt x="465" y="99"/>
                  <a:pt x="470" y="98"/>
                  <a:pt x="470" y="98"/>
                </a:cubicBezTo>
                <a:cubicBezTo>
                  <a:pt x="470" y="99"/>
                  <a:pt x="467" y="99"/>
                  <a:pt x="466" y="99"/>
                </a:cubicBezTo>
                <a:cubicBezTo>
                  <a:pt x="466" y="99"/>
                  <a:pt x="466" y="100"/>
                  <a:pt x="466" y="100"/>
                </a:cubicBezTo>
                <a:cubicBezTo>
                  <a:pt x="465" y="101"/>
                  <a:pt x="461" y="101"/>
                  <a:pt x="457" y="101"/>
                </a:cubicBezTo>
                <a:cubicBezTo>
                  <a:pt x="457" y="101"/>
                  <a:pt x="457" y="101"/>
                  <a:pt x="457" y="101"/>
                </a:cubicBezTo>
                <a:cubicBezTo>
                  <a:pt x="451" y="101"/>
                  <a:pt x="445" y="100"/>
                  <a:pt x="444" y="100"/>
                </a:cubicBezTo>
                <a:cubicBezTo>
                  <a:pt x="426" y="100"/>
                  <a:pt x="406" y="96"/>
                  <a:pt x="389" y="100"/>
                </a:cubicBezTo>
                <a:cubicBezTo>
                  <a:pt x="388" y="100"/>
                  <a:pt x="386" y="100"/>
                  <a:pt x="385" y="100"/>
                </a:cubicBezTo>
                <a:cubicBezTo>
                  <a:pt x="385" y="100"/>
                  <a:pt x="386" y="100"/>
                  <a:pt x="386" y="101"/>
                </a:cubicBezTo>
                <a:cubicBezTo>
                  <a:pt x="386" y="102"/>
                  <a:pt x="381" y="101"/>
                  <a:pt x="380" y="101"/>
                </a:cubicBezTo>
                <a:cubicBezTo>
                  <a:pt x="370" y="101"/>
                  <a:pt x="360" y="100"/>
                  <a:pt x="351" y="101"/>
                </a:cubicBezTo>
                <a:cubicBezTo>
                  <a:pt x="337" y="102"/>
                  <a:pt x="323" y="102"/>
                  <a:pt x="309" y="103"/>
                </a:cubicBezTo>
                <a:cubicBezTo>
                  <a:pt x="291" y="104"/>
                  <a:pt x="273" y="106"/>
                  <a:pt x="255" y="108"/>
                </a:cubicBezTo>
                <a:cubicBezTo>
                  <a:pt x="253" y="107"/>
                  <a:pt x="253" y="107"/>
                  <a:pt x="252" y="107"/>
                </a:cubicBezTo>
                <a:cubicBezTo>
                  <a:pt x="252" y="107"/>
                  <a:pt x="255" y="107"/>
                  <a:pt x="258" y="106"/>
                </a:cubicBezTo>
                <a:cubicBezTo>
                  <a:pt x="254" y="106"/>
                  <a:pt x="247" y="106"/>
                  <a:pt x="243" y="106"/>
                </a:cubicBezTo>
                <a:cubicBezTo>
                  <a:pt x="243" y="106"/>
                  <a:pt x="243" y="106"/>
                  <a:pt x="243" y="106"/>
                </a:cubicBezTo>
                <a:cubicBezTo>
                  <a:pt x="244" y="106"/>
                  <a:pt x="244" y="106"/>
                  <a:pt x="244" y="106"/>
                </a:cubicBezTo>
                <a:cubicBezTo>
                  <a:pt x="243" y="106"/>
                  <a:pt x="243" y="106"/>
                  <a:pt x="242" y="106"/>
                </a:cubicBezTo>
                <a:cubicBezTo>
                  <a:pt x="241" y="106"/>
                  <a:pt x="240" y="106"/>
                  <a:pt x="240" y="106"/>
                </a:cubicBezTo>
                <a:cubicBezTo>
                  <a:pt x="239" y="106"/>
                  <a:pt x="238" y="106"/>
                  <a:pt x="238" y="106"/>
                </a:cubicBezTo>
                <a:cubicBezTo>
                  <a:pt x="238" y="106"/>
                  <a:pt x="238" y="106"/>
                  <a:pt x="238" y="106"/>
                </a:cubicBezTo>
                <a:cubicBezTo>
                  <a:pt x="239" y="106"/>
                  <a:pt x="240" y="106"/>
                  <a:pt x="241" y="105"/>
                </a:cubicBezTo>
                <a:cubicBezTo>
                  <a:pt x="242" y="105"/>
                  <a:pt x="244" y="106"/>
                  <a:pt x="244" y="106"/>
                </a:cubicBezTo>
                <a:cubicBezTo>
                  <a:pt x="245" y="106"/>
                  <a:pt x="245" y="106"/>
                  <a:pt x="246" y="106"/>
                </a:cubicBezTo>
                <a:cubicBezTo>
                  <a:pt x="246" y="106"/>
                  <a:pt x="246" y="106"/>
                  <a:pt x="246" y="106"/>
                </a:cubicBezTo>
                <a:cubicBezTo>
                  <a:pt x="246" y="105"/>
                  <a:pt x="246" y="105"/>
                  <a:pt x="246" y="105"/>
                </a:cubicBezTo>
                <a:cubicBezTo>
                  <a:pt x="249" y="105"/>
                  <a:pt x="253" y="105"/>
                  <a:pt x="256" y="104"/>
                </a:cubicBezTo>
                <a:cubicBezTo>
                  <a:pt x="260" y="105"/>
                  <a:pt x="263" y="105"/>
                  <a:pt x="263" y="105"/>
                </a:cubicBezTo>
                <a:cubicBezTo>
                  <a:pt x="263" y="105"/>
                  <a:pt x="262" y="105"/>
                  <a:pt x="262" y="105"/>
                </a:cubicBezTo>
                <a:cubicBezTo>
                  <a:pt x="263" y="105"/>
                  <a:pt x="264" y="104"/>
                  <a:pt x="266" y="104"/>
                </a:cubicBezTo>
                <a:cubicBezTo>
                  <a:pt x="267" y="104"/>
                  <a:pt x="267" y="104"/>
                  <a:pt x="268" y="103"/>
                </a:cubicBezTo>
                <a:cubicBezTo>
                  <a:pt x="268" y="104"/>
                  <a:pt x="267" y="104"/>
                  <a:pt x="267" y="105"/>
                </a:cubicBezTo>
                <a:cubicBezTo>
                  <a:pt x="267" y="105"/>
                  <a:pt x="267" y="105"/>
                  <a:pt x="268" y="105"/>
                </a:cubicBezTo>
                <a:cubicBezTo>
                  <a:pt x="267" y="105"/>
                  <a:pt x="265" y="105"/>
                  <a:pt x="265" y="105"/>
                </a:cubicBezTo>
                <a:cubicBezTo>
                  <a:pt x="266" y="106"/>
                  <a:pt x="268" y="105"/>
                  <a:pt x="269" y="105"/>
                </a:cubicBezTo>
                <a:cubicBezTo>
                  <a:pt x="269" y="105"/>
                  <a:pt x="269" y="105"/>
                  <a:pt x="269" y="105"/>
                </a:cubicBezTo>
                <a:cubicBezTo>
                  <a:pt x="270" y="105"/>
                  <a:pt x="271" y="105"/>
                  <a:pt x="273" y="105"/>
                </a:cubicBezTo>
                <a:cubicBezTo>
                  <a:pt x="274" y="105"/>
                  <a:pt x="276" y="105"/>
                  <a:pt x="277" y="105"/>
                </a:cubicBezTo>
                <a:cubicBezTo>
                  <a:pt x="276" y="105"/>
                  <a:pt x="276" y="104"/>
                  <a:pt x="275" y="104"/>
                </a:cubicBezTo>
                <a:cubicBezTo>
                  <a:pt x="275" y="104"/>
                  <a:pt x="275" y="103"/>
                  <a:pt x="275" y="103"/>
                </a:cubicBezTo>
                <a:cubicBezTo>
                  <a:pt x="276" y="103"/>
                  <a:pt x="277" y="103"/>
                  <a:pt x="278" y="103"/>
                </a:cubicBezTo>
                <a:cubicBezTo>
                  <a:pt x="278" y="103"/>
                  <a:pt x="279" y="103"/>
                  <a:pt x="279" y="104"/>
                </a:cubicBezTo>
                <a:cubicBezTo>
                  <a:pt x="279" y="104"/>
                  <a:pt x="280" y="104"/>
                  <a:pt x="280" y="104"/>
                </a:cubicBezTo>
                <a:cubicBezTo>
                  <a:pt x="279" y="103"/>
                  <a:pt x="279" y="103"/>
                  <a:pt x="279" y="103"/>
                </a:cubicBezTo>
                <a:cubicBezTo>
                  <a:pt x="279" y="103"/>
                  <a:pt x="280" y="103"/>
                  <a:pt x="281" y="103"/>
                </a:cubicBezTo>
                <a:cubicBezTo>
                  <a:pt x="282" y="103"/>
                  <a:pt x="283" y="103"/>
                  <a:pt x="283" y="103"/>
                </a:cubicBezTo>
                <a:cubicBezTo>
                  <a:pt x="282" y="103"/>
                  <a:pt x="282" y="104"/>
                  <a:pt x="282" y="104"/>
                </a:cubicBezTo>
                <a:cubicBezTo>
                  <a:pt x="285" y="105"/>
                  <a:pt x="289" y="103"/>
                  <a:pt x="293" y="102"/>
                </a:cubicBezTo>
                <a:cubicBezTo>
                  <a:pt x="293" y="102"/>
                  <a:pt x="293" y="102"/>
                  <a:pt x="293" y="102"/>
                </a:cubicBezTo>
                <a:cubicBezTo>
                  <a:pt x="293" y="102"/>
                  <a:pt x="293" y="102"/>
                  <a:pt x="293" y="102"/>
                </a:cubicBezTo>
                <a:cubicBezTo>
                  <a:pt x="294" y="102"/>
                  <a:pt x="295" y="102"/>
                  <a:pt x="296" y="102"/>
                </a:cubicBezTo>
                <a:cubicBezTo>
                  <a:pt x="296" y="102"/>
                  <a:pt x="296" y="102"/>
                  <a:pt x="296" y="102"/>
                </a:cubicBezTo>
                <a:cubicBezTo>
                  <a:pt x="296" y="102"/>
                  <a:pt x="296" y="102"/>
                  <a:pt x="296" y="102"/>
                </a:cubicBezTo>
                <a:cubicBezTo>
                  <a:pt x="297" y="102"/>
                  <a:pt x="297" y="102"/>
                  <a:pt x="298" y="102"/>
                </a:cubicBezTo>
                <a:cubicBezTo>
                  <a:pt x="300" y="102"/>
                  <a:pt x="303" y="102"/>
                  <a:pt x="306" y="102"/>
                </a:cubicBezTo>
                <a:cubicBezTo>
                  <a:pt x="306" y="101"/>
                  <a:pt x="306" y="101"/>
                  <a:pt x="306" y="101"/>
                </a:cubicBezTo>
                <a:cubicBezTo>
                  <a:pt x="306" y="102"/>
                  <a:pt x="306" y="102"/>
                  <a:pt x="306" y="102"/>
                </a:cubicBezTo>
                <a:cubicBezTo>
                  <a:pt x="310" y="101"/>
                  <a:pt x="315" y="101"/>
                  <a:pt x="316" y="101"/>
                </a:cubicBezTo>
                <a:cubicBezTo>
                  <a:pt x="316" y="101"/>
                  <a:pt x="317" y="101"/>
                  <a:pt x="318" y="101"/>
                </a:cubicBezTo>
                <a:cubicBezTo>
                  <a:pt x="318" y="101"/>
                  <a:pt x="318" y="101"/>
                  <a:pt x="318" y="101"/>
                </a:cubicBezTo>
                <a:cubicBezTo>
                  <a:pt x="319" y="101"/>
                  <a:pt x="320" y="101"/>
                  <a:pt x="322" y="101"/>
                </a:cubicBezTo>
                <a:cubicBezTo>
                  <a:pt x="322" y="101"/>
                  <a:pt x="322" y="101"/>
                  <a:pt x="322" y="101"/>
                </a:cubicBezTo>
                <a:cubicBezTo>
                  <a:pt x="333" y="101"/>
                  <a:pt x="346" y="101"/>
                  <a:pt x="354" y="98"/>
                </a:cubicBezTo>
                <a:cubicBezTo>
                  <a:pt x="356" y="97"/>
                  <a:pt x="363" y="96"/>
                  <a:pt x="369" y="96"/>
                </a:cubicBezTo>
                <a:cubicBezTo>
                  <a:pt x="370" y="96"/>
                  <a:pt x="370" y="96"/>
                  <a:pt x="370" y="96"/>
                </a:cubicBezTo>
                <a:cubicBezTo>
                  <a:pt x="372" y="97"/>
                  <a:pt x="378" y="97"/>
                  <a:pt x="384" y="97"/>
                </a:cubicBezTo>
                <a:cubicBezTo>
                  <a:pt x="391" y="98"/>
                  <a:pt x="405" y="96"/>
                  <a:pt x="410" y="96"/>
                </a:cubicBezTo>
                <a:cubicBezTo>
                  <a:pt x="412" y="96"/>
                  <a:pt x="414" y="96"/>
                  <a:pt x="417" y="95"/>
                </a:cubicBezTo>
                <a:cubicBezTo>
                  <a:pt x="417" y="95"/>
                  <a:pt x="417" y="95"/>
                  <a:pt x="417" y="95"/>
                </a:cubicBezTo>
                <a:cubicBezTo>
                  <a:pt x="417" y="95"/>
                  <a:pt x="417" y="95"/>
                  <a:pt x="417" y="95"/>
                </a:cubicBezTo>
                <a:cubicBezTo>
                  <a:pt x="417" y="95"/>
                  <a:pt x="417" y="95"/>
                  <a:pt x="417" y="95"/>
                </a:cubicBezTo>
                <a:cubicBezTo>
                  <a:pt x="417" y="95"/>
                  <a:pt x="418" y="95"/>
                  <a:pt x="418" y="95"/>
                </a:cubicBezTo>
                <a:cubicBezTo>
                  <a:pt x="421" y="96"/>
                  <a:pt x="424" y="96"/>
                  <a:pt x="426" y="96"/>
                </a:cubicBezTo>
                <a:cubicBezTo>
                  <a:pt x="429" y="97"/>
                  <a:pt x="454" y="98"/>
                  <a:pt x="462" y="96"/>
                </a:cubicBezTo>
                <a:cubicBezTo>
                  <a:pt x="465" y="96"/>
                  <a:pt x="468" y="96"/>
                  <a:pt x="471" y="96"/>
                </a:cubicBezTo>
                <a:cubicBezTo>
                  <a:pt x="471" y="96"/>
                  <a:pt x="471" y="96"/>
                  <a:pt x="471" y="96"/>
                </a:cubicBezTo>
                <a:cubicBezTo>
                  <a:pt x="469" y="97"/>
                  <a:pt x="440" y="98"/>
                  <a:pt x="440" y="99"/>
                </a:cubicBezTo>
                <a:cubicBezTo>
                  <a:pt x="440" y="99"/>
                  <a:pt x="451" y="99"/>
                  <a:pt x="460" y="99"/>
                </a:cubicBezTo>
                <a:close/>
                <a:moveTo>
                  <a:pt x="471" y="92"/>
                </a:moveTo>
                <a:cubicBezTo>
                  <a:pt x="472" y="92"/>
                  <a:pt x="474" y="91"/>
                  <a:pt x="474" y="92"/>
                </a:cubicBezTo>
                <a:cubicBezTo>
                  <a:pt x="473" y="92"/>
                  <a:pt x="472" y="92"/>
                  <a:pt x="471" y="92"/>
                </a:cubicBezTo>
                <a:close/>
                <a:moveTo>
                  <a:pt x="479" y="92"/>
                </a:moveTo>
                <a:cubicBezTo>
                  <a:pt x="479" y="91"/>
                  <a:pt x="482" y="92"/>
                  <a:pt x="482" y="92"/>
                </a:cubicBezTo>
                <a:cubicBezTo>
                  <a:pt x="482" y="92"/>
                  <a:pt x="479" y="93"/>
                  <a:pt x="479" y="92"/>
                </a:cubicBezTo>
                <a:close/>
                <a:moveTo>
                  <a:pt x="488" y="89"/>
                </a:moveTo>
                <a:cubicBezTo>
                  <a:pt x="488" y="89"/>
                  <a:pt x="489" y="89"/>
                  <a:pt x="489" y="90"/>
                </a:cubicBezTo>
                <a:cubicBezTo>
                  <a:pt x="489" y="90"/>
                  <a:pt x="488" y="90"/>
                  <a:pt x="488" y="89"/>
                </a:cubicBezTo>
                <a:close/>
                <a:moveTo>
                  <a:pt x="500" y="92"/>
                </a:moveTo>
                <a:cubicBezTo>
                  <a:pt x="500" y="92"/>
                  <a:pt x="499" y="91"/>
                  <a:pt x="500" y="92"/>
                </a:cubicBezTo>
                <a:close/>
                <a:moveTo>
                  <a:pt x="498" y="90"/>
                </a:moveTo>
                <a:cubicBezTo>
                  <a:pt x="498" y="90"/>
                  <a:pt x="501" y="89"/>
                  <a:pt x="501" y="90"/>
                </a:cubicBezTo>
                <a:cubicBezTo>
                  <a:pt x="500" y="90"/>
                  <a:pt x="499" y="90"/>
                  <a:pt x="498" y="90"/>
                </a:cubicBezTo>
                <a:close/>
                <a:moveTo>
                  <a:pt x="507" y="95"/>
                </a:moveTo>
                <a:cubicBezTo>
                  <a:pt x="506" y="95"/>
                  <a:pt x="506" y="95"/>
                  <a:pt x="505" y="95"/>
                </a:cubicBezTo>
                <a:cubicBezTo>
                  <a:pt x="506" y="93"/>
                  <a:pt x="507" y="95"/>
                  <a:pt x="507" y="95"/>
                </a:cubicBezTo>
                <a:close/>
                <a:moveTo>
                  <a:pt x="417" y="97"/>
                </a:moveTo>
                <a:cubicBezTo>
                  <a:pt x="417" y="97"/>
                  <a:pt x="417" y="98"/>
                  <a:pt x="417" y="97"/>
                </a:cubicBezTo>
                <a:close/>
                <a:moveTo>
                  <a:pt x="234" y="129"/>
                </a:moveTo>
                <a:cubicBezTo>
                  <a:pt x="235" y="129"/>
                  <a:pt x="237" y="129"/>
                  <a:pt x="238" y="129"/>
                </a:cubicBezTo>
                <a:cubicBezTo>
                  <a:pt x="238" y="129"/>
                  <a:pt x="234" y="128"/>
                  <a:pt x="234" y="129"/>
                </a:cubicBezTo>
                <a:close/>
                <a:moveTo>
                  <a:pt x="239" y="128"/>
                </a:moveTo>
                <a:cubicBezTo>
                  <a:pt x="241" y="127"/>
                  <a:pt x="239" y="128"/>
                  <a:pt x="239" y="128"/>
                </a:cubicBezTo>
                <a:close/>
                <a:moveTo>
                  <a:pt x="457" y="101"/>
                </a:moveTo>
                <a:cubicBezTo>
                  <a:pt x="457" y="101"/>
                  <a:pt x="457" y="101"/>
                  <a:pt x="457" y="101"/>
                </a:cubicBezTo>
                <a:cubicBezTo>
                  <a:pt x="457" y="101"/>
                  <a:pt x="457" y="101"/>
                  <a:pt x="457" y="101"/>
                </a:cubicBezTo>
                <a:cubicBezTo>
                  <a:pt x="457" y="100"/>
                  <a:pt x="457" y="101"/>
                  <a:pt x="457" y="101"/>
                </a:cubicBezTo>
                <a:close/>
                <a:moveTo>
                  <a:pt x="277" y="104"/>
                </a:moveTo>
                <a:cubicBezTo>
                  <a:pt x="277" y="103"/>
                  <a:pt x="277" y="105"/>
                  <a:pt x="277" y="104"/>
                </a:cubicBezTo>
                <a:close/>
                <a:moveTo>
                  <a:pt x="256" y="106"/>
                </a:moveTo>
                <a:cubicBezTo>
                  <a:pt x="258" y="106"/>
                  <a:pt x="259" y="106"/>
                  <a:pt x="260" y="106"/>
                </a:cubicBezTo>
                <a:cubicBezTo>
                  <a:pt x="260" y="105"/>
                  <a:pt x="256" y="104"/>
                  <a:pt x="256" y="106"/>
                </a:cubicBezTo>
                <a:close/>
                <a:moveTo>
                  <a:pt x="189" y="135"/>
                </a:moveTo>
                <a:cubicBezTo>
                  <a:pt x="189" y="135"/>
                  <a:pt x="191" y="133"/>
                  <a:pt x="189" y="135"/>
                </a:cubicBezTo>
                <a:close/>
                <a:moveTo>
                  <a:pt x="65" y="126"/>
                </a:moveTo>
                <a:cubicBezTo>
                  <a:pt x="65" y="127"/>
                  <a:pt x="66" y="126"/>
                  <a:pt x="66" y="126"/>
                </a:cubicBezTo>
                <a:cubicBezTo>
                  <a:pt x="66" y="126"/>
                  <a:pt x="66" y="125"/>
                  <a:pt x="65" y="126"/>
                </a:cubicBezTo>
                <a:close/>
                <a:moveTo>
                  <a:pt x="66" y="126"/>
                </a:moveTo>
                <a:cubicBezTo>
                  <a:pt x="66" y="126"/>
                  <a:pt x="66" y="126"/>
                  <a:pt x="66" y="126"/>
                </a:cubicBezTo>
                <a:cubicBezTo>
                  <a:pt x="66" y="126"/>
                  <a:pt x="66" y="126"/>
                  <a:pt x="66" y="126"/>
                </a:cubicBezTo>
                <a:close/>
                <a:moveTo>
                  <a:pt x="79" y="125"/>
                </a:moveTo>
                <a:cubicBezTo>
                  <a:pt x="79" y="125"/>
                  <a:pt x="80" y="124"/>
                  <a:pt x="79" y="125"/>
                </a:cubicBezTo>
                <a:close/>
                <a:moveTo>
                  <a:pt x="384" y="100"/>
                </a:moveTo>
                <a:cubicBezTo>
                  <a:pt x="383" y="100"/>
                  <a:pt x="379" y="101"/>
                  <a:pt x="380" y="100"/>
                </a:cubicBezTo>
                <a:cubicBezTo>
                  <a:pt x="379" y="100"/>
                  <a:pt x="380" y="101"/>
                  <a:pt x="380" y="101"/>
                </a:cubicBezTo>
                <a:cubicBezTo>
                  <a:pt x="381" y="101"/>
                  <a:pt x="383" y="100"/>
                  <a:pt x="384" y="100"/>
                </a:cubicBezTo>
                <a:cubicBezTo>
                  <a:pt x="384" y="100"/>
                  <a:pt x="384" y="100"/>
                  <a:pt x="384" y="100"/>
                </a:cubicBezTo>
                <a:cubicBezTo>
                  <a:pt x="384" y="101"/>
                  <a:pt x="384" y="100"/>
                  <a:pt x="384" y="100"/>
                </a:cubicBezTo>
                <a:cubicBezTo>
                  <a:pt x="384" y="100"/>
                  <a:pt x="385" y="100"/>
                  <a:pt x="385" y="100"/>
                </a:cubicBezTo>
                <a:cubicBezTo>
                  <a:pt x="385" y="100"/>
                  <a:pt x="384" y="100"/>
                  <a:pt x="384" y="100"/>
                </a:cubicBezTo>
                <a:cubicBezTo>
                  <a:pt x="384" y="100"/>
                  <a:pt x="384" y="100"/>
                  <a:pt x="384" y="100"/>
                </a:cubicBezTo>
                <a:close/>
                <a:moveTo>
                  <a:pt x="229" y="130"/>
                </a:moveTo>
                <a:cubicBezTo>
                  <a:pt x="230" y="130"/>
                  <a:pt x="231" y="130"/>
                  <a:pt x="232" y="129"/>
                </a:cubicBezTo>
                <a:cubicBezTo>
                  <a:pt x="232" y="129"/>
                  <a:pt x="229" y="130"/>
                  <a:pt x="229" y="130"/>
                </a:cubicBezTo>
                <a:close/>
                <a:moveTo>
                  <a:pt x="199" y="134"/>
                </a:moveTo>
                <a:cubicBezTo>
                  <a:pt x="198" y="133"/>
                  <a:pt x="197" y="134"/>
                  <a:pt x="196" y="134"/>
                </a:cubicBezTo>
                <a:cubicBezTo>
                  <a:pt x="197" y="134"/>
                  <a:pt x="198" y="134"/>
                  <a:pt x="199" y="134"/>
                </a:cubicBezTo>
                <a:close/>
                <a:moveTo>
                  <a:pt x="194" y="134"/>
                </a:moveTo>
                <a:cubicBezTo>
                  <a:pt x="194" y="134"/>
                  <a:pt x="193" y="134"/>
                  <a:pt x="192" y="135"/>
                </a:cubicBezTo>
                <a:cubicBezTo>
                  <a:pt x="193" y="135"/>
                  <a:pt x="194" y="135"/>
                  <a:pt x="194" y="134"/>
                </a:cubicBez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347199" y="1785411"/>
            <a:ext cx="6568020" cy="3034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zh-TW" sz="2600" b="1" dirty="0">
                <a:solidFill>
                  <a:schemeClr val="bg1">
                    <a:lumMod val="50000"/>
                  </a:schemeClr>
                </a:solidFill>
                <a:latin typeface="Gen Jyuu Gothic ExtraLight" panose="020B0003020203020207" pitchFamily="34" charset="-120"/>
                <a:ea typeface="Gen Jyuu Gothic ExtraLight" panose="020B0003020203020207" pitchFamily="34" charset="-120"/>
                <a:cs typeface="Gen Jyuu Gothic ExtraLight" panose="020B0003020203020207" pitchFamily="34" charset="-120"/>
              </a:rPr>
              <a:t>「過度追求」就是「</a:t>
            </a:r>
            <a:r>
              <a:rPr lang="zh-TW" altLang="zh-TW" sz="2600" b="1" dirty="0">
                <a:solidFill>
                  <a:srgbClr val="FD7F91"/>
                </a:solidFill>
                <a:latin typeface="Gen Jyuu Gothic ExtraLight" panose="020B0003020203020207" pitchFamily="34" charset="-120"/>
                <a:ea typeface="Gen Jyuu Gothic ExtraLight" panose="020B0003020203020207" pitchFamily="34" charset="-120"/>
                <a:cs typeface="Gen Jyuu Gothic ExtraLight" panose="020B0003020203020207" pitchFamily="34" charset="-120"/>
              </a:rPr>
              <a:t>不受歡迎之追求行為</a:t>
            </a:r>
            <a:r>
              <a:rPr lang="zh-TW" altLang="zh-TW" sz="2600" b="1" dirty="0">
                <a:solidFill>
                  <a:schemeClr val="bg1">
                    <a:lumMod val="50000"/>
                  </a:schemeClr>
                </a:solidFill>
                <a:latin typeface="Gen Jyuu Gothic ExtraLight" panose="020B0003020203020207" pitchFamily="34" charset="-120"/>
                <a:ea typeface="Gen Jyuu Gothic ExtraLight" panose="020B0003020203020207" pitchFamily="34" charset="-120"/>
                <a:cs typeface="Gen Jyuu Gothic ExtraLight" panose="020B0003020203020207" pitchFamily="34" charset="-120"/>
              </a:rPr>
              <a:t>」，由被追求者主觀認定，當事雙方對於互動的感受落差極大，追求者的認知及手段通常異於常人，然而其追求行為卻長期持續，令被追求者不勝其擾，影響正常生活之進行。</a:t>
            </a:r>
          </a:p>
        </p:txBody>
      </p:sp>
      <p:pic>
        <p:nvPicPr>
          <p:cNvPr id="17" name="图片 2">
            <a:extLst>
              <a:ext uri="{FF2B5EF4-FFF2-40B4-BE49-F238E27FC236}">
                <a16:creationId xmlns="" xmlns:a16="http://schemas.microsoft.com/office/drawing/2014/main" id="{F7A078B3-A6F0-4B69-8537-822AC2043F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7228" y="518584"/>
            <a:ext cx="2809504" cy="153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34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="" xmlns:a16="http://schemas.microsoft.com/office/drawing/2014/main" id="{1FEA8D28-6F6B-4DC0-A876-63BDCB584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38254" y="-1549235"/>
            <a:ext cx="6206636" cy="9305105"/>
          </a:xfrm>
          <a:prstGeom prst="rect">
            <a:avLst/>
          </a:prstGeom>
        </p:spPr>
      </p:pic>
      <p:pic>
        <p:nvPicPr>
          <p:cNvPr id="88" name="图形 5">
            <a:extLst>
              <a:ext uri="{FF2B5EF4-FFF2-40B4-BE49-F238E27FC236}">
                <a16:creationId xmlns="" xmlns:a16="http://schemas.microsoft.com/office/drawing/2014/main" id="{0A6422F8-1256-42F6-A258-C8A18DAD1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22" y="1525081"/>
            <a:ext cx="6401865" cy="4088469"/>
          </a:xfrm>
          <a:prstGeom prst="rect">
            <a:avLst/>
          </a:prstGeom>
        </p:spPr>
      </p:pic>
      <p:grpSp>
        <p:nvGrpSpPr>
          <p:cNvPr id="7" name="群組 6">
            <a:extLst>
              <a:ext uri="{FF2B5EF4-FFF2-40B4-BE49-F238E27FC236}">
                <a16:creationId xmlns="" xmlns:a16="http://schemas.microsoft.com/office/drawing/2014/main" id="{69C5CE60-646B-4969-B380-FA4F4149C81D}"/>
              </a:ext>
            </a:extLst>
          </p:cNvPr>
          <p:cNvGrpSpPr/>
          <p:nvPr/>
        </p:nvGrpSpPr>
        <p:grpSpPr>
          <a:xfrm>
            <a:off x="-85379" y="222447"/>
            <a:ext cx="6075214" cy="823064"/>
            <a:chOff x="-85379" y="222447"/>
            <a:chExt cx="6075214" cy="823064"/>
          </a:xfrm>
        </p:grpSpPr>
        <p:sp>
          <p:nvSpPr>
            <p:cNvPr id="8" name="箭號: 五邊形 7">
              <a:extLst>
                <a:ext uri="{FF2B5EF4-FFF2-40B4-BE49-F238E27FC236}">
                  <a16:creationId xmlns="" xmlns:a16="http://schemas.microsoft.com/office/drawing/2014/main" id="{C62A3472-EF9F-44E9-BDF7-81818F69A293}"/>
                </a:ext>
              </a:extLst>
            </p:cNvPr>
            <p:cNvSpPr/>
            <p:nvPr/>
          </p:nvSpPr>
          <p:spPr>
            <a:xfrm>
              <a:off x="-85379" y="269998"/>
              <a:ext cx="5716588" cy="775513"/>
            </a:xfrm>
            <a:prstGeom prst="homePlat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B6B72645-7E54-4A30-8C9F-4732CB406EB4}"/>
                </a:ext>
              </a:extLst>
            </p:cNvPr>
            <p:cNvSpPr/>
            <p:nvPr/>
          </p:nvSpPr>
          <p:spPr>
            <a:xfrm>
              <a:off x="83308" y="365368"/>
              <a:ext cx="5109091" cy="584775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zh-TW" altLang="zh-TW" sz="3200" b="1" dirty="0">
                  <a:solidFill>
                    <a:schemeClr val="accent1">
                      <a:lumMod val="75000"/>
                    </a:schemeClr>
                  </a:solidFill>
                  <a:latin typeface="Gen Jyuu Gothic ExtraLight" panose="020B0003020203020207" pitchFamily="34" charset="-120"/>
                  <a:ea typeface="Gen Jyuu Gothic ExtraLight" panose="020B0003020203020207" pitchFamily="34" charset="-120"/>
                  <a:cs typeface="Gen Jyuu Gothic ExtraLight" panose="020B0003020203020207" pitchFamily="34" charset="-120"/>
                </a:rPr>
                <a:t>一、什麼是「過度追求」？</a:t>
              </a:r>
            </a:p>
          </p:txBody>
        </p:sp>
        <p:sp>
          <p:nvSpPr>
            <p:cNvPr id="10" name="Freeform 258">
              <a:extLst>
                <a:ext uri="{FF2B5EF4-FFF2-40B4-BE49-F238E27FC236}">
                  <a16:creationId xmlns="" xmlns:a16="http://schemas.microsoft.com/office/drawing/2014/main" id="{72FC0E62-BDE2-443C-91E4-DEED6665CF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1379" y="222447"/>
              <a:ext cx="568456" cy="732709"/>
            </a:xfrm>
            <a:custGeom>
              <a:avLst/>
              <a:gdLst>
                <a:gd name="T0" fmla="*/ 29 w 219"/>
                <a:gd name="T1" fmla="*/ 204 h 282"/>
                <a:gd name="T2" fmla="*/ 61 w 219"/>
                <a:gd name="T3" fmla="*/ 50 h 282"/>
                <a:gd name="T4" fmla="*/ 1 w 219"/>
                <a:gd name="T5" fmla="*/ 127 h 282"/>
                <a:gd name="T6" fmla="*/ 100 w 219"/>
                <a:gd name="T7" fmla="*/ 4 h 282"/>
                <a:gd name="T8" fmla="*/ 178 w 219"/>
                <a:gd name="T9" fmla="*/ 67 h 282"/>
                <a:gd name="T10" fmla="*/ 153 w 219"/>
                <a:gd name="T11" fmla="*/ 181 h 282"/>
                <a:gd name="T12" fmla="*/ 114 w 219"/>
                <a:gd name="T13" fmla="*/ 66 h 282"/>
                <a:gd name="T14" fmla="*/ 165 w 219"/>
                <a:gd name="T15" fmla="*/ 199 h 282"/>
                <a:gd name="T16" fmla="*/ 41 w 219"/>
                <a:gd name="T17" fmla="*/ 73 h 282"/>
                <a:gd name="T18" fmla="*/ 187 w 219"/>
                <a:gd name="T19" fmla="*/ 97 h 282"/>
                <a:gd name="T20" fmla="*/ 139 w 219"/>
                <a:gd name="T21" fmla="*/ 250 h 282"/>
                <a:gd name="T22" fmla="*/ 29 w 219"/>
                <a:gd name="T23" fmla="*/ 124 h 282"/>
                <a:gd name="T24" fmla="*/ 59 w 219"/>
                <a:gd name="T25" fmla="*/ 135 h 282"/>
                <a:gd name="T26" fmla="*/ 72 w 219"/>
                <a:gd name="T27" fmla="*/ 273 h 282"/>
                <a:gd name="T28" fmla="*/ 215 w 219"/>
                <a:gd name="T29" fmla="*/ 178 h 282"/>
                <a:gd name="T30" fmla="*/ 55 w 219"/>
                <a:gd name="T31" fmla="*/ 230 h 282"/>
                <a:gd name="T32" fmla="*/ 117 w 219"/>
                <a:gd name="T33" fmla="*/ 251 h 282"/>
                <a:gd name="T34" fmla="*/ 139 w 219"/>
                <a:gd name="T35" fmla="*/ 238 h 282"/>
                <a:gd name="T36" fmla="*/ 208 w 219"/>
                <a:gd name="T37" fmla="*/ 162 h 282"/>
                <a:gd name="T38" fmla="*/ 89 w 219"/>
                <a:gd name="T39" fmla="*/ 206 h 282"/>
                <a:gd name="T40" fmla="*/ 85 w 219"/>
                <a:gd name="T41" fmla="*/ 198 h 282"/>
                <a:gd name="T42" fmla="*/ 25 w 219"/>
                <a:gd name="T43" fmla="*/ 52 h 282"/>
                <a:gd name="T44" fmla="*/ 102 w 219"/>
                <a:gd name="T45" fmla="*/ 246 h 282"/>
                <a:gd name="T46" fmla="*/ 130 w 219"/>
                <a:gd name="T47" fmla="*/ 196 h 282"/>
                <a:gd name="T48" fmla="*/ 44 w 219"/>
                <a:gd name="T49" fmla="*/ 226 h 282"/>
                <a:gd name="T50" fmla="*/ 112 w 219"/>
                <a:gd name="T51" fmla="*/ 238 h 282"/>
                <a:gd name="T52" fmla="*/ 152 w 219"/>
                <a:gd name="T53" fmla="*/ 227 h 282"/>
                <a:gd name="T54" fmla="*/ 163 w 219"/>
                <a:gd name="T55" fmla="*/ 234 h 282"/>
                <a:gd name="T56" fmla="*/ 171 w 219"/>
                <a:gd name="T57" fmla="*/ 221 h 282"/>
                <a:gd name="T58" fmla="*/ 128 w 219"/>
                <a:gd name="T59" fmla="*/ 247 h 282"/>
                <a:gd name="T60" fmla="*/ 105 w 219"/>
                <a:gd name="T61" fmla="*/ 73 h 282"/>
                <a:gd name="T62" fmla="*/ 142 w 219"/>
                <a:gd name="T63" fmla="*/ 244 h 282"/>
                <a:gd name="T64" fmla="*/ 165 w 219"/>
                <a:gd name="T65" fmla="*/ 238 h 282"/>
                <a:gd name="T66" fmla="*/ 176 w 219"/>
                <a:gd name="T67" fmla="*/ 192 h 282"/>
                <a:gd name="T68" fmla="*/ 78 w 219"/>
                <a:gd name="T69" fmla="*/ 249 h 282"/>
                <a:gd name="T70" fmla="*/ 195 w 219"/>
                <a:gd name="T71" fmla="*/ 191 h 282"/>
                <a:gd name="T72" fmla="*/ 130 w 219"/>
                <a:gd name="T73" fmla="*/ 200 h 282"/>
                <a:gd name="T74" fmla="*/ 90 w 219"/>
                <a:gd name="T75" fmla="*/ 235 h 282"/>
                <a:gd name="T76" fmla="*/ 117 w 219"/>
                <a:gd name="T77" fmla="*/ 81 h 282"/>
                <a:gd name="T78" fmla="*/ 26 w 219"/>
                <a:gd name="T79" fmla="*/ 25 h 282"/>
                <a:gd name="T80" fmla="*/ 99 w 219"/>
                <a:gd name="T81" fmla="*/ 204 h 282"/>
                <a:gd name="T82" fmla="*/ 28 w 219"/>
                <a:gd name="T83" fmla="*/ 142 h 282"/>
                <a:gd name="T84" fmla="*/ 113 w 219"/>
                <a:gd name="T85" fmla="*/ 151 h 282"/>
                <a:gd name="T86" fmla="*/ 106 w 219"/>
                <a:gd name="T87" fmla="*/ 66 h 282"/>
                <a:gd name="T88" fmla="*/ 104 w 219"/>
                <a:gd name="T89" fmla="*/ 11 h 282"/>
                <a:gd name="T90" fmla="*/ 107 w 219"/>
                <a:gd name="T91" fmla="*/ 132 h 282"/>
                <a:gd name="T92" fmla="*/ 95 w 219"/>
                <a:gd name="T93" fmla="*/ 210 h 282"/>
                <a:gd name="T94" fmla="*/ 40 w 219"/>
                <a:gd name="T95" fmla="*/ 40 h 282"/>
                <a:gd name="T96" fmla="*/ 114 w 219"/>
                <a:gd name="T97" fmla="*/ 206 h 282"/>
                <a:gd name="T98" fmla="*/ 115 w 219"/>
                <a:gd name="T99" fmla="*/ 85 h 282"/>
                <a:gd name="T100" fmla="*/ 113 w 219"/>
                <a:gd name="T101" fmla="*/ 155 h 282"/>
                <a:gd name="T102" fmla="*/ 137 w 219"/>
                <a:gd name="T103" fmla="*/ 225 h 282"/>
                <a:gd name="T104" fmla="*/ 120 w 219"/>
                <a:gd name="T105" fmla="*/ 82 h 282"/>
                <a:gd name="T106" fmla="*/ 28 w 219"/>
                <a:gd name="T107" fmla="*/ 45 h 282"/>
                <a:gd name="T108" fmla="*/ 21 w 219"/>
                <a:gd name="T109" fmla="*/ 143 h 282"/>
                <a:gd name="T110" fmla="*/ 86 w 219"/>
                <a:gd name="T111" fmla="*/ 231 h 282"/>
                <a:gd name="T112" fmla="*/ 113 w 219"/>
                <a:gd name="T113" fmla="*/ 132 h 282"/>
                <a:gd name="T114" fmla="*/ 110 w 219"/>
                <a:gd name="T115" fmla="*/ 111 h 282"/>
                <a:gd name="T116" fmla="*/ 127 w 219"/>
                <a:gd name="T117" fmla="*/ 198 h 282"/>
                <a:gd name="T118" fmla="*/ 193 w 219"/>
                <a:gd name="T119" fmla="*/ 190 h 282"/>
                <a:gd name="T120" fmla="*/ 197 w 219"/>
                <a:gd name="T121" fmla="*/ 189 h 282"/>
                <a:gd name="T122" fmla="*/ 118 w 219"/>
                <a:gd name="T123" fmla="*/ 9 h 282"/>
                <a:gd name="T124" fmla="*/ 115 w 219"/>
                <a:gd name="T125" fmla="*/ 195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9" h="282">
                  <a:moveTo>
                    <a:pt x="180" y="272"/>
                  </a:moveTo>
                  <a:cubicBezTo>
                    <a:pt x="180" y="273"/>
                    <a:pt x="180" y="273"/>
                    <a:pt x="180" y="274"/>
                  </a:cubicBezTo>
                  <a:cubicBezTo>
                    <a:pt x="180" y="274"/>
                    <a:pt x="180" y="275"/>
                    <a:pt x="180" y="275"/>
                  </a:cubicBezTo>
                  <a:cubicBezTo>
                    <a:pt x="180" y="276"/>
                    <a:pt x="180" y="276"/>
                    <a:pt x="179" y="277"/>
                  </a:cubicBezTo>
                  <a:cubicBezTo>
                    <a:pt x="178" y="277"/>
                    <a:pt x="177" y="277"/>
                    <a:pt x="177" y="276"/>
                  </a:cubicBezTo>
                  <a:cubicBezTo>
                    <a:pt x="177" y="276"/>
                    <a:pt x="177" y="275"/>
                    <a:pt x="177" y="274"/>
                  </a:cubicBezTo>
                  <a:cubicBezTo>
                    <a:pt x="178" y="273"/>
                    <a:pt x="178" y="272"/>
                    <a:pt x="178" y="272"/>
                  </a:cubicBezTo>
                  <a:cubicBezTo>
                    <a:pt x="178" y="271"/>
                    <a:pt x="178" y="271"/>
                    <a:pt x="177" y="272"/>
                  </a:cubicBezTo>
                  <a:cubicBezTo>
                    <a:pt x="177" y="272"/>
                    <a:pt x="176" y="273"/>
                    <a:pt x="175" y="272"/>
                  </a:cubicBezTo>
                  <a:cubicBezTo>
                    <a:pt x="174" y="272"/>
                    <a:pt x="173" y="272"/>
                    <a:pt x="172" y="272"/>
                  </a:cubicBezTo>
                  <a:cubicBezTo>
                    <a:pt x="165" y="272"/>
                    <a:pt x="159" y="272"/>
                    <a:pt x="153" y="272"/>
                  </a:cubicBezTo>
                  <a:cubicBezTo>
                    <a:pt x="151" y="272"/>
                    <a:pt x="150" y="273"/>
                    <a:pt x="148" y="273"/>
                  </a:cubicBezTo>
                  <a:cubicBezTo>
                    <a:pt x="144" y="274"/>
                    <a:pt x="139" y="274"/>
                    <a:pt x="135" y="274"/>
                  </a:cubicBezTo>
                  <a:cubicBezTo>
                    <a:pt x="126" y="275"/>
                    <a:pt x="118" y="275"/>
                    <a:pt x="110" y="276"/>
                  </a:cubicBezTo>
                  <a:cubicBezTo>
                    <a:pt x="108" y="276"/>
                    <a:pt x="107" y="276"/>
                    <a:pt x="105" y="276"/>
                  </a:cubicBezTo>
                  <a:cubicBezTo>
                    <a:pt x="99" y="277"/>
                    <a:pt x="94" y="279"/>
                    <a:pt x="88" y="280"/>
                  </a:cubicBezTo>
                  <a:cubicBezTo>
                    <a:pt x="85" y="281"/>
                    <a:pt x="81" y="282"/>
                    <a:pt x="78" y="282"/>
                  </a:cubicBezTo>
                  <a:cubicBezTo>
                    <a:pt x="74" y="282"/>
                    <a:pt x="71" y="282"/>
                    <a:pt x="67" y="281"/>
                  </a:cubicBezTo>
                  <a:cubicBezTo>
                    <a:pt x="66" y="281"/>
                    <a:pt x="65" y="280"/>
                    <a:pt x="64" y="280"/>
                  </a:cubicBezTo>
                  <a:cubicBezTo>
                    <a:pt x="63" y="280"/>
                    <a:pt x="63" y="280"/>
                    <a:pt x="63" y="280"/>
                  </a:cubicBezTo>
                  <a:cubicBezTo>
                    <a:pt x="62" y="279"/>
                    <a:pt x="61" y="279"/>
                    <a:pt x="61" y="278"/>
                  </a:cubicBezTo>
                  <a:cubicBezTo>
                    <a:pt x="61" y="278"/>
                    <a:pt x="61" y="277"/>
                    <a:pt x="60" y="277"/>
                  </a:cubicBezTo>
                  <a:cubicBezTo>
                    <a:pt x="60" y="277"/>
                    <a:pt x="60" y="277"/>
                    <a:pt x="60" y="277"/>
                  </a:cubicBezTo>
                  <a:cubicBezTo>
                    <a:pt x="59" y="277"/>
                    <a:pt x="58" y="277"/>
                    <a:pt x="58" y="277"/>
                  </a:cubicBezTo>
                  <a:cubicBezTo>
                    <a:pt x="57" y="275"/>
                    <a:pt x="55" y="273"/>
                    <a:pt x="54" y="272"/>
                  </a:cubicBezTo>
                  <a:cubicBezTo>
                    <a:pt x="52" y="270"/>
                    <a:pt x="51" y="268"/>
                    <a:pt x="49" y="267"/>
                  </a:cubicBezTo>
                  <a:cubicBezTo>
                    <a:pt x="49" y="267"/>
                    <a:pt x="49" y="267"/>
                    <a:pt x="49" y="267"/>
                  </a:cubicBezTo>
                  <a:cubicBezTo>
                    <a:pt x="48" y="265"/>
                    <a:pt x="46" y="263"/>
                    <a:pt x="45" y="262"/>
                  </a:cubicBezTo>
                  <a:cubicBezTo>
                    <a:pt x="42" y="260"/>
                    <a:pt x="39" y="257"/>
                    <a:pt x="36" y="255"/>
                  </a:cubicBezTo>
                  <a:cubicBezTo>
                    <a:pt x="35" y="254"/>
                    <a:pt x="34" y="253"/>
                    <a:pt x="34" y="252"/>
                  </a:cubicBezTo>
                  <a:cubicBezTo>
                    <a:pt x="33" y="251"/>
                    <a:pt x="32" y="250"/>
                    <a:pt x="31" y="249"/>
                  </a:cubicBezTo>
                  <a:cubicBezTo>
                    <a:pt x="31" y="249"/>
                    <a:pt x="31" y="249"/>
                    <a:pt x="31" y="249"/>
                  </a:cubicBezTo>
                  <a:cubicBezTo>
                    <a:pt x="30" y="248"/>
                    <a:pt x="30" y="248"/>
                    <a:pt x="30" y="247"/>
                  </a:cubicBezTo>
                  <a:cubicBezTo>
                    <a:pt x="30" y="247"/>
                    <a:pt x="30" y="247"/>
                    <a:pt x="30" y="247"/>
                  </a:cubicBezTo>
                  <a:cubicBezTo>
                    <a:pt x="30" y="246"/>
                    <a:pt x="30" y="245"/>
                    <a:pt x="29" y="244"/>
                  </a:cubicBezTo>
                  <a:cubicBezTo>
                    <a:pt x="29" y="244"/>
                    <a:pt x="29" y="244"/>
                    <a:pt x="29" y="245"/>
                  </a:cubicBezTo>
                  <a:cubicBezTo>
                    <a:pt x="28" y="245"/>
                    <a:pt x="27" y="245"/>
                    <a:pt x="27" y="245"/>
                  </a:cubicBezTo>
                  <a:cubicBezTo>
                    <a:pt x="26" y="244"/>
                    <a:pt x="26" y="244"/>
                    <a:pt x="26" y="243"/>
                  </a:cubicBezTo>
                  <a:cubicBezTo>
                    <a:pt x="27" y="240"/>
                    <a:pt x="27" y="236"/>
                    <a:pt x="27" y="233"/>
                  </a:cubicBezTo>
                  <a:cubicBezTo>
                    <a:pt x="27" y="233"/>
                    <a:pt x="27" y="232"/>
                    <a:pt x="27" y="232"/>
                  </a:cubicBezTo>
                  <a:cubicBezTo>
                    <a:pt x="26" y="231"/>
                    <a:pt x="26" y="230"/>
                    <a:pt x="25" y="229"/>
                  </a:cubicBezTo>
                  <a:cubicBezTo>
                    <a:pt x="25" y="229"/>
                    <a:pt x="25" y="229"/>
                    <a:pt x="25" y="228"/>
                  </a:cubicBezTo>
                  <a:cubicBezTo>
                    <a:pt x="24" y="228"/>
                    <a:pt x="25" y="227"/>
                    <a:pt x="25" y="227"/>
                  </a:cubicBezTo>
                  <a:cubicBezTo>
                    <a:pt x="26" y="227"/>
                    <a:pt x="26" y="227"/>
                    <a:pt x="26" y="226"/>
                  </a:cubicBezTo>
                  <a:cubicBezTo>
                    <a:pt x="26" y="226"/>
                    <a:pt x="26" y="226"/>
                    <a:pt x="26" y="226"/>
                  </a:cubicBezTo>
                  <a:cubicBezTo>
                    <a:pt x="26" y="221"/>
                    <a:pt x="26" y="217"/>
                    <a:pt x="26" y="212"/>
                  </a:cubicBezTo>
                  <a:cubicBezTo>
                    <a:pt x="26" y="210"/>
                    <a:pt x="26" y="208"/>
                    <a:pt x="27" y="206"/>
                  </a:cubicBezTo>
                  <a:cubicBezTo>
                    <a:pt x="27" y="206"/>
                    <a:pt x="27" y="206"/>
                    <a:pt x="27" y="206"/>
                  </a:cubicBezTo>
                  <a:cubicBezTo>
                    <a:pt x="27" y="205"/>
                    <a:pt x="28" y="204"/>
                    <a:pt x="28" y="204"/>
                  </a:cubicBezTo>
                  <a:cubicBezTo>
                    <a:pt x="29" y="204"/>
                    <a:pt x="29" y="204"/>
                    <a:pt x="29" y="204"/>
                  </a:cubicBezTo>
                  <a:cubicBezTo>
                    <a:pt x="29" y="205"/>
                    <a:pt x="30" y="204"/>
                    <a:pt x="30" y="204"/>
                  </a:cubicBezTo>
                  <a:cubicBezTo>
                    <a:pt x="30" y="204"/>
                    <a:pt x="30" y="204"/>
                    <a:pt x="30" y="204"/>
                  </a:cubicBezTo>
                  <a:cubicBezTo>
                    <a:pt x="31" y="204"/>
                    <a:pt x="31" y="203"/>
                    <a:pt x="31" y="203"/>
                  </a:cubicBezTo>
                  <a:cubicBezTo>
                    <a:pt x="31" y="202"/>
                    <a:pt x="31" y="202"/>
                    <a:pt x="31" y="201"/>
                  </a:cubicBezTo>
                  <a:cubicBezTo>
                    <a:pt x="31" y="200"/>
                    <a:pt x="32" y="200"/>
                    <a:pt x="33" y="200"/>
                  </a:cubicBezTo>
                  <a:cubicBezTo>
                    <a:pt x="33" y="200"/>
                    <a:pt x="33" y="200"/>
                    <a:pt x="34" y="200"/>
                  </a:cubicBezTo>
                  <a:cubicBezTo>
                    <a:pt x="36" y="201"/>
                    <a:pt x="39" y="200"/>
                    <a:pt x="41" y="200"/>
                  </a:cubicBezTo>
                  <a:cubicBezTo>
                    <a:pt x="46" y="201"/>
                    <a:pt x="50" y="200"/>
                    <a:pt x="54" y="199"/>
                  </a:cubicBezTo>
                  <a:cubicBezTo>
                    <a:pt x="56" y="199"/>
                    <a:pt x="57" y="199"/>
                    <a:pt x="59" y="199"/>
                  </a:cubicBezTo>
                  <a:cubicBezTo>
                    <a:pt x="60" y="199"/>
                    <a:pt x="60" y="198"/>
                    <a:pt x="60" y="198"/>
                  </a:cubicBezTo>
                  <a:cubicBezTo>
                    <a:pt x="61" y="197"/>
                    <a:pt x="62" y="197"/>
                    <a:pt x="63" y="198"/>
                  </a:cubicBezTo>
                  <a:cubicBezTo>
                    <a:pt x="63" y="198"/>
                    <a:pt x="63" y="198"/>
                    <a:pt x="64" y="198"/>
                  </a:cubicBezTo>
                  <a:cubicBezTo>
                    <a:pt x="68" y="197"/>
                    <a:pt x="71" y="197"/>
                    <a:pt x="75" y="196"/>
                  </a:cubicBezTo>
                  <a:cubicBezTo>
                    <a:pt x="77" y="196"/>
                    <a:pt x="79" y="196"/>
                    <a:pt x="80" y="196"/>
                  </a:cubicBezTo>
                  <a:cubicBezTo>
                    <a:pt x="83" y="196"/>
                    <a:pt x="87" y="196"/>
                    <a:pt x="90" y="196"/>
                  </a:cubicBezTo>
                  <a:cubicBezTo>
                    <a:pt x="91" y="196"/>
                    <a:pt x="92" y="196"/>
                    <a:pt x="94" y="196"/>
                  </a:cubicBezTo>
                  <a:cubicBezTo>
                    <a:pt x="95" y="195"/>
                    <a:pt x="96" y="195"/>
                    <a:pt x="97" y="195"/>
                  </a:cubicBezTo>
                  <a:cubicBezTo>
                    <a:pt x="97" y="195"/>
                    <a:pt x="97" y="195"/>
                    <a:pt x="97" y="195"/>
                  </a:cubicBezTo>
                  <a:cubicBezTo>
                    <a:pt x="98" y="194"/>
                    <a:pt x="99" y="194"/>
                    <a:pt x="99" y="194"/>
                  </a:cubicBezTo>
                  <a:cubicBezTo>
                    <a:pt x="99" y="194"/>
                    <a:pt x="99" y="194"/>
                    <a:pt x="99" y="194"/>
                  </a:cubicBezTo>
                  <a:cubicBezTo>
                    <a:pt x="101" y="192"/>
                    <a:pt x="102" y="189"/>
                    <a:pt x="103" y="186"/>
                  </a:cubicBezTo>
                  <a:cubicBezTo>
                    <a:pt x="103" y="186"/>
                    <a:pt x="103" y="186"/>
                    <a:pt x="103" y="186"/>
                  </a:cubicBezTo>
                  <a:cubicBezTo>
                    <a:pt x="103" y="185"/>
                    <a:pt x="103" y="185"/>
                    <a:pt x="103" y="184"/>
                  </a:cubicBezTo>
                  <a:cubicBezTo>
                    <a:pt x="104" y="183"/>
                    <a:pt x="104" y="182"/>
                    <a:pt x="104" y="180"/>
                  </a:cubicBezTo>
                  <a:cubicBezTo>
                    <a:pt x="104" y="178"/>
                    <a:pt x="104" y="175"/>
                    <a:pt x="103" y="172"/>
                  </a:cubicBezTo>
                  <a:cubicBezTo>
                    <a:pt x="103" y="172"/>
                    <a:pt x="103" y="171"/>
                    <a:pt x="103" y="170"/>
                  </a:cubicBezTo>
                  <a:cubicBezTo>
                    <a:pt x="103" y="148"/>
                    <a:pt x="103" y="126"/>
                    <a:pt x="103" y="104"/>
                  </a:cubicBezTo>
                  <a:cubicBezTo>
                    <a:pt x="103" y="101"/>
                    <a:pt x="103" y="98"/>
                    <a:pt x="103" y="95"/>
                  </a:cubicBezTo>
                  <a:cubicBezTo>
                    <a:pt x="103" y="93"/>
                    <a:pt x="103" y="90"/>
                    <a:pt x="103" y="88"/>
                  </a:cubicBezTo>
                  <a:cubicBezTo>
                    <a:pt x="103" y="87"/>
                    <a:pt x="103" y="87"/>
                    <a:pt x="103" y="87"/>
                  </a:cubicBezTo>
                  <a:cubicBezTo>
                    <a:pt x="102" y="87"/>
                    <a:pt x="101" y="86"/>
                    <a:pt x="101" y="86"/>
                  </a:cubicBezTo>
                  <a:cubicBezTo>
                    <a:pt x="100" y="85"/>
                    <a:pt x="99" y="85"/>
                    <a:pt x="98" y="85"/>
                  </a:cubicBezTo>
                  <a:cubicBezTo>
                    <a:pt x="97" y="85"/>
                    <a:pt x="97" y="85"/>
                    <a:pt x="96" y="85"/>
                  </a:cubicBezTo>
                  <a:cubicBezTo>
                    <a:pt x="94" y="84"/>
                    <a:pt x="94" y="81"/>
                    <a:pt x="95" y="80"/>
                  </a:cubicBezTo>
                  <a:cubicBezTo>
                    <a:pt x="97" y="79"/>
                    <a:pt x="98" y="78"/>
                    <a:pt x="99" y="78"/>
                  </a:cubicBezTo>
                  <a:cubicBezTo>
                    <a:pt x="100" y="78"/>
                    <a:pt x="101" y="77"/>
                    <a:pt x="102" y="77"/>
                  </a:cubicBezTo>
                  <a:cubicBezTo>
                    <a:pt x="102" y="77"/>
                    <a:pt x="102" y="77"/>
                    <a:pt x="102" y="77"/>
                  </a:cubicBezTo>
                  <a:cubicBezTo>
                    <a:pt x="102" y="77"/>
                    <a:pt x="102" y="77"/>
                    <a:pt x="102" y="77"/>
                  </a:cubicBezTo>
                  <a:cubicBezTo>
                    <a:pt x="101" y="76"/>
                    <a:pt x="100" y="76"/>
                    <a:pt x="101" y="75"/>
                  </a:cubicBezTo>
                  <a:cubicBezTo>
                    <a:pt x="101" y="74"/>
                    <a:pt x="101" y="74"/>
                    <a:pt x="102" y="74"/>
                  </a:cubicBezTo>
                  <a:cubicBezTo>
                    <a:pt x="102" y="73"/>
                    <a:pt x="102" y="72"/>
                    <a:pt x="102" y="71"/>
                  </a:cubicBezTo>
                  <a:cubicBezTo>
                    <a:pt x="102" y="70"/>
                    <a:pt x="102" y="70"/>
                    <a:pt x="101" y="70"/>
                  </a:cubicBezTo>
                  <a:cubicBezTo>
                    <a:pt x="101" y="69"/>
                    <a:pt x="101" y="69"/>
                    <a:pt x="101" y="69"/>
                  </a:cubicBezTo>
                  <a:cubicBezTo>
                    <a:pt x="101" y="69"/>
                    <a:pt x="101" y="68"/>
                    <a:pt x="102" y="68"/>
                  </a:cubicBezTo>
                  <a:cubicBezTo>
                    <a:pt x="102" y="67"/>
                    <a:pt x="102" y="67"/>
                    <a:pt x="102" y="67"/>
                  </a:cubicBezTo>
                  <a:cubicBezTo>
                    <a:pt x="102" y="65"/>
                    <a:pt x="102" y="63"/>
                    <a:pt x="102" y="62"/>
                  </a:cubicBezTo>
                  <a:cubicBezTo>
                    <a:pt x="102" y="62"/>
                    <a:pt x="101" y="61"/>
                    <a:pt x="101" y="61"/>
                  </a:cubicBezTo>
                  <a:cubicBezTo>
                    <a:pt x="97" y="60"/>
                    <a:pt x="93" y="59"/>
                    <a:pt x="89" y="58"/>
                  </a:cubicBezTo>
                  <a:cubicBezTo>
                    <a:pt x="84" y="56"/>
                    <a:pt x="78" y="55"/>
                    <a:pt x="73" y="53"/>
                  </a:cubicBezTo>
                  <a:cubicBezTo>
                    <a:pt x="69" y="52"/>
                    <a:pt x="65" y="51"/>
                    <a:pt x="61" y="50"/>
                  </a:cubicBezTo>
                  <a:cubicBezTo>
                    <a:pt x="58" y="49"/>
                    <a:pt x="55" y="48"/>
                    <a:pt x="52" y="47"/>
                  </a:cubicBezTo>
                  <a:cubicBezTo>
                    <a:pt x="49" y="47"/>
                    <a:pt x="47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3" y="46"/>
                    <a:pt x="43" y="45"/>
                    <a:pt x="43" y="44"/>
                  </a:cubicBezTo>
                  <a:cubicBezTo>
                    <a:pt x="43" y="44"/>
                    <a:pt x="43" y="43"/>
                    <a:pt x="43" y="43"/>
                  </a:cubicBezTo>
                  <a:cubicBezTo>
                    <a:pt x="42" y="43"/>
                    <a:pt x="41" y="43"/>
                    <a:pt x="39" y="42"/>
                  </a:cubicBezTo>
                  <a:cubicBezTo>
                    <a:pt x="37" y="42"/>
                    <a:pt x="35" y="42"/>
                    <a:pt x="32" y="42"/>
                  </a:cubicBezTo>
                  <a:cubicBezTo>
                    <a:pt x="32" y="42"/>
                    <a:pt x="32" y="43"/>
                    <a:pt x="33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4"/>
                    <a:pt x="33" y="44"/>
                    <a:pt x="33" y="45"/>
                  </a:cubicBezTo>
                  <a:cubicBezTo>
                    <a:pt x="35" y="49"/>
                    <a:pt x="36" y="53"/>
                    <a:pt x="37" y="58"/>
                  </a:cubicBezTo>
                  <a:cubicBezTo>
                    <a:pt x="39" y="61"/>
                    <a:pt x="40" y="65"/>
                    <a:pt x="41" y="68"/>
                  </a:cubicBezTo>
                  <a:cubicBezTo>
                    <a:pt x="42" y="72"/>
                    <a:pt x="43" y="75"/>
                    <a:pt x="45" y="78"/>
                  </a:cubicBezTo>
                  <a:cubicBezTo>
                    <a:pt x="46" y="78"/>
                    <a:pt x="46" y="79"/>
                    <a:pt x="47" y="80"/>
                  </a:cubicBezTo>
                  <a:cubicBezTo>
                    <a:pt x="49" y="83"/>
                    <a:pt x="50" y="86"/>
                    <a:pt x="52" y="89"/>
                  </a:cubicBezTo>
                  <a:cubicBezTo>
                    <a:pt x="55" y="94"/>
                    <a:pt x="59" y="99"/>
                    <a:pt x="62" y="104"/>
                  </a:cubicBezTo>
                  <a:cubicBezTo>
                    <a:pt x="63" y="105"/>
                    <a:pt x="64" y="107"/>
                    <a:pt x="65" y="108"/>
                  </a:cubicBezTo>
                  <a:cubicBezTo>
                    <a:pt x="66" y="110"/>
                    <a:pt x="67" y="111"/>
                    <a:pt x="68" y="113"/>
                  </a:cubicBezTo>
                  <a:cubicBezTo>
                    <a:pt x="69" y="116"/>
                    <a:pt x="70" y="118"/>
                    <a:pt x="72" y="120"/>
                  </a:cubicBezTo>
                  <a:cubicBezTo>
                    <a:pt x="72" y="121"/>
                    <a:pt x="73" y="122"/>
                    <a:pt x="74" y="123"/>
                  </a:cubicBezTo>
                  <a:cubicBezTo>
                    <a:pt x="75" y="124"/>
                    <a:pt x="75" y="125"/>
                    <a:pt x="74" y="125"/>
                  </a:cubicBezTo>
                  <a:cubicBezTo>
                    <a:pt x="74" y="125"/>
                    <a:pt x="74" y="126"/>
                    <a:pt x="74" y="126"/>
                  </a:cubicBezTo>
                  <a:cubicBezTo>
                    <a:pt x="75" y="127"/>
                    <a:pt x="76" y="129"/>
                    <a:pt x="75" y="131"/>
                  </a:cubicBezTo>
                  <a:cubicBezTo>
                    <a:pt x="75" y="133"/>
                    <a:pt x="74" y="135"/>
                    <a:pt x="73" y="137"/>
                  </a:cubicBezTo>
                  <a:cubicBezTo>
                    <a:pt x="73" y="137"/>
                    <a:pt x="73" y="137"/>
                    <a:pt x="73" y="137"/>
                  </a:cubicBezTo>
                  <a:cubicBezTo>
                    <a:pt x="73" y="138"/>
                    <a:pt x="73" y="139"/>
                    <a:pt x="72" y="139"/>
                  </a:cubicBezTo>
                  <a:cubicBezTo>
                    <a:pt x="72" y="140"/>
                    <a:pt x="71" y="140"/>
                    <a:pt x="70" y="141"/>
                  </a:cubicBezTo>
                  <a:cubicBezTo>
                    <a:pt x="69" y="141"/>
                    <a:pt x="68" y="141"/>
                    <a:pt x="68" y="142"/>
                  </a:cubicBezTo>
                  <a:cubicBezTo>
                    <a:pt x="67" y="144"/>
                    <a:pt x="65" y="146"/>
                    <a:pt x="63" y="147"/>
                  </a:cubicBezTo>
                  <a:cubicBezTo>
                    <a:pt x="62" y="148"/>
                    <a:pt x="61" y="149"/>
                    <a:pt x="59" y="151"/>
                  </a:cubicBezTo>
                  <a:cubicBezTo>
                    <a:pt x="59" y="151"/>
                    <a:pt x="58" y="152"/>
                    <a:pt x="58" y="152"/>
                  </a:cubicBezTo>
                  <a:cubicBezTo>
                    <a:pt x="57" y="153"/>
                    <a:pt x="56" y="153"/>
                    <a:pt x="55" y="153"/>
                  </a:cubicBezTo>
                  <a:cubicBezTo>
                    <a:pt x="48" y="153"/>
                    <a:pt x="40" y="153"/>
                    <a:pt x="33" y="153"/>
                  </a:cubicBezTo>
                  <a:cubicBezTo>
                    <a:pt x="30" y="153"/>
                    <a:pt x="26" y="152"/>
                    <a:pt x="23" y="151"/>
                  </a:cubicBezTo>
                  <a:cubicBezTo>
                    <a:pt x="22" y="151"/>
                    <a:pt x="20" y="151"/>
                    <a:pt x="19" y="150"/>
                  </a:cubicBezTo>
                  <a:cubicBezTo>
                    <a:pt x="18" y="150"/>
                    <a:pt x="17" y="149"/>
                    <a:pt x="17" y="148"/>
                  </a:cubicBezTo>
                  <a:cubicBezTo>
                    <a:pt x="16" y="148"/>
                    <a:pt x="16" y="147"/>
                    <a:pt x="16" y="147"/>
                  </a:cubicBezTo>
                  <a:cubicBezTo>
                    <a:pt x="16" y="147"/>
                    <a:pt x="16" y="148"/>
                    <a:pt x="16" y="148"/>
                  </a:cubicBezTo>
                  <a:cubicBezTo>
                    <a:pt x="15" y="149"/>
                    <a:pt x="14" y="149"/>
                    <a:pt x="13" y="148"/>
                  </a:cubicBezTo>
                  <a:cubicBezTo>
                    <a:pt x="13" y="148"/>
                    <a:pt x="13" y="148"/>
                    <a:pt x="13" y="147"/>
                  </a:cubicBezTo>
                  <a:cubicBezTo>
                    <a:pt x="13" y="146"/>
                    <a:pt x="13" y="146"/>
                    <a:pt x="14" y="145"/>
                  </a:cubicBezTo>
                  <a:cubicBezTo>
                    <a:pt x="14" y="145"/>
                    <a:pt x="14" y="145"/>
                    <a:pt x="14" y="145"/>
                  </a:cubicBezTo>
                  <a:cubicBezTo>
                    <a:pt x="14" y="144"/>
                    <a:pt x="14" y="144"/>
                    <a:pt x="14" y="144"/>
                  </a:cubicBezTo>
                  <a:cubicBezTo>
                    <a:pt x="13" y="143"/>
                    <a:pt x="13" y="143"/>
                    <a:pt x="13" y="142"/>
                  </a:cubicBezTo>
                  <a:cubicBezTo>
                    <a:pt x="12" y="141"/>
                    <a:pt x="11" y="141"/>
                    <a:pt x="10" y="140"/>
                  </a:cubicBezTo>
                  <a:cubicBezTo>
                    <a:pt x="8" y="140"/>
                    <a:pt x="5" y="139"/>
                    <a:pt x="3" y="138"/>
                  </a:cubicBezTo>
                  <a:cubicBezTo>
                    <a:pt x="3" y="137"/>
                    <a:pt x="2" y="137"/>
                    <a:pt x="1" y="136"/>
                  </a:cubicBezTo>
                  <a:cubicBezTo>
                    <a:pt x="0" y="135"/>
                    <a:pt x="0" y="134"/>
                    <a:pt x="0" y="132"/>
                  </a:cubicBezTo>
                  <a:cubicBezTo>
                    <a:pt x="0" y="131"/>
                    <a:pt x="1" y="130"/>
                    <a:pt x="1" y="129"/>
                  </a:cubicBezTo>
                  <a:cubicBezTo>
                    <a:pt x="1" y="128"/>
                    <a:pt x="1" y="128"/>
                    <a:pt x="1" y="127"/>
                  </a:cubicBezTo>
                  <a:cubicBezTo>
                    <a:pt x="2" y="124"/>
                    <a:pt x="3" y="121"/>
                    <a:pt x="4" y="117"/>
                  </a:cubicBezTo>
                  <a:cubicBezTo>
                    <a:pt x="4" y="114"/>
                    <a:pt x="5" y="111"/>
                    <a:pt x="6" y="108"/>
                  </a:cubicBezTo>
                  <a:cubicBezTo>
                    <a:pt x="7" y="103"/>
                    <a:pt x="9" y="98"/>
                    <a:pt x="10" y="93"/>
                  </a:cubicBezTo>
                  <a:cubicBezTo>
                    <a:pt x="11" y="88"/>
                    <a:pt x="13" y="83"/>
                    <a:pt x="14" y="78"/>
                  </a:cubicBezTo>
                  <a:cubicBezTo>
                    <a:pt x="16" y="72"/>
                    <a:pt x="18" y="65"/>
                    <a:pt x="20" y="59"/>
                  </a:cubicBezTo>
                  <a:cubicBezTo>
                    <a:pt x="21" y="55"/>
                    <a:pt x="22" y="51"/>
                    <a:pt x="23" y="48"/>
                  </a:cubicBezTo>
                  <a:cubicBezTo>
                    <a:pt x="24" y="46"/>
                    <a:pt x="24" y="44"/>
                    <a:pt x="25" y="43"/>
                  </a:cubicBezTo>
                  <a:cubicBezTo>
                    <a:pt x="25" y="42"/>
                    <a:pt x="25" y="42"/>
                    <a:pt x="24" y="42"/>
                  </a:cubicBezTo>
                  <a:cubicBezTo>
                    <a:pt x="24" y="42"/>
                    <a:pt x="24" y="42"/>
                    <a:pt x="24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4" y="40"/>
                    <a:pt x="23" y="40"/>
                    <a:pt x="23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9"/>
                    <a:pt x="22" y="38"/>
                    <a:pt x="22" y="38"/>
                  </a:cubicBezTo>
                  <a:cubicBezTo>
                    <a:pt x="21" y="37"/>
                    <a:pt x="20" y="36"/>
                    <a:pt x="19" y="34"/>
                  </a:cubicBezTo>
                  <a:cubicBezTo>
                    <a:pt x="19" y="33"/>
                    <a:pt x="19" y="33"/>
                    <a:pt x="19" y="32"/>
                  </a:cubicBezTo>
                  <a:cubicBezTo>
                    <a:pt x="19" y="30"/>
                    <a:pt x="19" y="29"/>
                    <a:pt x="20" y="28"/>
                  </a:cubicBezTo>
                  <a:cubicBezTo>
                    <a:pt x="21" y="27"/>
                    <a:pt x="22" y="27"/>
                    <a:pt x="22" y="26"/>
                  </a:cubicBezTo>
                  <a:cubicBezTo>
                    <a:pt x="22" y="26"/>
                    <a:pt x="22" y="25"/>
                    <a:pt x="23" y="25"/>
                  </a:cubicBezTo>
                  <a:cubicBezTo>
                    <a:pt x="24" y="22"/>
                    <a:pt x="27" y="20"/>
                    <a:pt x="30" y="19"/>
                  </a:cubicBezTo>
                  <a:cubicBezTo>
                    <a:pt x="32" y="18"/>
                    <a:pt x="34" y="18"/>
                    <a:pt x="37" y="19"/>
                  </a:cubicBezTo>
                  <a:cubicBezTo>
                    <a:pt x="38" y="19"/>
                    <a:pt x="40" y="20"/>
                    <a:pt x="41" y="22"/>
                  </a:cubicBezTo>
                  <a:cubicBezTo>
                    <a:pt x="41" y="22"/>
                    <a:pt x="41" y="22"/>
                    <a:pt x="42" y="22"/>
                  </a:cubicBezTo>
                  <a:cubicBezTo>
                    <a:pt x="43" y="23"/>
                    <a:pt x="44" y="24"/>
                    <a:pt x="45" y="26"/>
                  </a:cubicBezTo>
                  <a:cubicBezTo>
                    <a:pt x="45" y="27"/>
                    <a:pt x="46" y="29"/>
                    <a:pt x="45" y="31"/>
                  </a:cubicBezTo>
                  <a:cubicBezTo>
                    <a:pt x="45" y="32"/>
                    <a:pt x="44" y="33"/>
                    <a:pt x="44" y="35"/>
                  </a:cubicBezTo>
                  <a:cubicBezTo>
                    <a:pt x="43" y="35"/>
                    <a:pt x="43" y="35"/>
                    <a:pt x="43" y="36"/>
                  </a:cubicBezTo>
                  <a:cubicBezTo>
                    <a:pt x="43" y="36"/>
                    <a:pt x="43" y="37"/>
                    <a:pt x="43" y="37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39"/>
                    <a:pt x="48" y="40"/>
                    <a:pt x="51" y="41"/>
                  </a:cubicBezTo>
                  <a:cubicBezTo>
                    <a:pt x="54" y="42"/>
                    <a:pt x="57" y="43"/>
                    <a:pt x="60" y="44"/>
                  </a:cubicBezTo>
                  <a:cubicBezTo>
                    <a:pt x="63" y="44"/>
                    <a:pt x="65" y="45"/>
                    <a:pt x="68" y="46"/>
                  </a:cubicBezTo>
                  <a:cubicBezTo>
                    <a:pt x="71" y="47"/>
                    <a:pt x="74" y="48"/>
                    <a:pt x="77" y="49"/>
                  </a:cubicBezTo>
                  <a:cubicBezTo>
                    <a:pt x="82" y="51"/>
                    <a:pt x="88" y="53"/>
                    <a:pt x="94" y="54"/>
                  </a:cubicBezTo>
                  <a:cubicBezTo>
                    <a:pt x="96" y="55"/>
                    <a:pt x="99" y="55"/>
                    <a:pt x="101" y="56"/>
                  </a:cubicBezTo>
                  <a:cubicBezTo>
                    <a:pt x="101" y="56"/>
                    <a:pt x="102" y="56"/>
                    <a:pt x="102" y="56"/>
                  </a:cubicBezTo>
                  <a:cubicBezTo>
                    <a:pt x="102" y="56"/>
                    <a:pt x="102" y="55"/>
                    <a:pt x="102" y="55"/>
                  </a:cubicBezTo>
                  <a:cubicBezTo>
                    <a:pt x="102" y="51"/>
                    <a:pt x="102" y="46"/>
                    <a:pt x="102" y="42"/>
                  </a:cubicBezTo>
                  <a:cubicBezTo>
                    <a:pt x="102" y="41"/>
                    <a:pt x="102" y="40"/>
                    <a:pt x="102" y="38"/>
                  </a:cubicBezTo>
                  <a:cubicBezTo>
                    <a:pt x="102" y="35"/>
                    <a:pt x="102" y="32"/>
                    <a:pt x="101" y="29"/>
                  </a:cubicBezTo>
                  <a:cubicBezTo>
                    <a:pt x="101" y="28"/>
                    <a:pt x="101" y="28"/>
                    <a:pt x="101" y="27"/>
                  </a:cubicBezTo>
                  <a:cubicBezTo>
                    <a:pt x="101" y="27"/>
                    <a:pt x="101" y="27"/>
                    <a:pt x="101" y="26"/>
                  </a:cubicBezTo>
                  <a:cubicBezTo>
                    <a:pt x="101" y="26"/>
                    <a:pt x="101" y="25"/>
                    <a:pt x="101" y="24"/>
                  </a:cubicBezTo>
                  <a:cubicBezTo>
                    <a:pt x="100" y="22"/>
                    <a:pt x="100" y="21"/>
                    <a:pt x="99" y="19"/>
                  </a:cubicBezTo>
                  <a:cubicBezTo>
                    <a:pt x="99" y="18"/>
                    <a:pt x="99" y="18"/>
                    <a:pt x="98" y="18"/>
                  </a:cubicBezTo>
                  <a:cubicBezTo>
                    <a:pt x="98" y="17"/>
                    <a:pt x="98" y="16"/>
                    <a:pt x="98" y="15"/>
                  </a:cubicBezTo>
                  <a:cubicBezTo>
                    <a:pt x="98" y="14"/>
                    <a:pt x="98" y="12"/>
                    <a:pt x="98" y="11"/>
                  </a:cubicBezTo>
                  <a:cubicBezTo>
                    <a:pt x="98" y="10"/>
                    <a:pt x="98" y="9"/>
                    <a:pt x="98" y="9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98" y="8"/>
                    <a:pt x="99" y="7"/>
                    <a:pt x="99" y="6"/>
                  </a:cubicBezTo>
                  <a:cubicBezTo>
                    <a:pt x="99" y="5"/>
                    <a:pt x="100" y="4"/>
                    <a:pt x="100" y="4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2" y="2"/>
                    <a:pt x="102" y="2"/>
                    <a:pt x="102" y="1"/>
                  </a:cubicBezTo>
                  <a:cubicBezTo>
                    <a:pt x="103" y="1"/>
                    <a:pt x="103" y="1"/>
                    <a:pt x="104" y="0"/>
                  </a:cubicBezTo>
                  <a:cubicBezTo>
                    <a:pt x="105" y="0"/>
                    <a:pt x="106" y="0"/>
                    <a:pt x="106" y="1"/>
                  </a:cubicBezTo>
                  <a:cubicBezTo>
                    <a:pt x="106" y="1"/>
                    <a:pt x="106" y="1"/>
                    <a:pt x="107" y="1"/>
                  </a:cubicBezTo>
                  <a:cubicBezTo>
                    <a:pt x="108" y="1"/>
                    <a:pt x="109" y="1"/>
                    <a:pt x="110" y="1"/>
                  </a:cubicBezTo>
                  <a:cubicBezTo>
                    <a:pt x="111" y="1"/>
                    <a:pt x="112" y="1"/>
                    <a:pt x="112" y="1"/>
                  </a:cubicBezTo>
                  <a:cubicBezTo>
                    <a:pt x="113" y="1"/>
                    <a:pt x="114" y="1"/>
                    <a:pt x="114" y="1"/>
                  </a:cubicBezTo>
                  <a:cubicBezTo>
                    <a:pt x="116" y="2"/>
                    <a:pt x="116" y="2"/>
                    <a:pt x="117" y="3"/>
                  </a:cubicBezTo>
                  <a:cubicBezTo>
                    <a:pt x="117" y="4"/>
                    <a:pt x="118" y="4"/>
                    <a:pt x="118" y="4"/>
                  </a:cubicBezTo>
                  <a:cubicBezTo>
                    <a:pt x="118" y="4"/>
                    <a:pt x="119" y="4"/>
                    <a:pt x="119" y="5"/>
                  </a:cubicBezTo>
                  <a:cubicBezTo>
                    <a:pt x="119" y="5"/>
                    <a:pt x="119" y="6"/>
                    <a:pt x="119" y="6"/>
                  </a:cubicBezTo>
                  <a:cubicBezTo>
                    <a:pt x="121" y="9"/>
                    <a:pt x="121" y="12"/>
                    <a:pt x="121" y="16"/>
                  </a:cubicBezTo>
                  <a:cubicBezTo>
                    <a:pt x="120" y="17"/>
                    <a:pt x="119" y="19"/>
                    <a:pt x="118" y="20"/>
                  </a:cubicBezTo>
                  <a:cubicBezTo>
                    <a:pt x="118" y="20"/>
                    <a:pt x="118" y="21"/>
                    <a:pt x="118" y="21"/>
                  </a:cubicBezTo>
                  <a:cubicBezTo>
                    <a:pt x="116" y="24"/>
                    <a:pt x="115" y="26"/>
                    <a:pt x="113" y="28"/>
                  </a:cubicBezTo>
                  <a:cubicBezTo>
                    <a:pt x="113" y="29"/>
                    <a:pt x="113" y="29"/>
                    <a:pt x="112" y="29"/>
                  </a:cubicBezTo>
                  <a:cubicBezTo>
                    <a:pt x="113" y="30"/>
                    <a:pt x="113" y="30"/>
                    <a:pt x="113" y="31"/>
                  </a:cubicBezTo>
                  <a:cubicBezTo>
                    <a:pt x="113" y="33"/>
                    <a:pt x="113" y="35"/>
                    <a:pt x="113" y="36"/>
                  </a:cubicBezTo>
                  <a:cubicBezTo>
                    <a:pt x="113" y="37"/>
                    <a:pt x="113" y="38"/>
                    <a:pt x="113" y="39"/>
                  </a:cubicBezTo>
                  <a:cubicBezTo>
                    <a:pt x="113" y="40"/>
                    <a:pt x="113" y="41"/>
                    <a:pt x="113" y="41"/>
                  </a:cubicBezTo>
                  <a:cubicBezTo>
                    <a:pt x="113" y="42"/>
                    <a:pt x="113" y="43"/>
                    <a:pt x="113" y="43"/>
                  </a:cubicBezTo>
                  <a:cubicBezTo>
                    <a:pt x="113" y="43"/>
                    <a:pt x="113" y="44"/>
                    <a:pt x="114" y="44"/>
                  </a:cubicBezTo>
                  <a:cubicBezTo>
                    <a:pt x="114" y="44"/>
                    <a:pt x="114" y="45"/>
                    <a:pt x="113" y="45"/>
                  </a:cubicBezTo>
                  <a:cubicBezTo>
                    <a:pt x="113" y="46"/>
                    <a:pt x="113" y="47"/>
                    <a:pt x="113" y="48"/>
                  </a:cubicBezTo>
                  <a:cubicBezTo>
                    <a:pt x="113" y="49"/>
                    <a:pt x="113" y="50"/>
                    <a:pt x="113" y="51"/>
                  </a:cubicBezTo>
                  <a:cubicBezTo>
                    <a:pt x="113" y="51"/>
                    <a:pt x="113" y="51"/>
                    <a:pt x="113" y="52"/>
                  </a:cubicBezTo>
                  <a:cubicBezTo>
                    <a:pt x="114" y="52"/>
                    <a:pt x="114" y="52"/>
                    <a:pt x="114" y="53"/>
                  </a:cubicBezTo>
                  <a:cubicBezTo>
                    <a:pt x="114" y="53"/>
                    <a:pt x="114" y="53"/>
                    <a:pt x="113" y="54"/>
                  </a:cubicBezTo>
                  <a:cubicBezTo>
                    <a:pt x="113" y="54"/>
                    <a:pt x="113" y="55"/>
                    <a:pt x="113" y="55"/>
                  </a:cubicBezTo>
                  <a:cubicBezTo>
                    <a:pt x="113" y="56"/>
                    <a:pt x="113" y="57"/>
                    <a:pt x="113" y="59"/>
                  </a:cubicBezTo>
                  <a:cubicBezTo>
                    <a:pt x="114" y="59"/>
                    <a:pt x="115" y="59"/>
                    <a:pt x="116" y="59"/>
                  </a:cubicBezTo>
                  <a:cubicBezTo>
                    <a:pt x="122" y="61"/>
                    <a:pt x="129" y="62"/>
                    <a:pt x="134" y="64"/>
                  </a:cubicBezTo>
                  <a:cubicBezTo>
                    <a:pt x="138" y="65"/>
                    <a:pt x="143" y="66"/>
                    <a:pt x="147" y="67"/>
                  </a:cubicBezTo>
                  <a:cubicBezTo>
                    <a:pt x="150" y="68"/>
                    <a:pt x="153" y="69"/>
                    <a:pt x="155" y="70"/>
                  </a:cubicBezTo>
                  <a:cubicBezTo>
                    <a:pt x="158" y="70"/>
                    <a:pt x="161" y="71"/>
                    <a:pt x="164" y="72"/>
                  </a:cubicBezTo>
                  <a:cubicBezTo>
                    <a:pt x="166" y="73"/>
                    <a:pt x="168" y="74"/>
                    <a:pt x="171" y="75"/>
                  </a:cubicBezTo>
                  <a:cubicBezTo>
                    <a:pt x="171" y="75"/>
                    <a:pt x="172" y="75"/>
                    <a:pt x="172" y="75"/>
                  </a:cubicBezTo>
                  <a:cubicBezTo>
                    <a:pt x="172" y="75"/>
                    <a:pt x="172" y="75"/>
                    <a:pt x="172" y="75"/>
                  </a:cubicBezTo>
                  <a:cubicBezTo>
                    <a:pt x="173" y="76"/>
                    <a:pt x="174" y="77"/>
                    <a:pt x="173" y="78"/>
                  </a:cubicBezTo>
                  <a:cubicBezTo>
                    <a:pt x="172" y="78"/>
                    <a:pt x="172" y="78"/>
                    <a:pt x="172" y="78"/>
                  </a:cubicBezTo>
                  <a:cubicBezTo>
                    <a:pt x="173" y="79"/>
                    <a:pt x="175" y="79"/>
                    <a:pt x="176" y="80"/>
                  </a:cubicBezTo>
                  <a:cubicBezTo>
                    <a:pt x="176" y="79"/>
                    <a:pt x="176" y="79"/>
                    <a:pt x="175" y="78"/>
                  </a:cubicBezTo>
                  <a:cubicBezTo>
                    <a:pt x="175" y="78"/>
                    <a:pt x="175" y="78"/>
                    <a:pt x="175" y="78"/>
                  </a:cubicBezTo>
                  <a:cubicBezTo>
                    <a:pt x="174" y="77"/>
                    <a:pt x="173" y="77"/>
                    <a:pt x="174" y="75"/>
                  </a:cubicBezTo>
                  <a:cubicBezTo>
                    <a:pt x="173" y="75"/>
                    <a:pt x="173" y="74"/>
                    <a:pt x="173" y="74"/>
                  </a:cubicBezTo>
                  <a:cubicBezTo>
                    <a:pt x="173" y="73"/>
                    <a:pt x="173" y="72"/>
                    <a:pt x="173" y="72"/>
                  </a:cubicBezTo>
                  <a:cubicBezTo>
                    <a:pt x="174" y="70"/>
                    <a:pt x="175" y="69"/>
                    <a:pt x="177" y="68"/>
                  </a:cubicBezTo>
                  <a:cubicBezTo>
                    <a:pt x="177" y="67"/>
                    <a:pt x="177" y="67"/>
                    <a:pt x="178" y="67"/>
                  </a:cubicBezTo>
                  <a:cubicBezTo>
                    <a:pt x="179" y="67"/>
                    <a:pt x="179" y="66"/>
                    <a:pt x="180" y="66"/>
                  </a:cubicBezTo>
                  <a:cubicBezTo>
                    <a:pt x="183" y="64"/>
                    <a:pt x="185" y="64"/>
                    <a:pt x="188" y="64"/>
                  </a:cubicBezTo>
                  <a:cubicBezTo>
                    <a:pt x="192" y="64"/>
                    <a:pt x="195" y="66"/>
                    <a:pt x="197" y="70"/>
                  </a:cubicBezTo>
                  <a:cubicBezTo>
                    <a:pt x="197" y="70"/>
                    <a:pt x="197" y="71"/>
                    <a:pt x="197" y="71"/>
                  </a:cubicBezTo>
                  <a:cubicBezTo>
                    <a:pt x="199" y="73"/>
                    <a:pt x="200" y="76"/>
                    <a:pt x="200" y="79"/>
                  </a:cubicBezTo>
                  <a:cubicBezTo>
                    <a:pt x="200" y="82"/>
                    <a:pt x="198" y="84"/>
                    <a:pt x="196" y="86"/>
                  </a:cubicBezTo>
                  <a:cubicBezTo>
                    <a:pt x="195" y="87"/>
                    <a:pt x="194" y="87"/>
                    <a:pt x="194" y="87"/>
                  </a:cubicBezTo>
                  <a:cubicBezTo>
                    <a:pt x="193" y="87"/>
                    <a:pt x="193" y="88"/>
                    <a:pt x="193" y="88"/>
                  </a:cubicBezTo>
                  <a:cubicBezTo>
                    <a:pt x="192" y="89"/>
                    <a:pt x="191" y="89"/>
                    <a:pt x="190" y="90"/>
                  </a:cubicBezTo>
                  <a:cubicBezTo>
                    <a:pt x="190" y="90"/>
                    <a:pt x="189" y="91"/>
                    <a:pt x="188" y="91"/>
                  </a:cubicBezTo>
                  <a:cubicBezTo>
                    <a:pt x="188" y="92"/>
                    <a:pt x="188" y="93"/>
                    <a:pt x="189" y="93"/>
                  </a:cubicBezTo>
                  <a:cubicBezTo>
                    <a:pt x="190" y="96"/>
                    <a:pt x="191" y="99"/>
                    <a:pt x="192" y="102"/>
                  </a:cubicBezTo>
                  <a:cubicBezTo>
                    <a:pt x="194" y="106"/>
                    <a:pt x="195" y="111"/>
                    <a:pt x="196" y="116"/>
                  </a:cubicBezTo>
                  <a:cubicBezTo>
                    <a:pt x="197" y="119"/>
                    <a:pt x="198" y="122"/>
                    <a:pt x="199" y="125"/>
                  </a:cubicBezTo>
                  <a:cubicBezTo>
                    <a:pt x="200" y="127"/>
                    <a:pt x="201" y="129"/>
                    <a:pt x="201" y="130"/>
                  </a:cubicBezTo>
                  <a:cubicBezTo>
                    <a:pt x="203" y="133"/>
                    <a:pt x="204" y="137"/>
                    <a:pt x="205" y="140"/>
                  </a:cubicBezTo>
                  <a:cubicBezTo>
                    <a:pt x="206" y="142"/>
                    <a:pt x="207" y="145"/>
                    <a:pt x="208" y="147"/>
                  </a:cubicBezTo>
                  <a:cubicBezTo>
                    <a:pt x="209" y="149"/>
                    <a:pt x="210" y="151"/>
                    <a:pt x="211" y="153"/>
                  </a:cubicBezTo>
                  <a:cubicBezTo>
                    <a:pt x="212" y="156"/>
                    <a:pt x="213" y="159"/>
                    <a:pt x="214" y="161"/>
                  </a:cubicBezTo>
                  <a:cubicBezTo>
                    <a:pt x="215" y="163"/>
                    <a:pt x="215" y="165"/>
                    <a:pt x="216" y="167"/>
                  </a:cubicBezTo>
                  <a:cubicBezTo>
                    <a:pt x="216" y="167"/>
                    <a:pt x="216" y="167"/>
                    <a:pt x="216" y="168"/>
                  </a:cubicBezTo>
                  <a:cubicBezTo>
                    <a:pt x="217" y="169"/>
                    <a:pt x="218" y="169"/>
                    <a:pt x="218" y="170"/>
                  </a:cubicBezTo>
                  <a:cubicBezTo>
                    <a:pt x="219" y="171"/>
                    <a:pt x="219" y="173"/>
                    <a:pt x="219" y="174"/>
                  </a:cubicBezTo>
                  <a:cubicBezTo>
                    <a:pt x="218" y="175"/>
                    <a:pt x="218" y="176"/>
                    <a:pt x="217" y="178"/>
                  </a:cubicBezTo>
                  <a:cubicBezTo>
                    <a:pt x="217" y="178"/>
                    <a:pt x="217" y="178"/>
                    <a:pt x="217" y="178"/>
                  </a:cubicBezTo>
                  <a:cubicBezTo>
                    <a:pt x="217" y="178"/>
                    <a:pt x="217" y="179"/>
                    <a:pt x="217" y="179"/>
                  </a:cubicBezTo>
                  <a:cubicBezTo>
                    <a:pt x="218" y="179"/>
                    <a:pt x="217" y="180"/>
                    <a:pt x="217" y="181"/>
                  </a:cubicBezTo>
                  <a:cubicBezTo>
                    <a:pt x="216" y="181"/>
                    <a:pt x="216" y="181"/>
                    <a:pt x="216" y="181"/>
                  </a:cubicBezTo>
                  <a:cubicBezTo>
                    <a:pt x="215" y="182"/>
                    <a:pt x="214" y="182"/>
                    <a:pt x="214" y="182"/>
                  </a:cubicBezTo>
                  <a:cubicBezTo>
                    <a:pt x="212" y="183"/>
                    <a:pt x="211" y="185"/>
                    <a:pt x="209" y="186"/>
                  </a:cubicBezTo>
                  <a:cubicBezTo>
                    <a:pt x="209" y="186"/>
                    <a:pt x="209" y="186"/>
                    <a:pt x="209" y="187"/>
                  </a:cubicBezTo>
                  <a:cubicBezTo>
                    <a:pt x="209" y="187"/>
                    <a:pt x="209" y="187"/>
                    <a:pt x="209" y="187"/>
                  </a:cubicBezTo>
                  <a:cubicBezTo>
                    <a:pt x="209" y="187"/>
                    <a:pt x="209" y="187"/>
                    <a:pt x="210" y="187"/>
                  </a:cubicBezTo>
                  <a:cubicBezTo>
                    <a:pt x="211" y="187"/>
                    <a:pt x="211" y="189"/>
                    <a:pt x="211" y="190"/>
                  </a:cubicBezTo>
                  <a:cubicBezTo>
                    <a:pt x="210" y="190"/>
                    <a:pt x="210" y="190"/>
                    <a:pt x="210" y="190"/>
                  </a:cubicBezTo>
                  <a:cubicBezTo>
                    <a:pt x="209" y="191"/>
                    <a:pt x="208" y="191"/>
                    <a:pt x="206" y="192"/>
                  </a:cubicBezTo>
                  <a:cubicBezTo>
                    <a:pt x="206" y="192"/>
                    <a:pt x="206" y="192"/>
                    <a:pt x="205" y="192"/>
                  </a:cubicBezTo>
                  <a:cubicBezTo>
                    <a:pt x="205" y="193"/>
                    <a:pt x="204" y="194"/>
                    <a:pt x="203" y="195"/>
                  </a:cubicBezTo>
                  <a:cubicBezTo>
                    <a:pt x="202" y="195"/>
                    <a:pt x="202" y="195"/>
                    <a:pt x="201" y="195"/>
                  </a:cubicBezTo>
                  <a:cubicBezTo>
                    <a:pt x="200" y="195"/>
                    <a:pt x="199" y="195"/>
                    <a:pt x="198" y="195"/>
                  </a:cubicBezTo>
                  <a:cubicBezTo>
                    <a:pt x="197" y="194"/>
                    <a:pt x="195" y="194"/>
                    <a:pt x="193" y="194"/>
                  </a:cubicBezTo>
                  <a:cubicBezTo>
                    <a:pt x="189" y="194"/>
                    <a:pt x="186" y="194"/>
                    <a:pt x="182" y="194"/>
                  </a:cubicBezTo>
                  <a:cubicBezTo>
                    <a:pt x="179" y="194"/>
                    <a:pt x="175" y="194"/>
                    <a:pt x="172" y="194"/>
                  </a:cubicBezTo>
                  <a:cubicBezTo>
                    <a:pt x="172" y="194"/>
                    <a:pt x="172" y="194"/>
                    <a:pt x="171" y="194"/>
                  </a:cubicBezTo>
                  <a:cubicBezTo>
                    <a:pt x="171" y="194"/>
                    <a:pt x="171" y="194"/>
                    <a:pt x="171" y="194"/>
                  </a:cubicBezTo>
                  <a:cubicBezTo>
                    <a:pt x="169" y="194"/>
                    <a:pt x="168" y="194"/>
                    <a:pt x="167" y="194"/>
                  </a:cubicBezTo>
                  <a:cubicBezTo>
                    <a:pt x="164" y="194"/>
                    <a:pt x="163" y="193"/>
                    <a:pt x="161" y="191"/>
                  </a:cubicBezTo>
                  <a:cubicBezTo>
                    <a:pt x="161" y="190"/>
                    <a:pt x="160" y="188"/>
                    <a:pt x="159" y="187"/>
                  </a:cubicBezTo>
                  <a:cubicBezTo>
                    <a:pt x="158" y="186"/>
                    <a:pt x="156" y="184"/>
                    <a:pt x="154" y="182"/>
                  </a:cubicBezTo>
                  <a:cubicBezTo>
                    <a:pt x="154" y="182"/>
                    <a:pt x="153" y="181"/>
                    <a:pt x="153" y="181"/>
                  </a:cubicBezTo>
                  <a:cubicBezTo>
                    <a:pt x="151" y="180"/>
                    <a:pt x="150" y="180"/>
                    <a:pt x="149" y="179"/>
                  </a:cubicBezTo>
                  <a:cubicBezTo>
                    <a:pt x="149" y="179"/>
                    <a:pt x="149" y="179"/>
                    <a:pt x="148" y="179"/>
                  </a:cubicBezTo>
                  <a:cubicBezTo>
                    <a:pt x="147" y="178"/>
                    <a:pt x="146" y="178"/>
                    <a:pt x="145" y="177"/>
                  </a:cubicBezTo>
                  <a:cubicBezTo>
                    <a:pt x="144" y="176"/>
                    <a:pt x="144" y="175"/>
                    <a:pt x="144" y="173"/>
                  </a:cubicBezTo>
                  <a:cubicBezTo>
                    <a:pt x="144" y="172"/>
                    <a:pt x="145" y="170"/>
                    <a:pt x="146" y="168"/>
                  </a:cubicBezTo>
                  <a:cubicBezTo>
                    <a:pt x="147" y="167"/>
                    <a:pt x="148" y="167"/>
                    <a:pt x="149" y="166"/>
                  </a:cubicBezTo>
                  <a:cubicBezTo>
                    <a:pt x="149" y="165"/>
                    <a:pt x="149" y="165"/>
                    <a:pt x="150" y="165"/>
                  </a:cubicBezTo>
                  <a:cubicBezTo>
                    <a:pt x="151" y="162"/>
                    <a:pt x="152" y="159"/>
                    <a:pt x="153" y="156"/>
                  </a:cubicBezTo>
                  <a:cubicBezTo>
                    <a:pt x="155" y="151"/>
                    <a:pt x="157" y="146"/>
                    <a:pt x="159" y="141"/>
                  </a:cubicBezTo>
                  <a:cubicBezTo>
                    <a:pt x="161" y="138"/>
                    <a:pt x="163" y="134"/>
                    <a:pt x="164" y="130"/>
                  </a:cubicBezTo>
                  <a:cubicBezTo>
                    <a:pt x="166" y="127"/>
                    <a:pt x="167" y="123"/>
                    <a:pt x="169" y="120"/>
                  </a:cubicBezTo>
                  <a:cubicBezTo>
                    <a:pt x="171" y="115"/>
                    <a:pt x="173" y="110"/>
                    <a:pt x="174" y="105"/>
                  </a:cubicBezTo>
                  <a:cubicBezTo>
                    <a:pt x="175" y="101"/>
                    <a:pt x="176" y="98"/>
                    <a:pt x="177" y="95"/>
                  </a:cubicBezTo>
                  <a:cubicBezTo>
                    <a:pt x="177" y="94"/>
                    <a:pt x="177" y="93"/>
                    <a:pt x="177" y="92"/>
                  </a:cubicBezTo>
                  <a:cubicBezTo>
                    <a:pt x="177" y="91"/>
                    <a:pt x="178" y="90"/>
                    <a:pt x="179" y="90"/>
                  </a:cubicBezTo>
                  <a:cubicBezTo>
                    <a:pt x="180" y="90"/>
                    <a:pt x="180" y="91"/>
                    <a:pt x="180" y="91"/>
                  </a:cubicBezTo>
                  <a:cubicBezTo>
                    <a:pt x="180" y="92"/>
                    <a:pt x="180" y="92"/>
                    <a:pt x="180" y="92"/>
                  </a:cubicBezTo>
                  <a:cubicBezTo>
                    <a:pt x="180" y="94"/>
                    <a:pt x="179" y="96"/>
                    <a:pt x="179" y="97"/>
                  </a:cubicBezTo>
                  <a:cubicBezTo>
                    <a:pt x="179" y="97"/>
                    <a:pt x="179" y="97"/>
                    <a:pt x="179" y="97"/>
                  </a:cubicBezTo>
                  <a:cubicBezTo>
                    <a:pt x="179" y="97"/>
                    <a:pt x="179" y="97"/>
                    <a:pt x="179" y="96"/>
                  </a:cubicBezTo>
                  <a:cubicBezTo>
                    <a:pt x="180" y="95"/>
                    <a:pt x="180" y="94"/>
                    <a:pt x="181" y="93"/>
                  </a:cubicBezTo>
                  <a:cubicBezTo>
                    <a:pt x="181" y="92"/>
                    <a:pt x="181" y="91"/>
                    <a:pt x="182" y="90"/>
                  </a:cubicBezTo>
                  <a:cubicBezTo>
                    <a:pt x="182" y="89"/>
                    <a:pt x="182" y="89"/>
                    <a:pt x="181" y="89"/>
                  </a:cubicBezTo>
                  <a:cubicBezTo>
                    <a:pt x="181" y="88"/>
                    <a:pt x="181" y="87"/>
                    <a:pt x="182" y="87"/>
                  </a:cubicBezTo>
                  <a:cubicBezTo>
                    <a:pt x="182" y="86"/>
                    <a:pt x="183" y="86"/>
                    <a:pt x="183" y="87"/>
                  </a:cubicBezTo>
                  <a:cubicBezTo>
                    <a:pt x="184" y="87"/>
                    <a:pt x="184" y="87"/>
                    <a:pt x="185" y="87"/>
                  </a:cubicBezTo>
                  <a:cubicBezTo>
                    <a:pt x="185" y="86"/>
                    <a:pt x="186" y="86"/>
                    <a:pt x="186" y="86"/>
                  </a:cubicBezTo>
                  <a:cubicBezTo>
                    <a:pt x="187" y="86"/>
                    <a:pt x="187" y="86"/>
                    <a:pt x="187" y="86"/>
                  </a:cubicBezTo>
                  <a:cubicBezTo>
                    <a:pt x="188" y="85"/>
                    <a:pt x="188" y="85"/>
                    <a:pt x="189" y="84"/>
                  </a:cubicBezTo>
                  <a:cubicBezTo>
                    <a:pt x="190" y="83"/>
                    <a:pt x="191" y="81"/>
                    <a:pt x="191" y="80"/>
                  </a:cubicBezTo>
                  <a:cubicBezTo>
                    <a:pt x="192" y="78"/>
                    <a:pt x="191" y="77"/>
                    <a:pt x="191" y="76"/>
                  </a:cubicBezTo>
                  <a:cubicBezTo>
                    <a:pt x="191" y="73"/>
                    <a:pt x="189" y="72"/>
                    <a:pt x="188" y="70"/>
                  </a:cubicBezTo>
                  <a:cubicBezTo>
                    <a:pt x="187" y="70"/>
                    <a:pt x="187" y="70"/>
                    <a:pt x="187" y="70"/>
                  </a:cubicBezTo>
                  <a:cubicBezTo>
                    <a:pt x="185" y="70"/>
                    <a:pt x="183" y="70"/>
                    <a:pt x="181" y="71"/>
                  </a:cubicBezTo>
                  <a:cubicBezTo>
                    <a:pt x="180" y="71"/>
                    <a:pt x="179" y="72"/>
                    <a:pt x="179" y="72"/>
                  </a:cubicBezTo>
                  <a:cubicBezTo>
                    <a:pt x="178" y="73"/>
                    <a:pt x="178" y="74"/>
                    <a:pt x="178" y="74"/>
                  </a:cubicBezTo>
                  <a:cubicBezTo>
                    <a:pt x="178" y="76"/>
                    <a:pt x="178" y="77"/>
                    <a:pt x="179" y="79"/>
                  </a:cubicBezTo>
                  <a:cubicBezTo>
                    <a:pt x="179" y="80"/>
                    <a:pt x="179" y="80"/>
                    <a:pt x="180" y="80"/>
                  </a:cubicBezTo>
                  <a:cubicBezTo>
                    <a:pt x="180" y="80"/>
                    <a:pt x="180" y="80"/>
                    <a:pt x="180" y="80"/>
                  </a:cubicBezTo>
                  <a:cubicBezTo>
                    <a:pt x="181" y="81"/>
                    <a:pt x="181" y="81"/>
                    <a:pt x="180" y="82"/>
                  </a:cubicBezTo>
                  <a:cubicBezTo>
                    <a:pt x="180" y="82"/>
                    <a:pt x="180" y="82"/>
                    <a:pt x="180" y="83"/>
                  </a:cubicBezTo>
                  <a:cubicBezTo>
                    <a:pt x="180" y="83"/>
                    <a:pt x="180" y="83"/>
                    <a:pt x="180" y="83"/>
                  </a:cubicBezTo>
                  <a:cubicBezTo>
                    <a:pt x="180" y="84"/>
                    <a:pt x="180" y="84"/>
                    <a:pt x="179" y="84"/>
                  </a:cubicBezTo>
                  <a:cubicBezTo>
                    <a:pt x="179" y="84"/>
                    <a:pt x="178" y="84"/>
                    <a:pt x="178" y="84"/>
                  </a:cubicBezTo>
                  <a:cubicBezTo>
                    <a:pt x="177" y="84"/>
                    <a:pt x="177" y="84"/>
                    <a:pt x="177" y="83"/>
                  </a:cubicBezTo>
                  <a:cubicBezTo>
                    <a:pt x="175" y="82"/>
                    <a:pt x="173" y="82"/>
                    <a:pt x="171" y="81"/>
                  </a:cubicBezTo>
                  <a:cubicBezTo>
                    <a:pt x="165" y="80"/>
                    <a:pt x="159" y="79"/>
                    <a:pt x="154" y="78"/>
                  </a:cubicBezTo>
                  <a:cubicBezTo>
                    <a:pt x="150" y="77"/>
                    <a:pt x="146" y="76"/>
                    <a:pt x="142" y="75"/>
                  </a:cubicBezTo>
                  <a:cubicBezTo>
                    <a:pt x="136" y="73"/>
                    <a:pt x="130" y="71"/>
                    <a:pt x="125" y="69"/>
                  </a:cubicBezTo>
                  <a:cubicBezTo>
                    <a:pt x="121" y="68"/>
                    <a:pt x="117" y="67"/>
                    <a:pt x="114" y="66"/>
                  </a:cubicBezTo>
                  <a:cubicBezTo>
                    <a:pt x="114" y="66"/>
                    <a:pt x="113" y="66"/>
                    <a:pt x="113" y="66"/>
                  </a:cubicBezTo>
                  <a:cubicBezTo>
                    <a:pt x="113" y="67"/>
                    <a:pt x="113" y="68"/>
                    <a:pt x="113" y="69"/>
                  </a:cubicBezTo>
                  <a:cubicBezTo>
                    <a:pt x="115" y="69"/>
                    <a:pt x="115" y="69"/>
                    <a:pt x="115" y="71"/>
                  </a:cubicBezTo>
                  <a:cubicBezTo>
                    <a:pt x="116" y="71"/>
                    <a:pt x="116" y="72"/>
                    <a:pt x="116" y="72"/>
                  </a:cubicBezTo>
                  <a:cubicBezTo>
                    <a:pt x="116" y="72"/>
                    <a:pt x="116" y="72"/>
                    <a:pt x="117" y="73"/>
                  </a:cubicBezTo>
                  <a:cubicBezTo>
                    <a:pt x="116" y="73"/>
                    <a:pt x="116" y="73"/>
                    <a:pt x="116" y="74"/>
                  </a:cubicBezTo>
                  <a:cubicBezTo>
                    <a:pt x="116" y="74"/>
                    <a:pt x="117" y="75"/>
                    <a:pt x="118" y="75"/>
                  </a:cubicBezTo>
                  <a:cubicBezTo>
                    <a:pt x="119" y="75"/>
                    <a:pt x="120" y="76"/>
                    <a:pt x="121" y="77"/>
                  </a:cubicBezTo>
                  <a:cubicBezTo>
                    <a:pt x="121" y="77"/>
                    <a:pt x="121" y="77"/>
                    <a:pt x="121" y="78"/>
                  </a:cubicBezTo>
                  <a:cubicBezTo>
                    <a:pt x="122" y="78"/>
                    <a:pt x="122" y="78"/>
                    <a:pt x="122" y="78"/>
                  </a:cubicBezTo>
                  <a:cubicBezTo>
                    <a:pt x="123" y="79"/>
                    <a:pt x="123" y="79"/>
                    <a:pt x="123" y="80"/>
                  </a:cubicBezTo>
                  <a:cubicBezTo>
                    <a:pt x="122" y="81"/>
                    <a:pt x="122" y="81"/>
                    <a:pt x="122" y="82"/>
                  </a:cubicBezTo>
                  <a:cubicBezTo>
                    <a:pt x="122" y="83"/>
                    <a:pt x="122" y="84"/>
                    <a:pt x="122" y="84"/>
                  </a:cubicBezTo>
                  <a:cubicBezTo>
                    <a:pt x="121" y="85"/>
                    <a:pt x="121" y="85"/>
                    <a:pt x="121" y="85"/>
                  </a:cubicBezTo>
                  <a:cubicBezTo>
                    <a:pt x="121" y="86"/>
                    <a:pt x="121" y="86"/>
                    <a:pt x="121" y="86"/>
                  </a:cubicBezTo>
                  <a:cubicBezTo>
                    <a:pt x="121" y="87"/>
                    <a:pt x="120" y="87"/>
                    <a:pt x="120" y="87"/>
                  </a:cubicBezTo>
                  <a:cubicBezTo>
                    <a:pt x="119" y="87"/>
                    <a:pt x="118" y="88"/>
                    <a:pt x="118" y="88"/>
                  </a:cubicBezTo>
                  <a:cubicBezTo>
                    <a:pt x="117" y="88"/>
                    <a:pt x="117" y="88"/>
                    <a:pt x="116" y="88"/>
                  </a:cubicBezTo>
                  <a:cubicBezTo>
                    <a:pt x="116" y="89"/>
                    <a:pt x="116" y="90"/>
                    <a:pt x="116" y="91"/>
                  </a:cubicBezTo>
                  <a:cubicBezTo>
                    <a:pt x="117" y="92"/>
                    <a:pt x="117" y="92"/>
                    <a:pt x="117" y="93"/>
                  </a:cubicBezTo>
                  <a:cubicBezTo>
                    <a:pt x="117" y="95"/>
                    <a:pt x="117" y="97"/>
                    <a:pt x="116" y="99"/>
                  </a:cubicBezTo>
                  <a:cubicBezTo>
                    <a:pt x="116" y="101"/>
                    <a:pt x="116" y="102"/>
                    <a:pt x="116" y="104"/>
                  </a:cubicBezTo>
                  <a:cubicBezTo>
                    <a:pt x="116" y="108"/>
                    <a:pt x="116" y="111"/>
                    <a:pt x="117" y="115"/>
                  </a:cubicBezTo>
                  <a:cubicBezTo>
                    <a:pt x="117" y="119"/>
                    <a:pt x="117" y="122"/>
                    <a:pt x="118" y="126"/>
                  </a:cubicBezTo>
                  <a:cubicBezTo>
                    <a:pt x="118" y="128"/>
                    <a:pt x="118" y="129"/>
                    <a:pt x="118" y="130"/>
                  </a:cubicBezTo>
                  <a:cubicBezTo>
                    <a:pt x="118" y="132"/>
                    <a:pt x="118" y="133"/>
                    <a:pt x="118" y="134"/>
                  </a:cubicBezTo>
                  <a:cubicBezTo>
                    <a:pt x="118" y="136"/>
                    <a:pt x="119" y="139"/>
                    <a:pt x="119" y="141"/>
                  </a:cubicBezTo>
                  <a:cubicBezTo>
                    <a:pt x="119" y="143"/>
                    <a:pt x="119" y="145"/>
                    <a:pt x="119" y="147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20" y="149"/>
                    <a:pt x="120" y="149"/>
                    <a:pt x="120" y="150"/>
                  </a:cubicBezTo>
                  <a:cubicBezTo>
                    <a:pt x="119" y="150"/>
                    <a:pt x="119" y="150"/>
                    <a:pt x="119" y="151"/>
                  </a:cubicBezTo>
                  <a:cubicBezTo>
                    <a:pt x="120" y="152"/>
                    <a:pt x="120" y="154"/>
                    <a:pt x="120" y="156"/>
                  </a:cubicBezTo>
                  <a:cubicBezTo>
                    <a:pt x="120" y="156"/>
                    <a:pt x="120" y="157"/>
                    <a:pt x="120" y="157"/>
                  </a:cubicBezTo>
                  <a:cubicBezTo>
                    <a:pt x="121" y="158"/>
                    <a:pt x="121" y="158"/>
                    <a:pt x="121" y="158"/>
                  </a:cubicBezTo>
                  <a:cubicBezTo>
                    <a:pt x="121" y="159"/>
                    <a:pt x="121" y="160"/>
                    <a:pt x="121" y="161"/>
                  </a:cubicBezTo>
                  <a:cubicBezTo>
                    <a:pt x="121" y="165"/>
                    <a:pt x="121" y="169"/>
                    <a:pt x="121" y="173"/>
                  </a:cubicBezTo>
                  <a:cubicBezTo>
                    <a:pt x="122" y="176"/>
                    <a:pt x="122" y="180"/>
                    <a:pt x="123" y="183"/>
                  </a:cubicBezTo>
                  <a:cubicBezTo>
                    <a:pt x="123" y="184"/>
                    <a:pt x="123" y="184"/>
                    <a:pt x="123" y="185"/>
                  </a:cubicBezTo>
                  <a:cubicBezTo>
                    <a:pt x="124" y="186"/>
                    <a:pt x="124" y="187"/>
                    <a:pt x="124" y="188"/>
                  </a:cubicBezTo>
                  <a:cubicBezTo>
                    <a:pt x="124" y="189"/>
                    <a:pt x="125" y="190"/>
                    <a:pt x="125" y="191"/>
                  </a:cubicBezTo>
                  <a:cubicBezTo>
                    <a:pt x="126" y="192"/>
                    <a:pt x="126" y="193"/>
                    <a:pt x="127" y="193"/>
                  </a:cubicBezTo>
                  <a:cubicBezTo>
                    <a:pt x="127" y="194"/>
                    <a:pt x="129" y="194"/>
                    <a:pt x="130" y="194"/>
                  </a:cubicBezTo>
                  <a:cubicBezTo>
                    <a:pt x="130" y="193"/>
                    <a:pt x="130" y="193"/>
                    <a:pt x="131" y="193"/>
                  </a:cubicBezTo>
                  <a:cubicBezTo>
                    <a:pt x="135" y="192"/>
                    <a:pt x="138" y="191"/>
                    <a:pt x="142" y="190"/>
                  </a:cubicBezTo>
                  <a:cubicBezTo>
                    <a:pt x="144" y="190"/>
                    <a:pt x="146" y="189"/>
                    <a:pt x="148" y="189"/>
                  </a:cubicBezTo>
                  <a:cubicBezTo>
                    <a:pt x="151" y="189"/>
                    <a:pt x="154" y="189"/>
                    <a:pt x="156" y="190"/>
                  </a:cubicBezTo>
                  <a:cubicBezTo>
                    <a:pt x="157" y="190"/>
                    <a:pt x="157" y="190"/>
                    <a:pt x="157" y="190"/>
                  </a:cubicBezTo>
                  <a:cubicBezTo>
                    <a:pt x="158" y="190"/>
                    <a:pt x="158" y="190"/>
                    <a:pt x="159" y="191"/>
                  </a:cubicBezTo>
                  <a:cubicBezTo>
                    <a:pt x="159" y="191"/>
                    <a:pt x="159" y="192"/>
                    <a:pt x="159" y="192"/>
                  </a:cubicBezTo>
                  <a:cubicBezTo>
                    <a:pt x="162" y="194"/>
                    <a:pt x="164" y="196"/>
                    <a:pt x="165" y="199"/>
                  </a:cubicBezTo>
                  <a:cubicBezTo>
                    <a:pt x="166" y="202"/>
                    <a:pt x="167" y="205"/>
                    <a:pt x="168" y="208"/>
                  </a:cubicBezTo>
                  <a:cubicBezTo>
                    <a:pt x="169" y="210"/>
                    <a:pt x="170" y="212"/>
                    <a:pt x="171" y="215"/>
                  </a:cubicBezTo>
                  <a:cubicBezTo>
                    <a:pt x="171" y="217"/>
                    <a:pt x="172" y="219"/>
                    <a:pt x="173" y="221"/>
                  </a:cubicBezTo>
                  <a:cubicBezTo>
                    <a:pt x="174" y="224"/>
                    <a:pt x="176" y="226"/>
                    <a:pt x="178" y="228"/>
                  </a:cubicBezTo>
                  <a:cubicBezTo>
                    <a:pt x="179" y="229"/>
                    <a:pt x="179" y="230"/>
                    <a:pt x="180" y="231"/>
                  </a:cubicBezTo>
                  <a:cubicBezTo>
                    <a:pt x="181" y="232"/>
                    <a:pt x="182" y="234"/>
                    <a:pt x="182" y="236"/>
                  </a:cubicBezTo>
                  <a:cubicBezTo>
                    <a:pt x="181" y="236"/>
                    <a:pt x="181" y="237"/>
                    <a:pt x="181" y="238"/>
                  </a:cubicBezTo>
                  <a:cubicBezTo>
                    <a:pt x="181" y="238"/>
                    <a:pt x="181" y="239"/>
                    <a:pt x="181" y="239"/>
                  </a:cubicBezTo>
                  <a:cubicBezTo>
                    <a:pt x="180" y="239"/>
                    <a:pt x="180" y="240"/>
                    <a:pt x="180" y="241"/>
                  </a:cubicBezTo>
                  <a:cubicBezTo>
                    <a:pt x="181" y="243"/>
                    <a:pt x="181" y="246"/>
                    <a:pt x="182" y="249"/>
                  </a:cubicBezTo>
                  <a:cubicBezTo>
                    <a:pt x="182" y="251"/>
                    <a:pt x="182" y="253"/>
                    <a:pt x="182" y="255"/>
                  </a:cubicBezTo>
                  <a:cubicBezTo>
                    <a:pt x="183" y="257"/>
                    <a:pt x="183" y="259"/>
                    <a:pt x="183" y="260"/>
                  </a:cubicBezTo>
                  <a:cubicBezTo>
                    <a:pt x="184" y="263"/>
                    <a:pt x="184" y="265"/>
                    <a:pt x="185" y="268"/>
                  </a:cubicBezTo>
                  <a:cubicBezTo>
                    <a:pt x="185" y="269"/>
                    <a:pt x="185" y="270"/>
                    <a:pt x="184" y="271"/>
                  </a:cubicBezTo>
                  <a:cubicBezTo>
                    <a:pt x="184" y="272"/>
                    <a:pt x="183" y="272"/>
                    <a:pt x="182" y="272"/>
                  </a:cubicBezTo>
                  <a:cubicBezTo>
                    <a:pt x="182" y="272"/>
                    <a:pt x="182" y="272"/>
                    <a:pt x="181" y="272"/>
                  </a:cubicBezTo>
                  <a:cubicBezTo>
                    <a:pt x="181" y="272"/>
                    <a:pt x="180" y="272"/>
                    <a:pt x="180" y="272"/>
                  </a:cubicBezTo>
                  <a:close/>
                  <a:moveTo>
                    <a:pt x="106" y="227"/>
                  </a:moveTo>
                  <a:cubicBezTo>
                    <a:pt x="106" y="227"/>
                    <a:pt x="106" y="227"/>
                    <a:pt x="105" y="227"/>
                  </a:cubicBezTo>
                  <a:cubicBezTo>
                    <a:pt x="105" y="227"/>
                    <a:pt x="105" y="227"/>
                    <a:pt x="105" y="227"/>
                  </a:cubicBezTo>
                  <a:cubicBezTo>
                    <a:pt x="106" y="227"/>
                    <a:pt x="106" y="227"/>
                    <a:pt x="106" y="227"/>
                  </a:cubicBezTo>
                  <a:cubicBezTo>
                    <a:pt x="107" y="227"/>
                    <a:pt x="107" y="227"/>
                    <a:pt x="107" y="226"/>
                  </a:cubicBezTo>
                  <a:cubicBezTo>
                    <a:pt x="107" y="226"/>
                    <a:pt x="107" y="226"/>
                    <a:pt x="106" y="227"/>
                  </a:cubicBezTo>
                  <a:close/>
                  <a:moveTo>
                    <a:pt x="60" y="251"/>
                  </a:moveTo>
                  <a:cubicBezTo>
                    <a:pt x="60" y="251"/>
                    <a:pt x="60" y="251"/>
                    <a:pt x="60" y="251"/>
                  </a:cubicBezTo>
                  <a:cubicBezTo>
                    <a:pt x="61" y="250"/>
                    <a:pt x="61" y="250"/>
                    <a:pt x="61" y="250"/>
                  </a:cubicBezTo>
                  <a:cubicBezTo>
                    <a:pt x="61" y="249"/>
                    <a:pt x="62" y="249"/>
                    <a:pt x="62" y="249"/>
                  </a:cubicBezTo>
                  <a:cubicBezTo>
                    <a:pt x="59" y="244"/>
                    <a:pt x="56" y="240"/>
                    <a:pt x="52" y="235"/>
                  </a:cubicBezTo>
                  <a:cubicBezTo>
                    <a:pt x="52" y="235"/>
                    <a:pt x="52" y="235"/>
                    <a:pt x="52" y="235"/>
                  </a:cubicBezTo>
                  <a:cubicBezTo>
                    <a:pt x="53" y="238"/>
                    <a:pt x="54" y="240"/>
                    <a:pt x="55" y="243"/>
                  </a:cubicBezTo>
                  <a:cubicBezTo>
                    <a:pt x="56" y="245"/>
                    <a:pt x="58" y="246"/>
                    <a:pt x="59" y="248"/>
                  </a:cubicBezTo>
                  <a:cubicBezTo>
                    <a:pt x="61" y="249"/>
                    <a:pt x="61" y="250"/>
                    <a:pt x="60" y="251"/>
                  </a:cubicBezTo>
                  <a:cubicBezTo>
                    <a:pt x="60" y="251"/>
                    <a:pt x="60" y="251"/>
                    <a:pt x="60" y="251"/>
                  </a:cubicBezTo>
                  <a:cubicBezTo>
                    <a:pt x="59" y="251"/>
                    <a:pt x="58" y="251"/>
                    <a:pt x="58" y="251"/>
                  </a:cubicBezTo>
                  <a:cubicBezTo>
                    <a:pt x="58" y="252"/>
                    <a:pt x="58" y="253"/>
                    <a:pt x="58" y="254"/>
                  </a:cubicBezTo>
                  <a:cubicBezTo>
                    <a:pt x="58" y="256"/>
                    <a:pt x="58" y="257"/>
                    <a:pt x="59" y="257"/>
                  </a:cubicBezTo>
                  <a:cubicBezTo>
                    <a:pt x="59" y="258"/>
                    <a:pt x="60" y="259"/>
                    <a:pt x="60" y="259"/>
                  </a:cubicBezTo>
                  <a:cubicBezTo>
                    <a:pt x="60" y="259"/>
                    <a:pt x="60" y="259"/>
                    <a:pt x="60" y="260"/>
                  </a:cubicBezTo>
                  <a:cubicBezTo>
                    <a:pt x="60" y="259"/>
                    <a:pt x="60" y="259"/>
                    <a:pt x="61" y="259"/>
                  </a:cubicBezTo>
                  <a:cubicBezTo>
                    <a:pt x="60" y="257"/>
                    <a:pt x="59" y="255"/>
                    <a:pt x="59" y="253"/>
                  </a:cubicBezTo>
                  <a:cubicBezTo>
                    <a:pt x="59" y="252"/>
                    <a:pt x="59" y="252"/>
                    <a:pt x="59" y="251"/>
                  </a:cubicBezTo>
                  <a:cubicBezTo>
                    <a:pt x="59" y="251"/>
                    <a:pt x="59" y="251"/>
                    <a:pt x="60" y="251"/>
                  </a:cubicBezTo>
                  <a:close/>
                  <a:moveTo>
                    <a:pt x="67" y="120"/>
                  </a:moveTo>
                  <a:cubicBezTo>
                    <a:pt x="67" y="120"/>
                    <a:pt x="67" y="120"/>
                    <a:pt x="67" y="120"/>
                  </a:cubicBezTo>
                  <a:cubicBezTo>
                    <a:pt x="66" y="120"/>
                    <a:pt x="66" y="120"/>
                    <a:pt x="66" y="120"/>
                  </a:cubicBezTo>
                  <a:cubicBezTo>
                    <a:pt x="65" y="119"/>
                    <a:pt x="65" y="119"/>
                    <a:pt x="64" y="118"/>
                  </a:cubicBezTo>
                  <a:cubicBezTo>
                    <a:pt x="63" y="117"/>
                    <a:pt x="62" y="116"/>
                    <a:pt x="61" y="114"/>
                  </a:cubicBezTo>
                  <a:cubicBezTo>
                    <a:pt x="58" y="109"/>
                    <a:pt x="55" y="104"/>
                    <a:pt x="52" y="99"/>
                  </a:cubicBezTo>
                  <a:cubicBezTo>
                    <a:pt x="51" y="96"/>
                    <a:pt x="49" y="94"/>
                    <a:pt x="48" y="91"/>
                  </a:cubicBezTo>
                  <a:cubicBezTo>
                    <a:pt x="46" y="85"/>
                    <a:pt x="43" y="79"/>
                    <a:pt x="41" y="73"/>
                  </a:cubicBezTo>
                  <a:cubicBezTo>
                    <a:pt x="41" y="73"/>
                    <a:pt x="41" y="73"/>
                    <a:pt x="41" y="73"/>
                  </a:cubicBezTo>
                  <a:cubicBezTo>
                    <a:pt x="39" y="69"/>
                    <a:pt x="37" y="66"/>
                    <a:pt x="36" y="62"/>
                  </a:cubicBezTo>
                  <a:cubicBezTo>
                    <a:pt x="35" y="61"/>
                    <a:pt x="35" y="60"/>
                    <a:pt x="34" y="59"/>
                  </a:cubicBezTo>
                  <a:cubicBezTo>
                    <a:pt x="33" y="56"/>
                    <a:pt x="31" y="53"/>
                    <a:pt x="30" y="49"/>
                  </a:cubicBezTo>
                  <a:cubicBezTo>
                    <a:pt x="29" y="48"/>
                    <a:pt x="29" y="47"/>
                    <a:pt x="28" y="47"/>
                  </a:cubicBezTo>
                  <a:cubicBezTo>
                    <a:pt x="28" y="47"/>
                    <a:pt x="28" y="46"/>
                    <a:pt x="28" y="46"/>
                  </a:cubicBezTo>
                  <a:cubicBezTo>
                    <a:pt x="27" y="47"/>
                    <a:pt x="27" y="47"/>
                    <a:pt x="27" y="48"/>
                  </a:cubicBezTo>
                  <a:cubicBezTo>
                    <a:pt x="26" y="51"/>
                    <a:pt x="26" y="54"/>
                    <a:pt x="25" y="57"/>
                  </a:cubicBezTo>
                  <a:cubicBezTo>
                    <a:pt x="23" y="64"/>
                    <a:pt x="22" y="71"/>
                    <a:pt x="20" y="78"/>
                  </a:cubicBezTo>
                  <a:cubicBezTo>
                    <a:pt x="18" y="82"/>
                    <a:pt x="17" y="87"/>
                    <a:pt x="15" y="91"/>
                  </a:cubicBezTo>
                  <a:cubicBezTo>
                    <a:pt x="14" y="95"/>
                    <a:pt x="13" y="99"/>
                    <a:pt x="12" y="103"/>
                  </a:cubicBezTo>
                  <a:cubicBezTo>
                    <a:pt x="11" y="106"/>
                    <a:pt x="10" y="110"/>
                    <a:pt x="10" y="114"/>
                  </a:cubicBezTo>
                  <a:cubicBezTo>
                    <a:pt x="9" y="117"/>
                    <a:pt x="9" y="119"/>
                    <a:pt x="8" y="122"/>
                  </a:cubicBezTo>
                  <a:cubicBezTo>
                    <a:pt x="8" y="122"/>
                    <a:pt x="8" y="123"/>
                    <a:pt x="8" y="123"/>
                  </a:cubicBezTo>
                  <a:cubicBezTo>
                    <a:pt x="8" y="123"/>
                    <a:pt x="9" y="123"/>
                    <a:pt x="9" y="122"/>
                  </a:cubicBezTo>
                  <a:cubicBezTo>
                    <a:pt x="10" y="121"/>
                    <a:pt x="12" y="121"/>
                    <a:pt x="14" y="120"/>
                  </a:cubicBezTo>
                  <a:cubicBezTo>
                    <a:pt x="15" y="120"/>
                    <a:pt x="16" y="119"/>
                    <a:pt x="17" y="119"/>
                  </a:cubicBezTo>
                  <a:cubicBezTo>
                    <a:pt x="20" y="118"/>
                    <a:pt x="23" y="117"/>
                    <a:pt x="26" y="116"/>
                  </a:cubicBezTo>
                  <a:cubicBezTo>
                    <a:pt x="28" y="116"/>
                    <a:pt x="30" y="116"/>
                    <a:pt x="32" y="116"/>
                  </a:cubicBezTo>
                  <a:cubicBezTo>
                    <a:pt x="39" y="116"/>
                    <a:pt x="45" y="116"/>
                    <a:pt x="51" y="116"/>
                  </a:cubicBezTo>
                  <a:cubicBezTo>
                    <a:pt x="55" y="117"/>
                    <a:pt x="59" y="118"/>
                    <a:pt x="63" y="119"/>
                  </a:cubicBezTo>
                  <a:cubicBezTo>
                    <a:pt x="64" y="119"/>
                    <a:pt x="65" y="120"/>
                    <a:pt x="67" y="120"/>
                  </a:cubicBezTo>
                  <a:close/>
                  <a:moveTo>
                    <a:pt x="185" y="90"/>
                  </a:moveTo>
                  <a:cubicBezTo>
                    <a:pt x="184" y="90"/>
                    <a:pt x="184" y="91"/>
                    <a:pt x="184" y="91"/>
                  </a:cubicBezTo>
                  <a:cubicBezTo>
                    <a:pt x="184" y="91"/>
                    <a:pt x="184" y="91"/>
                    <a:pt x="184" y="91"/>
                  </a:cubicBezTo>
                  <a:cubicBezTo>
                    <a:pt x="183" y="92"/>
                    <a:pt x="183" y="93"/>
                    <a:pt x="182" y="93"/>
                  </a:cubicBezTo>
                  <a:cubicBezTo>
                    <a:pt x="182" y="94"/>
                    <a:pt x="182" y="95"/>
                    <a:pt x="181" y="97"/>
                  </a:cubicBezTo>
                  <a:cubicBezTo>
                    <a:pt x="180" y="100"/>
                    <a:pt x="178" y="103"/>
                    <a:pt x="177" y="106"/>
                  </a:cubicBezTo>
                  <a:cubicBezTo>
                    <a:pt x="176" y="109"/>
                    <a:pt x="174" y="112"/>
                    <a:pt x="173" y="115"/>
                  </a:cubicBezTo>
                  <a:cubicBezTo>
                    <a:pt x="171" y="119"/>
                    <a:pt x="170" y="122"/>
                    <a:pt x="168" y="126"/>
                  </a:cubicBezTo>
                  <a:cubicBezTo>
                    <a:pt x="166" y="131"/>
                    <a:pt x="164" y="136"/>
                    <a:pt x="161" y="141"/>
                  </a:cubicBezTo>
                  <a:cubicBezTo>
                    <a:pt x="158" y="148"/>
                    <a:pt x="156" y="154"/>
                    <a:pt x="153" y="161"/>
                  </a:cubicBezTo>
                  <a:cubicBezTo>
                    <a:pt x="153" y="162"/>
                    <a:pt x="153" y="162"/>
                    <a:pt x="153" y="163"/>
                  </a:cubicBezTo>
                  <a:cubicBezTo>
                    <a:pt x="153" y="163"/>
                    <a:pt x="153" y="163"/>
                    <a:pt x="153" y="163"/>
                  </a:cubicBezTo>
                  <a:cubicBezTo>
                    <a:pt x="153" y="163"/>
                    <a:pt x="153" y="163"/>
                    <a:pt x="154" y="163"/>
                  </a:cubicBezTo>
                  <a:cubicBezTo>
                    <a:pt x="155" y="162"/>
                    <a:pt x="156" y="162"/>
                    <a:pt x="157" y="161"/>
                  </a:cubicBezTo>
                  <a:cubicBezTo>
                    <a:pt x="159" y="160"/>
                    <a:pt x="162" y="160"/>
                    <a:pt x="165" y="159"/>
                  </a:cubicBezTo>
                  <a:cubicBezTo>
                    <a:pt x="165" y="159"/>
                    <a:pt x="165" y="159"/>
                    <a:pt x="165" y="159"/>
                  </a:cubicBezTo>
                  <a:cubicBezTo>
                    <a:pt x="166" y="158"/>
                    <a:pt x="166" y="158"/>
                    <a:pt x="166" y="158"/>
                  </a:cubicBezTo>
                  <a:cubicBezTo>
                    <a:pt x="167" y="158"/>
                    <a:pt x="167" y="159"/>
                    <a:pt x="168" y="159"/>
                  </a:cubicBezTo>
                  <a:cubicBezTo>
                    <a:pt x="168" y="159"/>
                    <a:pt x="168" y="159"/>
                    <a:pt x="168" y="159"/>
                  </a:cubicBezTo>
                  <a:cubicBezTo>
                    <a:pt x="169" y="159"/>
                    <a:pt x="169" y="159"/>
                    <a:pt x="170" y="159"/>
                  </a:cubicBezTo>
                  <a:cubicBezTo>
                    <a:pt x="171" y="159"/>
                    <a:pt x="173" y="159"/>
                    <a:pt x="174" y="159"/>
                  </a:cubicBezTo>
                  <a:cubicBezTo>
                    <a:pt x="177" y="159"/>
                    <a:pt x="180" y="159"/>
                    <a:pt x="184" y="159"/>
                  </a:cubicBezTo>
                  <a:cubicBezTo>
                    <a:pt x="190" y="159"/>
                    <a:pt x="197" y="159"/>
                    <a:pt x="203" y="159"/>
                  </a:cubicBezTo>
                  <a:cubicBezTo>
                    <a:pt x="204" y="160"/>
                    <a:pt x="204" y="159"/>
                    <a:pt x="205" y="159"/>
                  </a:cubicBezTo>
                  <a:cubicBezTo>
                    <a:pt x="205" y="159"/>
                    <a:pt x="205" y="159"/>
                    <a:pt x="205" y="158"/>
                  </a:cubicBezTo>
                  <a:cubicBezTo>
                    <a:pt x="202" y="152"/>
                    <a:pt x="200" y="145"/>
                    <a:pt x="198" y="138"/>
                  </a:cubicBezTo>
                  <a:cubicBezTo>
                    <a:pt x="196" y="133"/>
                    <a:pt x="195" y="127"/>
                    <a:pt x="193" y="122"/>
                  </a:cubicBezTo>
                  <a:cubicBezTo>
                    <a:pt x="190" y="114"/>
                    <a:pt x="188" y="106"/>
                    <a:pt x="187" y="97"/>
                  </a:cubicBezTo>
                  <a:cubicBezTo>
                    <a:pt x="186" y="96"/>
                    <a:pt x="186" y="94"/>
                    <a:pt x="186" y="92"/>
                  </a:cubicBezTo>
                  <a:cubicBezTo>
                    <a:pt x="186" y="92"/>
                    <a:pt x="185" y="92"/>
                    <a:pt x="185" y="91"/>
                  </a:cubicBezTo>
                  <a:cubicBezTo>
                    <a:pt x="185" y="91"/>
                    <a:pt x="185" y="91"/>
                    <a:pt x="185" y="90"/>
                  </a:cubicBezTo>
                  <a:close/>
                  <a:moveTo>
                    <a:pt x="152" y="258"/>
                  </a:moveTo>
                  <a:cubicBezTo>
                    <a:pt x="151" y="259"/>
                    <a:pt x="151" y="259"/>
                    <a:pt x="151" y="259"/>
                  </a:cubicBezTo>
                  <a:cubicBezTo>
                    <a:pt x="150" y="259"/>
                    <a:pt x="149" y="258"/>
                    <a:pt x="149" y="257"/>
                  </a:cubicBezTo>
                  <a:cubicBezTo>
                    <a:pt x="149" y="256"/>
                    <a:pt x="150" y="255"/>
                    <a:pt x="151" y="255"/>
                  </a:cubicBezTo>
                  <a:cubicBezTo>
                    <a:pt x="152" y="254"/>
                    <a:pt x="152" y="254"/>
                    <a:pt x="153" y="255"/>
                  </a:cubicBezTo>
                  <a:cubicBezTo>
                    <a:pt x="153" y="256"/>
                    <a:pt x="153" y="256"/>
                    <a:pt x="153" y="257"/>
                  </a:cubicBezTo>
                  <a:cubicBezTo>
                    <a:pt x="154" y="259"/>
                    <a:pt x="154" y="260"/>
                    <a:pt x="154" y="262"/>
                  </a:cubicBezTo>
                  <a:cubicBezTo>
                    <a:pt x="155" y="263"/>
                    <a:pt x="155" y="265"/>
                    <a:pt x="155" y="266"/>
                  </a:cubicBezTo>
                  <a:cubicBezTo>
                    <a:pt x="155" y="266"/>
                    <a:pt x="155" y="266"/>
                    <a:pt x="155" y="265"/>
                  </a:cubicBezTo>
                  <a:cubicBezTo>
                    <a:pt x="156" y="264"/>
                    <a:pt x="156" y="263"/>
                    <a:pt x="156" y="261"/>
                  </a:cubicBezTo>
                  <a:cubicBezTo>
                    <a:pt x="156" y="258"/>
                    <a:pt x="157" y="255"/>
                    <a:pt x="157" y="252"/>
                  </a:cubicBezTo>
                  <a:cubicBezTo>
                    <a:pt x="158" y="252"/>
                    <a:pt x="158" y="251"/>
                    <a:pt x="158" y="251"/>
                  </a:cubicBezTo>
                  <a:cubicBezTo>
                    <a:pt x="158" y="250"/>
                    <a:pt x="159" y="250"/>
                    <a:pt x="160" y="251"/>
                  </a:cubicBezTo>
                  <a:cubicBezTo>
                    <a:pt x="160" y="251"/>
                    <a:pt x="160" y="252"/>
                    <a:pt x="161" y="252"/>
                  </a:cubicBezTo>
                  <a:cubicBezTo>
                    <a:pt x="161" y="253"/>
                    <a:pt x="161" y="254"/>
                    <a:pt x="161" y="255"/>
                  </a:cubicBezTo>
                  <a:cubicBezTo>
                    <a:pt x="162" y="258"/>
                    <a:pt x="163" y="262"/>
                    <a:pt x="164" y="265"/>
                  </a:cubicBezTo>
                  <a:cubicBezTo>
                    <a:pt x="164" y="266"/>
                    <a:pt x="165" y="267"/>
                    <a:pt x="164" y="267"/>
                  </a:cubicBezTo>
                  <a:cubicBezTo>
                    <a:pt x="166" y="268"/>
                    <a:pt x="168" y="268"/>
                    <a:pt x="170" y="268"/>
                  </a:cubicBezTo>
                  <a:cubicBezTo>
                    <a:pt x="170" y="268"/>
                    <a:pt x="170" y="268"/>
                    <a:pt x="170" y="268"/>
                  </a:cubicBezTo>
                  <a:cubicBezTo>
                    <a:pt x="170" y="263"/>
                    <a:pt x="170" y="259"/>
                    <a:pt x="169" y="255"/>
                  </a:cubicBezTo>
                  <a:cubicBezTo>
                    <a:pt x="169" y="254"/>
                    <a:pt x="169" y="252"/>
                    <a:pt x="169" y="250"/>
                  </a:cubicBezTo>
                  <a:cubicBezTo>
                    <a:pt x="169" y="250"/>
                    <a:pt x="169" y="249"/>
                    <a:pt x="168" y="249"/>
                  </a:cubicBezTo>
                  <a:cubicBezTo>
                    <a:pt x="168" y="249"/>
                    <a:pt x="167" y="249"/>
                    <a:pt x="167" y="249"/>
                  </a:cubicBezTo>
                  <a:cubicBezTo>
                    <a:pt x="167" y="248"/>
                    <a:pt x="168" y="248"/>
                    <a:pt x="168" y="248"/>
                  </a:cubicBezTo>
                  <a:cubicBezTo>
                    <a:pt x="169" y="247"/>
                    <a:pt x="169" y="248"/>
                    <a:pt x="169" y="248"/>
                  </a:cubicBezTo>
                  <a:cubicBezTo>
                    <a:pt x="170" y="249"/>
                    <a:pt x="170" y="250"/>
                    <a:pt x="170" y="250"/>
                  </a:cubicBezTo>
                  <a:cubicBezTo>
                    <a:pt x="170" y="252"/>
                    <a:pt x="170" y="254"/>
                    <a:pt x="170" y="256"/>
                  </a:cubicBezTo>
                  <a:cubicBezTo>
                    <a:pt x="171" y="258"/>
                    <a:pt x="171" y="259"/>
                    <a:pt x="171" y="261"/>
                  </a:cubicBezTo>
                  <a:cubicBezTo>
                    <a:pt x="171" y="263"/>
                    <a:pt x="172" y="266"/>
                    <a:pt x="172" y="268"/>
                  </a:cubicBezTo>
                  <a:cubicBezTo>
                    <a:pt x="173" y="268"/>
                    <a:pt x="174" y="269"/>
                    <a:pt x="176" y="269"/>
                  </a:cubicBezTo>
                  <a:cubicBezTo>
                    <a:pt x="176" y="269"/>
                    <a:pt x="177" y="269"/>
                    <a:pt x="177" y="269"/>
                  </a:cubicBezTo>
                  <a:cubicBezTo>
                    <a:pt x="178" y="270"/>
                    <a:pt x="178" y="270"/>
                    <a:pt x="178" y="269"/>
                  </a:cubicBezTo>
                  <a:cubicBezTo>
                    <a:pt x="178" y="269"/>
                    <a:pt x="178" y="269"/>
                    <a:pt x="178" y="269"/>
                  </a:cubicBezTo>
                  <a:cubicBezTo>
                    <a:pt x="178" y="267"/>
                    <a:pt x="178" y="266"/>
                    <a:pt x="178" y="264"/>
                  </a:cubicBezTo>
                  <a:cubicBezTo>
                    <a:pt x="178" y="260"/>
                    <a:pt x="178" y="255"/>
                    <a:pt x="178" y="250"/>
                  </a:cubicBezTo>
                  <a:cubicBezTo>
                    <a:pt x="178" y="249"/>
                    <a:pt x="178" y="247"/>
                    <a:pt x="177" y="246"/>
                  </a:cubicBezTo>
                  <a:cubicBezTo>
                    <a:pt x="177" y="245"/>
                    <a:pt x="177" y="245"/>
                    <a:pt x="177" y="245"/>
                  </a:cubicBezTo>
                  <a:cubicBezTo>
                    <a:pt x="177" y="245"/>
                    <a:pt x="177" y="245"/>
                    <a:pt x="176" y="245"/>
                  </a:cubicBezTo>
                  <a:cubicBezTo>
                    <a:pt x="176" y="245"/>
                    <a:pt x="176" y="244"/>
                    <a:pt x="176" y="244"/>
                  </a:cubicBezTo>
                  <a:cubicBezTo>
                    <a:pt x="176" y="244"/>
                    <a:pt x="176" y="244"/>
                    <a:pt x="175" y="244"/>
                  </a:cubicBezTo>
                  <a:cubicBezTo>
                    <a:pt x="175" y="245"/>
                    <a:pt x="174" y="246"/>
                    <a:pt x="173" y="246"/>
                  </a:cubicBezTo>
                  <a:cubicBezTo>
                    <a:pt x="173" y="246"/>
                    <a:pt x="172" y="246"/>
                    <a:pt x="171" y="246"/>
                  </a:cubicBezTo>
                  <a:cubicBezTo>
                    <a:pt x="170" y="246"/>
                    <a:pt x="168" y="246"/>
                    <a:pt x="167" y="246"/>
                  </a:cubicBezTo>
                  <a:cubicBezTo>
                    <a:pt x="165" y="246"/>
                    <a:pt x="163" y="247"/>
                    <a:pt x="162" y="247"/>
                  </a:cubicBezTo>
                  <a:cubicBezTo>
                    <a:pt x="159" y="247"/>
                    <a:pt x="157" y="247"/>
                    <a:pt x="155" y="247"/>
                  </a:cubicBezTo>
                  <a:cubicBezTo>
                    <a:pt x="150" y="248"/>
                    <a:pt x="146" y="249"/>
                    <a:pt x="142" y="249"/>
                  </a:cubicBezTo>
                  <a:cubicBezTo>
                    <a:pt x="141" y="249"/>
                    <a:pt x="140" y="249"/>
                    <a:pt x="139" y="250"/>
                  </a:cubicBezTo>
                  <a:cubicBezTo>
                    <a:pt x="138" y="253"/>
                    <a:pt x="139" y="266"/>
                    <a:pt x="140" y="269"/>
                  </a:cubicBezTo>
                  <a:cubicBezTo>
                    <a:pt x="142" y="268"/>
                    <a:pt x="145" y="268"/>
                    <a:pt x="147" y="268"/>
                  </a:cubicBezTo>
                  <a:cubicBezTo>
                    <a:pt x="147" y="267"/>
                    <a:pt x="147" y="267"/>
                    <a:pt x="147" y="266"/>
                  </a:cubicBezTo>
                  <a:cubicBezTo>
                    <a:pt x="147" y="263"/>
                    <a:pt x="147" y="261"/>
                    <a:pt x="147" y="258"/>
                  </a:cubicBezTo>
                  <a:cubicBezTo>
                    <a:pt x="146" y="256"/>
                    <a:pt x="146" y="255"/>
                    <a:pt x="146" y="254"/>
                  </a:cubicBezTo>
                  <a:cubicBezTo>
                    <a:pt x="146" y="253"/>
                    <a:pt x="146" y="252"/>
                    <a:pt x="145" y="252"/>
                  </a:cubicBezTo>
                  <a:cubicBezTo>
                    <a:pt x="145" y="252"/>
                    <a:pt x="145" y="252"/>
                    <a:pt x="145" y="251"/>
                  </a:cubicBezTo>
                  <a:cubicBezTo>
                    <a:pt x="144" y="251"/>
                    <a:pt x="145" y="250"/>
                    <a:pt x="146" y="250"/>
                  </a:cubicBezTo>
                  <a:cubicBezTo>
                    <a:pt x="147" y="250"/>
                    <a:pt x="147" y="250"/>
                    <a:pt x="147" y="251"/>
                  </a:cubicBezTo>
                  <a:cubicBezTo>
                    <a:pt x="147" y="252"/>
                    <a:pt x="147" y="253"/>
                    <a:pt x="147" y="254"/>
                  </a:cubicBezTo>
                  <a:cubicBezTo>
                    <a:pt x="148" y="257"/>
                    <a:pt x="148" y="260"/>
                    <a:pt x="148" y="264"/>
                  </a:cubicBezTo>
                  <a:cubicBezTo>
                    <a:pt x="149" y="265"/>
                    <a:pt x="149" y="266"/>
                    <a:pt x="149" y="267"/>
                  </a:cubicBezTo>
                  <a:cubicBezTo>
                    <a:pt x="151" y="267"/>
                    <a:pt x="152" y="267"/>
                    <a:pt x="154" y="267"/>
                  </a:cubicBezTo>
                  <a:cubicBezTo>
                    <a:pt x="153" y="264"/>
                    <a:pt x="153" y="261"/>
                    <a:pt x="152" y="258"/>
                  </a:cubicBezTo>
                  <a:close/>
                  <a:moveTo>
                    <a:pt x="67" y="122"/>
                  </a:moveTo>
                  <a:cubicBezTo>
                    <a:pt x="67" y="123"/>
                    <a:pt x="66" y="123"/>
                    <a:pt x="66" y="123"/>
                  </a:cubicBezTo>
                  <a:cubicBezTo>
                    <a:pt x="65" y="124"/>
                    <a:pt x="65" y="123"/>
                    <a:pt x="64" y="123"/>
                  </a:cubicBezTo>
                  <a:cubicBezTo>
                    <a:pt x="63" y="122"/>
                    <a:pt x="63" y="122"/>
                    <a:pt x="62" y="121"/>
                  </a:cubicBezTo>
                  <a:cubicBezTo>
                    <a:pt x="56" y="120"/>
                    <a:pt x="49" y="119"/>
                    <a:pt x="43" y="118"/>
                  </a:cubicBezTo>
                  <a:cubicBezTo>
                    <a:pt x="43" y="118"/>
                    <a:pt x="42" y="118"/>
                    <a:pt x="42" y="118"/>
                  </a:cubicBezTo>
                  <a:cubicBezTo>
                    <a:pt x="41" y="119"/>
                    <a:pt x="41" y="119"/>
                    <a:pt x="41" y="119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0" y="120"/>
                    <a:pt x="40" y="120"/>
                    <a:pt x="39" y="120"/>
                  </a:cubicBezTo>
                  <a:cubicBezTo>
                    <a:pt x="39" y="120"/>
                    <a:pt x="38" y="119"/>
                    <a:pt x="37" y="119"/>
                  </a:cubicBezTo>
                  <a:cubicBezTo>
                    <a:pt x="36" y="119"/>
                    <a:pt x="35" y="119"/>
                    <a:pt x="33" y="119"/>
                  </a:cubicBezTo>
                  <a:cubicBezTo>
                    <a:pt x="31" y="119"/>
                    <a:pt x="28" y="119"/>
                    <a:pt x="25" y="119"/>
                  </a:cubicBezTo>
                  <a:cubicBezTo>
                    <a:pt x="23" y="120"/>
                    <a:pt x="21" y="120"/>
                    <a:pt x="19" y="121"/>
                  </a:cubicBezTo>
                  <a:cubicBezTo>
                    <a:pt x="19" y="122"/>
                    <a:pt x="18" y="122"/>
                    <a:pt x="17" y="122"/>
                  </a:cubicBezTo>
                  <a:cubicBezTo>
                    <a:pt x="16" y="123"/>
                    <a:pt x="16" y="123"/>
                    <a:pt x="15" y="122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3" y="122"/>
                    <a:pt x="12" y="123"/>
                    <a:pt x="11" y="124"/>
                  </a:cubicBezTo>
                  <a:cubicBezTo>
                    <a:pt x="9" y="125"/>
                    <a:pt x="7" y="126"/>
                    <a:pt x="6" y="128"/>
                  </a:cubicBezTo>
                  <a:cubicBezTo>
                    <a:pt x="5" y="129"/>
                    <a:pt x="4" y="129"/>
                    <a:pt x="4" y="131"/>
                  </a:cubicBezTo>
                  <a:cubicBezTo>
                    <a:pt x="3" y="132"/>
                    <a:pt x="3" y="133"/>
                    <a:pt x="3" y="134"/>
                  </a:cubicBezTo>
                  <a:cubicBezTo>
                    <a:pt x="3" y="134"/>
                    <a:pt x="4" y="134"/>
                    <a:pt x="4" y="134"/>
                  </a:cubicBezTo>
                  <a:cubicBezTo>
                    <a:pt x="5" y="134"/>
                    <a:pt x="6" y="134"/>
                    <a:pt x="6" y="135"/>
                  </a:cubicBezTo>
                  <a:cubicBezTo>
                    <a:pt x="7" y="135"/>
                    <a:pt x="7" y="136"/>
                    <a:pt x="8" y="136"/>
                  </a:cubicBezTo>
                  <a:cubicBezTo>
                    <a:pt x="9" y="137"/>
                    <a:pt x="10" y="138"/>
                    <a:pt x="12" y="139"/>
                  </a:cubicBezTo>
                  <a:cubicBezTo>
                    <a:pt x="12" y="139"/>
                    <a:pt x="12" y="139"/>
                    <a:pt x="12" y="139"/>
                  </a:cubicBezTo>
                  <a:cubicBezTo>
                    <a:pt x="15" y="140"/>
                    <a:pt x="17" y="140"/>
                    <a:pt x="19" y="140"/>
                  </a:cubicBezTo>
                  <a:cubicBezTo>
                    <a:pt x="19" y="140"/>
                    <a:pt x="19" y="140"/>
                    <a:pt x="20" y="140"/>
                  </a:cubicBezTo>
                  <a:cubicBezTo>
                    <a:pt x="20" y="140"/>
                    <a:pt x="20" y="140"/>
                    <a:pt x="20" y="140"/>
                  </a:cubicBezTo>
                  <a:cubicBezTo>
                    <a:pt x="23" y="140"/>
                    <a:pt x="26" y="141"/>
                    <a:pt x="29" y="141"/>
                  </a:cubicBezTo>
                  <a:cubicBezTo>
                    <a:pt x="29" y="141"/>
                    <a:pt x="29" y="141"/>
                    <a:pt x="30" y="141"/>
                  </a:cubicBezTo>
                  <a:cubicBezTo>
                    <a:pt x="29" y="141"/>
                    <a:pt x="29" y="140"/>
                    <a:pt x="29" y="140"/>
                  </a:cubicBezTo>
                  <a:cubicBezTo>
                    <a:pt x="26" y="140"/>
                    <a:pt x="24" y="139"/>
                    <a:pt x="21" y="139"/>
                  </a:cubicBezTo>
                  <a:cubicBezTo>
                    <a:pt x="20" y="139"/>
                    <a:pt x="18" y="139"/>
                    <a:pt x="17" y="139"/>
                  </a:cubicBezTo>
                  <a:cubicBezTo>
                    <a:pt x="16" y="138"/>
                    <a:pt x="15" y="137"/>
                    <a:pt x="15" y="136"/>
                  </a:cubicBezTo>
                  <a:cubicBezTo>
                    <a:pt x="15" y="132"/>
                    <a:pt x="16" y="129"/>
                    <a:pt x="19" y="128"/>
                  </a:cubicBezTo>
                  <a:cubicBezTo>
                    <a:pt x="22" y="126"/>
                    <a:pt x="26" y="125"/>
                    <a:pt x="29" y="124"/>
                  </a:cubicBezTo>
                  <a:cubicBezTo>
                    <a:pt x="29" y="124"/>
                    <a:pt x="29" y="124"/>
                    <a:pt x="29" y="124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29" y="123"/>
                    <a:pt x="29" y="122"/>
                    <a:pt x="29" y="122"/>
                  </a:cubicBezTo>
                  <a:cubicBezTo>
                    <a:pt x="29" y="121"/>
                    <a:pt x="30" y="121"/>
                    <a:pt x="31" y="121"/>
                  </a:cubicBezTo>
                  <a:cubicBezTo>
                    <a:pt x="32" y="121"/>
                    <a:pt x="33" y="121"/>
                    <a:pt x="34" y="122"/>
                  </a:cubicBezTo>
                  <a:cubicBezTo>
                    <a:pt x="34" y="122"/>
                    <a:pt x="34" y="122"/>
                    <a:pt x="34" y="122"/>
                  </a:cubicBezTo>
                  <a:cubicBezTo>
                    <a:pt x="36" y="122"/>
                    <a:pt x="37" y="122"/>
                    <a:pt x="38" y="122"/>
                  </a:cubicBezTo>
                  <a:cubicBezTo>
                    <a:pt x="39" y="122"/>
                    <a:pt x="39" y="122"/>
                    <a:pt x="39" y="121"/>
                  </a:cubicBezTo>
                  <a:cubicBezTo>
                    <a:pt x="39" y="121"/>
                    <a:pt x="39" y="121"/>
                    <a:pt x="40" y="121"/>
                  </a:cubicBezTo>
                  <a:cubicBezTo>
                    <a:pt x="40" y="121"/>
                    <a:pt x="41" y="122"/>
                    <a:pt x="41" y="122"/>
                  </a:cubicBezTo>
                  <a:cubicBezTo>
                    <a:pt x="41" y="123"/>
                    <a:pt x="41" y="123"/>
                    <a:pt x="41" y="123"/>
                  </a:cubicBezTo>
                  <a:cubicBezTo>
                    <a:pt x="41" y="123"/>
                    <a:pt x="41" y="123"/>
                    <a:pt x="42" y="123"/>
                  </a:cubicBezTo>
                  <a:cubicBezTo>
                    <a:pt x="43" y="123"/>
                    <a:pt x="45" y="123"/>
                    <a:pt x="47" y="124"/>
                  </a:cubicBezTo>
                  <a:cubicBezTo>
                    <a:pt x="49" y="124"/>
                    <a:pt x="52" y="125"/>
                    <a:pt x="55" y="126"/>
                  </a:cubicBezTo>
                  <a:cubicBezTo>
                    <a:pt x="55" y="127"/>
                    <a:pt x="55" y="127"/>
                    <a:pt x="55" y="127"/>
                  </a:cubicBezTo>
                  <a:cubicBezTo>
                    <a:pt x="56" y="127"/>
                    <a:pt x="57" y="128"/>
                    <a:pt x="58" y="128"/>
                  </a:cubicBezTo>
                  <a:cubicBezTo>
                    <a:pt x="58" y="128"/>
                    <a:pt x="58" y="128"/>
                    <a:pt x="58" y="128"/>
                  </a:cubicBezTo>
                  <a:cubicBezTo>
                    <a:pt x="59" y="128"/>
                    <a:pt x="59" y="129"/>
                    <a:pt x="59" y="129"/>
                  </a:cubicBezTo>
                  <a:cubicBezTo>
                    <a:pt x="60" y="129"/>
                    <a:pt x="60" y="130"/>
                    <a:pt x="60" y="130"/>
                  </a:cubicBezTo>
                  <a:cubicBezTo>
                    <a:pt x="61" y="131"/>
                    <a:pt x="61" y="133"/>
                    <a:pt x="61" y="134"/>
                  </a:cubicBezTo>
                  <a:cubicBezTo>
                    <a:pt x="61" y="137"/>
                    <a:pt x="60" y="138"/>
                    <a:pt x="58" y="139"/>
                  </a:cubicBezTo>
                  <a:cubicBezTo>
                    <a:pt x="57" y="140"/>
                    <a:pt x="56" y="140"/>
                    <a:pt x="56" y="140"/>
                  </a:cubicBezTo>
                  <a:cubicBezTo>
                    <a:pt x="55" y="140"/>
                    <a:pt x="55" y="140"/>
                    <a:pt x="55" y="140"/>
                  </a:cubicBezTo>
                  <a:cubicBezTo>
                    <a:pt x="55" y="140"/>
                    <a:pt x="55" y="140"/>
                    <a:pt x="55" y="140"/>
                  </a:cubicBezTo>
                  <a:cubicBezTo>
                    <a:pt x="56" y="140"/>
                    <a:pt x="58" y="140"/>
                    <a:pt x="59" y="140"/>
                  </a:cubicBezTo>
                  <a:cubicBezTo>
                    <a:pt x="61" y="139"/>
                    <a:pt x="64" y="139"/>
                    <a:pt x="66" y="138"/>
                  </a:cubicBezTo>
                  <a:cubicBezTo>
                    <a:pt x="68" y="137"/>
                    <a:pt x="69" y="137"/>
                    <a:pt x="71" y="136"/>
                  </a:cubicBezTo>
                  <a:cubicBezTo>
                    <a:pt x="73" y="134"/>
                    <a:pt x="74" y="132"/>
                    <a:pt x="74" y="129"/>
                  </a:cubicBezTo>
                  <a:cubicBezTo>
                    <a:pt x="74" y="129"/>
                    <a:pt x="74" y="129"/>
                    <a:pt x="73" y="129"/>
                  </a:cubicBezTo>
                  <a:cubicBezTo>
                    <a:pt x="73" y="127"/>
                    <a:pt x="72" y="126"/>
                    <a:pt x="71" y="125"/>
                  </a:cubicBezTo>
                  <a:cubicBezTo>
                    <a:pt x="71" y="125"/>
                    <a:pt x="71" y="125"/>
                    <a:pt x="71" y="125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69" y="123"/>
                    <a:pt x="68" y="123"/>
                    <a:pt x="67" y="122"/>
                  </a:cubicBezTo>
                  <a:close/>
                  <a:moveTo>
                    <a:pt x="53" y="128"/>
                  </a:moveTo>
                  <a:cubicBezTo>
                    <a:pt x="53" y="127"/>
                    <a:pt x="52" y="127"/>
                    <a:pt x="51" y="126"/>
                  </a:cubicBezTo>
                  <a:cubicBezTo>
                    <a:pt x="49" y="126"/>
                    <a:pt x="47" y="125"/>
                    <a:pt x="45" y="125"/>
                  </a:cubicBezTo>
                  <a:cubicBezTo>
                    <a:pt x="42" y="125"/>
                    <a:pt x="38" y="125"/>
                    <a:pt x="35" y="125"/>
                  </a:cubicBezTo>
                  <a:cubicBezTo>
                    <a:pt x="33" y="125"/>
                    <a:pt x="32" y="125"/>
                    <a:pt x="30" y="125"/>
                  </a:cubicBezTo>
                  <a:cubicBezTo>
                    <a:pt x="27" y="126"/>
                    <a:pt x="23" y="128"/>
                    <a:pt x="20" y="129"/>
                  </a:cubicBezTo>
                  <a:cubicBezTo>
                    <a:pt x="18" y="130"/>
                    <a:pt x="17" y="132"/>
                    <a:pt x="17" y="134"/>
                  </a:cubicBezTo>
                  <a:cubicBezTo>
                    <a:pt x="16" y="134"/>
                    <a:pt x="16" y="135"/>
                    <a:pt x="16" y="135"/>
                  </a:cubicBezTo>
                  <a:cubicBezTo>
                    <a:pt x="16" y="136"/>
                    <a:pt x="17" y="137"/>
                    <a:pt x="18" y="137"/>
                  </a:cubicBezTo>
                  <a:cubicBezTo>
                    <a:pt x="18" y="137"/>
                    <a:pt x="19" y="137"/>
                    <a:pt x="19" y="137"/>
                  </a:cubicBezTo>
                  <a:cubicBezTo>
                    <a:pt x="20" y="137"/>
                    <a:pt x="22" y="137"/>
                    <a:pt x="23" y="138"/>
                  </a:cubicBezTo>
                  <a:cubicBezTo>
                    <a:pt x="25" y="138"/>
                    <a:pt x="28" y="138"/>
                    <a:pt x="31" y="139"/>
                  </a:cubicBezTo>
                  <a:cubicBezTo>
                    <a:pt x="31" y="139"/>
                    <a:pt x="32" y="140"/>
                    <a:pt x="33" y="140"/>
                  </a:cubicBezTo>
                  <a:cubicBezTo>
                    <a:pt x="36" y="140"/>
                    <a:pt x="38" y="140"/>
                    <a:pt x="40" y="140"/>
                  </a:cubicBezTo>
                  <a:cubicBezTo>
                    <a:pt x="44" y="140"/>
                    <a:pt x="48" y="140"/>
                    <a:pt x="52" y="139"/>
                  </a:cubicBezTo>
                  <a:cubicBezTo>
                    <a:pt x="54" y="139"/>
                    <a:pt x="56" y="138"/>
                    <a:pt x="58" y="137"/>
                  </a:cubicBezTo>
                  <a:cubicBezTo>
                    <a:pt x="59" y="137"/>
                    <a:pt x="59" y="136"/>
                    <a:pt x="59" y="135"/>
                  </a:cubicBezTo>
                  <a:cubicBezTo>
                    <a:pt x="60" y="135"/>
                    <a:pt x="60" y="134"/>
                    <a:pt x="60" y="134"/>
                  </a:cubicBezTo>
                  <a:cubicBezTo>
                    <a:pt x="60" y="133"/>
                    <a:pt x="59" y="132"/>
                    <a:pt x="58" y="132"/>
                  </a:cubicBezTo>
                  <a:cubicBezTo>
                    <a:pt x="57" y="132"/>
                    <a:pt x="57" y="131"/>
                    <a:pt x="57" y="131"/>
                  </a:cubicBezTo>
                  <a:cubicBezTo>
                    <a:pt x="57" y="131"/>
                    <a:pt x="56" y="131"/>
                    <a:pt x="56" y="131"/>
                  </a:cubicBezTo>
                  <a:cubicBezTo>
                    <a:pt x="55" y="130"/>
                    <a:pt x="55" y="130"/>
                    <a:pt x="54" y="130"/>
                  </a:cubicBezTo>
                  <a:cubicBezTo>
                    <a:pt x="54" y="130"/>
                    <a:pt x="53" y="129"/>
                    <a:pt x="53" y="128"/>
                  </a:cubicBezTo>
                  <a:cubicBezTo>
                    <a:pt x="53" y="128"/>
                    <a:pt x="53" y="128"/>
                    <a:pt x="53" y="128"/>
                  </a:cubicBezTo>
                  <a:close/>
                  <a:moveTo>
                    <a:pt x="66" y="254"/>
                  </a:moveTo>
                  <a:cubicBezTo>
                    <a:pt x="65" y="254"/>
                    <a:pt x="65" y="255"/>
                    <a:pt x="65" y="255"/>
                  </a:cubicBezTo>
                  <a:cubicBezTo>
                    <a:pt x="64" y="256"/>
                    <a:pt x="65" y="256"/>
                    <a:pt x="65" y="257"/>
                  </a:cubicBezTo>
                  <a:cubicBezTo>
                    <a:pt x="65" y="257"/>
                    <a:pt x="65" y="257"/>
                    <a:pt x="65" y="257"/>
                  </a:cubicBezTo>
                  <a:cubicBezTo>
                    <a:pt x="65" y="260"/>
                    <a:pt x="65" y="263"/>
                    <a:pt x="65" y="266"/>
                  </a:cubicBezTo>
                  <a:cubicBezTo>
                    <a:pt x="65" y="267"/>
                    <a:pt x="66" y="269"/>
                    <a:pt x="66" y="271"/>
                  </a:cubicBezTo>
                  <a:cubicBezTo>
                    <a:pt x="66" y="271"/>
                    <a:pt x="66" y="272"/>
                    <a:pt x="67" y="272"/>
                  </a:cubicBezTo>
                  <a:cubicBezTo>
                    <a:pt x="67" y="273"/>
                    <a:pt x="68" y="273"/>
                    <a:pt x="68" y="273"/>
                  </a:cubicBezTo>
                  <a:cubicBezTo>
                    <a:pt x="69" y="274"/>
                    <a:pt x="69" y="275"/>
                    <a:pt x="69" y="276"/>
                  </a:cubicBezTo>
                  <a:cubicBezTo>
                    <a:pt x="69" y="276"/>
                    <a:pt x="69" y="276"/>
                    <a:pt x="69" y="276"/>
                  </a:cubicBezTo>
                  <a:cubicBezTo>
                    <a:pt x="72" y="277"/>
                    <a:pt x="76" y="276"/>
                    <a:pt x="80" y="276"/>
                  </a:cubicBezTo>
                  <a:cubicBezTo>
                    <a:pt x="80" y="274"/>
                    <a:pt x="81" y="274"/>
                    <a:pt x="83" y="274"/>
                  </a:cubicBezTo>
                  <a:cubicBezTo>
                    <a:pt x="83" y="274"/>
                    <a:pt x="83" y="274"/>
                    <a:pt x="83" y="274"/>
                  </a:cubicBezTo>
                  <a:cubicBezTo>
                    <a:pt x="83" y="272"/>
                    <a:pt x="83" y="269"/>
                    <a:pt x="82" y="267"/>
                  </a:cubicBezTo>
                  <a:cubicBezTo>
                    <a:pt x="82" y="264"/>
                    <a:pt x="82" y="262"/>
                    <a:pt x="82" y="259"/>
                  </a:cubicBezTo>
                  <a:cubicBezTo>
                    <a:pt x="82" y="258"/>
                    <a:pt x="82" y="256"/>
                    <a:pt x="82" y="255"/>
                  </a:cubicBezTo>
                  <a:cubicBezTo>
                    <a:pt x="82" y="255"/>
                    <a:pt x="82" y="254"/>
                    <a:pt x="81" y="253"/>
                  </a:cubicBezTo>
                  <a:cubicBezTo>
                    <a:pt x="81" y="253"/>
                    <a:pt x="81" y="253"/>
                    <a:pt x="81" y="252"/>
                  </a:cubicBezTo>
                  <a:cubicBezTo>
                    <a:pt x="82" y="252"/>
                    <a:pt x="82" y="252"/>
                    <a:pt x="83" y="252"/>
                  </a:cubicBezTo>
                  <a:cubicBezTo>
                    <a:pt x="83" y="252"/>
                    <a:pt x="83" y="252"/>
                    <a:pt x="83" y="253"/>
                  </a:cubicBezTo>
                  <a:cubicBezTo>
                    <a:pt x="83" y="254"/>
                    <a:pt x="83" y="254"/>
                    <a:pt x="83" y="255"/>
                  </a:cubicBezTo>
                  <a:cubicBezTo>
                    <a:pt x="83" y="257"/>
                    <a:pt x="83" y="259"/>
                    <a:pt x="83" y="261"/>
                  </a:cubicBezTo>
                  <a:cubicBezTo>
                    <a:pt x="83" y="264"/>
                    <a:pt x="83" y="267"/>
                    <a:pt x="84" y="270"/>
                  </a:cubicBezTo>
                  <a:cubicBezTo>
                    <a:pt x="84" y="272"/>
                    <a:pt x="85" y="273"/>
                    <a:pt x="85" y="275"/>
                  </a:cubicBezTo>
                  <a:cubicBezTo>
                    <a:pt x="87" y="275"/>
                    <a:pt x="90" y="275"/>
                    <a:pt x="92" y="274"/>
                  </a:cubicBezTo>
                  <a:cubicBezTo>
                    <a:pt x="91" y="267"/>
                    <a:pt x="90" y="260"/>
                    <a:pt x="89" y="253"/>
                  </a:cubicBezTo>
                  <a:cubicBezTo>
                    <a:pt x="88" y="253"/>
                    <a:pt x="88" y="252"/>
                    <a:pt x="88" y="252"/>
                  </a:cubicBezTo>
                  <a:cubicBezTo>
                    <a:pt x="87" y="252"/>
                    <a:pt x="87" y="252"/>
                    <a:pt x="87" y="252"/>
                  </a:cubicBezTo>
                  <a:cubicBezTo>
                    <a:pt x="85" y="252"/>
                    <a:pt x="84" y="252"/>
                    <a:pt x="82" y="252"/>
                  </a:cubicBezTo>
                  <a:cubicBezTo>
                    <a:pt x="82" y="252"/>
                    <a:pt x="81" y="252"/>
                    <a:pt x="81" y="252"/>
                  </a:cubicBezTo>
                  <a:cubicBezTo>
                    <a:pt x="80" y="253"/>
                    <a:pt x="80" y="253"/>
                    <a:pt x="79" y="253"/>
                  </a:cubicBezTo>
                  <a:cubicBezTo>
                    <a:pt x="79" y="253"/>
                    <a:pt x="79" y="252"/>
                    <a:pt x="78" y="252"/>
                  </a:cubicBezTo>
                  <a:cubicBezTo>
                    <a:pt x="78" y="252"/>
                    <a:pt x="78" y="252"/>
                    <a:pt x="77" y="252"/>
                  </a:cubicBezTo>
                  <a:cubicBezTo>
                    <a:pt x="76" y="252"/>
                    <a:pt x="75" y="252"/>
                    <a:pt x="73" y="252"/>
                  </a:cubicBezTo>
                  <a:cubicBezTo>
                    <a:pt x="73" y="252"/>
                    <a:pt x="73" y="252"/>
                    <a:pt x="73" y="252"/>
                  </a:cubicBezTo>
                  <a:cubicBezTo>
                    <a:pt x="73" y="253"/>
                    <a:pt x="72" y="253"/>
                    <a:pt x="72" y="254"/>
                  </a:cubicBezTo>
                  <a:cubicBezTo>
                    <a:pt x="72" y="254"/>
                    <a:pt x="72" y="255"/>
                    <a:pt x="72" y="256"/>
                  </a:cubicBezTo>
                  <a:cubicBezTo>
                    <a:pt x="72" y="259"/>
                    <a:pt x="73" y="261"/>
                    <a:pt x="73" y="264"/>
                  </a:cubicBezTo>
                  <a:cubicBezTo>
                    <a:pt x="73" y="266"/>
                    <a:pt x="74" y="268"/>
                    <a:pt x="74" y="270"/>
                  </a:cubicBezTo>
                  <a:cubicBezTo>
                    <a:pt x="75" y="271"/>
                    <a:pt x="75" y="272"/>
                    <a:pt x="75" y="273"/>
                  </a:cubicBezTo>
                  <a:cubicBezTo>
                    <a:pt x="76" y="274"/>
                    <a:pt x="75" y="275"/>
                    <a:pt x="74" y="275"/>
                  </a:cubicBezTo>
                  <a:cubicBezTo>
                    <a:pt x="74" y="275"/>
                    <a:pt x="73" y="275"/>
                    <a:pt x="73" y="274"/>
                  </a:cubicBezTo>
                  <a:cubicBezTo>
                    <a:pt x="73" y="274"/>
                    <a:pt x="72" y="274"/>
                    <a:pt x="72" y="273"/>
                  </a:cubicBezTo>
                  <a:cubicBezTo>
                    <a:pt x="72" y="269"/>
                    <a:pt x="72" y="265"/>
                    <a:pt x="71" y="261"/>
                  </a:cubicBezTo>
                  <a:cubicBezTo>
                    <a:pt x="71" y="259"/>
                    <a:pt x="71" y="258"/>
                    <a:pt x="70" y="256"/>
                  </a:cubicBezTo>
                  <a:cubicBezTo>
                    <a:pt x="70" y="256"/>
                    <a:pt x="70" y="255"/>
                    <a:pt x="70" y="255"/>
                  </a:cubicBezTo>
                  <a:cubicBezTo>
                    <a:pt x="70" y="255"/>
                    <a:pt x="70" y="255"/>
                    <a:pt x="70" y="255"/>
                  </a:cubicBezTo>
                  <a:cubicBezTo>
                    <a:pt x="69" y="255"/>
                    <a:pt x="69" y="255"/>
                    <a:pt x="69" y="254"/>
                  </a:cubicBezTo>
                  <a:cubicBezTo>
                    <a:pt x="69" y="254"/>
                    <a:pt x="69" y="254"/>
                    <a:pt x="69" y="253"/>
                  </a:cubicBezTo>
                  <a:cubicBezTo>
                    <a:pt x="69" y="253"/>
                    <a:pt x="69" y="253"/>
                    <a:pt x="69" y="253"/>
                  </a:cubicBezTo>
                  <a:cubicBezTo>
                    <a:pt x="68" y="253"/>
                    <a:pt x="68" y="253"/>
                    <a:pt x="67" y="253"/>
                  </a:cubicBezTo>
                  <a:cubicBezTo>
                    <a:pt x="67" y="254"/>
                    <a:pt x="67" y="255"/>
                    <a:pt x="66" y="254"/>
                  </a:cubicBezTo>
                  <a:close/>
                  <a:moveTo>
                    <a:pt x="217" y="172"/>
                  </a:moveTo>
                  <a:cubicBezTo>
                    <a:pt x="216" y="173"/>
                    <a:pt x="215" y="173"/>
                    <a:pt x="215" y="172"/>
                  </a:cubicBezTo>
                  <a:cubicBezTo>
                    <a:pt x="214" y="172"/>
                    <a:pt x="213" y="171"/>
                    <a:pt x="213" y="170"/>
                  </a:cubicBezTo>
                  <a:cubicBezTo>
                    <a:pt x="213" y="169"/>
                    <a:pt x="213" y="169"/>
                    <a:pt x="213" y="168"/>
                  </a:cubicBezTo>
                  <a:cubicBezTo>
                    <a:pt x="212" y="167"/>
                    <a:pt x="211" y="166"/>
                    <a:pt x="209" y="166"/>
                  </a:cubicBezTo>
                  <a:cubicBezTo>
                    <a:pt x="209" y="165"/>
                    <a:pt x="208" y="165"/>
                    <a:pt x="208" y="164"/>
                  </a:cubicBezTo>
                  <a:cubicBezTo>
                    <a:pt x="208" y="164"/>
                    <a:pt x="207" y="164"/>
                    <a:pt x="207" y="164"/>
                  </a:cubicBezTo>
                  <a:cubicBezTo>
                    <a:pt x="206" y="164"/>
                    <a:pt x="204" y="163"/>
                    <a:pt x="203" y="163"/>
                  </a:cubicBezTo>
                  <a:cubicBezTo>
                    <a:pt x="200" y="163"/>
                    <a:pt x="197" y="163"/>
                    <a:pt x="194" y="163"/>
                  </a:cubicBezTo>
                  <a:cubicBezTo>
                    <a:pt x="188" y="163"/>
                    <a:pt x="183" y="163"/>
                    <a:pt x="177" y="163"/>
                  </a:cubicBezTo>
                  <a:cubicBezTo>
                    <a:pt x="173" y="163"/>
                    <a:pt x="168" y="163"/>
                    <a:pt x="163" y="164"/>
                  </a:cubicBezTo>
                  <a:cubicBezTo>
                    <a:pt x="160" y="164"/>
                    <a:pt x="158" y="165"/>
                    <a:pt x="155" y="166"/>
                  </a:cubicBezTo>
                  <a:cubicBezTo>
                    <a:pt x="154" y="167"/>
                    <a:pt x="153" y="168"/>
                    <a:pt x="152" y="169"/>
                  </a:cubicBezTo>
                  <a:cubicBezTo>
                    <a:pt x="152" y="169"/>
                    <a:pt x="151" y="169"/>
                    <a:pt x="151" y="170"/>
                  </a:cubicBezTo>
                  <a:cubicBezTo>
                    <a:pt x="151" y="170"/>
                    <a:pt x="150" y="171"/>
                    <a:pt x="149" y="171"/>
                  </a:cubicBezTo>
                  <a:cubicBezTo>
                    <a:pt x="149" y="171"/>
                    <a:pt x="149" y="171"/>
                    <a:pt x="149" y="171"/>
                  </a:cubicBezTo>
                  <a:cubicBezTo>
                    <a:pt x="149" y="172"/>
                    <a:pt x="149" y="173"/>
                    <a:pt x="149" y="175"/>
                  </a:cubicBezTo>
                  <a:cubicBezTo>
                    <a:pt x="150" y="176"/>
                    <a:pt x="152" y="177"/>
                    <a:pt x="153" y="177"/>
                  </a:cubicBezTo>
                  <a:cubicBezTo>
                    <a:pt x="154" y="178"/>
                    <a:pt x="155" y="178"/>
                    <a:pt x="156" y="178"/>
                  </a:cubicBezTo>
                  <a:cubicBezTo>
                    <a:pt x="157" y="178"/>
                    <a:pt x="157" y="178"/>
                    <a:pt x="157" y="178"/>
                  </a:cubicBezTo>
                  <a:cubicBezTo>
                    <a:pt x="157" y="178"/>
                    <a:pt x="157" y="178"/>
                    <a:pt x="157" y="177"/>
                  </a:cubicBezTo>
                  <a:cubicBezTo>
                    <a:pt x="157" y="176"/>
                    <a:pt x="157" y="175"/>
                    <a:pt x="158" y="174"/>
                  </a:cubicBezTo>
                  <a:cubicBezTo>
                    <a:pt x="158" y="172"/>
                    <a:pt x="159" y="171"/>
                    <a:pt x="160" y="171"/>
                  </a:cubicBezTo>
                  <a:cubicBezTo>
                    <a:pt x="160" y="170"/>
                    <a:pt x="161" y="170"/>
                    <a:pt x="161" y="170"/>
                  </a:cubicBezTo>
                  <a:cubicBezTo>
                    <a:pt x="162" y="169"/>
                    <a:pt x="164" y="169"/>
                    <a:pt x="166" y="169"/>
                  </a:cubicBezTo>
                  <a:cubicBezTo>
                    <a:pt x="166" y="169"/>
                    <a:pt x="167" y="168"/>
                    <a:pt x="168" y="168"/>
                  </a:cubicBezTo>
                  <a:cubicBezTo>
                    <a:pt x="168" y="168"/>
                    <a:pt x="169" y="168"/>
                    <a:pt x="169" y="168"/>
                  </a:cubicBezTo>
                  <a:cubicBezTo>
                    <a:pt x="169" y="168"/>
                    <a:pt x="170" y="168"/>
                    <a:pt x="170" y="168"/>
                  </a:cubicBezTo>
                  <a:cubicBezTo>
                    <a:pt x="170" y="168"/>
                    <a:pt x="170" y="169"/>
                    <a:pt x="170" y="169"/>
                  </a:cubicBezTo>
                  <a:cubicBezTo>
                    <a:pt x="171" y="169"/>
                    <a:pt x="171" y="169"/>
                    <a:pt x="172" y="169"/>
                  </a:cubicBezTo>
                  <a:cubicBezTo>
                    <a:pt x="180" y="169"/>
                    <a:pt x="188" y="169"/>
                    <a:pt x="196" y="169"/>
                  </a:cubicBezTo>
                  <a:cubicBezTo>
                    <a:pt x="197" y="169"/>
                    <a:pt x="197" y="169"/>
                    <a:pt x="198" y="169"/>
                  </a:cubicBezTo>
                  <a:cubicBezTo>
                    <a:pt x="200" y="170"/>
                    <a:pt x="202" y="170"/>
                    <a:pt x="203" y="171"/>
                  </a:cubicBezTo>
                  <a:cubicBezTo>
                    <a:pt x="204" y="171"/>
                    <a:pt x="205" y="171"/>
                    <a:pt x="205" y="172"/>
                  </a:cubicBezTo>
                  <a:cubicBezTo>
                    <a:pt x="206" y="172"/>
                    <a:pt x="206" y="173"/>
                    <a:pt x="207" y="173"/>
                  </a:cubicBezTo>
                  <a:cubicBezTo>
                    <a:pt x="207" y="174"/>
                    <a:pt x="208" y="175"/>
                    <a:pt x="209" y="176"/>
                  </a:cubicBezTo>
                  <a:cubicBezTo>
                    <a:pt x="209" y="178"/>
                    <a:pt x="209" y="179"/>
                    <a:pt x="209" y="180"/>
                  </a:cubicBezTo>
                  <a:cubicBezTo>
                    <a:pt x="208" y="180"/>
                    <a:pt x="208" y="181"/>
                    <a:pt x="208" y="181"/>
                  </a:cubicBezTo>
                  <a:cubicBezTo>
                    <a:pt x="210" y="181"/>
                    <a:pt x="212" y="180"/>
                    <a:pt x="214" y="179"/>
                  </a:cubicBezTo>
                  <a:cubicBezTo>
                    <a:pt x="214" y="179"/>
                    <a:pt x="214" y="179"/>
                    <a:pt x="214" y="179"/>
                  </a:cubicBezTo>
                  <a:cubicBezTo>
                    <a:pt x="214" y="178"/>
                    <a:pt x="215" y="178"/>
                    <a:pt x="215" y="178"/>
                  </a:cubicBezTo>
                  <a:cubicBezTo>
                    <a:pt x="215" y="178"/>
                    <a:pt x="215" y="178"/>
                    <a:pt x="215" y="177"/>
                  </a:cubicBezTo>
                  <a:cubicBezTo>
                    <a:pt x="216" y="176"/>
                    <a:pt x="217" y="175"/>
                    <a:pt x="217" y="173"/>
                  </a:cubicBezTo>
                  <a:cubicBezTo>
                    <a:pt x="217" y="173"/>
                    <a:pt x="217" y="173"/>
                    <a:pt x="217" y="172"/>
                  </a:cubicBezTo>
                  <a:close/>
                  <a:moveTo>
                    <a:pt x="203" y="182"/>
                  </a:moveTo>
                  <a:cubicBezTo>
                    <a:pt x="204" y="181"/>
                    <a:pt x="204" y="181"/>
                    <a:pt x="205" y="180"/>
                  </a:cubicBezTo>
                  <a:cubicBezTo>
                    <a:pt x="205" y="180"/>
                    <a:pt x="206" y="179"/>
                    <a:pt x="206" y="179"/>
                  </a:cubicBezTo>
                  <a:cubicBezTo>
                    <a:pt x="207" y="177"/>
                    <a:pt x="207" y="176"/>
                    <a:pt x="206" y="175"/>
                  </a:cubicBezTo>
                  <a:cubicBezTo>
                    <a:pt x="206" y="175"/>
                    <a:pt x="205" y="174"/>
                    <a:pt x="205" y="174"/>
                  </a:cubicBezTo>
                  <a:cubicBezTo>
                    <a:pt x="204" y="173"/>
                    <a:pt x="203" y="172"/>
                    <a:pt x="202" y="172"/>
                  </a:cubicBezTo>
                  <a:cubicBezTo>
                    <a:pt x="201" y="172"/>
                    <a:pt x="200" y="171"/>
                    <a:pt x="199" y="171"/>
                  </a:cubicBezTo>
                  <a:cubicBezTo>
                    <a:pt x="198" y="171"/>
                    <a:pt x="197" y="170"/>
                    <a:pt x="195" y="170"/>
                  </a:cubicBezTo>
                  <a:cubicBezTo>
                    <a:pt x="191" y="170"/>
                    <a:pt x="187" y="170"/>
                    <a:pt x="183" y="170"/>
                  </a:cubicBezTo>
                  <a:cubicBezTo>
                    <a:pt x="179" y="170"/>
                    <a:pt x="175" y="170"/>
                    <a:pt x="171" y="171"/>
                  </a:cubicBezTo>
                  <a:cubicBezTo>
                    <a:pt x="170" y="171"/>
                    <a:pt x="170" y="171"/>
                    <a:pt x="170" y="171"/>
                  </a:cubicBezTo>
                  <a:cubicBezTo>
                    <a:pt x="169" y="171"/>
                    <a:pt x="169" y="171"/>
                    <a:pt x="168" y="171"/>
                  </a:cubicBezTo>
                  <a:cubicBezTo>
                    <a:pt x="168" y="171"/>
                    <a:pt x="168" y="171"/>
                    <a:pt x="167" y="171"/>
                  </a:cubicBezTo>
                  <a:cubicBezTo>
                    <a:pt x="167" y="171"/>
                    <a:pt x="166" y="171"/>
                    <a:pt x="165" y="171"/>
                  </a:cubicBezTo>
                  <a:cubicBezTo>
                    <a:pt x="164" y="172"/>
                    <a:pt x="163" y="172"/>
                    <a:pt x="162" y="172"/>
                  </a:cubicBezTo>
                  <a:cubicBezTo>
                    <a:pt x="161" y="173"/>
                    <a:pt x="160" y="173"/>
                    <a:pt x="160" y="174"/>
                  </a:cubicBezTo>
                  <a:cubicBezTo>
                    <a:pt x="160" y="176"/>
                    <a:pt x="160" y="177"/>
                    <a:pt x="160" y="179"/>
                  </a:cubicBezTo>
                  <a:cubicBezTo>
                    <a:pt x="161" y="179"/>
                    <a:pt x="161" y="179"/>
                    <a:pt x="161" y="179"/>
                  </a:cubicBezTo>
                  <a:cubicBezTo>
                    <a:pt x="163" y="179"/>
                    <a:pt x="165" y="179"/>
                    <a:pt x="167" y="179"/>
                  </a:cubicBezTo>
                  <a:cubicBezTo>
                    <a:pt x="170" y="180"/>
                    <a:pt x="172" y="180"/>
                    <a:pt x="175" y="181"/>
                  </a:cubicBezTo>
                  <a:cubicBezTo>
                    <a:pt x="178" y="181"/>
                    <a:pt x="180" y="181"/>
                    <a:pt x="182" y="181"/>
                  </a:cubicBezTo>
                  <a:cubicBezTo>
                    <a:pt x="183" y="181"/>
                    <a:pt x="184" y="181"/>
                    <a:pt x="185" y="181"/>
                  </a:cubicBezTo>
                  <a:cubicBezTo>
                    <a:pt x="186" y="181"/>
                    <a:pt x="186" y="181"/>
                    <a:pt x="187" y="182"/>
                  </a:cubicBezTo>
                  <a:cubicBezTo>
                    <a:pt x="187" y="182"/>
                    <a:pt x="187" y="183"/>
                    <a:pt x="187" y="183"/>
                  </a:cubicBezTo>
                  <a:cubicBezTo>
                    <a:pt x="190" y="183"/>
                    <a:pt x="200" y="183"/>
                    <a:pt x="203" y="182"/>
                  </a:cubicBezTo>
                  <a:close/>
                  <a:moveTo>
                    <a:pt x="62" y="203"/>
                  </a:moveTo>
                  <a:cubicBezTo>
                    <a:pt x="61" y="203"/>
                    <a:pt x="61" y="203"/>
                    <a:pt x="61" y="203"/>
                  </a:cubicBezTo>
                  <a:cubicBezTo>
                    <a:pt x="60" y="206"/>
                    <a:pt x="59" y="209"/>
                    <a:pt x="58" y="211"/>
                  </a:cubicBezTo>
                  <a:cubicBezTo>
                    <a:pt x="57" y="214"/>
                    <a:pt x="57" y="216"/>
                    <a:pt x="56" y="218"/>
                  </a:cubicBezTo>
                  <a:cubicBezTo>
                    <a:pt x="56" y="219"/>
                    <a:pt x="55" y="219"/>
                    <a:pt x="56" y="220"/>
                  </a:cubicBezTo>
                  <a:cubicBezTo>
                    <a:pt x="56" y="221"/>
                    <a:pt x="56" y="221"/>
                    <a:pt x="56" y="222"/>
                  </a:cubicBezTo>
                  <a:cubicBezTo>
                    <a:pt x="55" y="222"/>
                    <a:pt x="55" y="222"/>
                    <a:pt x="55" y="222"/>
                  </a:cubicBezTo>
                  <a:cubicBezTo>
                    <a:pt x="55" y="223"/>
                    <a:pt x="54" y="223"/>
                    <a:pt x="54" y="223"/>
                  </a:cubicBezTo>
                  <a:cubicBezTo>
                    <a:pt x="53" y="223"/>
                    <a:pt x="52" y="222"/>
                    <a:pt x="52" y="222"/>
                  </a:cubicBezTo>
                  <a:cubicBezTo>
                    <a:pt x="52" y="221"/>
                    <a:pt x="52" y="221"/>
                    <a:pt x="53" y="220"/>
                  </a:cubicBezTo>
                  <a:cubicBezTo>
                    <a:pt x="53" y="220"/>
                    <a:pt x="53" y="219"/>
                    <a:pt x="53" y="219"/>
                  </a:cubicBezTo>
                  <a:cubicBezTo>
                    <a:pt x="54" y="219"/>
                    <a:pt x="54" y="218"/>
                    <a:pt x="54" y="218"/>
                  </a:cubicBezTo>
                  <a:cubicBezTo>
                    <a:pt x="56" y="213"/>
                    <a:pt x="57" y="209"/>
                    <a:pt x="59" y="205"/>
                  </a:cubicBezTo>
                  <a:cubicBezTo>
                    <a:pt x="59" y="204"/>
                    <a:pt x="59" y="204"/>
                    <a:pt x="60" y="203"/>
                  </a:cubicBezTo>
                  <a:cubicBezTo>
                    <a:pt x="58" y="203"/>
                    <a:pt x="57" y="203"/>
                    <a:pt x="56" y="203"/>
                  </a:cubicBezTo>
                  <a:cubicBezTo>
                    <a:pt x="56" y="204"/>
                    <a:pt x="56" y="205"/>
                    <a:pt x="56" y="205"/>
                  </a:cubicBezTo>
                  <a:cubicBezTo>
                    <a:pt x="55" y="206"/>
                    <a:pt x="54" y="205"/>
                    <a:pt x="54" y="205"/>
                  </a:cubicBezTo>
                  <a:cubicBezTo>
                    <a:pt x="53" y="208"/>
                    <a:pt x="52" y="210"/>
                    <a:pt x="51" y="212"/>
                  </a:cubicBezTo>
                  <a:cubicBezTo>
                    <a:pt x="51" y="214"/>
                    <a:pt x="50" y="215"/>
                    <a:pt x="50" y="217"/>
                  </a:cubicBezTo>
                  <a:cubicBezTo>
                    <a:pt x="50" y="218"/>
                    <a:pt x="50" y="219"/>
                    <a:pt x="49" y="221"/>
                  </a:cubicBezTo>
                  <a:cubicBezTo>
                    <a:pt x="49" y="221"/>
                    <a:pt x="49" y="222"/>
                    <a:pt x="50" y="222"/>
                  </a:cubicBezTo>
                  <a:cubicBezTo>
                    <a:pt x="51" y="225"/>
                    <a:pt x="53" y="227"/>
                    <a:pt x="55" y="230"/>
                  </a:cubicBezTo>
                  <a:cubicBezTo>
                    <a:pt x="55" y="230"/>
                    <a:pt x="55" y="231"/>
                    <a:pt x="56" y="231"/>
                  </a:cubicBezTo>
                  <a:cubicBezTo>
                    <a:pt x="56" y="231"/>
                    <a:pt x="56" y="231"/>
                    <a:pt x="56" y="231"/>
                  </a:cubicBezTo>
                  <a:cubicBezTo>
                    <a:pt x="57" y="230"/>
                    <a:pt x="58" y="231"/>
                    <a:pt x="58" y="232"/>
                  </a:cubicBezTo>
                  <a:cubicBezTo>
                    <a:pt x="59" y="234"/>
                    <a:pt x="59" y="236"/>
                    <a:pt x="60" y="238"/>
                  </a:cubicBezTo>
                  <a:cubicBezTo>
                    <a:pt x="61" y="238"/>
                    <a:pt x="61" y="238"/>
                    <a:pt x="61" y="239"/>
                  </a:cubicBezTo>
                  <a:cubicBezTo>
                    <a:pt x="61" y="238"/>
                    <a:pt x="61" y="238"/>
                    <a:pt x="61" y="237"/>
                  </a:cubicBezTo>
                  <a:cubicBezTo>
                    <a:pt x="61" y="236"/>
                    <a:pt x="61" y="236"/>
                    <a:pt x="62" y="236"/>
                  </a:cubicBezTo>
                  <a:cubicBezTo>
                    <a:pt x="62" y="236"/>
                    <a:pt x="62" y="236"/>
                    <a:pt x="63" y="235"/>
                  </a:cubicBezTo>
                  <a:cubicBezTo>
                    <a:pt x="63" y="233"/>
                    <a:pt x="64" y="231"/>
                    <a:pt x="65" y="228"/>
                  </a:cubicBezTo>
                  <a:cubicBezTo>
                    <a:pt x="66" y="224"/>
                    <a:pt x="68" y="220"/>
                    <a:pt x="69" y="216"/>
                  </a:cubicBezTo>
                  <a:cubicBezTo>
                    <a:pt x="71" y="212"/>
                    <a:pt x="72" y="209"/>
                    <a:pt x="74" y="205"/>
                  </a:cubicBezTo>
                  <a:cubicBezTo>
                    <a:pt x="74" y="204"/>
                    <a:pt x="74" y="204"/>
                    <a:pt x="75" y="203"/>
                  </a:cubicBezTo>
                  <a:cubicBezTo>
                    <a:pt x="74" y="203"/>
                    <a:pt x="73" y="203"/>
                    <a:pt x="73" y="202"/>
                  </a:cubicBezTo>
                  <a:cubicBezTo>
                    <a:pt x="73" y="202"/>
                    <a:pt x="73" y="202"/>
                    <a:pt x="73" y="202"/>
                  </a:cubicBezTo>
                  <a:cubicBezTo>
                    <a:pt x="71" y="202"/>
                    <a:pt x="70" y="202"/>
                    <a:pt x="69" y="202"/>
                  </a:cubicBezTo>
                  <a:cubicBezTo>
                    <a:pt x="68" y="202"/>
                    <a:pt x="68" y="203"/>
                    <a:pt x="68" y="204"/>
                  </a:cubicBezTo>
                  <a:cubicBezTo>
                    <a:pt x="67" y="207"/>
                    <a:pt x="66" y="209"/>
                    <a:pt x="65" y="212"/>
                  </a:cubicBezTo>
                  <a:cubicBezTo>
                    <a:pt x="63" y="216"/>
                    <a:pt x="62" y="221"/>
                    <a:pt x="61" y="225"/>
                  </a:cubicBezTo>
                  <a:cubicBezTo>
                    <a:pt x="61" y="227"/>
                    <a:pt x="61" y="228"/>
                    <a:pt x="61" y="229"/>
                  </a:cubicBezTo>
                  <a:cubicBezTo>
                    <a:pt x="60" y="230"/>
                    <a:pt x="60" y="231"/>
                    <a:pt x="59" y="231"/>
                  </a:cubicBezTo>
                  <a:cubicBezTo>
                    <a:pt x="58" y="231"/>
                    <a:pt x="58" y="231"/>
                    <a:pt x="58" y="230"/>
                  </a:cubicBezTo>
                  <a:cubicBezTo>
                    <a:pt x="58" y="230"/>
                    <a:pt x="58" y="229"/>
                    <a:pt x="57" y="229"/>
                  </a:cubicBezTo>
                  <a:cubicBezTo>
                    <a:pt x="57" y="229"/>
                    <a:pt x="57" y="228"/>
                    <a:pt x="58" y="228"/>
                  </a:cubicBezTo>
                  <a:cubicBezTo>
                    <a:pt x="58" y="228"/>
                    <a:pt x="58" y="228"/>
                    <a:pt x="58" y="227"/>
                  </a:cubicBezTo>
                  <a:cubicBezTo>
                    <a:pt x="59" y="225"/>
                    <a:pt x="60" y="223"/>
                    <a:pt x="60" y="221"/>
                  </a:cubicBezTo>
                  <a:cubicBezTo>
                    <a:pt x="61" y="218"/>
                    <a:pt x="62" y="215"/>
                    <a:pt x="63" y="212"/>
                  </a:cubicBezTo>
                  <a:cubicBezTo>
                    <a:pt x="64" y="210"/>
                    <a:pt x="66" y="207"/>
                    <a:pt x="66" y="204"/>
                  </a:cubicBezTo>
                  <a:cubicBezTo>
                    <a:pt x="66" y="204"/>
                    <a:pt x="67" y="203"/>
                    <a:pt x="67" y="203"/>
                  </a:cubicBezTo>
                  <a:cubicBezTo>
                    <a:pt x="65" y="204"/>
                    <a:pt x="65" y="204"/>
                    <a:pt x="63" y="202"/>
                  </a:cubicBezTo>
                  <a:cubicBezTo>
                    <a:pt x="63" y="202"/>
                    <a:pt x="62" y="202"/>
                    <a:pt x="62" y="203"/>
                  </a:cubicBezTo>
                  <a:close/>
                  <a:moveTo>
                    <a:pt x="110" y="273"/>
                  </a:moveTo>
                  <a:cubicBezTo>
                    <a:pt x="110" y="271"/>
                    <a:pt x="110" y="269"/>
                    <a:pt x="110" y="267"/>
                  </a:cubicBezTo>
                  <a:cubicBezTo>
                    <a:pt x="110" y="264"/>
                    <a:pt x="109" y="261"/>
                    <a:pt x="109" y="258"/>
                  </a:cubicBezTo>
                  <a:cubicBezTo>
                    <a:pt x="109" y="257"/>
                    <a:pt x="109" y="255"/>
                    <a:pt x="108" y="254"/>
                  </a:cubicBezTo>
                  <a:cubicBezTo>
                    <a:pt x="108" y="253"/>
                    <a:pt x="108" y="253"/>
                    <a:pt x="108" y="253"/>
                  </a:cubicBezTo>
                  <a:cubicBezTo>
                    <a:pt x="107" y="253"/>
                    <a:pt x="107" y="253"/>
                    <a:pt x="107" y="253"/>
                  </a:cubicBezTo>
                  <a:cubicBezTo>
                    <a:pt x="107" y="252"/>
                    <a:pt x="107" y="252"/>
                    <a:pt x="107" y="251"/>
                  </a:cubicBezTo>
                  <a:cubicBezTo>
                    <a:pt x="107" y="251"/>
                    <a:pt x="108" y="250"/>
                    <a:pt x="108" y="251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10" y="252"/>
                    <a:pt x="110" y="253"/>
                    <a:pt x="110" y="254"/>
                  </a:cubicBezTo>
                  <a:cubicBezTo>
                    <a:pt x="110" y="256"/>
                    <a:pt x="111" y="259"/>
                    <a:pt x="111" y="262"/>
                  </a:cubicBezTo>
                  <a:cubicBezTo>
                    <a:pt x="111" y="265"/>
                    <a:pt x="111" y="267"/>
                    <a:pt x="112" y="270"/>
                  </a:cubicBezTo>
                  <a:cubicBezTo>
                    <a:pt x="112" y="271"/>
                    <a:pt x="112" y="272"/>
                    <a:pt x="113" y="273"/>
                  </a:cubicBezTo>
                  <a:cubicBezTo>
                    <a:pt x="115" y="273"/>
                    <a:pt x="118" y="273"/>
                    <a:pt x="120" y="272"/>
                  </a:cubicBezTo>
                  <a:cubicBezTo>
                    <a:pt x="120" y="271"/>
                    <a:pt x="120" y="270"/>
                    <a:pt x="120" y="269"/>
                  </a:cubicBezTo>
                  <a:cubicBezTo>
                    <a:pt x="120" y="267"/>
                    <a:pt x="120" y="265"/>
                    <a:pt x="120" y="263"/>
                  </a:cubicBezTo>
                  <a:cubicBezTo>
                    <a:pt x="119" y="261"/>
                    <a:pt x="119" y="258"/>
                    <a:pt x="119" y="256"/>
                  </a:cubicBezTo>
                  <a:cubicBezTo>
                    <a:pt x="119" y="254"/>
                    <a:pt x="119" y="253"/>
                    <a:pt x="118" y="252"/>
                  </a:cubicBezTo>
                  <a:cubicBezTo>
                    <a:pt x="118" y="252"/>
                    <a:pt x="118" y="251"/>
                    <a:pt x="118" y="251"/>
                  </a:cubicBezTo>
                  <a:cubicBezTo>
                    <a:pt x="118" y="251"/>
                    <a:pt x="118" y="251"/>
                    <a:pt x="117" y="251"/>
                  </a:cubicBezTo>
                  <a:cubicBezTo>
                    <a:pt x="117" y="250"/>
                    <a:pt x="117" y="250"/>
                    <a:pt x="117" y="250"/>
                  </a:cubicBezTo>
                  <a:cubicBezTo>
                    <a:pt x="111" y="250"/>
                    <a:pt x="106" y="250"/>
                    <a:pt x="100" y="251"/>
                  </a:cubicBezTo>
                  <a:cubicBezTo>
                    <a:pt x="100" y="251"/>
                    <a:pt x="101" y="252"/>
                    <a:pt x="101" y="253"/>
                  </a:cubicBezTo>
                  <a:cubicBezTo>
                    <a:pt x="101" y="254"/>
                    <a:pt x="101" y="255"/>
                    <a:pt x="101" y="256"/>
                  </a:cubicBezTo>
                  <a:cubicBezTo>
                    <a:pt x="102" y="260"/>
                    <a:pt x="102" y="263"/>
                    <a:pt x="102" y="267"/>
                  </a:cubicBezTo>
                  <a:cubicBezTo>
                    <a:pt x="103" y="269"/>
                    <a:pt x="103" y="271"/>
                    <a:pt x="104" y="273"/>
                  </a:cubicBezTo>
                  <a:cubicBezTo>
                    <a:pt x="106" y="273"/>
                    <a:pt x="108" y="273"/>
                    <a:pt x="110" y="273"/>
                  </a:cubicBezTo>
                  <a:close/>
                  <a:moveTo>
                    <a:pt x="69" y="246"/>
                  </a:moveTo>
                  <a:cubicBezTo>
                    <a:pt x="69" y="246"/>
                    <a:pt x="69" y="245"/>
                    <a:pt x="69" y="245"/>
                  </a:cubicBezTo>
                  <a:cubicBezTo>
                    <a:pt x="68" y="242"/>
                    <a:pt x="68" y="239"/>
                    <a:pt x="67" y="237"/>
                  </a:cubicBezTo>
                  <a:cubicBezTo>
                    <a:pt x="67" y="236"/>
                    <a:pt x="67" y="236"/>
                    <a:pt x="67" y="235"/>
                  </a:cubicBezTo>
                  <a:cubicBezTo>
                    <a:pt x="67" y="235"/>
                    <a:pt x="67" y="235"/>
                    <a:pt x="68" y="234"/>
                  </a:cubicBezTo>
                  <a:cubicBezTo>
                    <a:pt x="68" y="234"/>
                    <a:pt x="69" y="234"/>
                    <a:pt x="69" y="235"/>
                  </a:cubicBezTo>
                  <a:cubicBezTo>
                    <a:pt x="69" y="235"/>
                    <a:pt x="69" y="235"/>
                    <a:pt x="69" y="235"/>
                  </a:cubicBezTo>
                  <a:cubicBezTo>
                    <a:pt x="70" y="236"/>
                    <a:pt x="70" y="236"/>
                    <a:pt x="70" y="237"/>
                  </a:cubicBezTo>
                  <a:cubicBezTo>
                    <a:pt x="71" y="237"/>
                    <a:pt x="71" y="236"/>
                    <a:pt x="71" y="236"/>
                  </a:cubicBezTo>
                  <a:cubicBezTo>
                    <a:pt x="71" y="234"/>
                    <a:pt x="72" y="232"/>
                    <a:pt x="73" y="230"/>
                  </a:cubicBezTo>
                  <a:cubicBezTo>
                    <a:pt x="74" y="228"/>
                    <a:pt x="75" y="226"/>
                    <a:pt x="76" y="224"/>
                  </a:cubicBezTo>
                  <a:cubicBezTo>
                    <a:pt x="78" y="218"/>
                    <a:pt x="80" y="213"/>
                    <a:pt x="82" y="207"/>
                  </a:cubicBezTo>
                  <a:cubicBezTo>
                    <a:pt x="83" y="205"/>
                    <a:pt x="83" y="204"/>
                    <a:pt x="84" y="202"/>
                  </a:cubicBezTo>
                  <a:cubicBezTo>
                    <a:pt x="84" y="202"/>
                    <a:pt x="84" y="201"/>
                    <a:pt x="84" y="201"/>
                  </a:cubicBezTo>
                  <a:cubicBezTo>
                    <a:pt x="83" y="200"/>
                    <a:pt x="83" y="200"/>
                    <a:pt x="82" y="199"/>
                  </a:cubicBezTo>
                  <a:cubicBezTo>
                    <a:pt x="82" y="199"/>
                    <a:pt x="82" y="198"/>
                    <a:pt x="82" y="198"/>
                  </a:cubicBezTo>
                  <a:cubicBezTo>
                    <a:pt x="79" y="197"/>
                    <a:pt x="71" y="198"/>
                    <a:pt x="68" y="199"/>
                  </a:cubicBezTo>
                  <a:cubicBezTo>
                    <a:pt x="68" y="199"/>
                    <a:pt x="68" y="200"/>
                    <a:pt x="69" y="200"/>
                  </a:cubicBezTo>
                  <a:cubicBezTo>
                    <a:pt x="69" y="200"/>
                    <a:pt x="69" y="200"/>
                    <a:pt x="69" y="200"/>
                  </a:cubicBezTo>
                  <a:cubicBezTo>
                    <a:pt x="71" y="200"/>
                    <a:pt x="73" y="200"/>
                    <a:pt x="75" y="199"/>
                  </a:cubicBezTo>
                  <a:cubicBezTo>
                    <a:pt x="76" y="199"/>
                    <a:pt x="77" y="199"/>
                    <a:pt x="77" y="200"/>
                  </a:cubicBezTo>
                  <a:cubicBezTo>
                    <a:pt x="77" y="200"/>
                    <a:pt x="77" y="201"/>
                    <a:pt x="77" y="202"/>
                  </a:cubicBezTo>
                  <a:cubicBezTo>
                    <a:pt x="76" y="203"/>
                    <a:pt x="76" y="205"/>
                    <a:pt x="75" y="207"/>
                  </a:cubicBezTo>
                  <a:cubicBezTo>
                    <a:pt x="71" y="216"/>
                    <a:pt x="67" y="226"/>
                    <a:pt x="65" y="236"/>
                  </a:cubicBezTo>
                  <a:cubicBezTo>
                    <a:pt x="65" y="236"/>
                    <a:pt x="65" y="236"/>
                    <a:pt x="65" y="237"/>
                  </a:cubicBezTo>
                  <a:cubicBezTo>
                    <a:pt x="65" y="237"/>
                    <a:pt x="65" y="238"/>
                    <a:pt x="64" y="239"/>
                  </a:cubicBezTo>
                  <a:cubicBezTo>
                    <a:pt x="65" y="240"/>
                    <a:pt x="69" y="246"/>
                    <a:pt x="69" y="246"/>
                  </a:cubicBezTo>
                  <a:close/>
                  <a:moveTo>
                    <a:pt x="138" y="220"/>
                  </a:moveTo>
                  <a:cubicBezTo>
                    <a:pt x="138" y="220"/>
                    <a:pt x="138" y="220"/>
                    <a:pt x="139" y="220"/>
                  </a:cubicBezTo>
                  <a:cubicBezTo>
                    <a:pt x="140" y="220"/>
                    <a:pt x="142" y="221"/>
                    <a:pt x="144" y="223"/>
                  </a:cubicBezTo>
                  <a:cubicBezTo>
                    <a:pt x="145" y="224"/>
                    <a:pt x="145" y="225"/>
                    <a:pt x="145" y="227"/>
                  </a:cubicBezTo>
                  <a:cubicBezTo>
                    <a:pt x="145" y="228"/>
                    <a:pt x="144" y="229"/>
                    <a:pt x="142" y="230"/>
                  </a:cubicBezTo>
                  <a:cubicBezTo>
                    <a:pt x="142" y="230"/>
                    <a:pt x="141" y="230"/>
                    <a:pt x="141" y="230"/>
                  </a:cubicBezTo>
                  <a:cubicBezTo>
                    <a:pt x="141" y="231"/>
                    <a:pt x="140" y="231"/>
                    <a:pt x="140" y="231"/>
                  </a:cubicBezTo>
                  <a:cubicBezTo>
                    <a:pt x="139" y="232"/>
                    <a:pt x="139" y="232"/>
                    <a:pt x="138" y="233"/>
                  </a:cubicBezTo>
                  <a:cubicBezTo>
                    <a:pt x="136" y="233"/>
                    <a:pt x="134" y="234"/>
                    <a:pt x="132" y="234"/>
                  </a:cubicBezTo>
                  <a:cubicBezTo>
                    <a:pt x="132" y="234"/>
                    <a:pt x="131" y="234"/>
                    <a:pt x="130" y="234"/>
                  </a:cubicBezTo>
                  <a:cubicBezTo>
                    <a:pt x="131" y="235"/>
                    <a:pt x="131" y="236"/>
                    <a:pt x="130" y="236"/>
                  </a:cubicBezTo>
                  <a:cubicBezTo>
                    <a:pt x="131" y="237"/>
                    <a:pt x="131" y="238"/>
                    <a:pt x="131" y="239"/>
                  </a:cubicBezTo>
                  <a:cubicBezTo>
                    <a:pt x="131" y="239"/>
                    <a:pt x="132" y="239"/>
                    <a:pt x="132" y="239"/>
                  </a:cubicBezTo>
                  <a:cubicBezTo>
                    <a:pt x="133" y="240"/>
                    <a:pt x="133" y="239"/>
                    <a:pt x="133" y="239"/>
                  </a:cubicBezTo>
                  <a:cubicBezTo>
                    <a:pt x="134" y="238"/>
                    <a:pt x="136" y="237"/>
                    <a:pt x="137" y="236"/>
                  </a:cubicBezTo>
                  <a:cubicBezTo>
                    <a:pt x="138" y="236"/>
                    <a:pt x="139" y="236"/>
                    <a:pt x="139" y="238"/>
                  </a:cubicBezTo>
                  <a:cubicBezTo>
                    <a:pt x="139" y="238"/>
                    <a:pt x="139" y="238"/>
                    <a:pt x="139" y="239"/>
                  </a:cubicBezTo>
                  <a:cubicBezTo>
                    <a:pt x="138" y="240"/>
                    <a:pt x="138" y="241"/>
                    <a:pt x="138" y="242"/>
                  </a:cubicBezTo>
                  <a:cubicBezTo>
                    <a:pt x="138" y="242"/>
                    <a:pt x="138" y="242"/>
                    <a:pt x="137" y="243"/>
                  </a:cubicBezTo>
                  <a:cubicBezTo>
                    <a:pt x="138" y="242"/>
                    <a:pt x="139" y="241"/>
                    <a:pt x="139" y="241"/>
                  </a:cubicBezTo>
                  <a:cubicBezTo>
                    <a:pt x="141" y="239"/>
                    <a:pt x="142" y="238"/>
                    <a:pt x="144" y="236"/>
                  </a:cubicBezTo>
                  <a:cubicBezTo>
                    <a:pt x="145" y="235"/>
                    <a:pt x="146" y="234"/>
                    <a:pt x="147" y="234"/>
                  </a:cubicBezTo>
                  <a:cubicBezTo>
                    <a:pt x="147" y="234"/>
                    <a:pt x="147" y="234"/>
                    <a:pt x="147" y="233"/>
                  </a:cubicBezTo>
                  <a:cubicBezTo>
                    <a:pt x="149" y="229"/>
                    <a:pt x="151" y="225"/>
                    <a:pt x="153" y="221"/>
                  </a:cubicBezTo>
                  <a:cubicBezTo>
                    <a:pt x="154" y="219"/>
                    <a:pt x="155" y="216"/>
                    <a:pt x="156" y="214"/>
                  </a:cubicBezTo>
                  <a:cubicBezTo>
                    <a:pt x="156" y="213"/>
                    <a:pt x="156" y="213"/>
                    <a:pt x="156" y="213"/>
                  </a:cubicBezTo>
                  <a:cubicBezTo>
                    <a:pt x="156" y="213"/>
                    <a:pt x="155" y="213"/>
                    <a:pt x="155" y="213"/>
                  </a:cubicBezTo>
                  <a:cubicBezTo>
                    <a:pt x="154" y="213"/>
                    <a:pt x="154" y="212"/>
                    <a:pt x="154" y="212"/>
                  </a:cubicBezTo>
                  <a:cubicBezTo>
                    <a:pt x="154" y="212"/>
                    <a:pt x="153" y="212"/>
                    <a:pt x="153" y="212"/>
                  </a:cubicBezTo>
                  <a:cubicBezTo>
                    <a:pt x="151" y="215"/>
                    <a:pt x="149" y="217"/>
                    <a:pt x="148" y="220"/>
                  </a:cubicBezTo>
                  <a:cubicBezTo>
                    <a:pt x="147" y="220"/>
                    <a:pt x="147" y="221"/>
                    <a:pt x="147" y="221"/>
                  </a:cubicBezTo>
                  <a:cubicBezTo>
                    <a:pt x="146" y="222"/>
                    <a:pt x="146" y="222"/>
                    <a:pt x="146" y="222"/>
                  </a:cubicBezTo>
                  <a:cubicBezTo>
                    <a:pt x="145" y="222"/>
                    <a:pt x="144" y="222"/>
                    <a:pt x="144" y="221"/>
                  </a:cubicBezTo>
                  <a:cubicBezTo>
                    <a:pt x="144" y="221"/>
                    <a:pt x="144" y="220"/>
                    <a:pt x="145" y="220"/>
                  </a:cubicBezTo>
                  <a:cubicBezTo>
                    <a:pt x="146" y="217"/>
                    <a:pt x="147" y="215"/>
                    <a:pt x="147" y="212"/>
                  </a:cubicBezTo>
                  <a:cubicBezTo>
                    <a:pt x="148" y="210"/>
                    <a:pt x="149" y="208"/>
                    <a:pt x="149" y="207"/>
                  </a:cubicBezTo>
                  <a:cubicBezTo>
                    <a:pt x="149" y="206"/>
                    <a:pt x="149" y="205"/>
                    <a:pt x="149" y="205"/>
                  </a:cubicBezTo>
                  <a:cubicBezTo>
                    <a:pt x="149" y="205"/>
                    <a:pt x="150" y="204"/>
                    <a:pt x="150" y="204"/>
                  </a:cubicBezTo>
                  <a:cubicBezTo>
                    <a:pt x="150" y="203"/>
                    <a:pt x="151" y="202"/>
                    <a:pt x="151" y="202"/>
                  </a:cubicBezTo>
                  <a:cubicBezTo>
                    <a:pt x="151" y="201"/>
                    <a:pt x="151" y="201"/>
                    <a:pt x="151" y="201"/>
                  </a:cubicBezTo>
                  <a:cubicBezTo>
                    <a:pt x="151" y="201"/>
                    <a:pt x="151" y="201"/>
                    <a:pt x="151" y="201"/>
                  </a:cubicBezTo>
                  <a:cubicBezTo>
                    <a:pt x="149" y="203"/>
                    <a:pt x="147" y="205"/>
                    <a:pt x="145" y="207"/>
                  </a:cubicBezTo>
                  <a:cubicBezTo>
                    <a:pt x="144" y="209"/>
                    <a:pt x="142" y="211"/>
                    <a:pt x="141" y="214"/>
                  </a:cubicBezTo>
                  <a:cubicBezTo>
                    <a:pt x="140" y="216"/>
                    <a:pt x="139" y="217"/>
                    <a:pt x="138" y="219"/>
                  </a:cubicBezTo>
                  <a:cubicBezTo>
                    <a:pt x="138" y="219"/>
                    <a:pt x="138" y="219"/>
                    <a:pt x="138" y="220"/>
                  </a:cubicBezTo>
                  <a:close/>
                  <a:moveTo>
                    <a:pt x="90" y="251"/>
                  </a:moveTo>
                  <a:cubicBezTo>
                    <a:pt x="90" y="252"/>
                    <a:pt x="90" y="252"/>
                    <a:pt x="90" y="252"/>
                  </a:cubicBezTo>
                  <a:cubicBezTo>
                    <a:pt x="91" y="255"/>
                    <a:pt x="91" y="258"/>
                    <a:pt x="91" y="260"/>
                  </a:cubicBezTo>
                  <a:cubicBezTo>
                    <a:pt x="92" y="263"/>
                    <a:pt x="92" y="265"/>
                    <a:pt x="93" y="268"/>
                  </a:cubicBezTo>
                  <a:cubicBezTo>
                    <a:pt x="93" y="270"/>
                    <a:pt x="93" y="272"/>
                    <a:pt x="95" y="274"/>
                  </a:cubicBezTo>
                  <a:cubicBezTo>
                    <a:pt x="97" y="274"/>
                    <a:pt x="99" y="274"/>
                    <a:pt x="101" y="274"/>
                  </a:cubicBezTo>
                  <a:cubicBezTo>
                    <a:pt x="101" y="268"/>
                    <a:pt x="100" y="255"/>
                    <a:pt x="100" y="253"/>
                  </a:cubicBezTo>
                  <a:cubicBezTo>
                    <a:pt x="99" y="253"/>
                    <a:pt x="98" y="253"/>
                    <a:pt x="98" y="253"/>
                  </a:cubicBezTo>
                  <a:cubicBezTo>
                    <a:pt x="98" y="252"/>
                    <a:pt x="98" y="252"/>
                    <a:pt x="98" y="252"/>
                  </a:cubicBezTo>
                  <a:cubicBezTo>
                    <a:pt x="98" y="251"/>
                    <a:pt x="98" y="251"/>
                    <a:pt x="98" y="251"/>
                  </a:cubicBezTo>
                  <a:cubicBezTo>
                    <a:pt x="96" y="251"/>
                    <a:pt x="93" y="251"/>
                    <a:pt x="90" y="251"/>
                  </a:cubicBezTo>
                  <a:close/>
                  <a:moveTo>
                    <a:pt x="189" y="98"/>
                  </a:moveTo>
                  <a:cubicBezTo>
                    <a:pt x="189" y="98"/>
                    <a:pt x="189" y="98"/>
                    <a:pt x="189" y="98"/>
                  </a:cubicBezTo>
                  <a:cubicBezTo>
                    <a:pt x="189" y="99"/>
                    <a:pt x="189" y="99"/>
                    <a:pt x="189" y="99"/>
                  </a:cubicBezTo>
                  <a:cubicBezTo>
                    <a:pt x="189" y="101"/>
                    <a:pt x="189" y="102"/>
                    <a:pt x="190" y="104"/>
                  </a:cubicBezTo>
                  <a:cubicBezTo>
                    <a:pt x="191" y="110"/>
                    <a:pt x="192" y="115"/>
                    <a:pt x="194" y="120"/>
                  </a:cubicBezTo>
                  <a:cubicBezTo>
                    <a:pt x="196" y="125"/>
                    <a:pt x="197" y="130"/>
                    <a:pt x="199" y="135"/>
                  </a:cubicBezTo>
                  <a:cubicBezTo>
                    <a:pt x="200" y="138"/>
                    <a:pt x="201" y="142"/>
                    <a:pt x="202" y="145"/>
                  </a:cubicBezTo>
                  <a:cubicBezTo>
                    <a:pt x="203" y="148"/>
                    <a:pt x="204" y="151"/>
                    <a:pt x="205" y="154"/>
                  </a:cubicBezTo>
                  <a:cubicBezTo>
                    <a:pt x="206" y="156"/>
                    <a:pt x="207" y="159"/>
                    <a:pt x="208" y="161"/>
                  </a:cubicBezTo>
                  <a:cubicBezTo>
                    <a:pt x="208" y="161"/>
                    <a:pt x="208" y="162"/>
                    <a:pt x="208" y="162"/>
                  </a:cubicBezTo>
                  <a:cubicBezTo>
                    <a:pt x="208" y="162"/>
                    <a:pt x="209" y="163"/>
                    <a:pt x="209" y="163"/>
                  </a:cubicBezTo>
                  <a:cubicBezTo>
                    <a:pt x="210" y="163"/>
                    <a:pt x="211" y="164"/>
                    <a:pt x="213" y="164"/>
                  </a:cubicBezTo>
                  <a:cubicBezTo>
                    <a:pt x="213" y="164"/>
                    <a:pt x="213" y="164"/>
                    <a:pt x="213" y="164"/>
                  </a:cubicBezTo>
                  <a:cubicBezTo>
                    <a:pt x="213" y="164"/>
                    <a:pt x="213" y="163"/>
                    <a:pt x="212" y="162"/>
                  </a:cubicBezTo>
                  <a:cubicBezTo>
                    <a:pt x="211" y="159"/>
                    <a:pt x="210" y="156"/>
                    <a:pt x="209" y="153"/>
                  </a:cubicBezTo>
                  <a:cubicBezTo>
                    <a:pt x="207" y="149"/>
                    <a:pt x="206" y="146"/>
                    <a:pt x="204" y="142"/>
                  </a:cubicBezTo>
                  <a:cubicBezTo>
                    <a:pt x="203" y="138"/>
                    <a:pt x="201" y="133"/>
                    <a:pt x="199" y="129"/>
                  </a:cubicBezTo>
                  <a:cubicBezTo>
                    <a:pt x="198" y="128"/>
                    <a:pt x="198" y="127"/>
                    <a:pt x="197" y="125"/>
                  </a:cubicBezTo>
                  <a:cubicBezTo>
                    <a:pt x="195" y="120"/>
                    <a:pt x="194" y="115"/>
                    <a:pt x="193" y="110"/>
                  </a:cubicBezTo>
                  <a:cubicBezTo>
                    <a:pt x="192" y="106"/>
                    <a:pt x="191" y="103"/>
                    <a:pt x="189" y="100"/>
                  </a:cubicBezTo>
                  <a:cubicBezTo>
                    <a:pt x="189" y="99"/>
                    <a:pt x="189" y="99"/>
                    <a:pt x="189" y="98"/>
                  </a:cubicBezTo>
                  <a:close/>
                  <a:moveTo>
                    <a:pt x="120" y="250"/>
                  </a:moveTo>
                  <a:cubicBezTo>
                    <a:pt x="120" y="251"/>
                    <a:pt x="120" y="251"/>
                    <a:pt x="120" y="252"/>
                  </a:cubicBezTo>
                  <a:cubicBezTo>
                    <a:pt x="120" y="254"/>
                    <a:pt x="120" y="256"/>
                    <a:pt x="120" y="259"/>
                  </a:cubicBezTo>
                  <a:cubicBezTo>
                    <a:pt x="121" y="261"/>
                    <a:pt x="121" y="264"/>
                    <a:pt x="121" y="266"/>
                  </a:cubicBezTo>
                  <a:cubicBezTo>
                    <a:pt x="122" y="267"/>
                    <a:pt x="122" y="268"/>
                    <a:pt x="122" y="270"/>
                  </a:cubicBezTo>
                  <a:cubicBezTo>
                    <a:pt x="122" y="270"/>
                    <a:pt x="122" y="270"/>
                    <a:pt x="123" y="270"/>
                  </a:cubicBezTo>
                  <a:cubicBezTo>
                    <a:pt x="123" y="271"/>
                    <a:pt x="123" y="271"/>
                    <a:pt x="124" y="272"/>
                  </a:cubicBezTo>
                  <a:cubicBezTo>
                    <a:pt x="125" y="272"/>
                    <a:pt x="127" y="271"/>
                    <a:pt x="129" y="271"/>
                  </a:cubicBezTo>
                  <a:cubicBezTo>
                    <a:pt x="129" y="269"/>
                    <a:pt x="129" y="268"/>
                    <a:pt x="129" y="266"/>
                  </a:cubicBezTo>
                  <a:cubicBezTo>
                    <a:pt x="129" y="262"/>
                    <a:pt x="129" y="258"/>
                    <a:pt x="128" y="254"/>
                  </a:cubicBezTo>
                  <a:cubicBezTo>
                    <a:pt x="128" y="253"/>
                    <a:pt x="128" y="252"/>
                    <a:pt x="128" y="251"/>
                  </a:cubicBezTo>
                  <a:cubicBezTo>
                    <a:pt x="128" y="250"/>
                    <a:pt x="128" y="250"/>
                    <a:pt x="127" y="250"/>
                  </a:cubicBezTo>
                  <a:cubicBezTo>
                    <a:pt x="125" y="250"/>
                    <a:pt x="123" y="250"/>
                    <a:pt x="121" y="250"/>
                  </a:cubicBezTo>
                  <a:cubicBezTo>
                    <a:pt x="121" y="250"/>
                    <a:pt x="120" y="250"/>
                    <a:pt x="120" y="250"/>
                  </a:cubicBezTo>
                  <a:close/>
                  <a:moveTo>
                    <a:pt x="130" y="250"/>
                  </a:moveTo>
                  <a:cubicBezTo>
                    <a:pt x="130" y="250"/>
                    <a:pt x="130" y="251"/>
                    <a:pt x="130" y="251"/>
                  </a:cubicBezTo>
                  <a:cubicBezTo>
                    <a:pt x="130" y="253"/>
                    <a:pt x="130" y="254"/>
                    <a:pt x="130" y="255"/>
                  </a:cubicBezTo>
                  <a:cubicBezTo>
                    <a:pt x="130" y="259"/>
                    <a:pt x="130" y="262"/>
                    <a:pt x="130" y="266"/>
                  </a:cubicBezTo>
                  <a:cubicBezTo>
                    <a:pt x="130" y="267"/>
                    <a:pt x="131" y="268"/>
                    <a:pt x="131" y="269"/>
                  </a:cubicBezTo>
                  <a:cubicBezTo>
                    <a:pt x="131" y="270"/>
                    <a:pt x="131" y="271"/>
                    <a:pt x="132" y="270"/>
                  </a:cubicBezTo>
                  <a:cubicBezTo>
                    <a:pt x="134" y="270"/>
                    <a:pt x="136" y="270"/>
                    <a:pt x="138" y="269"/>
                  </a:cubicBezTo>
                  <a:cubicBezTo>
                    <a:pt x="138" y="269"/>
                    <a:pt x="138" y="269"/>
                    <a:pt x="138" y="269"/>
                  </a:cubicBezTo>
                  <a:cubicBezTo>
                    <a:pt x="138" y="269"/>
                    <a:pt x="138" y="269"/>
                    <a:pt x="138" y="269"/>
                  </a:cubicBezTo>
                  <a:cubicBezTo>
                    <a:pt x="138" y="267"/>
                    <a:pt x="138" y="264"/>
                    <a:pt x="138" y="262"/>
                  </a:cubicBezTo>
                  <a:cubicBezTo>
                    <a:pt x="137" y="259"/>
                    <a:pt x="137" y="257"/>
                    <a:pt x="137" y="254"/>
                  </a:cubicBezTo>
                  <a:cubicBezTo>
                    <a:pt x="137" y="252"/>
                    <a:pt x="137" y="251"/>
                    <a:pt x="137" y="250"/>
                  </a:cubicBezTo>
                  <a:cubicBezTo>
                    <a:pt x="134" y="250"/>
                    <a:pt x="132" y="250"/>
                    <a:pt x="130" y="250"/>
                  </a:cubicBezTo>
                  <a:close/>
                  <a:moveTo>
                    <a:pt x="90" y="205"/>
                  </a:moveTo>
                  <a:cubicBezTo>
                    <a:pt x="90" y="205"/>
                    <a:pt x="89" y="205"/>
                    <a:pt x="89" y="205"/>
                  </a:cubicBezTo>
                  <a:cubicBezTo>
                    <a:pt x="89" y="205"/>
                    <a:pt x="89" y="205"/>
                    <a:pt x="89" y="206"/>
                  </a:cubicBezTo>
                  <a:cubicBezTo>
                    <a:pt x="86" y="210"/>
                    <a:pt x="83" y="215"/>
                    <a:pt x="80" y="219"/>
                  </a:cubicBezTo>
                  <a:cubicBezTo>
                    <a:pt x="79" y="222"/>
                    <a:pt x="78" y="224"/>
                    <a:pt x="77" y="226"/>
                  </a:cubicBezTo>
                  <a:cubicBezTo>
                    <a:pt x="75" y="230"/>
                    <a:pt x="74" y="235"/>
                    <a:pt x="72" y="239"/>
                  </a:cubicBezTo>
                  <a:cubicBezTo>
                    <a:pt x="72" y="239"/>
                    <a:pt x="72" y="240"/>
                    <a:pt x="72" y="240"/>
                  </a:cubicBezTo>
                  <a:cubicBezTo>
                    <a:pt x="73" y="241"/>
                    <a:pt x="74" y="242"/>
                    <a:pt x="74" y="244"/>
                  </a:cubicBezTo>
                  <a:cubicBezTo>
                    <a:pt x="75" y="244"/>
                    <a:pt x="75" y="244"/>
                    <a:pt x="75" y="244"/>
                  </a:cubicBezTo>
                  <a:cubicBezTo>
                    <a:pt x="75" y="243"/>
                    <a:pt x="76" y="242"/>
                    <a:pt x="76" y="241"/>
                  </a:cubicBezTo>
                  <a:cubicBezTo>
                    <a:pt x="78" y="235"/>
                    <a:pt x="81" y="229"/>
                    <a:pt x="83" y="223"/>
                  </a:cubicBezTo>
                  <a:cubicBezTo>
                    <a:pt x="85" y="218"/>
                    <a:pt x="87" y="212"/>
                    <a:pt x="89" y="206"/>
                  </a:cubicBezTo>
                  <a:cubicBezTo>
                    <a:pt x="89" y="205"/>
                    <a:pt x="90" y="205"/>
                    <a:pt x="90" y="205"/>
                  </a:cubicBezTo>
                  <a:close/>
                  <a:moveTo>
                    <a:pt x="37" y="37"/>
                  </a:moveTo>
                  <a:cubicBezTo>
                    <a:pt x="38" y="37"/>
                    <a:pt x="38" y="37"/>
                    <a:pt x="38" y="37"/>
                  </a:cubicBezTo>
                  <a:cubicBezTo>
                    <a:pt x="39" y="35"/>
                    <a:pt x="39" y="34"/>
                    <a:pt x="40" y="32"/>
                  </a:cubicBezTo>
                  <a:cubicBezTo>
                    <a:pt x="40" y="29"/>
                    <a:pt x="40" y="29"/>
                    <a:pt x="38" y="28"/>
                  </a:cubicBezTo>
                  <a:cubicBezTo>
                    <a:pt x="35" y="26"/>
                    <a:pt x="33" y="26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7" y="28"/>
                    <a:pt x="25" y="31"/>
                    <a:pt x="25" y="34"/>
                  </a:cubicBezTo>
                  <a:cubicBezTo>
                    <a:pt x="25" y="34"/>
                    <a:pt x="25" y="35"/>
                    <a:pt x="25" y="35"/>
                  </a:cubicBezTo>
                  <a:cubicBezTo>
                    <a:pt x="25" y="35"/>
                    <a:pt x="25" y="36"/>
                    <a:pt x="25" y="36"/>
                  </a:cubicBezTo>
                  <a:cubicBezTo>
                    <a:pt x="26" y="36"/>
                    <a:pt x="27" y="36"/>
                    <a:pt x="27" y="37"/>
                  </a:cubicBezTo>
                  <a:cubicBezTo>
                    <a:pt x="27" y="37"/>
                    <a:pt x="27" y="37"/>
                    <a:pt x="27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8" y="37"/>
                    <a:pt x="29" y="37"/>
                    <a:pt x="30" y="39"/>
                  </a:cubicBezTo>
                  <a:cubicBezTo>
                    <a:pt x="30" y="39"/>
                    <a:pt x="30" y="39"/>
                    <a:pt x="30" y="40"/>
                  </a:cubicBezTo>
                  <a:cubicBezTo>
                    <a:pt x="30" y="40"/>
                    <a:pt x="31" y="41"/>
                    <a:pt x="31" y="41"/>
                  </a:cubicBezTo>
                  <a:cubicBezTo>
                    <a:pt x="31" y="40"/>
                    <a:pt x="31" y="40"/>
                    <a:pt x="31" y="39"/>
                  </a:cubicBezTo>
                  <a:cubicBezTo>
                    <a:pt x="32" y="39"/>
                    <a:pt x="32" y="39"/>
                    <a:pt x="33" y="39"/>
                  </a:cubicBezTo>
                  <a:cubicBezTo>
                    <a:pt x="33" y="38"/>
                    <a:pt x="34" y="39"/>
                    <a:pt x="34" y="39"/>
                  </a:cubicBezTo>
                  <a:cubicBezTo>
                    <a:pt x="34" y="39"/>
                    <a:pt x="34" y="38"/>
                    <a:pt x="34" y="38"/>
                  </a:cubicBezTo>
                  <a:cubicBezTo>
                    <a:pt x="35" y="37"/>
                    <a:pt x="35" y="36"/>
                    <a:pt x="36" y="37"/>
                  </a:cubicBezTo>
                  <a:cubicBezTo>
                    <a:pt x="37" y="37"/>
                    <a:pt x="37" y="37"/>
                    <a:pt x="37" y="37"/>
                  </a:cubicBezTo>
                  <a:close/>
                  <a:moveTo>
                    <a:pt x="30" y="207"/>
                  </a:moveTo>
                  <a:cubicBezTo>
                    <a:pt x="30" y="207"/>
                    <a:pt x="30" y="207"/>
                    <a:pt x="30" y="208"/>
                  </a:cubicBezTo>
                  <a:cubicBezTo>
                    <a:pt x="30" y="210"/>
                    <a:pt x="29" y="213"/>
                    <a:pt x="29" y="216"/>
                  </a:cubicBezTo>
                  <a:cubicBezTo>
                    <a:pt x="29" y="221"/>
                    <a:pt x="29" y="226"/>
                    <a:pt x="29" y="230"/>
                  </a:cubicBezTo>
                  <a:cubicBezTo>
                    <a:pt x="29" y="231"/>
                    <a:pt x="29" y="231"/>
                    <a:pt x="29" y="231"/>
                  </a:cubicBezTo>
                  <a:cubicBezTo>
                    <a:pt x="30" y="234"/>
                    <a:pt x="32" y="237"/>
                    <a:pt x="33" y="239"/>
                  </a:cubicBezTo>
                  <a:cubicBezTo>
                    <a:pt x="33" y="239"/>
                    <a:pt x="33" y="239"/>
                    <a:pt x="33" y="239"/>
                  </a:cubicBezTo>
                  <a:cubicBezTo>
                    <a:pt x="34" y="239"/>
                    <a:pt x="34" y="239"/>
                    <a:pt x="34" y="239"/>
                  </a:cubicBezTo>
                  <a:cubicBezTo>
                    <a:pt x="34" y="237"/>
                    <a:pt x="34" y="235"/>
                    <a:pt x="34" y="233"/>
                  </a:cubicBezTo>
                  <a:cubicBezTo>
                    <a:pt x="34" y="233"/>
                    <a:pt x="33" y="233"/>
                    <a:pt x="33" y="232"/>
                  </a:cubicBezTo>
                  <a:cubicBezTo>
                    <a:pt x="33" y="232"/>
                    <a:pt x="32" y="231"/>
                    <a:pt x="32" y="230"/>
                  </a:cubicBezTo>
                  <a:cubicBezTo>
                    <a:pt x="31" y="229"/>
                    <a:pt x="31" y="229"/>
                    <a:pt x="30" y="228"/>
                  </a:cubicBezTo>
                  <a:cubicBezTo>
                    <a:pt x="30" y="227"/>
                    <a:pt x="30" y="227"/>
                    <a:pt x="30" y="227"/>
                  </a:cubicBezTo>
                  <a:cubicBezTo>
                    <a:pt x="30" y="226"/>
                    <a:pt x="31" y="226"/>
                    <a:pt x="31" y="227"/>
                  </a:cubicBezTo>
                  <a:cubicBezTo>
                    <a:pt x="32" y="227"/>
                    <a:pt x="32" y="228"/>
                    <a:pt x="32" y="228"/>
                  </a:cubicBezTo>
                  <a:cubicBezTo>
                    <a:pt x="33" y="229"/>
                    <a:pt x="33" y="229"/>
                    <a:pt x="33" y="229"/>
                  </a:cubicBezTo>
                  <a:cubicBezTo>
                    <a:pt x="33" y="229"/>
                    <a:pt x="34" y="229"/>
                    <a:pt x="34" y="229"/>
                  </a:cubicBezTo>
                  <a:cubicBezTo>
                    <a:pt x="34" y="229"/>
                    <a:pt x="34" y="229"/>
                    <a:pt x="34" y="228"/>
                  </a:cubicBezTo>
                  <a:cubicBezTo>
                    <a:pt x="34" y="224"/>
                    <a:pt x="34" y="219"/>
                    <a:pt x="34" y="215"/>
                  </a:cubicBezTo>
                  <a:cubicBezTo>
                    <a:pt x="34" y="213"/>
                    <a:pt x="34" y="210"/>
                    <a:pt x="34" y="208"/>
                  </a:cubicBezTo>
                  <a:cubicBezTo>
                    <a:pt x="34" y="208"/>
                    <a:pt x="34" y="207"/>
                    <a:pt x="33" y="207"/>
                  </a:cubicBezTo>
                  <a:cubicBezTo>
                    <a:pt x="33" y="207"/>
                    <a:pt x="32" y="206"/>
                    <a:pt x="32" y="206"/>
                  </a:cubicBezTo>
                  <a:cubicBezTo>
                    <a:pt x="31" y="206"/>
                    <a:pt x="31" y="206"/>
                    <a:pt x="30" y="207"/>
                  </a:cubicBezTo>
                  <a:close/>
                  <a:moveTo>
                    <a:pt x="95" y="197"/>
                  </a:moveTo>
                  <a:cubicBezTo>
                    <a:pt x="94" y="197"/>
                    <a:pt x="94" y="197"/>
                    <a:pt x="93" y="197"/>
                  </a:cubicBezTo>
                  <a:cubicBezTo>
                    <a:pt x="92" y="197"/>
                    <a:pt x="91" y="197"/>
                    <a:pt x="90" y="197"/>
                  </a:cubicBezTo>
                  <a:cubicBezTo>
                    <a:pt x="89" y="197"/>
                    <a:pt x="89" y="198"/>
                    <a:pt x="88" y="198"/>
                  </a:cubicBezTo>
                  <a:cubicBezTo>
                    <a:pt x="87" y="198"/>
                    <a:pt x="86" y="198"/>
                    <a:pt x="85" y="198"/>
                  </a:cubicBezTo>
                  <a:cubicBezTo>
                    <a:pt x="85" y="198"/>
                    <a:pt x="86" y="198"/>
                    <a:pt x="86" y="199"/>
                  </a:cubicBezTo>
                  <a:cubicBezTo>
                    <a:pt x="86" y="200"/>
                    <a:pt x="86" y="200"/>
                    <a:pt x="86" y="201"/>
                  </a:cubicBezTo>
                  <a:cubicBezTo>
                    <a:pt x="85" y="203"/>
                    <a:pt x="85" y="205"/>
                    <a:pt x="84" y="207"/>
                  </a:cubicBezTo>
                  <a:cubicBezTo>
                    <a:pt x="83" y="209"/>
                    <a:pt x="83" y="211"/>
                    <a:pt x="82" y="213"/>
                  </a:cubicBezTo>
                  <a:cubicBezTo>
                    <a:pt x="82" y="213"/>
                    <a:pt x="82" y="213"/>
                    <a:pt x="82" y="213"/>
                  </a:cubicBezTo>
                  <a:cubicBezTo>
                    <a:pt x="82" y="213"/>
                    <a:pt x="82" y="213"/>
                    <a:pt x="83" y="212"/>
                  </a:cubicBezTo>
                  <a:cubicBezTo>
                    <a:pt x="85" y="209"/>
                    <a:pt x="87" y="205"/>
                    <a:pt x="90" y="202"/>
                  </a:cubicBezTo>
                  <a:cubicBezTo>
                    <a:pt x="90" y="201"/>
                    <a:pt x="90" y="201"/>
                    <a:pt x="90" y="201"/>
                  </a:cubicBezTo>
                  <a:cubicBezTo>
                    <a:pt x="91" y="200"/>
                    <a:pt x="92" y="201"/>
                    <a:pt x="92" y="201"/>
                  </a:cubicBezTo>
                  <a:cubicBezTo>
                    <a:pt x="92" y="202"/>
                    <a:pt x="92" y="202"/>
                    <a:pt x="92" y="202"/>
                  </a:cubicBezTo>
                  <a:cubicBezTo>
                    <a:pt x="92" y="203"/>
                    <a:pt x="92" y="204"/>
                    <a:pt x="91" y="206"/>
                  </a:cubicBezTo>
                  <a:cubicBezTo>
                    <a:pt x="89" y="211"/>
                    <a:pt x="88" y="215"/>
                    <a:pt x="86" y="220"/>
                  </a:cubicBezTo>
                  <a:cubicBezTo>
                    <a:pt x="86" y="221"/>
                    <a:pt x="86" y="221"/>
                    <a:pt x="86" y="221"/>
                  </a:cubicBezTo>
                  <a:cubicBezTo>
                    <a:pt x="87" y="221"/>
                    <a:pt x="88" y="220"/>
                    <a:pt x="89" y="220"/>
                  </a:cubicBezTo>
                  <a:cubicBezTo>
                    <a:pt x="89" y="220"/>
                    <a:pt x="90" y="219"/>
                    <a:pt x="90" y="219"/>
                  </a:cubicBezTo>
                  <a:cubicBezTo>
                    <a:pt x="91" y="218"/>
                    <a:pt x="93" y="217"/>
                    <a:pt x="94" y="216"/>
                  </a:cubicBezTo>
                  <a:cubicBezTo>
                    <a:pt x="94" y="216"/>
                    <a:pt x="95" y="216"/>
                    <a:pt x="95" y="216"/>
                  </a:cubicBezTo>
                  <a:cubicBezTo>
                    <a:pt x="94" y="215"/>
                    <a:pt x="94" y="215"/>
                    <a:pt x="94" y="215"/>
                  </a:cubicBezTo>
                  <a:cubicBezTo>
                    <a:pt x="93" y="215"/>
                    <a:pt x="92" y="215"/>
                    <a:pt x="91" y="214"/>
                  </a:cubicBezTo>
                  <a:cubicBezTo>
                    <a:pt x="91" y="214"/>
                    <a:pt x="90" y="213"/>
                    <a:pt x="90" y="212"/>
                  </a:cubicBezTo>
                  <a:cubicBezTo>
                    <a:pt x="90" y="212"/>
                    <a:pt x="90" y="212"/>
                    <a:pt x="90" y="212"/>
                  </a:cubicBezTo>
                  <a:cubicBezTo>
                    <a:pt x="90" y="211"/>
                    <a:pt x="90" y="210"/>
                    <a:pt x="90" y="210"/>
                  </a:cubicBezTo>
                  <a:cubicBezTo>
                    <a:pt x="91" y="210"/>
                    <a:pt x="91" y="210"/>
                    <a:pt x="91" y="209"/>
                  </a:cubicBezTo>
                  <a:cubicBezTo>
                    <a:pt x="92" y="209"/>
                    <a:pt x="94" y="208"/>
                    <a:pt x="95" y="208"/>
                  </a:cubicBezTo>
                  <a:cubicBezTo>
                    <a:pt x="96" y="208"/>
                    <a:pt x="96" y="207"/>
                    <a:pt x="96" y="207"/>
                  </a:cubicBezTo>
                  <a:cubicBezTo>
                    <a:pt x="96" y="207"/>
                    <a:pt x="96" y="206"/>
                    <a:pt x="95" y="206"/>
                  </a:cubicBezTo>
                  <a:cubicBezTo>
                    <a:pt x="95" y="206"/>
                    <a:pt x="94" y="205"/>
                    <a:pt x="94" y="204"/>
                  </a:cubicBezTo>
                  <a:cubicBezTo>
                    <a:pt x="94" y="203"/>
                    <a:pt x="94" y="203"/>
                    <a:pt x="93" y="202"/>
                  </a:cubicBezTo>
                  <a:cubicBezTo>
                    <a:pt x="93" y="202"/>
                    <a:pt x="93" y="201"/>
                    <a:pt x="93" y="200"/>
                  </a:cubicBezTo>
                  <a:cubicBezTo>
                    <a:pt x="94" y="200"/>
                    <a:pt x="94" y="199"/>
                    <a:pt x="94" y="199"/>
                  </a:cubicBezTo>
                  <a:cubicBezTo>
                    <a:pt x="94" y="198"/>
                    <a:pt x="95" y="198"/>
                    <a:pt x="95" y="197"/>
                  </a:cubicBezTo>
                  <a:close/>
                  <a:moveTo>
                    <a:pt x="113" y="64"/>
                  </a:moveTo>
                  <a:cubicBezTo>
                    <a:pt x="116" y="65"/>
                    <a:pt x="145" y="74"/>
                    <a:pt x="146" y="74"/>
                  </a:cubicBezTo>
                  <a:cubicBezTo>
                    <a:pt x="146" y="74"/>
                    <a:pt x="146" y="74"/>
                    <a:pt x="146" y="74"/>
                  </a:cubicBezTo>
                  <a:cubicBezTo>
                    <a:pt x="146" y="73"/>
                    <a:pt x="146" y="72"/>
                    <a:pt x="147" y="71"/>
                  </a:cubicBezTo>
                  <a:cubicBezTo>
                    <a:pt x="147" y="71"/>
                    <a:pt x="148" y="71"/>
                    <a:pt x="148" y="71"/>
                  </a:cubicBezTo>
                  <a:cubicBezTo>
                    <a:pt x="148" y="71"/>
                    <a:pt x="149" y="71"/>
                    <a:pt x="149" y="72"/>
                  </a:cubicBezTo>
                  <a:cubicBezTo>
                    <a:pt x="149" y="72"/>
                    <a:pt x="149" y="71"/>
                    <a:pt x="149" y="71"/>
                  </a:cubicBezTo>
                  <a:cubicBezTo>
                    <a:pt x="149" y="71"/>
                    <a:pt x="149" y="71"/>
                    <a:pt x="148" y="71"/>
                  </a:cubicBezTo>
                  <a:cubicBezTo>
                    <a:pt x="142" y="69"/>
                    <a:pt x="135" y="67"/>
                    <a:pt x="128" y="66"/>
                  </a:cubicBezTo>
                  <a:cubicBezTo>
                    <a:pt x="123" y="64"/>
                    <a:pt x="118" y="63"/>
                    <a:pt x="113" y="62"/>
                  </a:cubicBezTo>
                  <a:cubicBezTo>
                    <a:pt x="113" y="62"/>
                    <a:pt x="113" y="62"/>
                    <a:pt x="113" y="62"/>
                  </a:cubicBezTo>
                  <a:cubicBezTo>
                    <a:pt x="113" y="63"/>
                    <a:pt x="113" y="63"/>
                    <a:pt x="113" y="64"/>
                  </a:cubicBezTo>
                  <a:close/>
                  <a:moveTo>
                    <a:pt x="5" y="125"/>
                  </a:moveTo>
                  <a:cubicBezTo>
                    <a:pt x="6" y="125"/>
                    <a:pt x="6" y="124"/>
                    <a:pt x="6" y="124"/>
                  </a:cubicBezTo>
                  <a:cubicBezTo>
                    <a:pt x="6" y="122"/>
                    <a:pt x="7" y="120"/>
                    <a:pt x="7" y="119"/>
                  </a:cubicBezTo>
                  <a:cubicBezTo>
                    <a:pt x="8" y="115"/>
                    <a:pt x="8" y="111"/>
                    <a:pt x="9" y="108"/>
                  </a:cubicBezTo>
                  <a:cubicBezTo>
                    <a:pt x="10" y="103"/>
                    <a:pt x="11" y="99"/>
                    <a:pt x="12" y="95"/>
                  </a:cubicBezTo>
                  <a:cubicBezTo>
                    <a:pt x="14" y="90"/>
                    <a:pt x="15" y="86"/>
                    <a:pt x="17" y="81"/>
                  </a:cubicBezTo>
                  <a:cubicBezTo>
                    <a:pt x="20" y="72"/>
                    <a:pt x="22" y="62"/>
                    <a:pt x="25" y="52"/>
                  </a:cubicBezTo>
                  <a:cubicBezTo>
                    <a:pt x="25" y="50"/>
                    <a:pt x="25" y="48"/>
                    <a:pt x="26" y="46"/>
                  </a:cubicBezTo>
                  <a:cubicBezTo>
                    <a:pt x="26" y="46"/>
                    <a:pt x="25" y="46"/>
                    <a:pt x="25" y="47"/>
                  </a:cubicBezTo>
                  <a:cubicBezTo>
                    <a:pt x="25" y="48"/>
                    <a:pt x="25" y="48"/>
                    <a:pt x="25" y="49"/>
                  </a:cubicBezTo>
                  <a:cubicBezTo>
                    <a:pt x="24" y="51"/>
                    <a:pt x="24" y="53"/>
                    <a:pt x="23" y="55"/>
                  </a:cubicBezTo>
                  <a:cubicBezTo>
                    <a:pt x="22" y="59"/>
                    <a:pt x="21" y="63"/>
                    <a:pt x="19" y="67"/>
                  </a:cubicBezTo>
                  <a:cubicBezTo>
                    <a:pt x="18" y="71"/>
                    <a:pt x="17" y="75"/>
                    <a:pt x="16" y="79"/>
                  </a:cubicBezTo>
                  <a:cubicBezTo>
                    <a:pt x="14" y="85"/>
                    <a:pt x="12" y="91"/>
                    <a:pt x="11" y="97"/>
                  </a:cubicBezTo>
                  <a:cubicBezTo>
                    <a:pt x="10" y="101"/>
                    <a:pt x="9" y="105"/>
                    <a:pt x="8" y="109"/>
                  </a:cubicBezTo>
                  <a:cubicBezTo>
                    <a:pt x="7" y="112"/>
                    <a:pt x="6" y="115"/>
                    <a:pt x="5" y="119"/>
                  </a:cubicBezTo>
                  <a:cubicBezTo>
                    <a:pt x="5" y="121"/>
                    <a:pt x="5" y="123"/>
                    <a:pt x="5" y="125"/>
                  </a:cubicBezTo>
                  <a:close/>
                  <a:moveTo>
                    <a:pt x="160" y="223"/>
                  </a:moveTo>
                  <a:cubicBezTo>
                    <a:pt x="160" y="223"/>
                    <a:pt x="160" y="223"/>
                    <a:pt x="159" y="224"/>
                  </a:cubicBezTo>
                  <a:cubicBezTo>
                    <a:pt x="159" y="224"/>
                    <a:pt x="158" y="225"/>
                    <a:pt x="157" y="225"/>
                  </a:cubicBezTo>
                  <a:cubicBezTo>
                    <a:pt x="154" y="228"/>
                    <a:pt x="152" y="230"/>
                    <a:pt x="149" y="233"/>
                  </a:cubicBezTo>
                  <a:cubicBezTo>
                    <a:pt x="149" y="233"/>
                    <a:pt x="149" y="234"/>
                    <a:pt x="149" y="234"/>
                  </a:cubicBezTo>
                  <a:cubicBezTo>
                    <a:pt x="149" y="234"/>
                    <a:pt x="148" y="235"/>
                    <a:pt x="148" y="235"/>
                  </a:cubicBezTo>
                  <a:cubicBezTo>
                    <a:pt x="149" y="236"/>
                    <a:pt x="148" y="238"/>
                    <a:pt x="148" y="239"/>
                  </a:cubicBezTo>
                  <a:cubicBezTo>
                    <a:pt x="149" y="240"/>
                    <a:pt x="150" y="240"/>
                    <a:pt x="150" y="240"/>
                  </a:cubicBezTo>
                  <a:cubicBezTo>
                    <a:pt x="151" y="240"/>
                    <a:pt x="151" y="240"/>
                    <a:pt x="151" y="240"/>
                  </a:cubicBezTo>
                  <a:cubicBezTo>
                    <a:pt x="152" y="239"/>
                    <a:pt x="153" y="238"/>
                    <a:pt x="155" y="237"/>
                  </a:cubicBezTo>
                  <a:cubicBezTo>
                    <a:pt x="155" y="237"/>
                    <a:pt x="155" y="237"/>
                    <a:pt x="155" y="236"/>
                  </a:cubicBezTo>
                  <a:cubicBezTo>
                    <a:pt x="157" y="234"/>
                    <a:pt x="158" y="231"/>
                    <a:pt x="159" y="229"/>
                  </a:cubicBezTo>
                  <a:cubicBezTo>
                    <a:pt x="159" y="228"/>
                    <a:pt x="160" y="226"/>
                    <a:pt x="160" y="225"/>
                  </a:cubicBezTo>
                  <a:cubicBezTo>
                    <a:pt x="160" y="224"/>
                    <a:pt x="161" y="224"/>
                    <a:pt x="160" y="223"/>
                  </a:cubicBezTo>
                  <a:close/>
                  <a:moveTo>
                    <a:pt x="70" y="122"/>
                  </a:moveTo>
                  <a:cubicBezTo>
                    <a:pt x="71" y="121"/>
                    <a:pt x="70" y="121"/>
                    <a:pt x="70" y="121"/>
                  </a:cubicBezTo>
                  <a:cubicBezTo>
                    <a:pt x="69" y="119"/>
                    <a:pt x="68" y="116"/>
                    <a:pt x="67" y="114"/>
                  </a:cubicBezTo>
                  <a:cubicBezTo>
                    <a:pt x="66" y="112"/>
                    <a:pt x="64" y="110"/>
                    <a:pt x="63" y="107"/>
                  </a:cubicBezTo>
                  <a:cubicBezTo>
                    <a:pt x="60" y="104"/>
                    <a:pt x="58" y="100"/>
                    <a:pt x="55" y="97"/>
                  </a:cubicBezTo>
                  <a:cubicBezTo>
                    <a:pt x="53" y="93"/>
                    <a:pt x="51" y="90"/>
                    <a:pt x="49" y="86"/>
                  </a:cubicBezTo>
                  <a:cubicBezTo>
                    <a:pt x="48" y="85"/>
                    <a:pt x="48" y="84"/>
                    <a:pt x="47" y="84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83"/>
                    <a:pt x="47" y="83"/>
                    <a:pt x="47" y="84"/>
                  </a:cubicBezTo>
                  <a:cubicBezTo>
                    <a:pt x="47" y="85"/>
                    <a:pt x="48" y="85"/>
                    <a:pt x="48" y="86"/>
                  </a:cubicBezTo>
                  <a:cubicBezTo>
                    <a:pt x="49" y="90"/>
                    <a:pt x="51" y="93"/>
                    <a:pt x="53" y="97"/>
                  </a:cubicBezTo>
                  <a:cubicBezTo>
                    <a:pt x="56" y="102"/>
                    <a:pt x="59" y="108"/>
                    <a:pt x="62" y="113"/>
                  </a:cubicBezTo>
                  <a:cubicBezTo>
                    <a:pt x="63" y="115"/>
                    <a:pt x="64" y="116"/>
                    <a:pt x="65" y="117"/>
                  </a:cubicBezTo>
                  <a:cubicBezTo>
                    <a:pt x="66" y="118"/>
                    <a:pt x="66" y="118"/>
                    <a:pt x="67" y="118"/>
                  </a:cubicBezTo>
                  <a:cubicBezTo>
                    <a:pt x="67" y="118"/>
                    <a:pt x="68" y="119"/>
                    <a:pt x="68" y="119"/>
                  </a:cubicBezTo>
                  <a:cubicBezTo>
                    <a:pt x="68" y="119"/>
                    <a:pt x="69" y="120"/>
                    <a:pt x="69" y="120"/>
                  </a:cubicBezTo>
                  <a:cubicBezTo>
                    <a:pt x="69" y="121"/>
                    <a:pt x="70" y="121"/>
                    <a:pt x="70" y="122"/>
                  </a:cubicBezTo>
                  <a:close/>
                  <a:moveTo>
                    <a:pt x="104" y="236"/>
                  </a:moveTo>
                  <a:cubicBezTo>
                    <a:pt x="100" y="236"/>
                    <a:pt x="97" y="236"/>
                    <a:pt x="94" y="236"/>
                  </a:cubicBezTo>
                  <a:cubicBezTo>
                    <a:pt x="94" y="237"/>
                    <a:pt x="94" y="238"/>
                    <a:pt x="94" y="240"/>
                  </a:cubicBezTo>
                  <a:cubicBezTo>
                    <a:pt x="94" y="240"/>
                    <a:pt x="94" y="241"/>
                    <a:pt x="95" y="241"/>
                  </a:cubicBezTo>
                  <a:cubicBezTo>
                    <a:pt x="96" y="243"/>
                    <a:pt x="97" y="244"/>
                    <a:pt x="99" y="246"/>
                  </a:cubicBezTo>
                  <a:cubicBezTo>
                    <a:pt x="100" y="246"/>
                    <a:pt x="100" y="247"/>
                    <a:pt x="101" y="248"/>
                  </a:cubicBezTo>
                  <a:cubicBezTo>
                    <a:pt x="101" y="248"/>
                    <a:pt x="101" y="248"/>
                    <a:pt x="102" y="248"/>
                  </a:cubicBezTo>
                  <a:cubicBezTo>
                    <a:pt x="102" y="247"/>
                    <a:pt x="102" y="247"/>
                    <a:pt x="102" y="246"/>
                  </a:cubicBezTo>
                  <a:cubicBezTo>
                    <a:pt x="102" y="246"/>
                    <a:pt x="102" y="246"/>
                    <a:pt x="102" y="246"/>
                  </a:cubicBezTo>
                  <a:cubicBezTo>
                    <a:pt x="101" y="246"/>
                    <a:pt x="101" y="246"/>
                    <a:pt x="101" y="245"/>
                  </a:cubicBezTo>
                  <a:cubicBezTo>
                    <a:pt x="102" y="243"/>
                    <a:pt x="102" y="242"/>
                    <a:pt x="103" y="240"/>
                  </a:cubicBezTo>
                  <a:cubicBezTo>
                    <a:pt x="103" y="239"/>
                    <a:pt x="104" y="237"/>
                    <a:pt x="104" y="236"/>
                  </a:cubicBezTo>
                  <a:close/>
                  <a:moveTo>
                    <a:pt x="104" y="248"/>
                  </a:moveTo>
                  <a:cubicBezTo>
                    <a:pt x="105" y="249"/>
                    <a:pt x="125" y="248"/>
                    <a:pt x="126" y="248"/>
                  </a:cubicBezTo>
                  <a:cubicBezTo>
                    <a:pt x="125" y="247"/>
                    <a:pt x="123" y="245"/>
                    <a:pt x="122" y="244"/>
                  </a:cubicBezTo>
                  <a:cubicBezTo>
                    <a:pt x="121" y="245"/>
                    <a:pt x="121" y="245"/>
                    <a:pt x="121" y="245"/>
                  </a:cubicBezTo>
                  <a:cubicBezTo>
                    <a:pt x="121" y="246"/>
                    <a:pt x="120" y="246"/>
                    <a:pt x="120" y="246"/>
                  </a:cubicBezTo>
                  <a:cubicBezTo>
                    <a:pt x="120" y="245"/>
                    <a:pt x="119" y="245"/>
                    <a:pt x="120" y="245"/>
                  </a:cubicBezTo>
                  <a:cubicBezTo>
                    <a:pt x="120" y="244"/>
                    <a:pt x="120" y="244"/>
                    <a:pt x="120" y="244"/>
                  </a:cubicBezTo>
                  <a:cubicBezTo>
                    <a:pt x="120" y="244"/>
                    <a:pt x="120" y="243"/>
                    <a:pt x="120" y="243"/>
                  </a:cubicBezTo>
                  <a:cubicBezTo>
                    <a:pt x="120" y="243"/>
                    <a:pt x="120" y="243"/>
                    <a:pt x="120" y="243"/>
                  </a:cubicBezTo>
                  <a:cubicBezTo>
                    <a:pt x="119" y="242"/>
                    <a:pt x="119" y="241"/>
                    <a:pt x="118" y="241"/>
                  </a:cubicBezTo>
                  <a:cubicBezTo>
                    <a:pt x="118" y="242"/>
                    <a:pt x="118" y="242"/>
                    <a:pt x="117" y="242"/>
                  </a:cubicBezTo>
                  <a:cubicBezTo>
                    <a:pt x="117" y="243"/>
                    <a:pt x="117" y="244"/>
                    <a:pt x="117" y="244"/>
                  </a:cubicBezTo>
                  <a:cubicBezTo>
                    <a:pt x="117" y="245"/>
                    <a:pt x="116" y="246"/>
                    <a:pt x="116" y="247"/>
                  </a:cubicBezTo>
                  <a:cubicBezTo>
                    <a:pt x="115" y="248"/>
                    <a:pt x="115" y="248"/>
                    <a:pt x="113" y="248"/>
                  </a:cubicBezTo>
                  <a:cubicBezTo>
                    <a:pt x="113" y="247"/>
                    <a:pt x="112" y="247"/>
                    <a:pt x="112" y="247"/>
                  </a:cubicBezTo>
                  <a:cubicBezTo>
                    <a:pt x="111" y="246"/>
                    <a:pt x="111" y="246"/>
                    <a:pt x="111" y="246"/>
                  </a:cubicBezTo>
                  <a:cubicBezTo>
                    <a:pt x="110" y="246"/>
                    <a:pt x="110" y="246"/>
                    <a:pt x="110" y="245"/>
                  </a:cubicBezTo>
                  <a:cubicBezTo>
                    <a:pt x="110" y="245"/>
                    <a:pt x="110" y="245"/>
                    <a:pt x="109" y="245"/>
                  </a:cubicBezTo>
                  <a:cubicBezTo>
                    <a:pt x="109" y="244"/>
                    <a:pt x="108" y="243"/>
                    <a:pt x="107" y="242"/>
                  </a:cubicBezTo>
                  <a:cubicBezTo>
                    <a:pt x="107" y="242"/>
                    <a:pt x="106" y="242"/>
                    <a:pt x="106" y="241"/>
                  </a:cubicBezTo>
                  <a:cubicBezTo>
                    <a:pt x="105" y="242"/>
                    <a:pt x="104" y="243"/>
                    <a:pt x="104" y="245"/>
                  </a:cubicBezTo>
                  <a:cubicBezTo>
                    <a:pt x="104" y="245"/>
                    <a:pt x="104" y="245"/>
                    <a:pt x="104" y="245"/>
                  </a:cubicBezTo>
                  <a:cubicBezTo>
                    <a:pt x="104" y="246"/>
                    <a:pt x="104" y="247"/>
                    <a:pt x="104" y="248"/>
                  </a:cubicBezTo>
                  <a:close/>
                  <a:moveTo>
                    <a:pt x="145" y="199"/>
                  </a:moveTo>
                  <a:cubicBezTo>
                    <a:pt x="145" y="199"/>
                    <a:pt x="145" y="199"/>
                    <a:pt x="145" y="199"/>
                  </a:cubicBezTo>
                  <a:cubicBezTo>
                    <a:pt x="145" y="199"/>
                    <a:pt x="144" y="200"/>
                    <a:pt x="144" y="200"/>
                  </a:cubicBezTo>
                  <a:cubicBezTo>
                    <a:pt x="141" y="203"/>
                    <a:pt x="139" y="206"/>
                    <a:pt x="137" y="210"/>
                  </a:cubicBezTo>
                  <a:cubicBezTo>
                    <a:pt x="137" y="210"/>
                    <a:pt x="137" y="210"/>
                    <a:pt x="137" y="210"/>
                  </a:cubicBezTo>
                  <a:cubicBezTo>
                    <a:pt x="137" y="211"/>
                    <a:pt x="137" y="212"/>
                    <a:pt x="137" y="212"/>
                  </a:cubicBezTo>
                  <a:cubicBezTo>
                    <a:pt x="137" y="213"/>
                    <a:pt x="137" y="213"/>
                    <a:pt x="137" y="213"/>
                  </a:cubicBezTo>
                  <a:cubicBezTo>
                    <a:pt x="136" y="214"/>
                    <a:pt x="136" y="214"/>
                    <a:pt x="135" y="214"/>
                  </a:cubicBezTo>
                  <a:cubicBezTo>
                    <a:pt x="134" y="215"/>
                    <a:pt x="134" y="215"/>
                    <a:pt x="133" y="216"/>
                  </a:cubicBezTo>
                  <a:cubicBezTo>
                    <a:pt x="132" y="216"/>
                    <a:pt x="132" y="216"/>
                    <a:pt x="132" y="216"/>
                  </a:cubicBezTo>
                  <a:cubicBezTo>
                    <a:pt x="132" y="217"/>
                    <a:pt x="131" y="218"/>
                    <a:pt x="131" y="218"/>
                  </a:cubicBezTo>
                  <a:cubicBezTo>
                    <a:pt x="131" y="218"/>
                    <a:pt x="131" y="218"/>
                    <a:pt x="132" y="218"/>
                  </a:cubicBezTo>
                  <a:cubicBezTo>
                    <a:pt x="132" y="219"/>
                    <a:pt x="133" y="219"/>
                    <a:pt x="133" y="219"/>
                  </a:cubicBezTo>
                  <a:cubicBezTo>
                    <a:pt x="134" y="219"/>
                    <a:pt x="134" y="219"/>
                    <a:pt x="134" y="219"/>
                  </a:cubicBezTo>
                  <a:cubicBezTo>
                    <a:pt x="135" y="219"/>
                    <a:pt x="135" y="219"/>
                    <a:pt x="136" y="219"/>
                  </a:cubicBezTo>
                  <a:cubicBezTo>
                    <a:pt x="137" y="217"/>
                    <a:pt x="138" y="214"/>
                    <a:pt x="140" y="212"/>
                  </a:cubicBezTo>
                  <a:cubicBezTo>
                    <a:pt x="142" y="209"/>
                    <a:pt x="144" y="205"/>
                    <a:pt x="145" y="201"/>
                  </a:cubicBezTo>
                  <a:cubicBezTo>
                    <a:pt x="145" y="200"/>
                    <a:pt x="145" y="200"/>
                    <a:pt x="145" y="199"/>
                  </a:cubicBezTo>
                  <a:close/>
                  <a:moveTo>
                    <a:pt x="150" y="193"/>
                  </a:moveTo>
                  <a:cubicBezTo>
                    <a:pt x="150" y="193"/>
                    <a:pt x="149" y="193"/>
                    <a:pt x="149" y="193"/>
                  </a:cubicBezTo>
                  <a:cubicBezTo>
                    <a:pt x="147" y="194"/>
                    <a:pt x="145" y="194"/>
                    <a:pt x="143" y="195"/>
                  </a:cubicBezTo>
                  <a:cubicBezTo>
                    <a:pt x="140" y="195"/>
                    <a:pt x="137" y="196"/>
                    <a:pt x="134" y="196"/>
                  </a:cubicBezTo>
                  <a:cubicBezTo>
                    <a:pt x="134" y="196"/>
                    <a:pt x="133" y="196"/>
                    <a:pt x="132" y="196"/>
                  </a:cubicBezTo>
                  <a:cubicBezTo>
                    <a:pt x="132" y="196"/>
                    <a:pt x="131" y="196"/>
                    <a:pt x="130" y="196"/>
                  </a:cubicBezTo>
                  <a:cubicBezTo>
                    <a:pt x="130" y="196"/>
                    <a:pt x="130" y="196"/>
                    <a:pt x="130" y="196"/>
                  </a:cubicBezTo>
                  <a:cubicBezTo>
                    <a:pt x="131" y="197"/>
                    <a:pt x="132" y="197"/>
                    <a:pt x="133" y="198"/>
                  </a:cubicBezTo>
                  <a:cubicBezTo>
                    <a:pt x="134" y="199"/>
                    <a:pt x="135" y="200"/>
                    <a:pt x="136" y="200"/>
                  </a:cubicBezTo>
                  <a:cubicBezTo>
                    <a:pt x="136" y="200"/>
                    <a:pt x="136" y="200"/>
                    <a:pt x="136" y="200"/>
                  </a:cubicBezTo>
                  <a:cubicBezTo>
                    <a:pt x="136" y="199"/>
                    <a:pt x="137" y="199"/>
                    <a:pt x="137" y="198"/>
                  </a:cubicBezTo>
                  <a:cubicBezTo>
                    <a:pt x="137" y="197"/>
                    <a:pt x="137" y="197"/>
                    <a:pt x="138" y="196"/>
                  </a:cubicBezTo>
                  <a:cubicBezTo>
                    <a:pt x="139" y="196"/>
                    <a:pt x="139" y="196"/>
                    <a:pt x="140" y="197"/>
                  </a:cubicBezTo>
                  <a:cubicBezTo>
                    <a:pt x="140" y="198"/>
                    <a:pt x="140" y="198"/>
                    <a:pt x="140" y="199"/>
                  </a:cubicBezTo>
                  <a:cubicBezTo>
                    <a:pt x="139" y="199"/>
                    <a:pt x="139" y="200"/>
                    <a:pt x="139" y="200"/>
                  </a:cubicBezTo>
                  <a:cubicBezTo>
                    <a:pt x="138" y="202"/>
                    <a:pt x="138" y="204"/>
                    <a:pt x="137" y="205"/>
                  </a:cubicBezTo>
                  <a:cubicBezTo>
                    <a:pt x="137" y="206"/>
                    <a:pt x="137" y="207"/>
                    <a:pt x="136" y="208"/>
                  </a:cubicBezTo>
                  <a:cubicBezTo>
                    <a:pt x="137" y="208"/>
                    <a:pt x="137" y="208"/>
                    <a:pt x="137" y="207"/>
                  </a:cubicBezTo>
                  <a:cubicBezTo>
                    <a:pt x="137" y="207"/>
                    <a:pt x="138" y="206"/>
                    <a:pt x="138" y="205"/>
                  </a:cubicBezTo>
                  <a:cubicBezTo>
                    <a:pt x="139" y="203"/>
                    <a:pt x="140" y="202"/>
                    <a:pt x="141" y="201"/>
                  </a:cubicBezTo>
                  <a:cubicBezTo>
                    <a:pt x="141" y="201"/>
                    <a:pt x="141" y="201"/>
                    <a:pt x="141" y="200"/>
                  </a:cubicBezTo>
                  <a:cubicBezTo>
                    <a:pt x="142" y="199"/>
                    <a:pt x="143" y="198"/>
                    <a:pt x="144" y="197"/>
                  </a:cubicBezTo>
                  <a:cubicBezTo>
                    <a:pt x="144" y="197"/>
                    <a:pt x="144" y="197"/>
                    <a:pt x="144" y="196"/>
                  </a:cubicBezTo>
                  <a:cubicBezTo>
                    <a:pt x="144" y="196"/>
                    <a:pt x="144" y="196"/>
                    <a:pt x="144" y="196"/>
                  </a:cubicBezTo>
                  <a:cubicBezTo>
                    <a:pt x="145" y="196"/>
                    <a:pt x="145" y="196"/>
                    <a:pt x="145" y="196"/>
                  </a:cubicBezTo>
                  <a:cubicBezTo>
                    <a:pt x="145" y="196"/>
                    <a:pt x="145" y="196"/>
                    <a:pt x="146" y="196"/>
                  </a:cubicBezTo>
                  <a:cubicBezTo>
                    <a:pt x="146" y="196"/>
                    <a:pt x="147" y="197"/>
                    <a:pt x="147" y="197"/>
                  </a:cubicBezTo>
                  <a:cubicBezTo>
                    <a:pt x="147" y="198"/>
                    <a:pt x="147" y="198"/>
                    <a:pt x="147" y="198"/>
                  </a:cubicBezTo>
                  <a:cubicBezTo>
                    <a:pt x="148" y="197"/>
                    <a:pt x="149" y="195"/>
                    <a:pt x="150" y="193"/>
                  </a:cubicBezTo>
                  <a:close/>
                  <a:moveTo>
                    <a:pt x="111" y="12"/>
                  </a:moveTo>
                  <a:cubicBezTo>
                    <a:pt x="111" y="12"/>
                    <a:pt x="111" y="12"/>
                    <a:pt x="111" y="12"/>
                  </a:cubicBezTo>
                  <a:cubicBezTo>
                    <a:pt x="111" y="12"/>
                    <a:pt x="110" y="13"/>
                    <a:pt x="110" y="13"/>
                  </a:cubicBezTo>
                  <a:cubicBezTo>
                    <a:pt x="109" y="16"/>
                    <a:pt x="109" y="18"/>
                    <a:pt x="108" y="20"/>
                  </a:cubicBezTo>
                  <a:cubicBezTo>
                    <a:pt x="108" y="23"/>
                    <a:pt x="107" y="25"/>
                    <a:pt x="107" y="28"/>
                  </a:cubicBezTo>
                  <a:cubicBezTo>
                    <a:pt x="107" y="29"/>
                    <a:pt x="107" y="30"/>
                    <a:pt x="107" y="31"/>
                  </a:cubicBezTo>
                  <a:cubicBezTo>
                    <a:pt x="107" y="31"/>
                    <a:pt x="107" y="32"/>
                    <a:pt x="108" y="31"/>
                  </a:cubicBezTo>
                  <a:cubicBezTo>
                    <a:pt x="108" y="30"/>
                    <a:pt x="109" y="28"/>
                    <a:pt x="110" y="27"/>
                  </a:cubicBezTo>
                  <a:cubicBezTo>
                    <a:pt x="110" y="25"/>
                    <a:pt x="111" y="23"/>
                    <a:pt x="111" y="22"/>
                  </a:cubicBezTo>
                  <a:cubicBezTo>
                    <a:pt x="111" y="21"/>
                    <a:pt x="112" y="21"/>
                    <a:pt x="112" y="21"/>
                  </a:cubicBezTo>
                  <a:cubicBezTo>
                    <a:pt x="112" y="20"/>
                    <a:pt x="113" y="20"/>
                    <a:pt x="113" y="20"/>
                  </a:cubicBezTo>
                  <a:cubicBezTo>
                    <a:pt x="114" y="18"/>
                    <a:pt x="115" y="15"/>
                    <a:pt x="114" y="14"/>
                  </a:cubicBezTo>
                  <a:cubicBezTo>
                    <a:pt x="114" y="14"/>
                    <a:pt x="114" y="14"/>
                    <a:pt x="114" y="14"/>
                  </a:cubicBezTo>
                  <a:cubicBezTo>
                    <a:pt x="113" y="15"/>
                    <a:pt x="112" y="15"/>
                    <a:pt x="112" y="14"/>
                  </a:cubicBezTo>
                  <a:cubicBezTo>
                    <a:pt x="111" y="14"/>
                    <a:pt x="111" y="14"/>
                    <a:pt x="111" y="13"/>
                  </a:cubicBezTo>
                  <a:cubicBezTo>
                    <a:pt x="111" y="13"/>
                    <a:pt x="111" y="12"/>
                    <a:pt x="111" y="12"/>
                  </a:cubicBezTo>
                  <a:close/>
                  <a:moveTo>
                    <a:pt x="57" y="255"/>
                  </a:moveTo>
                  <a:cubicBezTo>
                    <a:pt x="57" y="255"/>
                    <a:pt x="58" y="255"/>
                    <a:pt x="58" y="255"/>
                  </a:cubicBezTo>
                  <a:cubicBezTo>
                    <a:pt x="57" y="253"/>
                    <a:pt x="57" y="252"/>
                    <a:pt x="57" y="250"/>
                  </a:cubicBezTo>
                  <a:cubicBezTo>
                    <a:pt x="57" y="250"/>
                    <a:pt x="57" y="250"/>
                    <a:pt x="57" y="250"/>
                  </a:cubicBezTo>
                  <a:cubicBezTo>
                    <a:pt x="56" y="249"/>
                    <a:pt x="56" y="247"/>
                    <a:pt x="55" y="246"/>
                  </a:cubicBezTo>
                  <a:cubicBezTo>
                    <a:pt x="54" y="244"/>
                    <a:pt x="53" y="242"/>
                    <a:pt x="53" y="240"/>
                  </a:cubicBezTo>
                  <a:cubicBezTo>
                    <a:pt x="51" y="236"/>
                    <a:pt x="50" y="233"/>
                    <a:pt x="48" y="229"/>
                  </a:cubicBezTo>
                  <a:cubicBezTo>
                    <a:pt x="47" y="227"/>
                    <a:pt x="45" y="225"/>
                    <a:pt x="44" y="223"/>
                  </a:cubicBezTo>
                  <a:cubicBezTo>
                    <a:pt x="44" y="223"/>
                    <a:pt x="44" y="223"/>
                    <a:pt x="44" y="222"/>
                  </a:cubicBezTo>
                  <a:cubicBezTo>
                    <a:pt x="44" y="223"/>
                    <a:pt x="44" y="223"/>
                    <a:pt x="44" y="223"/>
                  </a:cubicBezTo>
                  <a:cubicBezTo>
                    <a:pt x="44" y="224"/>
                    <a:pt x="44" y="225"/>
                    <a:pt x="44" y="226"/>
                  </a:cubicBezTo>
                  <a:cubicBezTo>
                    <a:pt x="44" y="226"/>
                    <a:pt x="44" y="227"/>
                    <a:pt x="44" y="227"/>
                  </a:cubicBezTo>
                  <a:cubicBezTo>
                    <a:pt x="45" y="229"/>
                    <a:pt x="46" y="230"/>
                    <a:pt x="48" y="232"/>
                  </a:cubicBezTo>
                  <a:cubicBezTo>
                    <a:pt x="48" y="232"/>
                    <a:pt x="48" y="232"/>
                    <a:pt x="48" y="232"/>
                  </a:cubicBezTo>
                  <a:cubicBezTo>
                    <a:pt x="49" y="232"/>
                    <a:pt x="49" y="232"/>
                    <a:pt x="50" y="234"/>
                  </a:cubicBezTo>
                  <a:cubicBezTo>
                    <a:pt x="50" y="234"/>
                    <a:pt x="50" y="235"/>
                    <a:pt x="50" y="235"/>
                  </a:cubicBezTo>
                  <a:cubicBezTo>
                    <a:pt x="50" y="238"/>
                    <a:pt x="50" y="240"/>
                    <a:pt x="51" y="242"/>
                  </a:cubicBezTo>
                  <a:cubicBezTo>
                    <a:pt x="51" y="242"/>
                    <a:pt x="51" y="243"/>
                    <a:pt x="51" y="243"/>
                  </a:cubicBezTo>
                  <a:cubicBezTo>
                    <a:pt x="53" y="247"/>
                    <a:pt x="55" y="250"/>
                    <a:pt x="57" y="254"/>
                  </a:cubicBezTo>
                  <a:cubicBezTo>
                    <a:pt x="57" y="254"/>
                    <a:pt x="57" y="254"/>
                    <a:pt x="57" y="255"/>
                  </a:cubicBezTo>
                  <a:close/>
                  <a:moveTo>
                    <a:pt x="47" y="219"/>
                  </a:moveTo>
                  <a:cubicBezTo>
                    <a:pt x="47" y="218"/>
                    <a:pt x="48" y="217"/>
                    <a:pt x="48" y="217"/>
                  </a:cubicBezTo>
                  <a:cubicBezTo>
                    <a:pt x="48" y="216"/>
                    <a:pt x="49" y="215"/>
                    <a:pt x="49" y="215"/>
                  </a:cubicBezTo>
                  <a:cubicBezTo>
                    <a:pt x="50" y="212"/>
                    <a:pt x="51" y="209"/>
                    <a:pt x="52" y="205"/>
                  </a:cubicBezTo>
                  <a:cubicBezTo>
                    <a:pt x="52" y="205"/>
                    <a:pt x="52" y="205"/>
                    <a:pt x="52" y="205"/>
                  </a:cubicBezTo>
                  <a:cubicBezTo>
                    <a:pt x="51" y="205"/>
                    <a:pt x="49" y="204"/>
                    <a:pt x="48" y="204"/>
                  </a:cubicBezTo>
                  <a:cubicBezTo>
                    <a:pt x="48" y="205"/>
                    <a:pt x="48" y="205"/>
                    <a:pt x="48" y="205"/>
                  </a:cubicBezTo>
                  <a:cubicBezTo>
                    <a:pt x="48" y="206"/>
                    <a:pt x="48" y="206"/>
                    <a:pt x="49" y="206"/>
                  </a:cubicBezTo>
                  <a:cubicBezTo>
                    <a:pt x="48" y="206"/>
                    <a:pt x="48" y="207"/>
                    <a:pt x="48" y="207"/>
                  </a:cubicBezTo>
                  <a:cubicBezTo>
                    <a:pt x="47" y="207"/>
                    <a:pt x="47" y="207"/>
                    <a:pt x="47" y="207"/>
                  </a:cubicBezTo>
                  <a:cubicBezTo>
                    <a:pt x="46" y="209"/>
                    <a:pt x="45" y="211"/>
                    <a:pt x="45" y="214"/>
                  </a:cubicBezTo>
                  <a:cubicBezTo>
                    <a:pt x="44" y="214"/>
                    <a:pt x="44" y="214"/>
                    <a:pt x="44" y="215"/>
                  </a:cubicBezTo>
                  <a:cubicBezTo>
                    <a:pt x="44" y="215"/>
                    <a:pt x="44" y="215"/>
                    <a:pt x="44" y="216"/>
                  </a:cubicBezTo>
                  <a:cubicBezTo>
                    <a:pt x="45" y="217"/>
                    <a:pt x="46" y="218"/>
                    <a:pt x="47" y="219"/>
                  </a:cubicBezTo>
                  <a:close/>
                  <a:moveTo>
                    <a:pt x="148" y="216"/>
                  </a:moveTo>
                  <a:cubicBezTo>
                    <a:pt x="148" y="216"/>
                    <a:pt x="148" y="216"/>
                    <a:pt x="148" y="216"/>
                  </a:cubicBezTo>
                  <a:cubicBezTo>
                    <a:pt x="149" y="215"/>
                    <a:pt x="150" y="214"/>
                    <a:pt x="151" y="212"/>
                  </a:cubicBezTo>
                  <a:cubicBezTo>
                    <a:pt x="152" y="211"/>
                    <a:pt x="154" y="209"/>
                    <a:pt x="155" y="208"/>
                  </a:cubicBezTo>
                  <a:cubicBezTo>
                    <a:pt x="156" y="208"/>
                    <a:pt x="156" y="208"/>
                    <a:pt x="156" y="208"/>
                  </a:cubicBezTo>
                  <a:cubicBezTo>
                    <a:pt x="157" y="206"/>
                    <a:pt x="157" y="205"/>
                    <a:pt x="158" y="203"/>
                  </a:cubicBezTo>
                  <a:cubicBezTo>
                    <a:pt x="158" y="203"/>
                    <a:pt x="158" y="203"/>
                    <a:pt x="158" y="202"/>
                  </a:cubicBezTo>
                  <a:cubicBezTo>
                    <a:pt x="158" y="202"/>
                    <a:pt x="157" y="201"/>
                    <a:pt x="157" y="200"/>
                  </a:cubicBezTo>
                  <a:cubicBezTo>
                    <a:pt x="157" y="200"/>
                    <a:pt x="156" y="200"/>
                    <a:pt x="156" y="200"/>
                  </a:cubicBezTo>
                  <a:cubicBezTo>
                    <a:pt x="155" y="202"/>
                    <a:pt x="154" y="203"/>
                    <a:pt x="152" y="204"/>
                  </a:cubicBezTo>
                  <a:cubicBezTo>
                    <a:pt x="152" y="205"/>
                    <a:pt x="152" y="205"/>
                    <a:pt x="152" y="206"/>
                  </a:cubicBezTo>
                  <a:cubicBezTo>
                    <a:pt x="150" y="209"/>
                    <a:pt x="149" y="212"/>
                    <a:pt x="148" y="216"/>
                  </a:cubicBezTo>
                  <a:cubicBezTo>
                    <a:pt x="148" y="216"/>
                    <a:pt x="148" y="216"/>
                    <a:pt x="148" y="216"/>
                  </a:cubicBezTo>
                  <a:close/>
                  <a:moveTo>
                    <a:pt x="38" y="222"/>
                  </a:moveTo>
                  <a:cubicBezTo>
                    <a:pt x="38" y="223"/>
                    <a:pt x="38" y="223"/>
                    <a:pt x="38" y="223"/>
                  </a:cubicBezTo>
                  <a:cubicBezTo>
                    <a:pt x="38" y="227"/>
                    <a:pt x="38" y="231"/>
                    <a:pt x="38" y="235"/>
                  </a:cubicBezTo>
                  <a:cubicBezTo>
                    <a:pt x="38" y="235"/>
                    <a:pt x="38" y="235"/>
                    <a:pt x="38" y="236"/>
                  </a:cubicBezTo>
                  <a:cubicBezTo>
                    <a:pt x="39" y="237"/>
                    <a:pt x="40" y="238"/>
                    <a:pt x="42" y="240"/>
                  </a:cubicBezTo>
                  <a:cubicBezTo>
                    <a:pt x="42" y="240"/>
                    <a:pt x="42" y="240"/>
                    <a:pt x="42" y="240"/>
                  </a:cubicBezTo>
                  <a:cubicBezTo>
                    <a:pt x="42" y="240"/>
                    <a:pt x="42" y="239"/>
                    <a:pt x="42" y="239"/>
                  </a:cubicBezTo>
                  <a:cubicBezTo>
                    <a:pt x="42" y="236"/>
                    <a:pt x="42" y="234"/>
                    <a:pt x="42" y="231"/>
                  </a:cubicBezTo>
                  <a:cubicBezTo>
                    <a:pt x="42" y="230"/>
                    <a:pt x="42" y="229"/>
                    <a:pt x="41" y="229"/>
                  </a:cubicBezTo>
                  <a:cubicBezTo>
                    <a:pt x="40" y="227"/>
                    <a:pt x="39" y="225"/>
                    <a:pt x="38" y="223"/>
                  </a:cubicBezTo>
                  <a:cubicBezTo>
                    <a:pt x="38" y="223"/>
                    <a:pt x="38" y="223"/>
                    <a:pt x="38" y="222"/>
                  </a:cubicBezTo>
                  <a:close/>
                  <a:moveTo>
                    <a:pt x="127" y="235"/>
                  </a:moveTo>
                  <a:cubicBezTo>
                    <a:pt x="122" y="235"/>
                    <a:pt x="116" y="235"/>
                    <a:pt x="111" y="235"/>
                  </a:cubicBezTo>
                  <a:cubicBezTo>
                    <a:pt x="112" y="236"/>
                    <a:pt x="112" y="237"/>
                    <a:pt x="112" y="238"/>
                  </a:cubicBezTo>
                  <a:cubicBezTo>
                    <a:pt x="112" y="239"/>
                    <a:pt x="112" y="241"/>
                    <a:pt x="112" y="242"/>
                  </a:cubicBezTo>
                  <a:cubicBezTo>
                    <a:pt x="112" y="243"/>
                    <a:pt x="112" y="243"/>
                    <a:pt x="112" y="243"/>
                  </a:cubicBezTo>
                  <a:cubicBezTo>
                    <a:pt x="112" y="243"/>
                    <a:pt x="112" y="243"/>
                    <a:pt x="112" y="243"/>
                  </a:cubicBezTo>
                  <a:cubicBezTo>
                    <a:pt x="112" y="243"/>
                    <a:pt x="112" y="243"/>
                    <a:pt x="112" y="243"/>
                  </a:cubicBezTo>
                  <a:cubicBezTo>
                    <a:pt x="114" y="241"/>
                    <a:pt x="116" y="238"/>
                    <a:pt x="118" y="237"/>
                  </a:cubicBezTo>
                  <a:cubicBezTo>
                    <a:pt x="119" y="236"/>
                    <a:pt x="120" y="236"/>
                    <a:pt x="120" y="235"/>
                  </a:cubicBezTo>
                  <a:cubicBezTo>
                    <a:pt x="121" y="235"/>
                    <a:pt x="122" y="235"/>
                    <a:pt x="122" y="236"/>
                  </a:cubicBezTo>
                  <a:cubicBezTo>
                    <a:pt x="122" y="236"/>
                    <a:pt x="123" y="237"/>
                    <a:pt x="123" y="237"/>
                  </a:cubicBezTo>
                  <a:cubicBezTo>
                    <a:pt x="123" y="238"/>
                    <a:pt x="123" y="239"/>
                    <a:pt x="123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4" y="239"/>
                    <a:pt x="125" y="238"/>
                    <a:pt x="126" y="236"/>
                  </a:cubicBezTo>
                  <a:cubicBezTo>
                    <a:pt x="127" y="236"/>
                    <a:pt x="127" y="235"/>
                    <a:pt x="127" y="235"/>
                  </a:cubicBezTo>
                  <a:close/>
                  <a:moveTo>
                    <a:pt x="96" y="276"/>
                  </a:moveTo>
                  <a:cubicBezTo>
                    <a:pt x="96" y="276"/>
                    <a:pt x="96" y="276"/>
                    <a:pt x="96" y="276"/>
                  </a:cubicBezTo>
                  <a:cubicBezTo>
                    <a:pt x="96" y="276"/>
                    <a:pt x="96" y="276"/>
                    <a:pt x="96" y="276"/>
                  </a:cubicBezTo>
                  <a:cubicBezTo>
                    <a:pt x="93" y="276"/>
                    <a:pt x="91" y="277"/>
                    <a:pt x="89" y="277"/>
                  </a:cubicBezTo>
                  <a:cubicBezTo>
                    <a:pt x="87" y="277"/>
                    <a:pt x="84" y="277"/>
                    <a:pt x="82" y="277"/>
                  </a:cubicBezTo>
                  <a:cubicBezTo>
                    <a:pt x="82" y="277"/>
                    <a:pt x="81" y="278"/>
                    <a:pt x="81" y="277"/>
                  </a:cubicBezTo>
                  <a:cubicBezTo>
                    <a:pt x="80" y="277"/>
                    <a:pt x="80" y="277"/>
                    <a:pt x="80" y="277"/>
                  </a:cubicBezTo>
                  <a:cubicBezTo>
                    <a:pt x="76" y="278"/>
                    <a:pt x="73" y="279"/>
                    <a:pt x="69" y="279"/>
                  </a:cubicBezTo>
                  <a:cubicBezTo>
                    <a:pt x="69" y="279"/>
                    <a:pt x="68" y="279"/>
                    <a:pt x="68" y="279"/>
                  </a:cubicBezTo>
                  <a:cubicBezTo>
                    <a:pt x="68" y="280"/>
                    <a:pt x="69" y="280"/>
                    <a:pt x="69" y="280"/>
                  </a:cubicBezTo>
                  <a:cubicBezTo>
                    <a:pt x="73" y="281"/>
                    <a:pt x="78" y="280"/>
                    <a:pt x="83" y="280"/>
                  </a:cubicBezTo>
                  <a:cubicBezTo>
                    <a:pt x="86" y="279"/>
                    <a:pt x="89" y="278"/>
                    <a:pt x="92" y="277"/>
                  </a:cubicBezTo>
                  <a:cubicBezTo>
                    <a:pt x="94" y="277"/>
                    <a:pt x="95" y="277"/>
                    <a:pt x="96" y="276"/>
                  </a:cubicBezTo>
                  <a:close/>
                  <a:moveTo>
                    <a:pt x="192" y="188"/>
                  </a:moveTo>
                  <a:cubicBezTo>
                    <a:pt x="193" y="188"/>
                    <a:pt x="194" y="188"/>
                    <a:pt x="194" y="187"/>
                  </a:cubicBezTo>
                  <a:cubicBezTo>
                    <a:pt x="195" y="187"/>
                    <a:pt x="195" y="187"/>
                    <a:pt x="196" y="186"/>
                  </a:cubicBezTo>
                  <a:cubicBezTo>
                    <a:pt x="196" y="185"/>
                    <a:pt x="197" y="185"/>
                    <a:pt x="197" y="186"/>
                  </a:cubicBezTo>
                  <a:cubicBezTo>
                    <a:pt x="197" y="186"/>
                    <a:pt x="197" y="186"/>
                    <a:pt x="198" y="186"/>
                  </a:cubicBezTo>
                  <a:cubicBezTo>
                    <a:pt x="198" y="185"/>
                    <a:pt x="198" y="185"/>
                    <a:pt x="199" y="185"/>
                  </a:cubicBezTo>
                  <a:cubicBezTo>
                    <a:pt x="199" y="185"/>
                    <a:pt x="200" y="185"/>
                    <a:pt x="200" y="185"/>
                  </a:cubicBezTo>
                  <a:cubicBezTo>
                    <a:pt x="200" y="185"/>
                    <a:pt x="200" y="186"/>
                    <a:pt x="200" y="186"/>
                  </a:cubicBezTo>
                  <a:cubicBezTo>
                    <a:pt x="200" y="186"/>
                    <a:pt x="199" y="187"/>
                    <a:pt x="199" y="187"/>
                  </a:cubicBezTo>
                  <a:cubicBezTo>
                    <a:pt x="198" y="187"/>
                    <a:pt x="198" y="188"/>
                    <a:pt x="198" y="188"/>
                  </a:cubicBezTo>
                  <a:cubicBezTo>
                    <a:pt x="198" y="189"/>
                    <a:pt x="198" y="189"/>
                    <a:pt x="198" y="189"/>
                  </a:cubicBezTo>
                  <a:cubicBezTo>
                    <a:pt x="199" y="189"/>
                    <a:pt x="199" y="189"/>
                    <a:pt x="199" y="188"/>
                  </a:cubicBezTo>
                  <a:cubicBezTo>
                    <a:pt x="201" y="188"/>
                    <a:pt x="203" y="187"/>
                    <a:pt x="205" y="186"/>
                  </a:cubicBezTo>
                  <a:cubicBezTo>
                    <a:pt x="206" y="185"/>
                    <a:pt x="207" y="185"/>
                    <a:pt x="207" y="186"/>
                  </a:cubicBezTo>
                  <a:cubicBezTo>
                    <a:pt x="208" y="185"/>
                    <a:pt x="209" y="183"/>
                    <a:pt x="211" y="182"/>
                  </a:cubicBezTo>
                  <a:cubicBezTo>
                    <a:pt x="209" y="183"/>
                    <a:pt x="208" y="183"/>
                    <a:pt x="207" y="183"/>
                  </a:cubicBezTo>
                  <a:cubicBezTo>
                    <a:pt x="207" y="183"/>
                    <a:pt x="206" y="183"/>
                    <a:pt x="206" y="184"/>
                  </a:cubicBezTo>
                  <a:cubicBezTo>
                    <a:pt x="206" y="184"/>
                    <a:pt x="205" y="184"/>
                    <a:pt x="205" y="184"/>
                  </a:cubicBezTo>
                  <a:cubicBezTo>
                    <a:pt x="204" y="184"/>
                    <a:pt x="204" y="184"/>
                    <a:pt x="203" y="184"/>
                  </a:cubicBezTo>
                  <a:cubicBezTo>
                    <a:pt x="199" y="184"/>
                    <a:pt x="195" y="185"/>
                    <a:pt x="191" y="185"/>
                  </a:cubicBezTo>
                  <a:cubicBezTo>
                    <a:pt x="191" y="185"/>
                    <a:pt x="191" y="185"/>
                    <a:pt x="191" y="185"/>
                  </a:cubicBezTo>
                  <a:cubicBezTo>
                    <a:pt x="191" y="186"/>
                    <a:pt x="192" y="187"/>
                    <a:pt x="192" y="188"/>
                  </a:cubicBezTo>
                  <a:close/>
                  <a:moveTo>
                    <a:pt x="152" y="227"/>
                  </a:moveTo>
                  <a:cubicBezTo>
                    <a:pt x="154" y="225"/>
                    <a:pt x="156" y="223"/>
                    <a:pt x="159" y="222"/>
                  </a:cubicBezTo>
                  <a:cubicBezTo>
                    <a:pt x="158" y="221"/>
                    <a:pt x="158" y="221"/>
                    <a:pt x="158" y="220"/>
                  </a:cubicBezTo>
                  <a:cubicBezTo>
                    <a:pt x="158" y="219"/>
                    <a:pt x="158" y="219"/>
                    <a:pt x="159" y="218"/>
                  </a:cubicBezTo>
                  <a:cubicBezTo>
                    <a:pt x="160" y="217"/>
                    <a:pt x="160" y="215"/>
                    <a:pt x="161" y="213"/>
                  </a:cubicBezTo>
                  <a:cubicBezTo>
                    <a:pt x="162" y="213"/>
                    <a:pt x="162" y="212"/>
                    <a:pt x="161" y="211"/>
                  </a:cubicBezTo>
                  <a:cubicBezTo>
                    <a:pt x="161" y="210"/>
                    <a:pt x="161" y="210"/>
                    <a:pt x="161" y="209"/>
                  </a:cubicBezTo>
                  <a:cubicBezTo>
                    <a:pt x="160" y="210"/>
                    <a:pt x="159" y="210"/>
                    <a:pt x="159" y="211"/>
                  </a:cubicBezTo>
                  <a:cubicBezTo>
                    <a:pt x="158" y="211"/>
                    <a:pt x="158" y="211"/>
                    <a:pt x="158" y="212"/>
                  </a:cubicBezTo>
                  <a:cubicBezTo>
                    <a:pt x="158" y="215"/>
                    <a:pt x="157" y="218"/>
                    <a:pt x="155" y="221"/>
                  </a:cubicBezTo>
                  <a:cubicBezTo>
                    <a:pt x="154" y="223"/>
                    <a:pt x="154" y="225"/>
                    <a:pt x="153" y="226"/>
                  </a:cubicBezTo>
                  <a:cubicBezTo>
                    <a:pt x="153" y="227"/>
                    <a:pt x="152" y="227"/>
                    <a:pt x="152" y="227"/>
                  </a:cubicBezTo>
                  <a:close/>
                  <a:moveTo>
                    <a:pt x="43" y="213"/>
                  </a:moveTo>
                  <a:cubicBezTo>
                    <a:pt x="43" y="213"/>
                    <a:pt x="43" y="213"/>
                    <a:pt x="43" y="213"/>
                  </a:cubicBezTo>
                  <a:cubicBezTo>
                    <a:pt x="44" y="211"/>
                    <a:pt x="45" y="209"/>
                    <a:pt x="46" y="207"/>
                  </a:cubicBezTo>
                  <a:cubicBezTo>
                    <a:pt x="46" y="207"/>
                    <a:pt x="46" y="206"/>
                    <a:pt x="45" y="206"/>
                  </a:cubicBezTo>
                  <a:cubicBezTo>
                    <a:pt x="45" y="206"/>
                    <a:pt x="45" y="205"/>
                    <a:pt x="45" y="205"/>
                  </a:cubicBezTo>
                  <a:cubicBezTo>
                    <a:pt x="46" y="205"/>
                    <a:pt x="46" y="205"/>
                    <a:pt x="46" y="204"/>
                  </a:cubicBezTo>
                  <a:cubicBezTo>
                    <a:pt x="45" y="204"/>
                    <a:pt x="44" y="204"/>
                    <a:pt x="44" y="204"/>
                  </a:cubicBezTo>
                  <a:cubicBezTo>
                    <a:pt x="43" y="204"/>
                    <a:pt x="42" y="204"/>
                    <a:pt x="41" y="204"/>
                  </a:cubicBezTo>
                  <a:cubicBezTo>
                    <a:pt x="41" y="205"/>
                    <a:pt x="41" y="205"/>
                    <a:pt x="40" y="205"/>
                  </a:cubicBezTo>
                  <a:cubicBezTo>
                    <a:pt x="40" y="205"/>
                    <a:pt x="39" y="205"/>
                    <a:pt x="39" y="206"/>
                  </a:cubicBezTo>
                  <a:cubicBezTo>
                    <a:pt x="38" y="207"/>
                    <a:pt x="40" y="211"/>
                    <a:pt x="43" y="213"/>
                  </a:cubicBezTo>
                  <a:close/>
                  <a:moveTo>
                    <a:pt x="52" y="259"/>
                  </a:moveTo>
                  <a:cubicBezTo>
                    <a:pt x="53" y="260"/>
                    <a:pt x="52" y="261"/>
                    <a:pt x="52" y="262"/>
                  </a:cubicBezTo>
                  <a:cubicBezTo>
                    <a:pt x="52" y="262"/>
                    <a:pt x="53" y="263"/>
                    <a:pt x="53" y="263"/>
                  </a:cubicBezTo>
                  <a:cubicBezTo>
                    <a:pt x="56" y="265"/>
                    <a:pt x="58" y="267"/>
                    <a:pt x="61" y="269"/>
                  </a:cubicBezTo>
                  <a:cubicBezTo>
                    <a:pt x="62" y="269"/>
                    <a:pt x="62" y="269"/>
                    <a:pt x="62" y="270"/>
                  </a:cubicBezTo>
                  <a:cubicBezTo>
                    <a:pt x="62" y="268"/>
                    <a:pt x="63" y="267"/>
                    <a:pt x="62" y="267"/>
                  </a:cubicBezTo>
                  <a:cubicBezTo>
                    <a:pt x="61" y="267"/>
                    <a:pt x="61" y="266"/>
                    <a:pt x="61" y="266"/>
                  </a:cubicBezTo>
                  <a:cubicBezTo>
                    <a:pt x="59" y="264"/>
                    <a:pt x="57" y="261"/>
                    <a:pt x="55" y="259"/>
                  </a:cubicBezTo>
                  <a:cubicBezTo>
                    <a:pt x="54" y="259"/>
                    <a:pt x="54" y="259"/>
                    <a:pt x="54" y="258"/>
                  </a:cubicBezTo>
                  <a:cubicBezTo>
                    <a:pt x="54" y="259"/>
                    <a:pt x="53" y="259"/>
                    <a:pt x="52" y="259"/>
                  </a:cubicBezTo>
                  <a:close/>
                  <a:moveTo>
                    <a:pt x="168" y="232"/>
                  </a:moveTo>
                  <a:cubicBezTo>
                    <a:pt x="168" y="232"/>
                    <a:pt x="168" y="232"/>
                    <a:pt x="168" y="232"/>
                  </a:cubicBezTo>
                  <a:cubicBezTo>
                    <a:pt x="166" y="233"/>
                    <a:pt x="165" y="233"/>
                    <a:pt x="164" y="233"/>
                  </a:cubicBezTo>
                  <a:cubicBezTo>
                    <a:pt x="164" y="233"/>
                    <a:pt x="163" y="233"/>
                    <a:pt x="162" y="233"/>
                  </a:cubicBezTo>
                  <a:cubicBezTo>
                    <a:pt x="161" y="233"/>
                    <a:pt x="161" y="232"/>
                    <a:pt x="161" y="231"/>
                  </a:cubicBezTo>
                  <a:cubicBezTo>
                    <a:pt x="161" y="231"/>
                    <a:pt x="161" y="230"/>
                    <a:pt x="161" y="230"/>
                  </a:cubicBezTo>
                  <a:cubicBezTo>
                    <a:pt x="162" y="228"/>
                    <a:pt x="163" y="226"/>
                    <a:pt x="164" y="224"/>
                  </a:cubicBezTo>
                  <a:cubicBezTo>
                    <a:pt x="164" y="223"/>
                    <a:pt x="165" y="222"/>
                    <a:pt x="165" y="220"/>
                  </a:cubicBezTo>
                  <a:cubicBezTo>
                    <a:pt x="165" y="220"/>
                    <a:pt x="165" y="220"/>
                    <a:pt x="165" y="220"/>
                  </a:cubicBezTo>
                  <a:cubicBezTo>
                    <a:pt x="164" y="220"/>
                    <a:pt x="162" y="221"/>
                    <a:pt x="161" y="221"/>
                  </a:cubicBezTo>
                  <a:cubicBezTo>
                    <a:pt x="162" y="222"/>
                    <a:pt x="162" y="223"/>
                    <a:pt x="162" y="224"/>
                  </a:cubicBezTo>
                  <a:cubicBezTo>
                    <a:pt x="162" y="224"/>
                    <a:pt x="162" y="225"/>
                    <a:pt x="162" y="225"/>
                  </a:cubicBezTo>
                  <a:cubicBezTo>
                    <a:pt x="161" y="227"/>
                    <a:pt x="161" y="229"/>
                    <a:pt x="160" y="230"/>
                  </a:cubicBezTo>
                  <a:cubicBezTo>
                    <a:pt x="159" y="232"/>
                    <a:pt x="158" y="234"/>
                    <a:pt x="157" y="236"/>
                  </a:cubicBezTo>
                  <a:cubicBezTo>
                    <a:pt x="157" y="236"/>
                    <a:pt x="157" y="237"/>
                    <a:pt x="157" y="237"/>
                  </a:cubicBezTo>
                  <a:cubicBezTo>
                    <a:pt x="157" y="237"/>
                    <a:pt x="158" y="237"/>
                    <a:pt x="158" y="237"/>
                  </a:cubicBezTo>
                  <a:cubicBezTo>
                    <a:pt x="158" y="237"/>
                    <a:pt x="158" y="237"/>
                    <a:pt x="158" y="237"/>
                  </a:cubicBezTo>
                  <a:cubicBezTo>
                    <a:pt x="160" y="235"/>
                    <a:pt x="161" y="234"/>
                    <a:pt x="163" y="234"/>
                  </a:cubicBezTo>
                  <a:cubicBezTo>
                    <a:pt x="165" y="233"/>
                    <a:pt x="166" y="233"/>
                    <a:pt x="167" y="235"/>
                  </a:cubicBezTo>
                  <a:cubicBezTo>
                    <a:pt x="167" y="235"/>
                    <a:pt x="167" y="235"/>
                    <a:pt x="167" y="235"/>
                  </a:cubicBezTo>
                  <a:cubicBezTo>
                    <a:pt x="168" y="234"/>
                    <a:pt x="168" y="233"/>
                    <a:pt x="168" y="232"/>
                  </a:cubicBezTo>
                  <a:close/>
                  <a:moveTo>
                    <a:pt x="166" y="222"/>
                  </a:moveTo>
                  <a:cubicBezTo>
                    <a:pt x="166" y="224"/>
                    <a:pt x="165" y="225"/>
                    <a:pt x="164" y="226"/>
                  </a:cubicBezTo>
                  <a:cubicBezTo>
                    <a:pt x="164" y="228"/>
                    <a:pt x="163" y="229"/>
                    <a:pt x="163" y="231"/>
                  </a:cubicBezTo>
                  <a:cubicBezTo>
                    <a:pt x="163" y="231"/>
                    <a:pt x="162" y="231"/>
                    <a:pt x="162" y="232"/>
                  </a:cubicBezTo>
                  <a:cubicBezTo>
                    <a:pt x="163" y="232"/>
                    <a:pt x="163" y="232"/>
                    <a:pt x="164" y="231"/>
                  </a:cubicBezTo>
                  <a:cubicBezTo>
                    <a:pt x="165" y="231"/>
                    <a:pt x="166" y="231"/>
                    <a:pt x="168" y="231"/>
                  </a:cubicBezTo>
                  <a:cubicBezTo>
                    <a:pt x="169" y="230"/>
                    <a:pt x="169" y="230"/>
                    <a:pt x="170" y="231"/>
                  </a:cubicBezTo>
                  <a:cubicBezTo>
                    <a:pt x="169" y="228"/>
                    <a:pt x="168" y="225"/>
                    <a:pt x="166" y="222"/>
                  </a:cubicBezTo>
                  <a:close/>
                  <a:moveTo>
                    <a:pt x="161" y="267"/>
                  </a:moveTo>
                  <a:cubicBezTo>
                    <a:pt x="161" y="266"/>
                    <a:pt x="161" y="266"/>
                    <a:pt x="161" y="266"/>
                  </a:cubicBezTo>
                  <a:cubicBezTo>
                    <a:pt x="161" y="262"/>
                    <a:pt x="160" y="259"/>
                    <a:pt x="160" y="256"/>
                  </a:cubicBezTo>
                  <a:cubicBezTo>
                    <a:pt x="160" y="255"/>
                    <a:pt x="160" y="254"/>
                    <a:pt x="159" y="253"/>
                  </a:cubicBezTo>
                  <a:cubicBezTo>
                    <a:pt x="158" y="257"/>
                    <a:pt x="158" y="262"/>
                    <a:pt x="157" y="267"/>
                  </a:cubicBezTo>
                  <a:cubicBezTo>
                    <a:pt x="158" y="267"/>
                    <a:pt x="160" y="267"/>
                    <a:pt x="161" y="267"/>
                  </a:cubicBezTo>
                  <a:close/>
                  <a:moveTo>
                    <a:pt x="89" y="248"/>
                  </a:moveTo>
                  <a:cubicBezTo>
                    <a:pt x="89" y="248"/>
                    <a:pt x="89" y="248"/>
                    <a:pt x="89" y="247"/>
                  </a:cubicBezTo>
                  <a:cubicBezTo>
                    <a:pt x="89" y="247"/>
                    <a:pt x="90" y="246"/>
                    <a:pt x="90" y="245"/>
                  </a:cubicBezTo>
                  <a:cubicBezTo>
                    <a:pt x="90" y="243"/>
                    <a:pt x="90" y="242"/>
                    <a:pt x="90" y="241"/>
                  </a:cubicBezTo>
                  <a:cubicBezTo>
                    <a:pt x="90" y="240"/>
                    <a:pt x="91" y="239"/>
                    <a:pt x="92" y="239"/>
                  </a:cubicBezTo>
                  <a:cubicBezTo>
                    <a:pt x="92" y="239"/>
                    <a:pt x="92" y="239"/>
                    <a:pt x="92" y="239"/>
                  </a:cubicBezTo>
                  <a:cubicBezTo>
                    <a:pt x="93" y="238"/>
                    <a:pt x="93" y="237"/>
                    <a:pt x="92" y="236"/>
                  </a:cubicBezTo>
                  <a:cubicBezTo>
                    <a:pt x="90" y="237"/>
                    <a:pt x="87" y="241"/>
                    <a:pt x="85" y="244"/>
                  </a:cubicBezTo>
                  <a:cubicBezTo>
                    <a:pt x="86" y="245"/>
                    <a:pt x="87" y="247"/>
                    <a:pt x="89" y="248"/>
                  </a:cubicBezTo>
                  <a:close/>
                  <a:moveTo>
                    <a:pt x="158" y="243"/>
                  </a:moveTo>
                  <a:cubicBezTo>
                    <a:pt x="157" y="243"/>
                    <a:pt x="156" y="244"/>
                    <a:pt x="154" y="244"/>
                  </a:cubicBezTo>
                  <a:cubicBezTo>
                    <a:pt x="153" y="244"/>
                    <a:pt x="152" y="243"/>
                    <a:pt x="150" y="242"/>
                  </a:cubicBezTo>
                  <a:cubicBezTo>
                    <a:pt x="150" y="243"/>
                    <a:pt x="149" y="243"/>
                    <a:pt x="149" y="243"/>
                  </a:cubicBezTo>
                  <a:cubicBezTo>
                    <a:pt x="149" y="244"/>
                    <a:pt x="148" y="244"/>
                    <a:pt x="148" y="244"/>
                  </a:cubicBezTo>
                  <a:cubicBezTo>
                    <a:pt x="147" y="244"/>
                    <a:pt x="146" y="244"/>
                    <a:pt x="146" y="243"/>
                  </a:cubicBezTo>
                  <a:cubicBezTo>
                    <a:pt x="146" y="242"/>
                    <a:pt x="146" y="242"/>
                    <a:pt x="146" y="241"/>
                  </a:cubicBezTo>
                  <a:cubicBezTo>
                    <a:pt x="146" y="241"/>
                    <a:pt x="146" y="241"/>
                    <a:pt x="146" y="240"/>
                  </a:cubicBezTo>
                  <a:cubicBezTo>
                    <a:pt x="145" y="241"/>
                    <a:pt x="145" y="241"/>
                    <a:pt x="145" y="242"/>
                  </a:cubicBezTo>
                  <a:cubicBezTo>
                    <a:pt x="144" y="243"/>
                    <a:pt x="144" y="244"/>
                    <a:pt x="143" y="245"/>
                  </a:cubicBezTo>
                  <a:cubicBezTo>
                    <a:pt x="143" y="245"/>
                    <a:pt x="143" y="246"/>
                    <a:pt x="142" y="246"/>
                  </a:cubicBezTo>
                  <a:cubicBezTo>
                    <a:pt x="149" y="245"/>
                    <a:pt x="155" y="245"/>
                    <a:pt x="161" y="244"/>
                  </a:cubicBezTo>
                  <a:cubicBezTo>
                    <a:pt x="161" y="244"/>
                    <a:pt x="160" y="244"/>
                    <a:pt x="159" y="244"/>
                  </a:cubicBezTo>
                  <a:cubicBezTo>
                    <a:pt x="159" y="243"/>
                    <a:pt x="158" y="243"/>
                    <a:pt x="158" y="243"/>
                  </a:cubicBezTo>
                  <a:close/>
                  <a:moveTo>
                    <a:pt x="177" y="236"/>
                  </a:moveTo>
                  <a:cubicBezTo>
                    <a:pt x="177" y="236"/>
                    <a:pt x="177" y="236"/>
                    <a:pt x="178" y="236"/>
                  </a:cubicBezTo>
                  <a:cubicBezTo>
                    <a:pt x="177" y="236"/>
                    <a:pt x="177" y="235"/>
                    <a:pt x="177" y="235"/>
                  </a:cubicBezTo>
                  <a:cubicBezTo>
                    <a:pt x="177" y="234"/>
                    <a:pt x="176" y="233"/>
                    <a:pt x="176" y="232"/>
                  </a:cubicBezTo>
                  <a:cubicBezTo>
                    <a:pt x="176" y="231"/>
                    <a:pt x="176" y="230"/>
                    <a:pt x="175" y="229"/>
                  </a:cubicBezTo>
                  <a:cubicBezTo>
                    <a:pt x="175" y="229"/>
                    <a:pt x="175" y="229"/>
                    <a:pt x="175" y="229"/>
                  </a:cubicBezTo>
                  <a:cubicBezTo>
                    <a:pt x="175" y="229"/>
                    <a:pt x="175" y="229"/>
                    <a:pt x="175" y="228"/>
                  </a:cubicBezTo>
                  <a:cubicBezTo>
                    <a:pt x="175" y="228"/>
                    <a:pt x="175" y="228"/>
                    <a:pt x="175" y="228"/>
                  </a:cubicBezTo>
                  <a:cubicBezTo>
                    <a:pt x="175" y="228"/>
                    <a:pt x="175" y="228"/>
                    <a:pt x="175" y="228"/>
                  </a:cubicBezTo>
                  <a:cubicBezTo>
                    <a:pt x="173" y="226"/>
                    <a:pt x="172" y="223"/>
                    <a:pt x="171" y="221"/>
                  </a:cubicBezTo>
                  <a:cubicBezTo>
                    <a:pt x="170" y="218"/>
                    <a:pt x="169" y="215"/>
                    <a:pt x="168" y="212"/>
                  </a:cubicBezTo>
                  <a:cubicBezTo>
                    <a:pt x="167" y="210"/>
                    <a:pt x="166" y="208"/>
                    <a:pt x="166" y="207"/>
                  </a:cubicBezTo>
                  <a:cubicBezTo>
                    <a:pt x="165" y="205"/>
                    <a:pt x="164" y="202"/>
                    <a:pt x="163" y="200"/>
                  </a:cubicBezTo>
                  <a:cubicBezTo>
                    <a:pt x="163" y="199"/>
                    <a:pt x="162" y="197"/>
                    <a:pt x="161" y="196"/>
                  </a:cubicBezTo>
                  <a:cubicBezTo>
                    <a:pt x="161" y="196"/>
                    <a:pt x="161" y="196"/>
                    <a:pt x="161" y="196"/>
                  </a:cubicBezTo>
                  <a:cubicBezTo>
                    <a:pt x="161" y="197"/>
                    <a:pt x="161" y="197"/>
                    <a:pt x="162" y="198"/>
                  </a:cubicBezTo>
                  <a:cubicBezTo>
                    <a:pt x="162" y="200"/>
                    <a:pt x="163" y="202"/>
                    <a:pt x="164" y="204"/>
                  </a:cubicBezTo>
                  <a:cubicBezTo>
                    <a:pt x="165" y="207"/>
                    <a:pt x="166" y="210"/>
                    <a:pt x="168" y="213"/>
                  </a:cubicBezTo>
                  <a:cubicBezTo>
                    <a:pt x="170" y="218"/>
                    <a:pt x="171" y="223"/>
                    <a:pt x="173" y="228"/>
                  </a:cubicBezTo>
                  <a:cubicBezTo>
                    <a:pt x="174" y="230"/>
                    <a:pt x="175" y="232"/>
                    <a:pt x="176" y="234"/>
                  </a:cubicBezTo>
                  <a:cubicBezTo>
                    <a:pt x="176" y="235"/>
                    <a:pt x="177" y="235"/>
                    <a:pt x="177" y="236"/>
                  </a:cubicBezTo>
                  <a:close/>
                  <a:moveTo>
                    <a:pt x="41" y="28"/>
                  </a:moveTo>
                  <a:cubicBezTo>
                    <a:pt x="41" y="26"/>
                    <a:pt x="41" y="25"/>
                    <a:pt x="40" y="24"/>
                  </a:cubicBezTo>
                  <a:cubicBezTo>
                    <a:pt x="40" y="23"/>
                    <a:pt x="40" y="23"/>
                    <a:pt x="39" y="23"/>
                  </a:cubicBezTo>
                  <a:cubicBezTo>
                    <a:pt x="38" y="22"/>
                    <a:pt x="37" y="22"/>
                    <a:pt x="35" y="22"/>
                  </a:cubicBezTo>
                  <a:cubicBezTo>
                    <a:pt x="35" y="22"/>
                    <a:pt x="34" y="22"/>
                    <a:pt x="33" y="22"/>
                  </a:cubicBezTo>
                  <a:cubicBezTo>
                    <a:pt x="31" y="22"/>
                    <a:pt x="30" y="23"/>
                    <a:pt x="28" y="24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9" y="25"/>
                    <a:pt x="29" y="25"/>
                    <a:pt x="30" y="25"/>
                  </a:cubicBezTo>
                  <a:cubicBezTo>
                    <a:pt x="31" y="24"/>
                    <a:pt x="33" y="24"/>
                    <a:pt x="34" y="24"/>
                  </a:cubicBezTo>
                  <a:cubicBezTo>
                    <a:pt x="37" y="25"/>
                    <a:pt x="39" y="26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lose/>
                  <a:moveTo>
                    <a:pt x="102" y="58"/>
                  </a:moveTo>
                  <a:cubicBezTo>
                    <a:pt x="93" y="56"/>
                    <a:pt x="84" y="54"/>
                    <a:pt x="75" y="52"/>
                  </a:cubicBezTo>
                  <a:cubicBezTo>
                    <a:pt x="75" y="52"/>
                    <a:pt x="75" y="52"/>
                    <a:pt x="75" y="52"/>
                  </a:cubicBezTo>
                  <a:cubicBezTo>
                    <a:pt x="84" y="55"/>
                    <a:pt x="93" y="57"/>
                    <a:pt x="102" y="60"/>
                  </a:cubicBezTo>
                  <a:cubicBezTo>
                    <a:pt x="102" y="59"/>
                    <a:pt x="102" y="59"/>
                    <a:pt x="102" y="58"/>
                  </a:cubicBezTo>
                  <a:close/>
                  <a:moveTo>
                    <a:pt x="83" y="240"/>
                  </a:moveTo>
                  <a:cubicBezTo>
                    <a:pt x="84" y="238"/>
                    <a:pt x="85" y="236"/>
                    <a:pt x="85" y="234"/>
                  </a:cubicBezTo>
                  <a:cubicBezTo>
                    <a:pt x="84" y="233"/>
                    <a:pt x="83" y="231"/>
                    <a:pt x="83" y="229"/>
                  </a:cubicBezTo>
                  <a:cubicBezTo>
                    <a:pt x="83" y="229"/>
                    <a:pt x="83" y="229"/>
                    <a:pt x="83" y="229"/>
                  </a:cubicBezTo>
                  <a:cubicBezTo>
                    <a:pt x="82" y="232"/>
                    <a:pt x="81" y="234"/>
                    <a:pt x="80" y="237"/>
                  </a:cubicBezTo>
                  <a:cubicBezTo>
                    <a:pt x="82" y="238"/>
                    <a:pt x="82" y="239"/>
                    <a:pt x="83" y="240"/>
                  </a:cubicBezTo>
                  <a:close/>
                  <a:moveTo>
                    <a:pt x="60" y="263"/>
                  </a:moveTo>
                  <a:cubicBezTo>
                    <a:pt x="60" y="263"/>
                    <a:pt x="60" y="263"/>
                    <a:pt x="60" y="263"/>
                  </a:cubicBezTo>
                  <a:cubicBezTo>
                    <a:pt x="59" y="260"/>
                    <a:pt x="57" y="257"/>
                    <a:pt x="55" y="255"/>
                  </a:cubicBezTo>
                  <a:cubicBezTo>
                    <a:pt x="54" y="252"/>
                    <a:pt x="53" y="249"/>
                    <a:pt x="51" y="247"/>
                  </a:cubicBezTo>
                  <a:cubicBezTo>
                    <a:pt x="51" y="248"/>
                    <a:pt x="51" y="249"/>
                    <a:pt x="51" y="251"/>
                  </a:cubicBezTo>
                  <a:cubicBezTo>
                    <a:pt x="51" y="251"/>
                    <a:pt x="51" y="252"/>
                    <a:pt x="51" y="252"/>
                  </a:cubicBezTo>
                  <a:cubicBezTo>
                    <a:pt x="54" y="256"/>
                    <a:pt x="57" y="259"/>
                    <a:pt x="60" y="262"/>
                  </a:cubicBezTo>
                  <a:cubicBezTo>
                    <a:pt x="60" y="263"/>
                    <a:pt x="60" y="263"/>
                    <a:pt x="60" y="263"/>
                  </a:cubicBezTo>
                  <a:close/>
                  <a:moveTo>
                    <a:pt x="129" y="248"/>
                  </a:moveTo>
                  <a:cubicBezTo>
                    <a:pt x="131" y="247"/>
                    <a:pt x="133" y="247"/>
                    <a:pt x="135" y="247"/>
                  </a:cubicBezTo>
                  <a:cubicBezTo>
                    <a:pt x="134" y="246"/>
                    <a:pt x="134" y="246"/>
                    <a:pt x="134" y="245"/>
                  </a:cubicBezTo>
                  <a:cubicBezTo>
                    <a:pt x="135" y="245"/>
                    <a:pt x="135" y="244"/>
                    <a:pt x="135" y="244"/>
                  </a:cubicBezTo>
                  <a:cubicBezTo>
                    <a:pt x="134" y="243"/>
                    <a:pt x="134" y="242"/>
                    <a:pt x="133" y="242"/>
                  </a:cubicBezTo>
                  <a:cubicBezTo>
                    <a:pt x="132" y="243"/>
                    <a:pt x="130" y="244"/>
                    <a:pt x="129" y="245"/>
                  </a:cubicBezTo>
                  <a:cubicBezTo>
                    <a:pt x="129" y="245"/>
                    <a:pt x="129" y="245"/>
                    <a:pt x="129" y="245"/>
                  </a:cubicBezTo>
                  <a:cubicBezTo>
                    <a:pt x="129" y="246"/>
                    <a:pt x="129" y="246"/>
                    <a:pt x="128" y="247"/>
                  </a:cubicBezTo>
                  <a:cubicBezTo>
                    <a:pt x="129" y="247"/>
                    <a:pt x="129" y="247"/>
                    <a:pt x="129" y="248"/>
                  </a:cubicBezTo>
                  <a:close/>
                  <a:moveTo>
                    <a:pt x="168" y="79"/>
                  </a:moveTo>
                  <a:cubicBezTo>
                    <a:pt x="168" y="79"/>
                    <a:pt x="168" y="79"/>
                    <a:pt x="168" y="79"/>
                  </a:cubicBezTo>
                  <a:cubicBezTo>
                    <a:pt x="168" y="79"/>
                    <a:pt x="167" y="79"/>
                    <a:pt x="167" y="79"/>
                  </a:cubicBezTo>
                  <a:cubicBezTo>
                    <a:pt x="167" y="79"/>
                    <a:pt x="166" y="79"/>
                    <a:pt x="166" y="78"/>
                  </a:cubicBezTo>
                  <a:cubicBezTo>
                    <a:pt x="166" y="78"/>
                    <a:pt x="165" y="78"/>
                    <a:pt x="164" y="77"/>
                  </a:cubicBezTo>
                  <a:cubicBezTo>
                    <a:pt x="161" y="76"/>
                    <a:pt x="158" y="76"/>
                    <a:pt x="154" y="75"/>
                  </a:cubicBezTo>
                  <a:cubicBezTo>
                    <a:pt x="153" y="74"/>
                    <a:pt x="151" y="74"/>
                    <a:pt x="150" y="74"/>
                  </a:cubicBezTo>
                  <a:cubicBezTo>
                    <a:pt x="149" y="74"/>
                    <a:pt x="149" y="74"/>
                    <a:pt x="148" y="74"/>
                  </a:cubicBezTo>
                  <a:cubicBezTo>
                    <a:pt x="148" y="75"/>
                    <a:pt x="148" y="75"/>
                    <a:pt x="148" y="75"/>
                  </a:cubicBezTo>
                  <a:cubicBezTo>
                    <a:pt x="155" y="77"/>
                    <a:pt x="161" y="78"/>
                    <a:pt x="168" y="79"/>
                  </a:cubicBezTo>
                  <a:close/>
                  <a:moveTo>
                    <a:pt x="47" y="223"/>
                  </a:moveTo>
                  <a:cubicBezTo>
                    <a:pt x="48" y="225"/>
                    <a:pt x="58" y="241"/>
                    <a:pt x="59" y="241"/>
                  </a:cubicBezTo>
                  <a:cubicBezTo>
                    <a:pt x="59" y="240"/>
                    <a:pt x="58" y="238"/>
                    <a:pt x="57" y="236"/>
                  </a:cubicBezTo>
                  <a:cubicBezTo>
                    <a:pt x="57" y="235"/>
                    <a:pt x="56" y="234"/>
                    <a:pt x="55" y="234"/>
                  </a:cubicBezTo>
                  <a:cubicBezTo>
                    <a:pt x="54" y="232"/>
                    <a:pt x="53" y="230"/>
                    <a:pt x="52" y="229"/>
                  </a:cubicBezTo>
                  <a:cubicBezTo>
                    <a:pt x="51" y="227"/>
                    <a:pt x="50" y="225"/>
                    <a:pt x="48" y="223"/>
                  </a:cubicBezTo>
                  <a:cubicBezTo>
                    <a:pt x="48" y="223"/>
                    <a:pt x="48" y="223"/>
                    <a:pt x="47" y="223"/>
                  </a:cubicBezTo>
                  <a:close/>
                  <a:moveTo>
                    <a:pt x="70" y="249"/>
                  </a:moveTo>
                  <a:cubicBezTo>
                    <a:pt x="70" y="249"/>
                    <a:pt x="70" y="249"/>
                    <a:pt x="70" y="249"/>
                  </a:cubicBezTo>
                  <a:cubicBezTo>
                    <a:pt x="72" y="250"/>
                    <a:pt x="74" y="250"/>
                    <a:pt x="76" y="249"/>
                  </a:cubicBezTo>
                  <a:cubicBezTo>
                    <a:pt x="74" y="247"/>
                    <a:pt x="73" y="244"/>
                    <a:pt x="71" y="241"/>
                  </a:cubicBezTo>
                  <a:cubicBezTo>
                    <a:pt x="71" y="242"/>
                    <a:pt x="71" y="242"/>
                    <a:pt x="71" y="242"/>
                  </a:cubicBezTo>
                  <a:cubicBezTo>
                    <a:pt x="70" y="243"/>
                    <a:pt x="70" y="244"/>
                    <a:pt x="71" y="244"/>
                  </a:cubicBezTo>
                  <a:cubicBezTo>
                    <a:pt x="71" y="245"/>
                    <a:pt x="71" y="246"/>
                    <a:pt x="71" y="247"/>
                  </a:cubicBezTo>
                  <a:cubicBezTo>
                    <a:pt x="71" y="248"/>
                    <a:pt x="71" y="249"/>
                    <a:pt x="70" y="249"/>
                  </a:cubicBezTo>
                  <a:close/>
                  <a:moveTo>
                    <a:pt x="42" y="251"/>
                  </a:moveTo>
                  <a:cubicBezTo>
                    <a:pt x="42" y="250"/>
                    <a:pt x="42" y="250"/>
                    <a:pt x="42" y="250"/>
                  </a:cubicBezTo>
                  <a:cubicBezTo>
                    <a:pt x="42" y="248"/>
                    <a:pt x="42" y="246"/>
                    <a:pt x="42" y="244"/>
                  </a:cubicBezTo>
                  <a:cubicBezTo>
                    <a:pt x="42" y="244"/>
                    <a:pt x="42" y="244"/>
                    <a:pt x="42" y="244"/>
                  </a:cubicBezTo>
                  <a:cubicBezTo>
                    <a:pt x="41" y="242"/>
                    <a:pt x="39" y="241"/>
                    <a:pt x="38" y="239"/>
                  </a:cubicBezTo>
                  <a:cubicBezTo>
                    <a:pt x="38" y="239"/>
                    <a:pt x="38" y="239"/>
                    <a:pt x="38" y="239"/>
                  </a:cubicBezTo>
                  <a:cubicBezTo>
                    <a:pt x="38" y="240"/>
                    <a:pt x="38" y="240"/>
                    <a:pt x="38" y="241"/>
                  </a:cubicBezTo>
                  <a:cubicBezTo>
                    <a:pt x="38" y="241"/>
                    <a:pt x="38" y="241"/>
                    <a:pt x="38" y="241"/>
                  </a:cubicBezTo>
                  <a:cubicBezTo>
                    <a:pt x="39" y="242"/>
                    <a:pt x="39" y="243"/>
                    <a:pt x="39" y="244"/>
                  </a:cubicBezTo>
                  <a:cubicBezTo>
                    <a:pt x="39" y="244"/>
                    <a:pt x="39" y="245"/>
                    <a:pt x="39" y="246"/>
                  </a:cubicBezTo>
                  <a:cubicBezTo>
                    <a:pt x="39" y="246"/>
                    <a:pt x="40" y="246"/>
                    <a:pt x="40" y="247"/>
                  </a:cubicBezTo>
                  <a:cubicBezTo>
                    <a:pt x="40" y="249"/>
                    <a:pt x="41" y="249"/>
                    <a:pt x="42" y="251"/>
                  </a:cubicBezTo>
                  <a:close/>
                  <a:moveTo>
                    <a:pt x="179" y="250"/>
                  </a:moveTo>
                  <a:cubicBezTo>
                    <a:pt x="180" y="256"/>
                    <a:pt x="180" y="263"/>
                    <a:pt x="180" y="270"/>
                  </a:cubicBezTo>
                  <a:cubicBezTo>
                    <a:pt x="180" y="270"/>
                    <a:pt x="180" y="270"/>
                    <a:pt x="181" y="270"/>
                  </a:cubicBezTo>
                  <a:cubicBezTo>
                    <a:pt x="181" y="270"/>
                    <a:pt x="181" y="270"/>
                    <a:pt x="181" y="270"/>
                  </a:cubicBezTo>
                  <a:cubicBezTo>
                    <a:pt x="182" y="267"/>
                    <a:pt x="181" y="264"/>
                    <a:pt x="181" y="262"/>
                  </a:cubicBezTo>
                  <a:cubicBezTo>
                    <a:pt x="181" y="258"/>
                    <a:pt x="180" y="254"/>
                    <a:pt x="179" y="250"/>
                  </a:cubicBezTo>
                  <a:close/>
                  <a:moveTo>
                    <a:pt x="110" y="65"/>
                  </a:moveTo>
                  <a:cubicBezTo>
                    <a:pt x="110" y="65"/>
                    <a:pt x="110" y="65"/>
                    <a:pt x="110" y="65"/>
                  </a:cubicBezTo>
                  <a:cubicBezTo>
                    <a:pt x="108" y="67"/>
                    <a:pt x="106" y="70"/>
                    <a:pt x="104" y="73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3"/>
                    <a:pt x="105" y="73"/>
                    <a:pt x="105" y="73"/>
                  </a:cubicBezTo>
                  <a:cubicBezTo>
                    <a:pt x="106" y="72"/>
                    <a:pt x="107" y="71"/>
                    <a:pt x="109" y="70"/>
                  </a:cubicBezTo>
                  <a:cubicBezTo>
                    <a:pt x="110" y="70"/>
                    <a:pt x="110" y="69"/>
                    <a:pt x="111" y="69"/>
                  </a:cubicBezTo>
                  <a:cubicBezTo>
                    <a:pt x="111" y="68"/>
                    <a:pt x="111" y="67"/>
                    <a:pt x="111" y="66"/>
                  </a:cubicBezTo>
                  <a:cubicBezTo>
                    <a:pt x="111" y="65"/>
                    <a:pt x="111" y="65"/>
                    <a:pt x="110" y="65"/>
                  </a:cubicBezTo>
                  <a:close/>
                  <a:moveTo>
                    <a:pt x="46" y="249"/>
                  </a:moveTo>
                  <a:cubicBezTo>
                    <a:pt x="46" y="249"/>
                    <a:pt x="45" y="249"/>
                    <a:pt x="45" y="249"/>
                  </a:cubicBezTo>
                  <a:cubicBezTo>
                    <a:pt x="45" y="250"/>
                    <a:pt x="45" y="252"/>
                    <a:pt x="45" y="253"/>
                  </a:cubicBezTo>
                  <a:cubicBezTo>
                    <a:pt x="45" y="253"/>
                    <a:pt x="45" y="254"/>
                    <a:pt x="45" y="254"/>
                  </a:cubicBezTo>
                  <a:cubicBezTo>
                    <a:pt x="46" y="255"/>
                    <a:pt x="47" y="256"/>
                    <a:pt x="48" y="258"/>
                  </a:cubicBezTo>
                  <a:cubicBezTo>
                    <a:pt x="48" y="258"/>
                    <a:pt x="49" y="258"/>
                    <a:pt x="49" y="258"/>
                  </a:cubicBezTo>
                  <a:cubicBezTo>
                    <a:pt x="49" y="256"/>
                    <a:pt x="49" y="255"/>
                    <a:pt x="49" y="254"/>
                  </a:cubicBezTo>
                  <a:cubicBezTo>
                    <a:pt x="49" y="253"/>
                    <a:pt x="49" y="253"/>
                    <a:pt x="49" y="253"/>
                  </a:cubicBezTo>
                  <a:cubicBezTo>
                    <a:pt x="48" y="252"/>
                    <a:pt x="47" y="251"/>
                    <a:pt x="47" y="250"/>
                  </a:cubicBezTo>
                  <a:cubicBezTo>
                    <a:pt x="46" y="249"/>
                    <a:pt x="46" y="249"/>
                    <a:pt x="46" y="249"/>
                  </a:cubicBezTo>
                  <a:close/>
                  <a:moveTo>
                    <a:pt x="165" y="210"/>
                  </a:moveTo>
                  <a:cubicBezTo>
                    <a:pt x="164" y="211"/>
                    <a:pt x="164" y="211"/>
                    <a:pt x="164" y="212"/>
                  </a:cubicBezTo>
                  <a:cubicBezTo>
                    <a:pt x="164" y="212"/>
                    <a:pt x="164" y="212"/>
                    <a:pt x="164" y="212"/>
                  </a:cubicBezTo>
                  <a:cubicBezTo>
                    <a:pt x="165" y="215"/>
                    <a:pt x="166" y="217"/>
                    <a:pt x="167" y="219"/>
                  </a:cubicBezTo>
                  <a:cubicBezTo>
                    <a:pt x="167" y="219"/>
                    <a:pt x="167" y="219"/>
                    <a:pt x="167" y="219"/>
                  </a:cubicBezTo>
                  <a:cubicBezTo>
                    <a:pt x="167" y="220"/>
                    <a:pt x="167" y="220"/>
                    <a:pt x="168" y="221"/>
                  </a:cubicBezTo>
                  <a:cubicBezTo>
                    <a:pt x="169" y="224"/>
                    <a:pt x="170" y="226"/>
                    <a:pt x="171" y="229"/>
                  </a:cubicBezTo>
                  <a:cubicBezTo>
                    <a:pt x="171" y="229"/>
                    <a:pt x="171" y="229"/>
                    <a:pt x="171" y="229"/>
                  </a:cubicBezTo>
                  <a:cubicBezTo>
                    <a:pt x="172" y="229"/>
                    <a:pt x="172" y="229"/>
                    <a:pt x="172" y="229"/>
                  </a:cubicBezTo>
                  <a:cubicBezTo>
                    <a:pt x="171" y="227"/>
                    <a:pt x="170" y="226"/>
                    <a:pt x="170" y="224"/>
                  </a:cubicBezTo>
                  <a:cubicBezTo>
                    <a:pt x="168" y="220"/>
                    <a:pt x="167" y="217"/>
                    <a:pt x="166" y="214"/>
                  </a:cubicBezTo>
                  <a:cubicBezTo>
                    <a:pt x="166" y="212"/>
                    <a:pt x="165" y="211"/>
                    <a:pt x="165" y="210"/>
                  </a:cubicBezTo>
                  <a:close/>
                  <a:moveTo>
                    <a:pt x="94" y="243"/>
                  </a:moveTo>
                  <a:cubicBezTo>
                    <a:pt x="93" y="245"/>
                    <a:pt x="93" y="247"/>
                    <a:pt x="92" y="249"/>
                  </a:cubicBezTo>
                  <a:cubicBezTo>
                    <a:pt x="95" y="248"/>
                    <a:pt x="97" y="248"/>
                    <a:pt x="99" y="248"/>
                  </a:cubicBezTo>
                  <a:cubicBezTo>
                    <a:pt x="97" y="246"/>
                    <a:pt x="96" y="245"/>
                    <a:pt x="94" y="243"/>
                  </a:cubicBezTo>
                  <a:close/>
                  <a:moveTo>
                    <a:pt x="82" y="249"/>
                  </a:moveTo>
                  <a:cubicBezTo>
                    <a:pt x="84" y="249"/>
                    <a:pt x="86" y="249"/>
                    <a:pt x="87" y="249"/>
                  </a:cubicBezTo>
                  <a:cubicBezTo>
                    <a:pt x="87" y="248"/>
                    <a:pt x="87" y="248"/>
                    <a:pt x="86" y="248"/>
                  </a:cubicBezTo>
                  <a:cubicBezTo>
                    <a:pt x="86" y="247"/>
                    <a:pt x="86" y="247"/>
                    <a:pt x="85" y="246"/>
                  </a:cubicBezTo>
                  <a:cubicBezTo>
                    <a:pt x="85" y="246"/>
                    <a:pt x="85" y="246"/>
                    <a:pt x="84" y="245"/>
                  </a:cubicBezTo>
                  <a:cubicBezTo>
                    <a:pt x="84" y="246"/>
                    <a:pt x="84" y="246"/>
                    <a:pt x="83" y="246"/>
                  </a:cubicBezTo>
                  <a:cubicBezTo>
                    <a:pt x="83" y="247"/>
                    <a:pt x="83" y="247"/>
                    <a:pt x="82" y="247"/>
                  </a:cubicBezTo>
                  <a:cubicBezTo>
                    <a:pt x="82" y="247"/>
                    <a:pt x="82" y="246"/>
                    <a:pt x="82" y="246"/>
                  </a:cubicBezTo>
                  <a:cubicBezTo>
                    <a:pt x="82" y="246"/>
                    <a:pt x="82" y="245"/>
                    <a:pt x="82" y="245"/>
                  </a:cubicBezTo>
                  <a:cubicBezTo>
                    <a:pt x="82" y="245"/>
                    <a:pt x="82" y="244"/>
                    <a:pt x="83" y="243"/>
                  </a:cubicBezTo>
                  <a:cubicBezTo>
                    <a:pt x="83" y="243"/>
                    <a:pt x="83" y="243"/>
                    <a:pt x="83" y="243"/>
                  </a:cubicBezTo>
                  <a:cubicBezTo>
                    <a:pt x="82" y="242"/>
                    <a:pt x="82" y="241"/>
                    <a:pt x="81" y="241"/>
                  </a:cubicBezTo>
                  <a:cubicBezTo>
                    <a:pt x="81" y="243"/>
                    <a:pt x="82" y="246"/>
                    <a:pt x="82" y="249"/>
                  </a:cubicBezTo>
                  <a:close/>
                  <a:moveTo>
                    <a:pt x="147" y="236"/>
                  </a:moveTo>
                  <a:cubicBezTo>
                    <a:pt x="147" y="236"/>
                    <a:pt x="146" y="236"/>
                    <a:pt x="146" y="236"/>
                  </a:cubicBezTo>
                  <a:cubicBezTo>
                    <a:pt x="143" y="238"/>
                    <a:pt x="141" y="241"/>
                    <a:pt x="139" y="244"/>
                  </a:cubicBezTo>
                  <a:cubicBezTo>
                    <a:pt x="139" y="244"/>
                    <a:pt x="139" y="244"/>
                    <a:pt x="139" y="244"/>
                  </a:cubicBezTo>
                  <a:cubicBezTo>
                    <a:pt x="139" y="245"/>
                    <a:pt x="140" y="245"/>
                    <a:pt x="140" y="245"/>
                  </a:cubicBezTo>
                  <a:cubicBezTo>
                    <a:pt x="141" y="245"/>
                    <a:pt x="141" y="245"/>
                    <a:pt x="141" y="245"/>
                  </a:cubicBezTo>
                  <a:cubicBezTo>
                    <a:pt x="141" y="244"/>
                    <a:pt x="142" y="244"/>
                    <a:pt x="142" y="244"/>
                  </a:cubicBezTo>
                  <a:cubicBezTo>
                    <a:pt x="142" y="243"/>
                    <a:pt x="143" y="242"/>
                    <a:pt x="143" y="241"/>
                  </a:cubicBezTo>
                  <a:cubicBezTo>
                    <a:pt x="144" y="240"/>
                    <a:pt x="145" y="239"/>
                    <a:pt x="146" y="239"/>
                  </a:cubicBezTo>
                  <a:cubicBezTo>
                    <a:pt x="146" y="238"/>
                    <a:pt x="147" y="237"/>
                    <a:pt x="147" y="236"/>
                  </a:cubicBezTo>
                  <a:close/>
                  <a:moveTo>
                    <a:pt x="171" y="183"/>
                  </a:moveTo>
                  <a:cubicBezTo>
                    <a:pt x="170" y="183"/>
                    <a:pt x="168" y="183"/>
                    <a:pt x="167" y="182"/>
                  </a:cubicBezTo>
                  <a:cubicBezTo>
                    <a:pt x="165" y="182"/>
                    <a:pt x="164" y="182"/>
                    <a:pt x="163" y="182"/>
                  </a:cubicBezTo>
                  <a:cubicBezTo>
                    <a:pt x="163" y="182"/>
                    <a:pt x="163" y="182"/>
                    <a:pt x="163" y="183"/>
                  </a:cubicBezTo>
                  <a:cubicBezTo>
                    <a:pt x="163" y="183"/>
                    <a:pt x="163" y="184"/>
                    <a:pt x="163" y="184"/>
                  </a:cubicBezTo>
                  <a:cubicBezTo>
                    <a:pt x="164" y="184"/>
                    <a:pt x="164" y="184"/>
                    <a:pt x="164" y="184"/>
                  </a:cubicBezTo>
                  <a:cubicBezTo>
                    <a:pt x="165" y="184"/>
                    <a:pt x="165" y="184"/>
                    <a:pt x="165" y="184"/>
                  </a:cubicBezTo>
                  <a:cubicBezTo>
                    <a:pt x="166" y="184"/>
                    <a:pt x="166" y="185"/>
                    <a:pt x="165" y="185"/>
                  </a:cubicBezTo>
                  <a:cubicBezTo>
                    <a:pt x="165" y="185"/>
                    <a:pt x="165" y="185"/>
                    <a:pt x="165" y="186"/>
                  </a:cubicBezTo>
                  <a:cubicBezTo>
                    <a:pt x="165" y="186"/>
                    <a:pt x="164" y="186"/>
                    <a:pt x="164" y="186"/>
                  </a:cubicBezTo>
                  <a:cubicBezTo>
                    <a:pt x="165" y="187"/>
                    <a:pt x="165" y="186"/>
                    <a:pt x="165" y="186"/>
                  </a:cubicBezTo>
                  <a:cubicBezTo>
                    <a:pt x="165" y="185"/>
                    <a:pt x="166" y="185"/>
                    <a:pt x="167" y="185"/>
                  </a:cubicBezTo>
                  <a:cubicBezTo>
                    <a:pt x="167" y="185"/>
                    <a:pt x="167" y="185"/>
                    <a:pt x="167" y="185"/>
                  </a:cubicBezTo>
                  <a:cubicBezTo>
                    <a:pt x="169" y="185"/>
                    <a:pt x="170" y="184"/>
                    <a:pt x="171" y="183"/>
                  </a:cubicBezTo>
                  <a:close/>
                  <a:moveTo>
                    <a:pt x="110" y="11"/>
                  </a:moveTo>
                  <a:cubicBezTo>
                    <a:pt x="110" y="11"/>
                    <a:pt x="109" y="10"/>
                    <a:pt x="109" y="10"/>
                  </a:cubicBezTo>
                  <a:cubicBezTo>
                    <a:pt x="108" y="10"/>
                    <a:pt x="108" y="10"/>
                    <a:pt x="108" y="11"/>
                  </a:cubicBezTo>
                  <a:cubicBezTo>
                    <a:pt x="107" y="12"/>
                    <a:pt x="106" y="13"/>
                    <a:pt x="106" y="14"/>
                  </a:cubicBezTo>
                  <a:cubicBezTo>
                    <a:pt x="106" y="17"/>
                    <a:pt x="106" y="19"/>
                    <a:pt x="105" y="21"/>
                  </a:cubicBezTo>
                  <a:cubicBezTo>
                    <a:pt x="105" y="21"/>
                    <a:pt x="105" y="21"/>
                    <a:pt x="105" y="22"/>
                  </a:cubicBezTo>
                  <a:cubicBezTo>
                    <a:pt x="106" y="22"/>
                    <a:pt x="106" y="22"/>
                    <a:pt x="106" y="21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07" y="18"/>
                    <a:pt x="107" y="16"/>
                    <a:pt x="108" y="13"/>
                  </a:cubicBezTo>
                  <a:cubicBezTo>
                    <a:pt x="109" y="13"/>
                    <a:pt x="109" y="12"/>
                    <a:pt x="110" y="11"/>
                  </a:cubicBezTo>
                  <a:close/>
                  <a:moveTo>
                    <a:pt x="49" y="249"/>
                  </a:moveTo>
                  <a:cubicBezTo>
                    <a:pt x="49" y="249"/>
                    <a:pt x="49" y="249"/>
                    <a:pt x="49" y="249"/>
                  </a:cubicBezTo>
                  <a:cubicBezTo>
                    <a:pt x="49" y="249"/>
                    <a:pt x="49" y="249"/>
                    <a:pt x="49" y="249"/>
                  </a:cubicBezTo>
                  <a:cubicBezTo>
                    <a:pt x="49" y="247"/>
                    <a:pt x="49" y="246"/>
                    <a:pt x="49" y="244"/>
                  </a:cubicBezTo>
                  <a:cubicBezTo>
                    <a:pt x="49" y="243"/>
                    <a:pt x="49" y="243"/>
                    <a:pt x="48" y="242"/>
                  </a:cubicBezTo>
                  <a:cubicBezTo>
                    <a:pt x="48" y="242"/>
                    <a:pt x="48" y="241"/>
                    <a:pt x="47" y="240"/>
                  </a:cubicBezTo>
                  <a:cubicBezTo>
                    <a:pt x="47" y="240"/>
                    <a:pt x="47" y="240"/>
                    <a:pt x="47" y="240"/>
                  </a:cubicBezTo>
                  <a:cubicBezTo>
                    <a:pt x="47" y="242"/>
                    <a:pt x="46" y="243"/>
                    <a:pt x="46" y="245"/>
                  </a:cubicBezTo>
                  <a:cubicBezTo>
                    <a:pt x="46" y="245"/>
                    <a:pt x="46" y="245"/>
                    <a:pt x="46" y="246"/>
                  </a:cubicBezTo>
                  <a:cubicBezTo>
                    <a:pt x="47" y="247"/>
                    <a:pt x="48" y="248"/>
                    <a:pt x="49" y="249"/>
                  </a:cubicBezTo>
                  <a:close/>
                  <a:moveTo>
                    <a:pt x="104" y="46"/>
                  </a:moveTo>
                  <a:cubicBezTo>
                    <a:pt x="104" y="49"/>
                    <a:pt x="104" y="53"/>
                    <a:pt x="104" y="56"/>
                  </a:cubicBezTo>
                  <a:cubicBezTo>
                    <a:pt x="105" y="54"/>
                    <a:pt x="106" y="53"/>
                    <a:pt x="107" y="51"/>
                  </a:cubicBezTo>
                  <a:cubicBezTo>
                    <a:pt x="107" y="51"/>
                    <a:pt x="107" y="51"/>
                    <a:pt x="107" y="50"/>
                  </a:cubicBezTo>
                  <a:cubicBezTo>
                    <a:pt x="107" y="50"/>
                    <a:pt x="106" y="50"/>
                    <a:pt x="106" y="50"/>
                  </a:cubicBezTo>
                  <a:cubicBezTo>
                    <a:pt x="105" y="50"/>
                    <a:pt x="104" y="49"/>
                    <a:pt x="105" y="48"/>
                  </a:cubicBezTo>
                  <a:cubicBezTo>
                    <a:pt x="105" y="48"/>
                    <a:pt x="105" y="48"/>
                    <a:pt x="105" y="48"/>
                  </a:cubicBezTo>
                  <a:cubicBezTo>
                    <a:pt x="105" y="48"/>
                    <a:pt x="105" y="47"/>
                    <a:pt x="105" y="47"/>
                  </a:cubicBezTo>
                  <a:cubicBezTo>
                    <a:pt x="105" y="47"/>
                    <a:pt x="105" y="46"/>
                    <a:pt x="105" y="45"/>
                  </a:cubicBezTo>
                  <a:cubicBezTo>
                    <a:pt x="105" y="46"/>
                    <a:pt x="104" y="46"/>
                    <a:pt x="104" y="46"/>
                  </a:cubicBezTo>
                  <a:close/>
                  <a:moveTo>
                    <a:pt x="159" y="239"/>
                  </a:moveTo>
                  <a:cubicBezTo>
                    <a:pt x="159" y="239"/>
                    <a:pt x="159" y="239"/>
                    <a:pt x="159" y="240"/>
                  </a:cubicBezTo>
                  <a:cubicBezTo>
                    <a:pt x="161" y="239"/>
                    <a:pt x="163" y="238"/>
                    <a:pt x="165" y="238"/>
                  </a:cubicBezTo>
                  <a:cubicBezTo>
                    <a:pt x="165" y="237"/>
                    <a:pt x="165" y="237"/>
                    <a:pt x="165" y="236"/>
                  </a:cubicBezTo>
                  <a:cubicBezTo>
                    <a:pt x="165" y="235"/>
                    <a:pt x="165" y="235"/>
                    <a:pt x="164" y="235"/>
                  </a:cubicBezTo>
                  <a:cubicBezTo>
                    <a:pt x="162" y="236"/>
                    <a:pt x="160" y="237"/>
                    <a:pt x="159" y="239"/>
                  </a:cubicBezTo>
                  <a:close/>
                  <a:moveTo>
                    <a:pt x="95" y="221"/>
                  </a:moveTo>
                  <a:cubicBezTo>
                    <a:pt x="95" y="221"/>
                    <a:pt x="94" y="221"/>
                    <a:pt x="93" y="221"/>
                  </a:cubicBezTo>
                  <a:cubicBezTo>
                    <a:pt x="92" y="223"/>
                    <a:pt x="91" y="224"/>
                    <a:pt x="90" y="225"/>
                  </a:cubicBezTo>
                  <a:cubicBezTo>
                    <a:pt x="91" y="226"/>
                    <a:pt x="92" y="228"/>
                    <a:pt x="93" y="228"/>
                  </a:cubicBezTo>
                  <a:cubicBezTo>
                    <a:pt x="93" y="227"/>
                    <a:pt x="93" y="226"/>
                    <a:pt x="94" y="225"/>
                  </a:cubicBezTo>
                  <a:cubicBezTo>
                    <a:pt x="94" y="224"/>
                    <a:pt x="94" y="223"/>
                    <a:pt x="95" y="223"/>
                  </a:cubicBezTo>
                  <a:cubicBezTo>
                    <a:pt x="95" y="222"/>
                    <a:pt x="95" y="222"/>
                    <a:pt x="95" y="221"/>
                  </a:cubicBezTo>
                  <a:close/>
                  <a:moveTo>
                    <a:pt x="173" y="183"/>
                  </a:moveTo>
                  <a:cubicBezTo>
                    <a:pt x="173" y="184"/>
                    <a:pt x="173" y="185"/>
                    <a:pt x="172" y="185"/>
                  </a:cubicBezTo>
                  <a:cubicBezTo>
                    <a:pt x="171" y="186"/>
                    <a:pt x="171" y="186"/>
                    <a:pt x="170" y="187"/>
                  </a:cubicBezTo>
                  <a:cubicBezTo>
                    <a:pt x="169" y="187"/>
                    <a:pt x="169" y="188"/>
                    <a:pt x="169" y="188"/>
                  </a:cubicBezTo>
                  <a:cubicBezTo>
                    <a:pt x="169" y="188"/>
                    <a:pt x="169" y="189"/>
                    <a:pt x="169" y="189"/>
                  </a:cubicBezTo>
                  <a:cubicBezTo>
                    <a:pt x="170" y="189"/>
                    <a:pt x="171" y="188"/>
                    <a:pt x="172" y="188"/>
                  </a:cubicBezTo>
                  <a:cubicBezTo>
                    <a:pt x="172" y="188"/>
                    <a:pt x="173" y="188"/>
                    <a:pt x="173" y="187"/>
                  </a:cubicBezTo>
                  <a:cubicBezTo>
                    <a:pt x="173" y="186"/>
                    <a:pt x="173" y="186"/>
                    <a:pt x="173" y="185"/>
                  </a:cubicBezTo>
                  <a:cubicBezTo>
                    <a:pt x="174" y="184"/>
                    <a:pt x="175" y="184"/>
                    <a:pt x="175" y="185"/>
                  </a:cubicBezTo>
                  <a:cubicBezTo>
                    <a:pt x="176" y="185"/>
                    <a:pt x="176" y="185"/>
                    <a:pt x="176" y="186"/>
                  </a:cubicBezTo>
                  <a:cubicBezTo>
                    <a:pt x="177" y="185"/>
                    <a:pt x="177" y="185"/>
                    <a:pt x="178" y="184"/>
                  </a:cubicBezTo>
                  <a:cubicBezTo>
                    <a:pt x="178" y="184"/>
                    <a:pt x="178" y="184"/>
                    <a:pt x="178" y="184"/>
                  </a:cubicBezTo>
                  <a:cubicBezTo>
                    <a:pt x="176" y="184"/>
                    <a:pt x="174" y="184"/>
                    <a:pt x="173" y="183"/>
                  </a:cubicBezTo>
                  <a:close/>
                  <a:moveTo>
                    <a:pt x="24" y="148"/>
                  </a:moveTo>
                  <a:cubicBezTo>
                    <a:pt x="24" y="148"/>
                    <a:pt x="24" y="148"/>
                    <a:pt x="23" y="148"/>
                  </a:cubicBezTo>
                  <a:cubicBezTo>
                    <a:pt x="23" y="149"/>
                    <a:pt x="22" y="149"/>
                    <a:pt x="22" y="148"/>
                  </a:cubicBezTo>
                  <a:cubicBezTo>
                    <a:pt x="21" y="148"/>
                    <a:pt x="21" y="148"/>
                    <a:pt x="21" y="148"/>
                  </a:cubicBezTo>
                  <a:cubicBezTo>
                    <a:pt x="20" y="148"/>
                    <a:pt x="20" y="147"/>
                    <a:pt x="20" y="147"/>
                  </a:cubicBezTo>
                  <a:cubicBezTo>
                    <a:pt x="20" y="146"/>
                    <a:pt x="20" y="146"/>
                    <a:pt x="20" y="146"/>
                  </a:cubicBezTo>
                  <a:cubicBezTo>
                    <a:pt x="19" y="145"/>
                    <a:pt x="19" y="145"/>
                    <a:pt x="18" y="144"/>
                  </a:cubicBezTo>
                  <a:cubicBezTo>
                    <a:pt x="18" y="144"/>
                    <a:pt x="17" y="145"/>
                    <a:pt x="17" y="145"/>
                  </a:cubicBezTo>
                  <a:cubicBezTo>
                    <a:pt x="17" y="146"/>
                    <a:pt x="18" y="147"/>
                    <a:pt x="18" y="148"/>
                  </a:cubicBezTo>
                  <a:cubicBezTo>
                    <a:pt x="19" y="148"/>
                    <a:pt x="19" y="148"/>
                    <a:pt x="19" y="148"/>
                  </a:cubicBezTo>
                  <a:cubicBezTo>
                    <a:pt x="21" y="149"/>
                    <a:pt x="23" y="150"/>
                    <a:pt x="25" y="150"/>
                  </a:cubicBezTo>
                  <a:cubicBezTo>
                    <a:pt x="25" y="150"/>
                    <a:pt x="25" y="150"/>
                    <a:pt x="25" y="150"/>
                  </a:cubicBezTo>
                  <a:cubicBezTo>
                    <a:pt x="25" y="149"/>
                    <a:pt x="25" y="148"/>
                    <a:pt x="24" y="148"/>
                  </a:cubicBezTo>
                  <a:close/>
                  <a:moveTo>
                    <a:pt x="40" y="216"/>
                  </a:moveTo>
                  <a:cubicBezTo>
                    <a:pt x="40" y="216"/>
                    <a:pt x="39" y="215"/>
                    <a:pt x="39" y="215"/>
                  </a:cubicBezTo>
                  <a:cubicBezTo>
                    <a:pt x="39" y="214"/>
                    <a:pt x="38" y="213"/>
                    <a:pt x="38" y="213"/>
                  </a:cubicBezTo>
                  <a:cubicBezTo>
                    <a:pt x="38" y="214"/>
                    <a:pt x="38" y="215"/>
                    <a:pt x="38" y="216"/>
                  </a:cubicBezTo>
                  <a:cubicBezTo>
                    <a:pt x="38" y="217"/>
                    <a:pt x="38" y="217"/>
                    <a:pt x="38" y="218"/>
                  </a:cubicBezTo>
                  <a:cubicBezTo>
                    <a:pt x="39" y="219"/>
                    <a:pt x="40" y="221"/>
                    <a:pt x="41" y="223"/>
                  </a:cubicBezTo>
                  <a:cubicBezTo>
                    <a:pt x="41" y="223"/>
                    <a:pt x="42" y="223"/>
                    <a:pt x="42" y="223"/>
                  </a:cubicBezTo>
                  <a:cubicBezTo>
                    <a:pt x="42" y="222"/>
                    <a:pt x="41" y="221"/>
                    <a:pt x="41" y="220"/>
                  </a:cubicBezTo>
                  <a:cubicBezTo>
                    <a:pt x="41" y="219"/>
                    <a:pt x="41" y="219"/>
                    <a:pt x="41" y="219"/>
                  </a:cubicBezTo>
                  <a:cubicBezTo>
                    <a:pt x="40" y="218"/>
                    <a:pt x="40" y="218"/>
                    <a:pt x="40" y="216"/>
                  </a:cubicBezTo>
                  <a:close/>
                  <a:moveTo>
                    <a:pt x="185" y="189"/>
                  </a:moveTo>
                  <a:cubicBezTo>
                    <a:pt x="184" y="189"/>
                    <a:pt x="184" y="189"/>
                    <a:pt x="184" y="189"/>
                  </a:cubicBezTo>
                  <a:cubicBezTo>
                    <a:pt x="182" y="190"/>
                    <a:pt x="180" y="191"/>
                    <a:pt x="179" y="191"/>
                  </a:cubicBezTo>
                  <a:cubicBezTo>
                    <a:pt x="178" y="192"/>
                    <a:pt x="177" y="192"/>
                    <a:pt x="176" y="192"/>
                  </a:cubicBezTo>
                  <a:cubicBezTo>
                    <a:pt x="175" y="192"/>
                    <a:pt x="174" y="192"/>
                    <a:pt x="173" y="191"/>
                  </a:cubicBezTo>
                  <a:cubicBezTo>
                    <a:pt x="173" y="191"/>
                    <a:pt x="173" y="192"/>
                    <a:pt x="173" y="192"/>
                  </a:cubicBezTo>
                  <a:cubicBezTo>
                    <a:pt x="176" y="192"/>
                    <a:pt x="180" y="192"/>
                    <a:pt x="184" y="192"/>
                  </a:cubicBezTo>
                  <a:cubicBezTo>
                    <a:pt x="183" y="191"/>
                    <a:pt x="183" y="191"/>
                    <a:pt x="184" y="190"/>
                  </a:cubicBezTo>
                  <a:cubicBezTo>
                    <a:pt x="184" y="190"/>
                    <a:pt x="184" y="190"/>
                    <a:pt x="184" y="190"/>
                  </a:cubicBezTo>
                  <a:cubicBezTo>
                    <a:pt x="184" y="189"/>
                    <a:pt x="184" y="189"/>
                    <a:pt x="185" y="189"/>
                  </a:cubicBezTo>
                  <a:close/>
                  <a:moveTo>
                    <a:pt x="110" y="210"/>
                  </a:moveTo>
                  <a:cubicBezTo>
                    <a:pt x="108" y="211"/>
                    <a:pt x="106" y="213"/>
                    <a:pt x="105" y="214"/>
                  </a:cubicBezTo>
                  <a:cubicBezTo>
                    <a:pt x="106" y="214"/>
                    <a:pt x="106" y="214"/>
                    <a:pt x="107" y="214"/>
                  </a:cubicBezTo>
                  <a:cubicBezTo>
                    <a:pt x="107" y="214"/>
                    <a:pt x="108" y="214"/>
                    <a:pt x="109" y="214"/>
                  </a:cubicBezTo>
                  <a:cubicBezTo>
                    <a:pt x="110" y="213"/>
                    <a:pt x="111" y="212"/>
                    <a:pt x="112" y="212"/>
                  </a:cubicBezTo>
                  <a:cubicBezTo>
                    <a:pt x="112" y="212"/>
                    <a:pt x="112" y="211"/>
                    <a:pt x="112" y="211"/>
                  </a:cubicBezTo>
                  <a:cubicBezTo>
                    <a:pt x="112" y="210"/>
                    <a:pt x="111" y="210"/>
                    <a:pt x="110" y="210"/>
                  </a:cubicBezTo>
                  <a:close/>
                  <a:moveTo>
                    <a:pt x="176" y="229"/>
                  </a:moveTo>
                  <a:cubicBezTo>
                    <a:pt x="176" y="229"/>
                    <a:pt x="176" y="230"/>
                    <a:pt x="176" y="230"/>
                  </a:cubicBezTo>
                  <a:cubicBezTo>
                    <a:pt x="176" y="231"/>
                    <a:pt x="177" y="232"/>
                    <a:pt x="177" y="233"/>
                  </a:cubicBezTo>
                  <a:cubicBezTo>
                    <a:pt x="177" y="234"/>
                    <a:pt x="178" y="235"/>
                    <a:pt x="179" y="236"/>
                  </a:cubicBezTo>
                  <a:cubicBezTo>
                    <a:pt x="179" y="236"/>
                    <a:pt x="179" y="237"/>
                    <a:pt x="179" y="237"/>
                  </a:cubicBezTo>
                  <a:cubicBezTo>
                    <a:pt x="179" y="237"/>
                    <a:pt x="179" y="237"/>
                    <a:pt x="180" y="238"/>
                  </a:cubicBezTo>
                  <a:cubicBezTo>
                    <a:pt x="180" y="237"/>
                    <a:pt x="180" y="235"/>
                    <a:pt x="180" y="234"/>
                  </a:cubicBezTo>
                  <a:cubicBezTo>
                    <a:pt x="180" y="233"/>
                    <a:pt x="180" y="233"/>
                    <a:pt x="179" y="233"/>
                  </a:cubicBezTo>
                  <a:cubicBezTo>
                    <a:pt x="179" y="231"/>
                    <a:pt x="177" y="230"/>
                    <a:pt x="176" y="229"/>
                  </a:cubicBezTo>
                  <a:close/>
                  <a:moveTo>
                    <a:pt x="38" y="148"/>
                  </a:moveTo>
                  <a:cubicBezTo>
                    <a:pt x="38" y="148"/>
                    <a:pt x="38" y="147"/>
                    <a:pt x="38" y="147"/>
                  </a:cubicBezTo>
                  <a:cubicBezTo>
                    <a:pt x="37" y="147"/>
                    <a:pt x="37" y="148"/>
                    <a:pt x="36" y="148"/>
                  </a:cubicBezTo>
                  <a:cubicBezTo>
                    <a:pt x="36" y="148"/>
                    <a:pt x="35" y="148"/>
                    <a:pt x="35" y="149"/>
                  </a:cubicBezTo>
                  <a:cubicBezTo>
                    <a:pt x="35" y="150"/>
                    <a:pt x="34" y="150"/>
                    <a:pt x="33" y="149"/>
                  </a:cubicBezTo>
                  <a:cubicBezTo>
                    <a:pt x="33" y="149"/>
                    <a:pt x="33" y="149"/>
                    <a:pt x="33" y="149"/>
                  </a:cubicBezTo>
                  <a:cubicBezTo>
                    <a:pt x="31" y="150"/>
                    <a:pt x="30" y="150"/>
                    <a:pt x="29" y="151"/>
                  </a:cubicBezTo>
                  <a:cubicBezTo>
                    <a:pt x="32" y="151"/>
                    <a:pt x="35" y="151"/>
                    <a:pt x="37" y="151"/>
                  </a:cubicBezTo>
                  <a:cubicBezTo>
                    <a:pt x="37" y="150"/>
                    <a:pt x="37" y="150"/>
                    <a:pt x="38" y="148"/>
                  </a:cubicBezTo>
                  <a:close/>
                  <a:moveTo>
                    <a:pt x="204" y="161"/>
                  </a:moveTo>
                  <a:cubicBezTo>
                    <a:pt x="204" y="161"/>
                    <a:pt x="203" y="161"/>
                    <a:pt x="203" y="161"/>
                  </a:cubicBezTo>
                  <a:cubicBezTo>
                    <a:pt x="201" y="161"/>
                    <a:pt x="199" y="161"/>
                    <a:pt x="197" y="161"/>
                  </a:cubicBezTo>
                  <a:cubicBezTo>
                    <a:pt x="190" y="160"/>
                    <a:pt x="182" y="160"/>
                    <a:pt x="175" y="161"/>
                  </a:cubicBezTo>
                  <a:cubicBezTo>
                    <a:pt x="173" y="161"/>
                    <a:pt x="171" y="161"/>
                    <a:pt x="169" y="161"/>
                  </a:cubicBezTo>
                  <a:cubicBezTo>
                    <a:pt x="180" y="161"/>
                    <a:pt x="192" y="161"/>
                    <a:pt x="204" y="161"/>
                  </a:cubicBezTo>
                  <a:close/>
                  <a:moveTo>
                    <a:pt x="35" y="217"/>
                  </a:moveTo>
                  <a:cubicBezTo>
                    <a:pt x="35" y="217"/>
                    <a:pt x="35" y="217"/>
                    <a:pt x="35" y="217"/>
                  </a:cubicBezTo>
                  <a:cubicBezTo>
                    <a:pt x="35" y="222"/>
                    <a:pt x="35" y="227"/>
                    <a:pt x="35" y="231"/>
                  </a:cubicBezTo>
                  <a:cubicBezTo>
                    <a:pt x="35" y="232"/>
                    <a:pt x="36" y="232"/>
                    <a:pt x="36" y="233"/>
                  </a:cubicBezTo>
                  <a:cubicBezTo>
                    <a:pt x="36" y="232"/>
                    <a:pt x="36" y="232"/>
                    <a:pt x="36" y="232"/>
                  </a:cubicBezTo>
                  <a:cubicBezTo>
                    <a:pt x="36" y="228"/>
                    <a:pt x="36" y="224"/>
                    <a:pt x="36" y="220"/>
                  </a:cubicBezTo>
                  <a:cubicBezTo>
                    <a:pt x="36" y="219"/>
                    <a:pt x="36" y="218"/>
                    <a:pt x="35" y="217"/>
                  </a:cubicBezTo>
                  <a:close/>
                  <a:moveTo>
                    <a:pt x="79" y="242"/>
                  </a:moveTo>
                  <a:cubicBezTo>
                    <a:pt x="79" y="242"/>
                    <a:pt x="79" y="242"/>
                    <a:pt x="79" y="242"/>
                  </a:cubicBezTo>
                  <a:cubicBezTo>
                    <a:pt x="79" y="243"/>
                    <a:pt x="78" y="244"/>
                    <a:pt x="78" y="245"/>
                  </a:cubicBezTo>
                  <a:cubicBezTo>
                    <a:pt x="78" y="246"/>
                    <a:pt x="78" y="247"/>
                    <a:pt x="77" y="247"/>
                  </a:cubicBezTo>
                  <a:cubicBezTo>
                    <a:pt x="77" y="248"/>
                    <a:pt x="78" y="249"/>
                    <a:pt x="78" y="249"/>
                  </a:cubicBezTo>
                  <a:cubicBezTo>
                    <a:pt x="78" y="249"/>
                    <a:pt x="78" y="249"/>
                    <a:pt x="78" y="249"/>
                  </a:cubicBezTo>
                  <a:cubicBezTo>
                    <a:pt x="79" y="249"/>
                    <a:pt x="79" y="249"/>
                    <a:pt x="80" y="249"/>
                  </a:cubicBezTo>
                  <a:cubicBezTo>
                    <a:pt x="80" y="247"/>
                    <a:pt x="80" y="244"/>
                    <a:pt x="79" y="242"/>
                  </a:cubicBezTo>
                  <a:close/>
                  <a:moveTo>
                    <a:pt x="30" y="237"/>
                  </a:moveTo>
                  <a:cubicBezTo>
                    <a:pt x="30" y="242"/>
                    <a:pt x="31" y="245"/>
                    <a:pt x="32" y="246"/>
                  </a:cubicBezTo>
                  <a:cubicBezTo>
                    <a:pt x="32" y="245"/>
                    <a:pt x="32" y="245"/>
                    <a:pt x="32" y="245"/>
                  </a:cubicBezTo>
                  <a:cubicBezTo>
                    <a:pt x="33" y="244"/>
                    <a:pt x="33" y="243"/>
                    <a:pt x="33" y="243"/>
                  </a:cubicBezTo>
                  <a:cubicBezTo>
                    <a:pt x="33" y="242"/>
                    <a:pt x="33" y="242"/>
                    <a:pt x="33" y="242"/>
                  </a:cubicBezTo>
                  <a:cubicBezTo>
                    <a:pt x="32" y="240"/>
                    <a:pt x="31" y="239"/>
                    <a:pt x="30" y="237"/>
                  </a:cubicBezTo>
                  <a:cubicBezTo>
                    <a:pt x="30" y="237"/>
                    <a:pt x="30" y="237"/>
                    <a:pt x="30" y="237"/>
                  </a:cubicBezTo>
                  <a:close/>
                  <a:moveTo>
                    <a:pt x="123" y="200"/>
                  </a:moveTo>
                  <a:cubicBezTo>
                    <a:pt x="123" y="199"/>
                    <a:pt x="124" y="200"/>
                    <a:pt x="125" y="200"/>
                  </a:cubicBezTo>
                  <a:cubicBezTo>
                    <a:pt x="124" y="198"/>
                    <a:pt x="123" y="197"/>
                    <a:pt x="122" y="195"/>
                  </a:cubicBezTo>
                  <a:cubicBezTo>
                    <a:pt x="122" y="195"/>
                    <a:pt x="122" y="194"/>
                    <a:pt x="122" y="194"/>
                  </a:cubicBezTo>
                  <a:cubicBezTo>
                    <a:pt x="121" y="193"/>
                    <a:pt x="121" y="192"/>
                    <a:pt x="120" y="191"/>
                  </a:cubicBezTo>
                  <a:cubicBezTo>
                    <a:pt x="120" y="191"/>
                    <a:pt x="120" y="191"/>
                    <a:pt x="120" y="192"/>
                  </a:cubicBezTo>
                  <a:cubicBezTo>
                    <a:pt x="120" y="193"/>
                    <a:pt x="120" y="194"/>
                    <a:pt x="121" y="195"/>
                  </a:cubicBezTo>
                  <a:cubicBezTo>
                    <a:pt x="121" y="197"/>
                    <a:pt x="122" y="199"/>
                    <a:pt x="123" y="200"/>
                  </a:cubicBezTo>
                  <a:close/>
                  <a:moveTo>
                    <a:pt x="44" y="234"/>
                  </a:moveTo>
                  <a:cubicBezTo>
                    <a:pt x="44" y="234"/>
                    <a:pt x="44" y="234"/>
                    <a:pt x="44" y="234"/>
                  </a:cubicBezTo>
                  <a:cubicBezTo>
                    <a:pt x="44" y="237"/>
                    <a:pt x="44" y="239"/>
                    <a:pt x="44" y="242"/>
                  </a:cubicBezTo>
                  <a:cubicBezTo>
                    <a:pt x="44" y="243"/>
                    <a:pt x="44" y="243"/>
                    <a:pt x="44" y="243"/>
                  </a:cubicBezTo>
                  <a:cubicBezTo>
                    <a:pt x="45" y="243"/>
                    <a:pt x="45" y="243"/>
                    <a:pt x="45" y="243"/>
                  </a:cubicBezTo>
                  <a:cubicBezTo>
                    <a:pt x="45" y="241"/>
                    <a:pt x="45" y="240"/>
                    <a:pt x="46" y="238"/>
                  </a:cubicBezTo>
                  <a:cubicBezTo>
                    <a:pt x="46" y="238"/>
                    <a:pt x="46" y="237"/>
                    <a:pt x="46" y="237"/>
                  </a:cubicBezTo>
                  <a:cubicBezTo>
                    <a:pt x="45" y="236"/>
                    <a:pt x="44" y="235"/>
                    <a:pt x="44" y="234"/>
                  </a:cubicBezTo>
                  <a:close/>
                  <a:moveTo>
                    <a:pt x="117" y="222"/>
                  </a:moveTo>
                  <a:cubicBezTo>
                    <a:pt x="115" y="223"/>
                    <a:pt x="113" y="225"/>
                    <a:pt x="111" y="226"/>
                  </a:cubicBezTo>
                  <a:cubicBezTo>
                    <a:pt x="111" y="227"/>
                    <a:pt x="111" y="227"/>
                    <a:pt x="111" y="227"/>
                  </a:cubicBezTo>
                  <a:cubicBezTo>
                    <a:pt x="112" y="227"/>
                    <a:pt x="112" y="227"/>
                    <a:pt x="113" y="227"/>
                  </a:cubicBezTo>
                  <a:cubicBezTo>
                    <a:pt x="113" y="227"/>
                    <a:pt x="113" y="227"/>
                    <a:pt x="114" y="227"/>
                  </a:cubicBezTo>
                  <a:cubicBezTo>
                    <a:pt x="115" y="225"/>
                    <a:pt x="116" y="224"/>
                    <a:pt x="118" y="223"/>
                  </a:cubicBezTo>
                  <a:cubicBezTo>
                    <a:pt x="118" y="223"/>
                    <a:pt x="118" y="222"/>
                    <a:pt x="118" y="222"/>
                  </a:cubicBezTo>
                  <a:cubicBezTo>
                    <a:pt x="118" y="222"/>
                    <a:pt x="118" y="222"/>
                    <a:pt x="117" y="222"/>
                  </a:cubicBezTo>
                  <a:close/>
                  <a:moveTo>
                    <a:pt x="36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5" y="56"/>
                    <a:pt x="35" y="54"/>
                    <a:pt x="34" y="53"/>
                  </a:cubicBezTo>
                  <a:cubicBezTo>
                    <a:pt x="33" y="51"/>
                    <a:pt x="33" y="49"/>
                    <a:pt x="32" y="48"/>
                  </a:cubicBezTo>
                  <a:cubicBezTo>
                    <a:pt x="32" y="47"/>
                    <a:pt x="32" y="46"/>
                    <a:pt x="31" y="46"/>
                  </a:cubicBezTo>
                  <a:cubicBezTo>
                    <a:pt x="31" y="46"/>
                    <a:pt x="31" y="47"/>
                    <a:pt x="31" y="48"/>
                  </a:cubicBezTo>
                  <a:cubicBezTo>
                    <a:pt x="31" y="48"/>
                    <a:pt x="31" y="48"/>
                    <a:pt x="31" y="49"/>
                  </a:cubicBezTo>
                  <a:cubicBezTo>
                    <a:pt x="32" y="50"/>
                    <a:pt x="33" y="52"/>
                    <a:pt x="34" y="54"/>
                  </a:cubicBezTo>
                  <a:cubicBezTo>
                    <a:pt x="34" y="55"/>
                    <a:pt x="35" y="56"/>
                    <a:pt x="36" y="58"/>
                  </a:cubicBezTo>
                  <a:close/>
                  <a:moveTo>
                    <a:pt x="187" y="192"/>
                  </a:moveTo>
                  <a:cubicBezTo>
                    <a:pt x="187" y="192"/>
                    <a:pt x="187" y="192"/>
                    <a:pt x="187" y="193"/>
                  </a:cubicBezTo>
                  <a:cubicBezTo>
                    <a:pt x="189" y="193"/>
                    <a:pt x="190" y="193"/>
                    <a:pt x="192" y="193"/>
                  </a:cubicBezTo>
                  <a:cubicBezTo>
                    <a:pt x="194" y="192"/>
                    <a:pt x="196" y="193"/>
                    <a:pt x="197" y="19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198" y="192"/>
                    <a:pt x="197" y="192"/>
                    <a:pt x="197" y="191"/>
                  </a:cubicBezTo>
                  <a:cubicBezTo>
                    <a:pt x="197" y="191"/>
                    <a:pt x="196" y="191"/>
                    <a:pt x="195" y="191"/>
                  </a:cubicBezTo>
                  <a:cubicBezTo>
                    <a:pt x="195" y="191"/>
                    <a:pt x="195" y="191"/>
                    <a:pt x="195" y="192"/>
                  </a:cubicBezTo>
                  <a:cubicBezTo>
                    <a:pt x="194" y="192"/>
                    <a:pt x="193" y="192"/>
                    <a:pt x="192" y="192"/>
                  </a:cubicBezTo>
                  <a:cubicBezTo>
                    <a:pt x="192" y="191"/>
                    <a:pt x="192" y="191"/>
                    <a:pt x="191" y="191"/>
                  </a:cubicBezTo>
                  <a:cubicBezTo>
                    <a:pt x="190" y="191"/>
                    <a:pt x="188" y="192"/>
                    <a:pt x="187" y="192"/>
                  </a:cubicBezTo>
                  <a:close/>
                  <a:moveTo>
                    <a:pt x="109" y="110"/>
                  </a:moveTo>
                  <a:cubicBezTo>
                    <a:pt x="109" y="110"/>
                    <a:pt x="109" y="110"/>
                    <a:pt x="109" y="109"/>
                  </a:cubicBezTo>
                  <a:cubicBezTo>
                    <a:pt x="111" y="109"/>
                    <a:pt x="112" y="108"/>
                    <a:pt x="113" y="107"/>
                  </a:cubicBezTo>
                  <a:cubicBezTo>
                    <a:pt x="114" y="107"/>
                    <a:pt x="114" y="107"/>
                    <a:pt x="114" y="107"/>
                  </a:cubicBezTo>
                  <a:cubicBezTo>
                    <a:pt x="114" y="105"/>
                    <a:pt x="114" y="104"/>
                    <a:pt x="114" y="103"/>
                  </a:cubicBezTo>
                  <a:cubicBezTo>
                    <a:pt x="114" y="103"/>
                    <a:pt x="114" y="103"/>
                    <a:pt x="114" y="104"/>
                  </a:cubicBezTo>
                  <a:cubicBezTo>
                    <a:pt x="112" y="105"/>
                    <a:pt x="111" y="107"/>
                    <a:pt x="109" y="108"/>
                  </a:cubicBezTo>
                  <a:cubicBezTo>
                    <a:pt x="109" y="109"/>
                    <a:pt x="109" y="109"/>
                    <a:pt x="109" y="110"/>
                  </a:cubicBezTo>
                  <a:close/>
                  <a:moveTo>
                    <a:pt x="164" y="218"/>
                  </a:moveTo>
                  <a:cubicBezTo>
                    <a:pt x="164" y="217"/>
                    <a:pt x="164" y="217"/>
                    <a:pt x="164" y="216"/>
                  </a:cubicBezTo>
                  <a:cubicBezTo>
                    <a:pt x="163" y="215"/>
                    <a:pt x="163" y="215"/>
                    <a:pt x="163" y="214"/>
                  </a:cubicBezTo>
                  <a:cubicBezTo>
                    <a:pt x="161" y="217"/>
                    <a:pt x="160" y="219"/>
                    <a:pt x="160" y="220"/>
                  </a:cubicBezTo>
                  <a:cubicBezTo>
                    <a:pt x="161" y="219"/>
                    <a:pt x="163" y="219"/>
                    <a:pt x="164" y="218"/>
                  </a:cubicBezTo>
                  <a:close/>
                  <a:moveTo>
                    <a:pt x="138" y="231"/>
                  </a:moveTo>
                  <a:cubicBezTo>
                    <a:pt x="138" y="231"/>
                    <a:pt x="138" y="231"/>
                    <a:pt x="138" y="231"/>
                  </a:cubicBezTo>
                  <a:cubicBezTo>
                    <a:pt x="132" y="231"/>
                    <a:pt x="126" y="232"/>
                    <a:pt x="121" y="233"/>
                  </a:cubicBezTo>
                  <a:cubicBezTo>
                    <a:pt x="121" y="233"/>
                    <a:pt x="121" y="233"/>
                    <a:pt x="121" y="233"/>
                  </a:cubicBezTo>
                  <a:cubicBezTo>
                    <a:pt x="126" y="233"/>
                    <a:pt x="130" y="233"/>
                    <a:pt x="135" y="232"/>
                  </a:cubicBezTo>
                  <a:cubicBezTo>
                    <a:pt x="136" y="231"/>
                    <a:pt x="137" y="231"/>
                    <a:pt x="138" y="231"/>
                  </a:cubicBezTo>
                  <a:close/>
                  <a:moveTo>
                    <a:pt x="47" y="146"/>
                  </a:moveTo>
                  <a:cubicBezTo>
                    <a:pt x="48" y="146"/>
                    <a:pt x="48" y="146"/>
                    <a:pt x="49" y="146"/>
                  </a:cubicBezTo>
                  <a:cubicBezTo>
                    <a:pt x="49" y="145"/>
                    <a:pt x="49" y="145"/>
                    <a:pt x="49" y="145"/>
                  </a:cubicBezTo>
                  <a:cubicBezTo>
                    <a:pt x="49" y="144"/>
                    <a:pt x="49" y="143"/>
                    <a:pt x="49" y="142"/>
                  </a:cubicBezTo>
                  <a:cubicBezTo>
                    <a:pt x="48" y="142"/>
                    <a:pt x="47" y="142"/>
                    <a:pt x="46" y="142"/>
                  </a:cubicBezTo>
                  <a:cubicBezTo>
                    <a:pt x="46" y="143"/>
                    <a:pt x="46" y="143"/>
                    <a:pt x="46" y="144"/>
                  </a:cubicBezTo>
                  <a:cubicBezTo>
                    <a:pt x="46" y="145"/>
                    <a:pt x="46" y="145"/>
                    <a:pt x="47" y="146"/>
                  </a:cubicBezTo>
                  <a:close/>
                  <a:moveTo>
                    <a:pt x="172" y="238"/>
                  </a:moveTo>
                  <a:cubicBezTo>
                    <a:pt x="172" y="237"/>
                    <a:pt x="171" y="233"/>
                    <a:pt x="171" y="233"/>
                  </a:cubicBezTo>
                  <a:cubicBezTo>
                    <a:pt x="171" y="235"/>
                    <a:pt x="170" y="237"/>
                    <a:pt x="169" y="239"/>
                  </a:cubicBezTo>
                  <a:cubicBezTo>
                    <a:pt x="170" y="239"/>
                    <a:pt x="170" y="239"/>
                    <a:pt x="171" y="239"/>
                  </a:cubicBezTo>
                  <a:cubicBezTo>
                    <a:pt x="171" y="239"/>
                    <a:pt x="171" y="239"/>
                    <a:pt x="172" y="238"/>
                  </a:cubicBezTo>
                  <a:close/>
                  <a:moveTo>
                    <a:pt x="110" y="237"/>
                  </a:moveTo>
                  <a:cubicBezTo>
                    <a:pt x="109" y="238"/>
                    <a:pt x="108" y="239"/>
                    <a:pt x="107" y="240"/>
                  </a:cubicBezTo>
                  <a:cubicBezTo>
                    <a:pt x="108" y="241"/>
                    <a:pt x="109" y="242"/>
                    <a:pt x="110" y="243"/>
                  </a:cubicBezTo>
                  <a:cubicBezTo>
                    <a:pt x="110" y="241"/>
                    <a:pt x="111" y="239"/>
                    <a:pt x="110" y="237"/>
                  </a:cubicBezTo>
                  <a:close/>
                  <a:moveTo>
                    <a:pt x="134" y="213"/>
                  </a:moveTo>
                  <a:cubicBezTo>
                    <a:pt x="134" y="212"/>
                    <a:pt x="134" y="212"/>
                    <a:pt x="134" y="211"/>
                  </a:cubicBezTo>
                  <a:cubicBezTo>
                    <a:pt x="134" y="211"/>
                    <a:pt x="134" y="210"/>
                    <a:pt x="134" y="210"/>
                  </a:cubicBezTo>
                  <a:cubicBezTo>
                    <a:pt x="134" y="210"/>
                    <a:pt x="134" y="210"/>
                    <a:pt x="134" y="209"/>
                  </a:cubicBezTo>
                  <a:cubicBezTo>
                    <a:pt x="133" y="209"/>
                    <a:pt x="132" y="208"/>
                    <a:pt x="131" y="208"/>
                  </a:cubicBezTo>
                  <a:cubicBezTo>
                    <a:pt x="131" y="209"/>
                    <a:pt x="131" y="209"/>
                    <a:pt x="131" y="210"/>
                  </a:cubicBezTo>
                  <a:cubicBezTo>
                    <a:pt x="131" y="210"/>
                    <a:pt x="131" y="210"/>
                    <a:pt x="131" y="211"/>
                  </a:cubicBezTo>
                  <a:cubicBezTo>
                    <a:pt x="132" y="212"/>
                    <a:pt x="133" y="213"/>
                    <a:pt x="133" y="214"/>
                  </a:cubicBezTo>
                  <a:cubicBezTo>
                    <a:pt x="133" y="213"/>
                    <a:pt x="134" y="213"/>
                    <a:pt x="134" y="213"/>
                  </a:cubicBezTo>
                  <a:close/>
                  <a:moveTo>
                    <a:pt x="131" y="199"/>
                  </a:moveTo>
                  <a:cubicBezTo>
                    <a:pt x="131" y="199"/>
                    <a:pt x="130" y="200"/>
                    <a:pt x="130" y="200"/>
                  </a:cubicBezTo>
                  <a:cubicBezTo>
                    <a:pt x="131" y="201"/>
                    <a:pt x="131" y="201"/>
                    <a:pt x="131" y="202"/>
                  </a:cubicBezTo>
                  <a:cubicBezTo>
                    <a:pt x="132" y="202"/>
                    <a:pt x="133" y="203"/>
                    <a:pt x="134" y="203"/>
                  </a:cubicBezTo>
                  <a:cubicBezTo>
                    <a:pt x="135" y="203"/>
                    <a:pt x="135" y="202"/>
                    <a:pt x="134" y="201"/>
                  </a:cubicBezTo>
                  <a:cubicBezTo>
                    <a:pt x="133" y="200"/>
                    <a:pt x="132" y="199"/>
                    <a:pt x="131" y="199"/>
                  </a:cubicBezTo>
                  <a:close/>
                  <a:moveTo>
                    <a:pt x="167" y="244"/>
                  </a:moveTo>
                  <a:cubicBezTo>
                    <a:pt x="169" y="244"/>
                    <a:pt x="170" y="243"/>
                    <a:pt x="172" y="243"/>
                  </a:cubicBezTo>
                  <a:cubicBezTo>
                    <a:pt x="173" y="242"/>
                    <a:pt x="173" y="242"/>
                    <a:pt x="174" y="242"/>
                  </a:cubicBezTo>
                  <a:cubicBezTo>
                    <a:pt x="173" y="242"/>
                    <a:pt x="173" y="242"/>
                    <a:pt x="173" y="242"/>
                  </a:cubicBezTo>
                  <a:cubicBezTo>
                    <a:pt x="173" y="242"/>
                    <a:pt x="173" y="242"/>
                    <a:pt x="173" y="242"/>
                  </a:cubicBezTo>
                  <a:cubicBezTo>
                    <a:pt x="172" y="242"/>
                    <a:pt x="172" y="242"/>
                    <a:pt x="171" y="242"/>
                  </a:cubicBezTo>
                  <a:cubicBezTo>
                    <a:pt x="170" y="241"/>
                    <a:pt x="170" y="241"/>
                    <a:pt x="170" y="241"/>
                  </a:cubicBezTo>
                  <a:cubicBezTo>
                    <a:pt x="169" y="241"/>
                    <a:pt x="169" y="241"/>
                    <a:pt x="168" y="241"/>
                  </a:cubicBezTo>
                  <a:cubicBezTo>
                    <a:pt x="169" y="241"/>
                    <a:pt x="169" y="241"/>
                    <a:pt x="169" y="241"/>
                  </a:cubicBezTo>
                  <a:cubicBezTo>
                    <a:pt x="168" y="241"/>
                    <a:pt x="168" y="242"/>
                    <a:pt x="168" y="242"/>
                  </a:cubicBezTo>
                  <a:cubicBezTo>
                    <a:pt x="167" y="242"/>
                    <a:pt x="167" y="242"/>
                    <a:pt x="167" y="243"/>
                  </a:cubicBezTo>
                  <a:cubicBezTo>
                    <a:pt x="167" y="243"/>
                    <a:pt x="167" y="243"/>
                    <a:pt x="167" y="244"/>
                  </a:cubicBezTo>
                  <a:close/>
                  <a:moveTo>
                    <a:pt x="108" y="156"/>
                  </a:moveTo>
                  <a:cubicBezTo>
                    <a:pt x="108" y="156"/>
                    <a:pt x="107" y="156"/>
                    <a:pt x="107" y="156"/>
                  </a:cubicBezTo>
                  <a:cubicBezTo>
                    <a:pt x="107" y="160"/>
                    <a:pt x="107" y="165"/>
                    <a:pt x="107" y="169"/>
                  </a:cubicBezTo>
                  <a:cubicBezTo>
                    <a:pt x="107" y="169"/>
                    <a:pt x="108" y="169"/>
                    <a:pt x="108" y="169"/>
                  </a:cubicBezTo>
                  <a:cubicBezTo>
                    <a:pt x="108" y="167"/>
                    <a:pt x="108" y="165"/>
                    <a:pt x="108" y="163"/>
                  </a:cubicBezTo>
                  <a:cubicBezTo>
                    <a:pt x="107" y="162"/>
                    <a:pt x="108" y="161"/>
                    <a:pt x="108" y="161"/>
                  </a:cubicBezTo>
                  <a:cubicBezTo>
                    <a:pt x="108" y="159"/>
                    <a:pt x="108" y="158"/>
                    <a:pt x="108" y="156"/>
                  </a:cubicBezTo>
                  <a:close/>
                  <a:moveTo>
                    <a:pt x="124" y="219"/>
                  </a:moveTo>
                  <a:cubicBezTo>
                    <a:pt x="123" y="220"/>
                    <a:pt x="122" y="221"/>
                    <a:pt x="121" y="222"/>
                  </a:cubicBezTo>
                  <a:cubicBezTo>
                    <a:pt x="121" y="223"/>
                    <a:pt x="122" y="223"/>
                    <a:pt x="122" y="223"/>
                  </a:cubicBezTo>
                  <a:cubicBezTo>
                    <a:pt x="123" y="222"/>
                    <a:pt x="123" y="221"/>
                    <a:pt x="125" y="221"/>
                  </a:cubicBezTo>
                  <a:cubicBezTo>
                    <a:pt x="125" y="221"/>
                    <a:pt x="125" y="221"/>
                    <a:pt x="125" y="221"/>
                  </a:cubicBezTo>
                  <a:cubicBezTo>
                    <a:pt x="126" y="221"/>
                    <a:pt x="126" y="221"/>
                    <a:pt x="127" y="220"/>
                  </a:cubicBezTo>
                  <a:cubicBezTo>
                    <a:pt x="126" y="220"/>
                    <a:pt x="125" y="220"/>
                    <a:pt x="124" y="219"/>
                  </a:cubicBezTo>
                  <a:close/>
                  <a:moveTo>
                    <a:pt x="115" y="171"/>
                  </a:moveTo>
                  <a:cubicBezTo>
                    <a:pt x="115" y="171"/>
                    <a:pt x="115" y="171"/>
                    <a:pt x="115" y="171"/>
                  </a:cubicBezTo>
                  <a:cubicBezTo>
                    <a:pt x="114" y="171"/>
                    <a:pt x="114" y="172"/>
                    <a:pt x="113" y="172"/>
                  </a:cubicBezTo>
                  <a:cubicBezTo>
                    <a:pt x="113" y="172"/>
                    <a:pt x="113" y="173"/>
                    <a:pt x="113" y="173"/>
                  </a:cubicBezTo>
                  <a:cubicBezTo>
                    <a:pt x="113" y="174"/>
                    <a:pt x="113" y="175"/>
                    <a:pt x="113" y="176"/>
                  </a:cubicBezTo>
                  <a:cubicBezTo>
                    <a:pt x="113" y="176"/>
                    <a:pt x="113" y="176"/>
                    <a:pt x="113" y="177"/>
                  </a:cubicBezTo>
                  <a:cubicBezTo>
                    <a:pt x="113" y="177"/>
                    <a:pt x="114" y="176"/>
                    <a:pt x="114" y="176"/>
                  </a:cubicBezTo>
                  <a:cubicBezTo>
                    <a:pt x="115" y="176"/>
                    <a:pt x="115" y="176"/>
                    <a:pt x="115" y="175"/>
                  </a:cubicBezTo>
                  <a:cubicBezTo>
                    <a:pt x="115" y="174"/>
                    <a:pt x="115" y="173"/>
                    <a:pt x="115" y="172"/>
                  </a:cubicBezTo>
                  <a:cubicBezTo>
                    <a:pt x="115" y="172"/>
                    <a:pt x="115" y="171"/>
                    <a:pt x="115" y="171"/>
                  </a:cubicBezTo>
                  <a:close/>
                  <a:moveTo>
                    <a:pt x="163" y="206"/>
                  </a:moveTo>
                  <a:cubicBezTo>
                    <a:pt x="162" y="204"/>
                    <a:pt x="162" y="202"/>
                    <a:pt x="161" y="200"/>
                  </a:cubicBezTo>
                  <a:cubicBezTo>
                    <a:pt x="160" y="201"/>
                    <a:pt x="160" y="202"/>
                    <a:pt x="160" y="203"/>
                  </a:cubicBezTo>
                  <a:cubicBezTo>
                    <a:pt x="160" y="203"/>
                    <a:pt x="160" y="203"/>
                    <a:pt x="160" y="203"/>
                  </a:cubicBezTo>
                  <a:cubicBezTo>
                    <a:pt x="160" y="204"/>
                    <a:pt x="161" y="205"/>
                    <a:pt x="161" y="206"/>
                  </a:cubicBezTo>
                  <a:cubicBezTo>
                    <a:pt x="161" y="206"/>
                    <a:pt x="161" y="207"/>
                    <a:pt x="161" y="207"/>
                  </a:cubicBezTo>
                  <a:cubicBezTo>
                    <a:pt x="162" y="207"/>
                    <a:pt x="162" y="206"/>
                    <a:pt x="163" y="206"/>
                  </a:cubicBezTo>
                  <a:close/>
                  <a:moveTo>
                    <a:pt x="87" y="235"/>
                  </a:moveTo>
                  <a:cubicBezTo>
                    <a:pt x="86" y="237"/>
                    <a:pt x="85" y="239"/>
                    <a:pt x="85" y="241"/>
                  </a:cubicBezTo>
                  <a:cubicBezTo>
                    <a:pt x="87" y="239"/>
                    <a:pt x="88" y="237"/>
                    <a:pt x="90" y="235"/>
                  </a:cubicBezTo>
                  <a:cubicBezTo>
                    <a:pt x="89" y="235"/>
                    <a:pt x="88" y="235"/>
                    <a:pt x="87" y="235"/>
                  </a:cubicBezTo>
                  <a:close/>
                  <a:moveTo>
                    <a:pt x="62" y="274"/>
                  </a:moveTo>
                  <a:cubicBezTo>
                    <a:pt x="62" y="273"/>
                    <a:pt x="62" y="273"/>
                    <a:pt x="62" y="273"/>
                  </a:cubicBezTo>
                  <a:cubicBezTo>
                    <a:pt x="62" y="272"/>
                    <a:pt x="62" y="272"/>
                    <a:pt x="62" y="272"/>
                  </a:cubicBezTo>
                  <a:cubicBezTo>
                    <a:pt x="60" y="270"/>
                    <a:pt x="59" y="269"/>
                    <a:pt x="57" y="268"/>
                  </a:cubicBezTo>
                  <a:cubicBezTo>
                    <a:pt x="57" y="268"/>
                    <a:pt x="57" y="268"/>
                    <a:pt x="57" y="268"/>
                  </a:cubicBezTo>
                  <a:cubicBezTo>
                    <a:pt x="57" y="268"/>
                    <a:pt x="57" y="268"/>
                    <a:pt x="57" y="268"/>
                  </a:cubicBezTo>
                  <a:cubicBezTo>
                    <a:pt x="58" y="269"/>
                    <a:pt x="58" y="270"/>
                    <a:pt x="59" y="271"/>
                  </a:cubicBezTo>
                  <a:cubicBezTo>
                    <a:pt x="59" y="272"/>
                    <a:pt x="61" y="273"/>
                    <a:pt x="62" y="274"/>
                  </a:cubicBezTo>
                  <a:close/>
                  <a:moveTo>
                    <a:pt x="126" y="239"/>
                  </a:moveTo>
                  <a:cubicBezTo>
                    <a:pt x="125" y="240"/>
                    <a:pt x="124" y="241"/>
                    <a:pt x="123" y="243"/>
                  </a:cubicBezTo>
                  <a:cubicBezTo>
                    <a:pt x="124" y="244"/>
                    <a:pt x="124" y="244"/>
                    <a:pt x="125" y="245"/>
                  </a:cubicBezTo>
                  <a:cubicBezTo>
                    <a:pt x="126" y="243"/>
                    <a:pt x="126" y="241"/>
                    <a:pt x="126" y="239"/>
                  </a:cubicBezTo>
                  <a:close/>
                  <a:moveTo>
                    <a:pt x="123" y="217"/>
                  </a:moveTo>
                  <a:cubicBezTo>
                    <a:pt x="123" y="217"/>
                    <a:pt x="123" y="217"/>
                    <a:pt x="123" y="217"/>
                  </a:cubicBezTo>
                  <a:cubicBezTo>
                    <a:pt x="122" y="217"/>
                    <a:pt x="120" y="217"/>
                    <a:pt x="119" y="217"/>
                  </a:cubicBezTo>
                  <a:cubicBezTo>
                    <a:pt x="119" y="217"/>
                    <a:pt x="118" y="217"/>
                    <a:pt x="118" y="218"/>
                  </a:cubicBezTo>
                  <a:cubicBezTo>
                    <a:pt x="118" y="218"/>
                    <a:pt x="117" y="218"/>
                    <a:pt x="117" y="218"/>
                  </a:cubicBezTo>
                  <a:cubicBezTo>
                    <a:pt x="116" y="218"/>
                    <a:pt x="116" y="218"/>
                    <a:pt x="116" y="218"/>
                  </a:cubicBezTo>
                  <a:cubicBezTo>
                    <a:pt x="116" y="218"/>
                    <a:pt x="116" y="218"/>
                    <a:pt x="115" y="218"/>
                  </a:cubicBezTo>
                  <a:cubicBezTo>
                    <a:pt x="116" y="219"/>
                    <a:pt x="117" y="219"/>
                    <a:pt x="118" y="220"/>
                  </a:cubicBezTo>
                  <a:cubicBezTo>
                    <a:pt x="119" y="219"/>
                    <a:pt x="121" y="218"/>
                    <a:pt x="123" y="217"/>
                  </a:cubicBezTo>
                  <a:close/>
                  <a:moveTo>
                    <a:pt x="114" y="97"/>
                  </a:moveTo>
                  <a:cubicBezTo>
                    <a:pt x="114" y="97"/>
                    <a:pt x="114" y="97"/>
                    <a:pt x="114" y="97"/>
                  </a:cubicBezTo>
                  <a:cubicBezTo>
                    <a:pt x="114" y="97"/>
                    <a:pt x="113" y="98"/>
                    <a:pt x="113" y="98"/>
                  </a:cubicBezTo>
                  <a:cubicBezTo>
                    <a:pt x="113" y="99"/>
                    <a:pt x="112" y="100"/>
                    <a:pt x="111" y="101"/>
                  </a:cubicBezTo>
                  <a:cubicBezTo>
                    <a:pt x="111" y="102"/>
                    <a:pt x="110" y="102"/>
                    <a:pt x="109" y="102"/>
                  </a:cubicBezTo>
                  <a:cubicBezTo>
                    <a:pt x="109" y="102"/>
                    <a:pt x="109" y="102"/>
                    <a:pt x="108" y="102"/>
                  </a:cubicBezTo>
                  <a:cubicBezTo>
                    <a:pt x="108" y="102"/>
                    <a:pt x="108" y="102"/>
                    <a:pt x="108" y="103"/>
                  </a:cubicBezTo>
                  <a:cubicBezTo>
                    <a:pt x="110" y="102"/>
                    <a:pt x="112" y="101"/>
                    <a:pt x="114" y="101"/>
                  </a:cubicBezTo>
                  <a:cubicBezTo>
                    <a:pt x="114" y="100"/>
                    <a:pt x="114" y="98"/>
                    <a:pt x="114" y="97"/>
                  </a:cubicBezTo>
                  <a:close/>
                  <a:moveTo>
                    <a:pt x="119" y="215"/>
                  </a:moveTo>
                  <a:cubicBezTo>
                    <a:pt x="119" y="215"/>
                    <a:pt x="119" y="215"/>
                    <a:pt x="119" y="215"/>
                  </a:cubicBezTo>
                  <a:cubicBezTo>
                    <a:pt x="122" y="215"/>
                    <a:pt x="124" y="215"/>
                    <a:pt x="127" y="214"/>
                  </a:cubicBezTo>
                  <a:cubicBezTo>
                    <a:pt x="127" y="214"/>
                    <a:pt x="127" y="213"/>
                    <a:pt x="127" y="213"/>
                  </a:cubicBezTo>
                  <a:cubicBezTo>
                    <a:pt x="125" y="213"/>
                    <a:pt x="123" y="213"/>
                    <a:pt x="122" y="213"/>
                  </a:cubicBezTo>
                  <a:cubicBezTo>
                    <a:pt x="122" y="213"/>
                    <a:pt x="122" y="213"/>
                    <a:pt x="121" y="214"/>
                  </a:cubicBezTo>
                  <a:cubicBezTo>
                    <a:pt x="121" y="214"/>
                    <a:pt x="120" y="215"/>
                    <a:pt x="119" y="215"/>
                  </a:cubicBezTo>
                  <a:close/>
                  <a:moveTo>
                    <a:pt x="195" y="81"/>
                  </a:moveTo>
                  <a:cubicBezTo>
                    <a:pt x="195" y="80"/>
                    <a:pt x="196" y="80"/>
                    <a:pt x="196" y="79"/>
                  </a:cubicBezTo>
                  <a:cubicBezTo>
                    <a:pt x="196" y="77"/>
                    <a:pt x="196" y="75"/>
                    <a:pt x="195" y="73"/>
                  </a:cubicBezTo>
                  <a:cubicBezTo>
                    <a:pt x="194" y="71"/>
                    <a:pt x="192" y="69"/>
                    <a:pt x="189" y="68"/>
                  </a:cubicBezTo>
                  <a:cubicBezTo>
                    <a:pt x="188" y="68"/>
                    <a:pt x="188" y="68"/>
                    <a:pt x="187" y="68"/>
                  </a:cubicBezTo>
                  <a:cubicBezTo>
                    <a:pt x="187" y="68"/>
                    <a:pt x="187" y="68"/>
                    <a:pt x="188" y="68"/>
                  </a:cubicBezTo>
                  <a:cubicBezTo>
                    <a:pt x="189" y="68"/>
                    <a:pt x="189" y="68"/>
                    <a:pt x="190" y="68"/>
                  </a:cubicBezTo>
                  <a:cubicBezTo>
                    <a:pt x="192" y="69"/>
                    <a:pt x="194" y="71"/>
                    <a:pt x="194" y="73"/>
                  </a:cubicBezTo>
                  <a:cubicBezTo>
                    <a:pt x="195" y="76"/>
                    <a:pt x="195" y="78"/>
                    <a:pt x="195" y="81"/>
                  </a:cubicBezTo>
                  <a:close/>
                  <a:moveTo>
                    <a:pt x="119" y="77"/>
                  </a:moveTo>
                  <a:cubicBezTo>
                    <a:pt x="117" y="78"/>
                    <a:pt x="116" y="79"/>
                    <a:pt x="115" y="79"/>
                  </a:cubicBezTo>
                  <a:cubicBezTo>
                    <a:pt x="116" y="80"/>
                    <a:pt x="116" y="81"/>
                    <a:pt x="117" y="81"/>
                  </a:cubicBezTo>
                  <a:cubicBezTo>
                    <a:pt x="118" y="80"/>
                    <a:pt x="119" y="79"/>
                    <a:pt x="120" y="78"/>
                  </a:cubicBezTo>
                  <a:cubicBezTo>
                    <a:pt x="120" y="78"/>
                    <a:pt x="119" y="78"/>
                    <a:pt x="119" y="77"/>
                  </a:cubicBezTo>
                  <a:close/>
                  <a:moveTo>
                    <a:pt x="166" y="269"/>
                  </a:moveTo>
                  <a:cubicBezTo>
                    <a:pt x="163" y="269"/>
                    <a:pt x="160" y="268"/>
                    <a:pt x="157" y="269"/>
                  </a:cubicBezTo>
                  <a:cubicBezTo>
                    <a:pt x="156" y="269"/>
                    <a:pt x="156" y="270"/>
                    <a:pt x="156" y="270"/>
                  </a:cubicBezTo>
                  <a:cubicBezTo>
                    <a:pt x="159" y="270"/>
                    <a:pt x="163" y="270"/>
                    <a:pt x="166" y="269"/>
                  </a:cubicBezTo>
                  <a:close/>
                  <a:moveTo>
                    <a:pt x="113" y="122"/>
                  </a:moveTo>
                  <a:cubicBezTo>
                    <a:pt x="113" y="121"/>
                    <a:pt x="113" y="120"/>
                    <a:pt x="113" y="120"/>
                  </a:cubicBezTo>
                  <a:cubicBezTo>
                    <a:pt x="113" y="119"/>
                    <a:pt x="113" y="118"/>
                    <a:pt x="113" y="118"/>
                  </a:cubicBezTo>
                  <a:cubicBezTo>
                    <a:pt x="112" y="119"/>
                    <a:pt x="112" y="120"/>
                    <a:pt x="111" y="121"/>
                  </a:cubicBezTo>
                  <a:cubicBezTo>
                    <a:pt x="111" y="121"/>
                    <a:pt x="111" y="121"/>
                    <a:pt x="111" y="121"/>
                  </a:cubicBezTo>
                  <a:cubicBezTo>
                    <a:pt x="111" y="122"/>
                    <a:pt x="111" y="122"/>
                    <a:pt x="111" y="123"/>
                  </a:cubicBezTo>
                  <a:cubicBezTo>
                    <a:pt x="112" y="123"/>
                    <a:pt x="113" y="122"/>
                    <a:pt x="113" y="122"/>
                  </a:cubicBezTo>
                  <a:close/>
                  <a:moveTo>
                    <a:pt x="120" y="231"/>
                  </a:moveTo>
                  <a:cubicBezTo>
                    <a:pt x="115" y="231"/>
                    <a:pt x="111" y="231"/>
                    <a:pt x="107" y="231"/>
                  </a:cubicBezTo>
                  <a:cubicBezTo>
                    <a:pt x="107" y="232"/>
                    <a:pt x="107" y="232"/>
                    <a:pt x="107" y="232"/>
                  </a:cubicBezTo>
                  <a:cubicBezTo>
                    <a:pt x="107" y="232"/>
                    <a:pt x="107" y="232"/>
                    <a:pt x="107" y="232"/>
                  </a:cubicBezTo>
                  <a:cubicBezTo>
                    <a:pt x="111" y="232"/>
                    <a:pt x="115" y="232"/>
                    <a:pt x="120" y="231"/>
                  </a:cubicBezTo>
                  <a:close/>
                  <a:moveTo>
                    <a:pt x="105" y="240"/>
                  </a:moveTo>
                  <a:cubicBezTo>
                    <a:pt x="106" y="239"/>
                    <a:pt x="106" y="238"/>
                    <a:pt x="107" y="237"/>
                  </a:cubicBezTo>
                  <a:cubicBezTo>
                    <a:pt x="108" y="237"/>
                    <a:pt x="109" y="236"/>
                    <a:pt x="110" y="235"/>
                  </a:cubicBezTo>
                  <a:cubicBezTo>
                    <a:pt x="108" y="235"/>
                    <a:pt x="107" y="235"/>
                    <a:pt x="106" y="235"/>
                  </a:cubicBezTo>
                  <a:cubicBezTo>
                    <a:pt x="105" y="237"/>
                    <a:pt x="105" y="239"/>
                    <a:pt x="105" y="240"/>
                  </a:cubicBezTo>
                  <a:close/>
                  <a:moveTo>
                    <a:pt x="113" y="169"/>
                  </a:moveTo>
                  <a:cubicBezTo>
                    <a:pt x="114" y="168"/>
                    <a:pt x="114" y="168"/>
                    <a:pt x="114" y="168"/>
                  </a:cubicBezTo>
                  <a:cubicBezTo>
                    <a:pt x="115" y="167"/>
                    <a:pt x="115" y="167"/>
                    <a:pt x="115" y="167"/>
                  </a:cubicBezTo>
                  <a:cubicBezTo>
                    <a:pt x="115" y="166"/>
                    <a:pt x="115" y="165"/>
                    <a:pt x="115" y="164"/>
                  </a:cubicBezTo>
                  <a:cubicBezTo>
                    <a:pt x="115" y="163"/>
                    <a:pt x="115" y="163"/>
                    <a:pt x="115" y="163"/>
                  </a:cubicBezTo>
                  <a:cubicBezTo>
                    <a:pt x="114" y="164"/>
                    <a:pt x="114" y="164"/>
                    <a:pt x="113" y="165"/>
                  </a:cubicBezTo>
                  <a:cubicBezTo>
                    <a:pt x="113" y="165"/>
                    <a:pt x="113" y="165"/>
                    <a:pt x="113" y="165"/>
                  </a:cubicBezTo>
                  <a:cubicBezTo>
                    <a:pt x="113" y="166"/>
                    <a:pt x="113" y="167"/>
                    <a:pt x="113" y="169"/>
                  </a:cubicBezTo>
                  <a:close/>
                  <a:moveTo>
                    <a:pt x="63" y="142"/>
                  </a:moveTo>
                  <a:cubicBezTo>
                    <a:pt x="63" y="143"/>
                    <a:pt x="63" y="144"/>
                    <a:pt x="63" y="144"/>
                  </a:cubicBezTo>
                  <a:cubicBezTo>
                    <a:pt x="62" y="145"/>
                    <a:pt x="62" y="145"/>
                    <a:pt x="62" y="146"/>
                  </a:cubicBezTo>
                  <a:cubicBezTo>
                    <a:pt x="62" y="146"/>
                    <a:pt x="61" y="146"/>
                    <a:pt x="61" y="146"/>
                  </a:cubicBezTo>
                  <a:cubicBezTo>
                    <a:pt x="63" y="145"/>
                    <a:pt x="65" y="143"/>
                    <a:pt x="66" y="141"/>
                  </a:cubicBezTo>
                  <a:cubicBezTo>
                    <a:pt x="66" y="141"/>
                    <a:pt x="66" y="141"/>
                    <a:pt x="65" y="141"/>
                  </a:cubicBezTo>
                  <a:cubicBezTo>
                    <a:pt x="64" y="141"/>
                    <a:pt x="64" y="141"/>
                    <a:pt x="63" y="142"/>
                  </a:cubicBezTo>
                  <a:cubicBezTo>
                    <a:pt x="63" y="142"/>
                    <a:pt x="63" y="142"/>
                    <a:pt x="63" y="142"/>
                  </a:cubicBezTo>
                  <a:close/>
                  <a:moveTo>
                    <a:pt x="150" y="191"/>
                  </a:moveTo>
                  <a:cubicBezTo>
                    <a:pt x="148" y="191"/>
                    <a:pt x="144" y="191"/>
                    <a:pt x="141" y="193"/>
                  </a:cubicBezTo>
                  <a:cubicBezTo>
                    <a:pt x="141" y="193"/>
                    <a:pt x="141" y="193"/>
                    <a:pt x="141" y="193"/>
                  </a:cubicBezTo>
                  <a:cubicBezTo>
                    <a:pt x="143" y="193"/>
                    <a:pt x="144" y="193"/>
                    <a:pt x="145" y="192"/>
                  </a:cubicBezTo>
                  <a:cubicBezTo>
                    <a:pt x="146" y="192"/>
                    <a:pt x="148" y="192"/>
                    <a:pt x="150" y="191"/>
                  </a:cubicBezTo>
                  <a:cubicBezTo>
                    <a:pt x="150" y="191"/>
                    <a:pt x="150" y="191"/>
                    <a:pt x="150" y="191"/>
                  </a:cubicBezTo>
                  <a:close/>
                  <a:moveTo>
                    <a:pt x="34" y="20"/>
                  </a:moveTo>
                  <a:cubicBezTo>
                    <a:pt x="33" y="20"/>
                    <a:pt x="32" y="20"/>
                    <a:pt x="30" y="20"/>
                  </a:cubicBezTo>
                  <a:cubicBezTo>
                    <a:pt x="28" y="22"/>
                    <a:pt x="26" y="23"/>
                    <a:pt x="24" y="25"/>
                  </a:cubicBezTo>
                  <a:cubicBezTo>
                    <a:pt x="24" y="25"/>
                    <a:pt x="24" y="26"/>
                    <a:pt x="24" y="26"/>
                  </a:cubicBezTo>
                  <a:cubicBezTo>
                    <a:pt x="25" y="26"/>
                    <a:pt x="25" y="26"/>
                    <a:pt x="26" y="25"/>
                  </a:cubicBezTo>
                  <a:cubicBezTo>
                    <a:pt x="27" y="23"/>
                    <a:pt x="29" y="21"/>
                    <a:pt x="32" y="21"/>
                  </a:cubicBezTo>
                  <a:cubicBezTo>
                    <a:pt x="33" y="20"/>
                    <a:pt x="33" y="20"/>
                    <a:pt x="34" y="20"/>
                  </a:cubicBezTo>
                  <a:close/>
                  <a:moveTo>
                    <a:pt x="101" y="201"/>
                  </a:moveTo>
                  <a:cubicBezTo>
                    <a:pt x="102" y="201"/>
                    <a:pt x="102" y="201"/>
                    <a:pt x="102" y="202"/>
                  </a:cubicBezTo>
                  <a:cubicBezTo>
                    <a:pt x="103" y="201"/>
                    <a:pt x="104" y="200"/>
                    <a:pt x="105" y="200"/>
                  </a:cubicBezTo>
                  <a:cubicBezTo>
                    <a:pt x="105" y="200"/>
                    <a:pt x="105" y="199"/>
                    <a:pt x="105" y="199"/>
                  </a:cubicBezTo>
                  <a:cubicBezTo>
                    <a:pt x="105" y="199"/>
                    <a:pt x="105" y="198"/>
                    <a:pt x="106" y="198"/>
                  </a:cubicBezTo>
                  <a:cubicBezTo>
                    <a:pt x="107" y="198"/>
                    <a:pt x="107" y="198"/>
                    <a:pt x="107" y="197"/>
                  </a:cubicBezTo>
                  <a:cubicBezTo>
                    <a:pt x="107" y="197"/>
                    <a:pt x="106" y="197"/>
                    <a:pt x="106" y="197"/>
                  </a:cubicBezTo>
                  <a:cubicBezTo>
                    <a:pt x="106" y="197"/>
                    <a:pt x="105" y="197"/>
                    <a:pt x="105" y="197"/>
                  </a:cubicBezTo>
                  <a:cubicBezTo>
                    <a:pt x="104" y="199"/>
                    <a:pt x="103" y="200"/>
                    <a:pt x="101" y="201"/>
                  </a:cubicBezTo>
                  <a:close/>
                  <a:moveTo>
                    <a:pt x="124" y="226"/>
                  </a:moveTo>
                  <a:cubicBezTo>
                    <a:pt x="124" y="226"/>
                    <a:pt x="123" y="226"/>
                    <a:pt x="122" y="225"/>
                  </a:cubicBezTo>
                  <a:cubicBezTo>
                    <a:pt x="122" y="226"/>
                    <a:pt x="121" y="226"/>
                    <a:pt x="121" y="226"/>
                  </a:cubicBezTo>
                  <a:cubicBezTo>
                    <a:pt x="120" y="227"/>
                    <a:pt x="119" y="227"/>
                    <a:pt x="119" y="227"/>
                  </a:cubicBezTo>
                  <a:cubicBezTo>
                    <a:pt x="119" y="227"/>
                    <a:pt x="119" y="227"/>
                    <a:pt x="119" y="227"/>
                  </a:cubicBezTo>
                  <a:cubicBezTo>
                    <a:pt x="120" y="227"/>
                    <a:pt x="121" y="227"/>
                    <a:pt x="122" y="227"/>
                  </a:cubicBezTo>
                  <a:cubicBezTo>
                    <a:pt x="124" y="227"/>
                    <a:pt x="124" y="227"/>
                    <a:pt x="124" y="226"/>
                  </a:cubicBezTo>
                  <a:cubicBezTo>
                    <a:pt x="124" y="226"/>
                    <a:pt x="124" y="226"/>
                    <a:pt x="124" y="226"/>
                  </a:cubicBezTo>
                  <a:close/>
                  <a:moveTo>
                    <a:pt x="113" y="89"/>
                  </a:moveTo>
                  <a:cubicBezTo>
                    <a:pt x="112" y="91"/>
                    <a:pt x="112" y="92"/>
                    <a:pt x="111" y="93"/>
                  </a:cubicBezTo>
                  <a:cubicBezTo>
                    <a:pt x="111" y="93"/>
                    <a:pt x="112" y="94"/>
                    <a:pt x="112" y="94"/>
                  </a:cubicBezTo>
                  <a:cubicBezTo>
                    <a:pt x="113" y="94"/>
                    <a:pt x="113" y="94"/>
                    <a:pt x="113" y="93"/>
                  </a:cubicBezTo>
                  <a:cubicBezTo>
                    <a:pt x="114" y="93"/>
                    <a:pt x="114" y="93"/>
                    <a:pt x="114" y="93"/>
                  </a:cubicBezTo>
                  <a:cubicBezTo>
                    <a:pt x="114" y="92"/>
                    <a:pt x="114" y="91"/>
                    <a:pt x="113" y="89"/>
                  </a:cubicBezTo>
                  <a:close/>
                  <a:moveTo>
                    <a:pt x="113" y="110"/>
                  </a:moveTo>
                  <a:cubicBezTo>
                    <a:pt x="112" y="112"/>
                    <a:pt x="111" y="113"/>
                    <a:pt x="110" y="115"/>
                  </a:cubicBezTo>
                  <a:cubicBezTo>
                    <a:pt x="110" y="115"/>
                    <a:pt x="110" y="115"/>
                    <a:pt x="110" y="115"/>
                  </a:cubicBezTo>
                  <a:cubicBezTo>
                    <a:pt x="111" y="115"/>
                    <a:pt x="112" y="114"/>
                    <a:pt x="113" y="113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13" y="112"/>
                    <a:pt x="113" y="111"/>
                    <a:pt x="113" y="110"/>
                  </a:cubicBezTo>
                  <a:close/>
                  <a:moveTo>
                    <a:pt x="154" y="269"/>
                  </a:moveTo>
                  <a:cubicBezTo>
                    <a:pt x="152" y="269"/>
                    <a:pt x="151" y="269"/>
                    <a:pt x="150" y="269"/>
                  </a:cubicBezTo>
                  <a:cubicBezTo>
                    <a:pt x="150" y="270"/>
                    <a:pt x="150" y="270"/>
                    <a:pt x="150" y="271"/>
                  </a:cubicBezTo>
                  <a:cubicBezTo>
                    <a:pt x="151" y="271"/>
                    <a:pt x="153" y="271"/>
                    <a:pt x="154" y="270"/>
                  </a:cubicBezTo>
                  <a:cubicBezTo>
                    <a:pt x="154" y="270"/>
                    <a:pt x="154" y="269"/>
                    <a:pt x="154" y="269"/>
                  </a:cubicBezTo>
                  <a:close/>
                  <a:moveTo>
                    <a:pt x="46" y="149"/>
                  </a:moveTo>
                  <a:cubicBezTo>
                    <a:pt x="45" y="149"/>
                    <a:pt x="43" y="150"/>
                    <a:pt x="42" y="150"/>
                  </a:cubicBezTo>
                  <a:cubicBezTo>
                    <a:pt x="42" y="150"/>
                    <a:pt x="42" y="151"/>
                    <a:pt x="41" y="151"/>
                  </a:cubicBezTo>
                  <a:cubicBezTo>
                    <a:pt x="41" y="151"/>
                    <a:pt x="42" y="151"/>
                    <a:pt x="42" y="151"/>
                  </a:cubicBezTo>
                  <a:cubicBezTo>
                    <a:pt x="43" y="151"/>
                    <a:pt x="45" y="151"/>
                    <a:pt x="47" y="151"/>
                  </a:cubicBezTo>
                  <a:cubicBezTo>
                    <a:pt x="47" y="150"/>
                    <a:pt x="46" y="150"/>
                    <a:pt x="46" y="149"/>
                  </a:cubicBezTo>
                  <a:close/>
                  <a:moveTo>
                    <a:pt x="100" y="206"/>
                  </a:moveTo>
                  <a:cubicBezTo>
                    <a:pt x="100" y="205"/>
                    <a:pt x="100" y="204"/>
                    <a:pt x="99" y="204"/>
                  </a:cubicBezTo>
                  <a:cubicBezTo>
                    <a:pt x="99" y="203"/>
                    <a:pt x="99" y="203"/>
                    <a:pt x="99" y="202"/>
                  </a:cubicBezTo>
                  <a:cubicBezTo>
                    <a:pt x="99" y="202"/>
                    <a:pt x="99" y="202"/>
                    <a:pt x="99" y="202"/>
                  </a:cubicBezTo>
                  <a:cubicBezTo>
                    <a:pt x="98" y="201"/>
                    <a:pt x="98" y="200"/>
                    <a:pt x="98" y="200"/>
                  </a:cubicBezTo>
                  <a:cubicBezTo>
                    <a:pt x="97" y="200"/>
                    <a:pt x="97" y="200"/>
                    <a:pt x="97" y="201"/>
                  </a:cubicBezTo>
                  <a:cubicBezTo>
                    <a:pt x="97" y="202"/>
                    <a:pt x="97" y="203"/>
                    <a:pt x="98" y="203"/>
                  </a:cubicBezTo>
                  <a:cubicBezTo>
                    <a:pt x="98" y="203"/>
                    <a:pt x="98" y="204"/>
                    <a:pt x="99" y="204"/>
                  </a:cubicBezTo>
                  <a:cubicBezTo>
                    <a:pt x="99" y="204"/>
                    <a:pt x="99" y="204"/>
                    <a:pt x="99" y="204"/>
                  </a:cubicBezTo>
                  <a:cubicBezTo>
                    <a:pt x="100" y="204"/>
                    <a:pt x="100" y="205"/>
                    <a:pt x="100" y="205"/>
                  </a:cubicBezTo>
                  <a:cubicBezTo>
                    <a:pt x="100" y="205"/>
                    <a:pt x="100" y="206"/>
                    <a:pt x="100" y="206"/>
                  </a:cubicBezTo>
                  <a:cubicBezTo>
                    <a:pt x="100" y="206"/>
                    <a:pt x="100" y="206"/>
                    <a:pt x="100" y="206"/>
                  </a:cubicBezTo>
                  <a:close/>
                  <a:moveTo>
                    <a:pt x="182" y="185"/>
                  </a:moveTo>
                  <a:cubicBezTo>
                    <a:pt x="181" y="186"/>
                    <a:pt x="181" y="187"/>
                    <a:pt x="180" y="189"/>
                  </a:cubicBezTo>
                  <a:cubicBezTo>
                    <a:pt x="181" y="189"/>
                    <a:pt x="183" y="188"/>
                    <a:pt x="184" y="187"/>
                  </a:cubicBezTo>
                  <a:cubicBezTo>
                    <a:pt x="183" y="186"/>
                    <a:pt x="183" y="185"/>
                    <a:pt x="182" y="185"/>
                  </a:cubicBezTo>
                  <a:close/>
                  <a:moveTo>
                    <a:pt x="203" y="192"/>
                  </a:moveTo>
                  <a:cubicBezTo>
                    <a:pt x="203" y="192"/>
                    <a:pt x="202" y="192"/>
                    <a:pt x="202" y="192"/>
                  </a:cubicBezTo>
                  <a:cubicBezTo>
                    <a:pt x="202" y="191"/>
                    <a:pt x="202" y="191"/>
                    <a:pt x="202" y="190"/>
                  </a:cubicBezTo>
                  <a:cubicBezTo>
                    <a:pt x="201" y="190"/>
                    <a:pt x="201" y="191"/>
                    <a:pt x="200" y="192"/>
                  </a:cubicBezTo>
                  <a:cubicBezTo>
                    <a:pt x="200" y="192"/>
                    <a:pt x="200" y="193"/>
                    <a:pt x="199" y="193"/>
                  </a:cubicBezTo>
                  <a:cubicBezTo>
                    <a:pt x="199" y="193"/>
                    <a:pt x="200" y="193"/>
                    <a:pt x="200" y="194"/>
                  </a:cubicBezTo>
                  <a:cubicBezTo>
                    <a:pt x="201" y="194"/>
                    <a:pt x="202" y="193"/>
                    <a:pt x="203" y="192"/>
                  </a:cubicBezTo>
                  <a:close/>
                  <a:moveTo>
                    <a:pt x="113" y="126"/>
                  </a:moveTo>
                  <a:cubicBezTo>
                    <a:pt x="113" y="126"/>
                    <a:pt x="113" y="126"/>
                    <a:pt x="113" y="126"/>
                  </a:cubicBezTo>
                  <a:cubicBezTo>
                    <a:pt x="113" y="127"/>
                    <a:pt x="112" y="128"/>
                    <a:pt x="112" y="128"/>
                  </a:cubicBezTo>
                  <a:cubicBezTo>
                    <a:pt x="112" y="128"/>
                    <a:pt x="111" y="128"/>
                    <a:pt x="111" y="129"/>
                  </a:cubicBezTo>
                  <a:cubicBezTo>
                    <a:pt x="112" y="129"/>
                    <a:pt x="112" y="130"/>
                    <a:pt x="112" y="131"/>
                  </a:cubicBezTo>
                  <a:cubicBezTo>
                    <a:pt x="112" y="131"/>
                    <a:pt x="113" y="130"/>
                    <a:pt x="114" y="130"/>
                  </a:cubicBezTo>
                  <a:cubicBezTo>
                    <a:pt x="114" y="129"/>
                    <a:pt x="114" y="127"/>
                    <a:pt x="113" y="126"/>
                  </a:cubicBezTo>
                  <a:close/>
                  <a:moveTo>
                    <a:pt x="54" y="147"/>
                  </a:moveTo>
                  <a:cubicBezTo>
                    <a:pt x="54" y="147"/>
                    <a:pt x="55" y="147"/>
                    <a:pt x="55" y="147"/>
                  </a:cubicBezTo>
                  <a:cubicBezTo>
                    <a:pt x="55" y="146"/>
                    <a:pt x="56" y="146"/>
                    <a:pt x="56" y="146"/>
                  </a:cubicBezTo>
                  <a:cubicBezTo>
                    <a:pt x="56" y="145"/>
                    <a:pt x="56" y="144"/>
                    <a:pt x="57" y="143"/>
                  </a:cubicBezTo>
                  <a:cubicBezTo>
                    <a:pt x="55" y="144"/>
                    <a:pt x="54" y="144"/>
                    <a:pt x="53" y="145"/>
                  </a:cubicBezTo>
                  <a:cubicBezTo>
                    <a:pt x="53" y="145"/>
                    <a:pt x="53" y="146"/>
                    <a:pt x="53" y="146"/>
                  </a:cubicBezTo>
                  <a:cubicBezTo>
                    <a:pt x="54" y="146"/>
                    <a:pt x="54" y="147"/>
                    <a:pt x="54" y="147"/>
                  </a:cubicBezTo>
                  <a:close/>
                  <a:moveTo>
                    <a:pt x="118" y="239"/>
                  </a:moveTo>
                  <a:cubicBezTo>
                    <a:pt x="119" y="239"/>
                    <a:pt x="120" y="240"/>
                    <a:pt x="121" y="241"/>
                  </a:cubicBezTo>
                  <a:cubicBezTo>
                    <a:pt x="121" y="239"/>
                    <a:pt x="121" y="238"/>
                    <a:pt x="121" y="237"/>
                  </a:cubicBezTo>
                  <a:cubicBezTo>
                    <a:pt x="120" y="238"/>
                    <a:pt x="119" y="238"/>
                    <a:pt x="118" y="239"/>
                  </a:cubicBezTo>
                  <a:close/>
                  <a:moveTo>
                    <a:pt x="118" y="148"/>
                  </a:moveTo>
                  <a:cubicBezTo>
                    <a:pt x="117" y="144"/>
                    <a:pt x="117" y="140"/>
                    <a:pt x="116" y="136"/>
                  </a:cubicBezTo>
                  <a:cubicBezTo>
                    <a:pt x="116" y="136"/>
                    <a:pt x="116" y="136"/>
                    <a:pt x="116" y="136"/>
                  </a:cubicBezTo>
                  <a:cubicBezTo>
                    <a:pt x="116" y="141"/>
                    <a:pt x="116" y="145"/>
                    <a:pt x="117" y="149"/>
                  </a:cubicBezTo>
                  <a:cubicBezTo>
                    <a:pt x="117" y="149"/>
                    <a:pt x="117" y="149"/>
                    <a:pt x="118" y="148"/>
                  </a:cubicBezTo>
                  <a:close/>
                  <a:moveTo>
                    <a:pt x="113" y="186"/>
                  </a:moveTo>
                  <a:cubicBezTo>
                    <a:pt x="114" y="186"/>
                    <a:pt x="114" y="186"/>
                    <a:pt x="115" y="186"/>
                  </a:cubicBezTo>
                  <a:cubicBezTo>
                    <a:pt x="115" y="185"/>
                    <a:pt x="115" y="185"/>
                    <a:pt x="115" y="185"/>
                  </a:cubicBezTo>
                  <a:cubicBezTo>
                    <a:pt x="115" y="184"/>
                    <a:pt x="115" y="183"/>
                    <a:pt x="114" y="182"/>
                  </a:cubicBezTo>
                  <a:cubicBezTo>
                    <a:pt x="114" y="182"/>
                    <a:pt x="114" y="182"/>
                    <a:pt x="113" y="182"/>
                  </a:cubicBezTo>
                  <a:cubicBezTo>
                    <a:pt x="113" y="183"/>
                    <a:pt x="113" y="183"/>
                    <a:pt x="113" y="183"/>
                  </a:cubicBezTo>
                  <a:cubicBezTo>
                    <a:pt x="113" y="184"/>
                    <a:pt x="113" y="185"/>
                    <a:pt x="113" y="186"/>
                  </a:cubicBezTo>
                  <a:close/>
                  <a:moveTo>
                    <a:pt x="24" y="144"/>
                  </a:moveTo>
                  <a:cubicBezTo>
                    <a:pt x="25" y="144"/>
                    <a:pt x="25" y="145"/>
                    <a:pt x="25" y="145"/>
                  </a:cubicBezTo>
                  <a:cubicBezTo>
                    <a:pt x="26" y="145"/>
                    <a:pt x="27" y="145"/>
                    <a:pt x="27" y="144"/>
                  </a:cubicBezTo>
                  <a:cubicBezTo>
                    <a:pt x="27" y="144"/>
                    <a:pt x="27" y="144"/>
                    <a:pt x="28" y="144"/>
                  </a:cubicBezTo>
                  <a:cubicBezTo>
                    <a:pt x="28" y="144"/>
                    <a:pt x="28" y="143"/>
                    <a:pt x="28" y="142"/>
                  </a:cubicBezTo>
                  <a:cubicBezTo>
                    <a:pt x="27" y="142"/>
                    <a:pt x="27" y="142"/>
                    <a:pt x="26" y="143"/>
                  </a:cubicBezTo>
                  <a:cubicBezTo>
                    <a:pt x="25" y="143"/>
                    <a:pt x="25" y="144"/>
                    <a:pt x="24" y="144"/>
                  </a:cubicBezTo>
                  <a:close/>
                  <a:moveTo>
                    <a:pt x="147" y="269"/>
                  </a:moveTo>
                  <a:cubicBezTo>
                    <a:pt x="145" y="270"/>
                    <a:pt x="144" y="270"/>
                    <a:pt x="142" y="270"/>
                  </a:cubicBezTo>
                  <a:cubicBezTo>
                    <a:pt x="142" y="271"/>
                    <a:pt x="142" y="271"/>
                    <a:pt x="142" y="271"/>
                  </a:cubicBezTo>
                  <a:cubicBezTo>
                    <a:pt x="144" y="271"/>
                    <a:pt x="147" y="271"/>
                    <a:pt x="148" y="271"/>
                  </a:cubicBezTo>
                  <a:cubicBezTo>
                    <a:pt x="148" y="270"/>
                    <a:pt x="147" y="270"/>
                    <a:pt x="147" y="269"/>
                  </a:cubicBezTo>
                  <a:close/>
                  <a:moveTo>
                    <a:pt x="147" y="170"/>
                  </a:moveTo>
                  <a:cubicBezTo>
                    <a:pt x="147" y="170"/>
                    <a:pt x="147" y="170"/>
                    <a:pt x="147" y="170"/>
                  </a:cubicBezTo>
                  <a:cubicBezTo>
                    <a:pt x="147" y="170"/>
                    <a:pt x="147" y="170"/>
                    <a:pt x="147" y="171"/>
                  </a:cubicBezTo>
                  <a:cubicBezTo>
                    <a:pt x="146" y="172"/>
                    <a:pt x="146" y="173"/>
                    <a:pt x="146" y="174"/>
                  </a:cubicBezTo>
                  <a:cubicBezTo>
                    <a:pt x="145" y="175"/>
                    <a:pt x="146" y="175"/>
                    <a:pt x="146" y="175"/>
                  </a:cubicBezTo>
                  <a:cubicBezTo>
                    <a:pt x="147" y="175"/>
                    <a:pt x="147" y="175"/>
                    <a:pt x="147" y="174"/>
                  </a:cubicBezTo>
                  <a:cubicBezTo>
                    <a:pt x="147" y="173"/>
                    <a:pt x="147" y="171"/>
                    <a:pt x="147" y="170"/>
                  </a:cubicBezTo>
                  <a:close/>
                  <a:moveTo>
                    <a:pt x="65" y="249"/>
                  </a:moveTo>
                  <a:cubicBezTo>
                    <a:pt x="65" y="249"/>
                    <a:pt x="66" y="249"/>
                    <a:pt x="66" y="249"/>
                  </a:cubicBezTo>
                  <a:cubicBezTo>
                    <a:pt x="66" y="248"/>
                    <a:pt x="65" y="246"/>
                    <a:pt x="64" y="245"/>
                  </a:cubicBezTo>
                  <a:cubicBezTo>
                    <a:pt x="64" y="246"/>
                    <a:pt x="64" y="247"/>
                    <a:pt x="63" y="248"/>
                  </a:cubicBezTo>
                  <a:cubicBezTo>
                    <a:pt x="64" y="248"/>
                    <a:pt x="64" y="249"/>
                    <a:pt x="65" y="249"/>
                  </a:cubicBezTo>
                  <a:close/>
                  <a:moveTo>
                    <a:pt x="107" y="140"/>
                  </a:moveTo>
                  <a:cubicBezTo>
                    <a:pt x="107" y="140"/>
                    <a:pt x="107" y="139"/>
                    <a:pt x="107" y="139"/>
                  </a:cubicBezTo>
                  <a:cubicBezTo>
                    <a:pt x="108" y="138"/>
                    <a:pt x="109" y="137"/>
                    <a:pt x="108" y="136"/>
                  </a:cubicBezTo>
                  <a:cubicBezTo>
                    <a:pt x="108" y="136"/>
                    <a:pt x="108" y="136"/>
                    <a:pt x="108" y="135"/>
                  </a:cubicBezTo>
                  <a:cubicBezTo>
                    <a:pt x="108" y="135"/>
                    <a:pt x="107" y="136"/>
                    <a:pt x="107" y="136"/>
                  </a:cubicBezTo>
                  <a:cubicBezTo>
                    <a:pt x="107" y="137"/>
                    <a:pt x="107" y="138"/>
                    <a:pt x="107" y="140"/>
                  </a:cubicBezTo>
                  <a:close/>
                  <a:moveTo>
                    <a:pt x="62" y="141"/>
                  </a:moveTo>
                  <a:cubicBezTo>
                    <a:pt x="60" y="141"/>
                    <a:pt x="59" y="142"/>
                    <a:pt x="57" y="142"/>
                  </a:cubicBezTo>
                  <a:cubicBezTo>
                    <a:pt x="57" y="142"/>
                    <a:pt x="57" y="142"/>
                    <a:pt x="57" y="143"/>
                  </a:cubicBezTo>
                  <a:cubicBezTo>
                    <a:pt x="58" y="142"/>
                    <a:pt x="59" y="143"/>
                    <a:pt x="59" y="144"/>
                  </a:cubicBezTo>
                  <a:cubicBezTo>
                    <a:pt x="61" y="143"/>
                    <a:pt x="61" y="142"/>
                    <a:pt x="62" y="141"/>
                  </a:cubicBezTo>
                  <a:close/>
                  <a:moveTo>
                    <a:pt x="43" y="32"/>
                  </a:moveTo>
                  <a:cubicBezTo>
                    <a:pt x="44" y="30"/>
                    <a:pt x="44" y="27"/>
                    <a:pt x="43" y="26"/>
                  </a:cubicBezTo>
                  <a:cubicBezTo>
                    <a:pt x="43" y="27"/>
                    <a:pt x="43" y="29"/>
                    <a:pt x="42" y="30"/>
                  </a:cubicBezTo>
                  <a:cubicBezTo>
                    <a:pt x="42" y="31"/>
                    <a:pt x="43" y="32"/>
                    <a:pt x="43" y="32"/>
                  </a:cubicBezTo>
                  <a:close/>
                  <a:moveTo>
                    <a:pt x="44" y="145"/>
                  </a:moveTo>
                  <a:cubicBezTo>
                    <a:pt x="43" y="146"/>
                    <a:pt x="42" y="147"/>
                    <a:pt x="42" y="148"/>
                  </a:cubicBezTo>
                  <a:cubicBezTo>
                    <a:pt x="43" y="148"/>
                    <a:pt x="44" y="148"/>
                    <a:pt x="45" y="147"/>
                  </a:cubicBezTo>
                  <a:cubicBezTo>
                    <a:pt x="45" y="146"/>
                    <a:pt x="45" y="146"/>
                    <a:pt x="44" y="145"/>
                  </a:cubicBezTo>
                  <a:close/>
                  <a:moveTo>
                    <a:pt x="116" y="242"/>
                  </a:moveTo>
                  <a:cubicBezTo>
                    <a:pt x="116" y="242"/>
                    <a:pt x="116" y="242"/>
                    <a:pt x="116" y="242"/>
                  </a:cubicBezTo>
                  <a:cubicBezTo>
                    <a:pt x="115" y="243"/>
                    <a:pt x="114" y="244"/>
                    <a:pt x="113" y="245"/>
                  </a:cubicBezTo>
                  <a:cubicBezTo>
                    <a:pt x="113" y="246"/>
                    <a:pt x="114" y="246"/>
                    <a:pt x="114" y="246"/>
                  </a:cubicBezTo>
                  <a:cubicBezTo>
                    <a:pt x="115" y="245"/>
                    <a:pt x="115" y="243"/>
                    <a:pt x="116" y="242"/>
                  </a:cubicBezTo>
                  <a:close/>
                  <a:moveTo>
                    <a:pt x="113" y="151"/>
                  </a:moveTo>
                  <a:cubicBezTo>
                    <a:pt x="113" y="151"/>
                    <a:pt x="113" y="151"/>
                    <a:pt x="113" y="151"/>
                  </a:cubicBezTo>
                  <a:cubicBezTo>
                    <a:pt x="115" y="150"/>
                    <a:pt x="115" y="150"/>
                    <a:pt x="115" y="149"/>
                  </a:cubicBezTo>
                  <a:cubicBezTo>
                    <a:pt x="115" y="148"/>
                    <a:pt x="115" y="148"/>
                    <a:pt x="115" y="147"/>
                  </a:cubicBezTo>
                  <a:cubicBezTo>
                    <a:pt x="114" y="148"/>
                    <a:pt x="113" y="148"/>
                    <a:pt x="113" y="149"/>
                  </a:cubicBezTo>
                  <a:cubicBezTo>
                    <a:pt x="113" y="149"/>
                    <a:pt x="113" y="149"/>
                    <a:pt x="113" y="149"/>
                  </a:cubicBezTo>
                  <a:cubicBezTo>
                    <a:pt x="113" y="150"/>
                    <a:pt x="113" y="150"/>
                    <a:pt x="113" y="151"/>
                  </a:cubicBezTo>
                  <a:close/>
                  <a:moveTo>
                    <a:pt x="35" y="242"/>
                  </a:moveTo>
                  <a:cubicBezTo>
                    <a:pt x="36" y="242"/>
                    <a:pt x="36" y="241"/>
                    <a:pt x="36" y="241"/>
                  </a:cubicBezTo>
                  <a:cubicBezTo>
                    <a:pt x="36" y="240"/>
                    <a:pt x="36" y="238"/>
                    <a:pt x="36" y="237"/>
                  </a:cubicBezTo>
                  <a:cubicBezTo>
                    <a:pt x="36" y="236"/>
                    <a:pt x="36" y="236"/>
                    <a:pt x="35" y="236"/>
                  </a:cubicBezTo>
                  <a:cubicBezTo>
                    <a:pt x="35" y="238"/>
                    <a:pt x="35" y="240"/>
                    <a:pt x="35" y="242"/>
                  </a:cubicBezTo>
                  <a:close/>
                  <a:moveTo>
                    <a:pt x="112" y="136"/>
                  </a:moveTo>
                  <a:cubicBezTo>
                    <a:pt x="113" y="137"/>
                    <a:pt x="113" y="137"/>
                    <a:pt x="113" y="138"/>
                  </a:cubicBezTo>
                  <a:cubicBezTo>
                    <a:pt x="113" y="138"/>
                    <a:pt x="113" y="139"/>
                    <a:pt x="113" y="139"/>
                  </a:cubicBezTo>
                  <a:cubicBezTo>
                    <a:pt x="113" y="139"/>
                    <a:pt x="114" y="138"/>
                    <a:pt x="114" y="138"/>
                  </a:cubicBezTo>
                  <a:cubicBezTo>
                    <a:pt x="114" y="137"/>
                    <a:pt x="114" y="136"/>
                    <a:pt x="114" y="134"/>
                  </a:cubicBezTo>
                  <a:cubicBezTo>
                    <a:pt x="113" y="135"/>
                    <a:pt x="113" y="136"/>
                    <a:pt x="112" y="136"/>
                  </a:cubicBezTo>
                  <a:close/>
                  <a:moveTo>
                    <a:pt x="104" y="78"/>
                  </a:moveTo>
                  <a:cubicBezTo>
                    <a:pt x="104" y="78"/>
                    <a:pt x="104" y="78"/>
                    <a:pt x="104" y="78"/>
                  </a:cubicBezTo>
                  <a:cubicBezTo>
                    <a:pt x="105" y="76"/>
                    <a:pt x="107" y="75"/>
                    <a:pt x="108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7" y="74"/>
                    <a:pt x="106" y="75"/>
                    <a:pt x="104" y="75"/>
                  </a:cubicBezTo>
                  <a:cubicBezTo>
                    <a:pt x="104" y="75"/>
                    <a:pt x="104" y="75"/>
                    <a:pt x="104" y="76"/>
                  </a:cubicBezTo>
                  <a:cubicBezTo>
                    <a:pt x="104" y="76"/>
                    <a:pt x="104" y="77"/>
                    <a:pt x="104" y="78"/>
                  </a:cubicBezTo>
                  <a:close/>
                  <a:moveTo>
                    <a:pt x="185" y="187"/>
                  </a:moveTo>
                  <a:cubicBezTo>
                    <a:pt x="187" y="186"/>
                    <a:pt x="188" y="186"/>
                    <a:pt x="188" y="185"/>
                  </a:cubicBezTo>
                  <a:cubicBezTo>
                    <a:pt x="187" y="185"/>
                    <a:pt x="186" y="185"/>
                    <a:pt x="185" y="185"/>
                  </a:cubicBezTo>
                  <a:cubicBezTo>
                    <a:pt x="185" y="185"/>
                    <a:pt x="185" y="186"/>
                    <a:pt x="185" y="187"/>
                  </a:cubicBezTo>
                  <a:close/>
                  <a:moveTo>
                    <a:pt x="120" y="208"/>
                  </a:moveTo>
                  <a:cubicBezTo>
                    <a:pt x="119" y="209"/>
                    <a:pt x="119" y="209"/>
                    <a:pt x="118" y="209"/>
                  </a:cubicBezTo>
                  <a:cubicBezTo>
                    <a:pt x="118" y="210"/>
                    <a:pt x="118" y="210"/>
                    <a:pt x="118" y="210"/>
                  </a:cubicBezTo>
                  <a:cubicBezTo>
                    <a:pt x="118" y="211"/>
                    <a:pt x="118" y="211"/>
                    <a:pt x="119" y="211"/>
                  </a:cubicBezTo>
                  <a:cubicBezTo>
                    <a:pt x="119" y="211"/>
                    <a:pt x="120" y="211"/>
                    <a:pt x="121" y="212"/>
                  </a:cubicBezTo>
                  <a:cubicBezTo>
                    <a:pt x="121" y="212"/>
                    <a:pt x="121" y="211"/>
                    <a:pt x="121" y="211"/>
                  </a:cubicBezTo>
                  <a:cubicBezTo>
                    <a:pt x="120" y="211"/>
                    <a:pt x="120" y="210"/>
                    <a:pt x="120" y="208"/>
                  </a:cubicBezTo>
                  <a:close/>
                  <a:moveTo>
                    <a:pt x="14" y="141"/>
                  </a:moveTo>
                  <a:cubicBezTo>
                    <a:pt x="14" y="142"/>
                    <a:pt x="15" y="143"/>
                    <a:pt x="16" y="144"/>
                  </a:cubicBezTo>
                  <a:cubicBezTo>
                    <a:pt x="16" y="143"/>
                    <a:pt x="17" y="143"/>
                    <a:pt x="17" y="143"/>
                  </a:cubicBezTo>
                  <a:cubicBezTo>
                    <a:pt x="18" y="142"/>
                    <a:pt x="18" y="142"/>
                    <a:pt x="17" y="142"/>
                  </a:cubicBezTo>
                  <a:cubicBezTo>
                    <a:pt x="16" y="141"/>
                    <a:pt x="15" y="141"/>
                    <a:pt x="14" y="141"/>
                  </a:cubicBezTo>
                  <a:close/>
                  <a:moveTo>
                    <a:pt x="105" y="230"/>
                  </a:moveTo>
                  <a:cubicBezTo>
                    <a:pt x="107" y="230"/>
                    <a:pt x="110" y="230"/>
                    <a:pt x="112" y="230"/>
                  </a:cubicBezTo>
                  <a:cubicBezTo>
                    <a:pt x="112" y="229"/>
                    <a:pt x="112" y="229"/>
                    <a:pt x="112" y="229"/>
                  </a:cubicBezTo>
                  <a:cubicBezTo>
                    <a:pt x="112" y="229"/>
                    <a:pt x="111" y="229"/>
                    <a:pt x="111" y="229"/>
                  </a:cubicBezTo>
                  <a:cubicBezTo>
                    <a:pt x="110" y="229"/>
                    <a:pt x="108" y="229"/>
                    <a:pt x="107" y="229"/>
                  </a:cubicBezTo>
                  <a:cubicBezTo>
                    <a:pt x="106" y="229"/>
                    <a:pt x="106" y="229"/>
                    <a:pt x="105" y="230"/>
                  </a:cubicBezTo>
                  <a:close/>
                  <a:moveTo>
                    <a:pt x="42" y="142"/>
                  </a:moveTo>
                  <a:cubicBezTo>
                    <a:pt x="40" y="142"/>
                    <a:pt x="39" y="142"/>
                    <a:pt x="38" y="142"/>
                  </a:cubicBezTo>
                  <a:cubicBezTo>
                    <a:pt x="38" y="143"/>
                    <a:pt x="38" y="144"/>
                    <a:pt x="39" y="145"/>
                  </a:cubicBezTo>
                  <a:cubicBezTo>
                    <a:pt x="40" y="144"/>
                    <a:pt x="40" y="144"/>
                    <a:pt x="41" y="143"/>
                  </a:cubicBezTo>
                  <a:cubicBezTo>
                    <a:pt x="42" y="143"/>
                    <a:pt x="42" y="143"/>
                    <a:pt x="42" y="142"/>
                  </a:cubicBezTo>
                  <a:close/>
                  <a:moveTo>
                    <a:pt x="105" y="69"/>
                  </a:moveTo>
                  <a:cubicBezTo>
                    <a:pt x="105" y="69"/>
                    <a:pt x="105" y="69"/>
                    <a:pt x="105" y="69"/>
                  </a:cubicBezTo>
                  <a:cubicBezTo>
                    <a:pt x="105" y="69"/>
                    <a:pt x="105" y="68"/>
                    <a:pt x="106" y="68"/>
                  </a:cubicBezTo>
                  <a:cubicBezTo>
                    <a:pt x="106" y="68"/>
                    <a:pt x="106" y="68"/>
                    <a:pt x="106" y="67"/>
                  </a:cubicBezTo>
                  <a:cubicBezTo>
                    <a:pt x="106" y="67"/>
                    <a:pt x="106" y="66"/>
                    <a:pt x="106" y="66"/>
                  </a:cubicBezTo>
                  <a:cubicBezTo>
                    <a:pt x="105" y="66"/>
                    <a:pt x="105" y="66"/>
                    <a:pt x="104" y="66"/>
                  </a:cubicBezTo>
                  <a:cubicBezTo>
                    <a:pt x="104" y="67"/>
                    <a:pt x="104" y="67"/>
                    <a:pt x="104" y="68"/>
                  </a:cubicBezTo>
                  <a:cubicBezTo>
                    <a:pt x="105" y="68"/>
                    <a:pt x="105" y="68"/>
                    <a:pt x="105" y="69"/>
                  </a:cubicBezTo>
                  <a:cubicBezTo>
                    <a:pt x="104" y="69"/>
                    <a:pt x="105" y="69"/>
                    <a:pt x="105" y="69"/>
                  </a:cubicBezTo>
                  <a:close/>
                  <a:moveTo>
                    <a:pt x="111" y="222"/>
                  </a:moveTo>
                  <a:cubicBezTo>
                    <a:pt x="111" y="222"/>
                    <a:pt x="110" y="223"/>
                    <a:pt x="109" y="223"/>
                  </a:cubicBezTo>
                  <a:cubicBezTo>
                    <a:pt x="110" y="224"/>
                    <a:pt x="110" y="224"/>
                    <a:pt x="110" y="225"/>
                  </a:cubicBezTo>
                  <a:cubicBezTo>
                    <a:pt x="111" y="224"/>
                    <a:pt x="112" y="224"/>
                    <a:pt x="113" y="223"/>
                  </a:cubicBezTo>
                  <a:cubicBezTo>
                    <a:pt x="112" y="223"/>
                    <a:pt x="112" y="222"/>
                    <a:pt x="111" y="222"/>
                  </a:cubicBezTo>
                  <a:close/>
                  <a:moveTo>
                    <a:pt x="53" y="150"/>
                  </a:moveTo>
                  <a:cubicBezTo>
                    <a:pt x="52" y="150"/>
                    <a:pt x="51" y="150"/>
                    <a:pt x="50" y="150"/>
                  </a:cubicBezTo>
                  <a:cubicBezTo>
                    <a:pt x="50" y="150"/>
                    <a:pt x="50" y="151"/>
                    <a:pt x="50" y="151"/>
                  </a:cubicBezTo>
                  <a:cubicBezTo>
                    <a:pt x="51" y="151"/>
                    <a:pt x="54" y="151"/>
                    <a:pt x="54" y="151"/>
                  </a:cubicBezTo>
                  <a:cubicBezTo>
                    <a:pt x="54" y="150"/>
                    <a:pt x="53" y="150"/>
                    <a:pt x="53" y="150"/>
                  </a:cubicBezTo>
                  <a:close/>
                  <a:moveTo>
                    <a:pt x="137" y="238"/>
                  </a:moveTo>
                  <a:cubicBezTo>
                    <a:pt x="137" y="238"/>
                    <a:pt x="137" y="238"/>
                    <a:pt x="137" y="238"/>
                  </a:cubicBezTo>
                  <a:cubicBezTo>
                    <a:pt x="136" y="239"/>
                    <a:pt x="135" y="240"/>
                    <a:pt x="134" y="241"/>
                  </a:cubicBezTo>
                  <a:cubicBezTo>
                    <a:pt x="135" y="241"/>
                    <a:pt x="135" y="242"/>
                    <a:pt x="136" y="242"/>
                  </a:cubicBezTo>
                  <a:cubicBezTo>
                    <a:pt x="136" y="241"/>
                    <a:pt x="137" y="240"/>
                    <a:pt x="137" y="238"/>
                  </a:cubicBezTo>
                  <a:close/>
                  <a:moveTo>
                    <a:pt x="115" y="188"/>
                  </a:moveTo>
                  <a:cubicBezTo>
                    <a:pt x="115" y="188"/>
                    <a:pt x="114" y="189"/>
                    <a:pt x="114" y="189"/>
                  </a:cubicBezTo>
                  <a:cubicBezTo>
                    <a:pt x="114" y="189"/>
                    <a:pt x="114" y="189"/>
                    <a:pt x="114" y="189"/>
                  </a:cubicBezTo>
                  <a:cubicBezTo>
                    <a:pt x="114" y="191"/>
                    <a:pt x="114" y="192"/>
                    <a:pt x="114" y="193"/>
                  </a:cubicBezTo>
                  <a:cubicBezTo>
                    <a:pt x="115" y="191"/>
                    <a:pt x="115" y="190"/>
                    <a:pt x="115" y="188"/>
                  </a:cubicBezTo>
                  <a:close/>
                  <a:moveTo>
                    <a:pt x="160" y="208"/>
                  </a:moveTo>
                  <a:cubicBezTo>
                    <a:pt x="160" y="207"/>
                    <a:pt x="160" y="207"/>
                    <a:pt x="159" y="206"/>
                  </a:cubicBezTo>
                  <a:cubicBezTo>
                    <a:pt x="159" y="206"/>
                    <a:pt x="159" y="206"/>
                    <a:pt x="159" y="205"/>
                  </a:cubicBezTo>
                  <a:cubicBezTo>
                    <a:pt x="158" y="206"/>
                    <a:pt x="158" y="207"/>
                    <a:pt x="157" y="208"/>
                  </a:cubicBezTo>
                  <a:cubicBezTo>
                    <a:pt x="158" y="209"/>
                    <a:pt x="158" y="209"/>
                    <a:pt x="158" y="209"/>
                  </a:cubicBezTo>
                  <a:cubicBezTo>
                    <a:pt x="159" y="209"/>
                    <a:pt x="159" y="208"/>
                    <a:pt x="160" y="208"/>
                  </a:cubicBezTo>
                  <a:close/>
                  <a:moveTo>
                    <a:pt x="190" y="187"/>
                  </a:moveTo>
                  <a:cubicBezTo>
                    <a:pt x="189" y="188"/>
                    <a:pt x="188" y="189"/>
                    <a:pt x="188" y="190"/>
                  </a:cubicBezTo>
                  <a:cubicBezTo>
                    <a:pt x="189" y="190"/>
                    <a:pt x="190" y="189"/>
                    <a:pt x="191" y="189"/>
                  </a:cubicBezTo>
                  <a:cubicBezTo>
                    <a:pt x="191" y="188"/>
                    <a:pt x="190" y="188"/>
                    <a:pt x="190" y="187"/>
                  </a:cubicBezTo>
                  <a:close/>
                  <a:moveTo>
                    <a:pt x="118" y="152"/>
                  </a:moveTo>
                  <a:cubicBezTo>
                    <a:pt x="117" y="153"/>
                    <a:pt x="117" y="153"/>
                    <a:pt x="117" y="154"/>
                  </a:cubicBezTo>
                  <a:cubicBezTo>
                    <a:pt x="117" y="154"/>
                    <a:pt x="117" y="155"/>
                    <a:pt x="117" y="155"/>
                  </a:cubicBezTo>
                  <a:cubicBezTo>
                    <a:pt x="117" y="156"/>
                    <a:pt x="117" y="156"/>
                    <a:pt x="117" y="157"/>
                  </a:cubicBezTo>
                  <a:cubicBezTo>
                    <a:pt x="118" y="157"/>
                    <a:pt x="118" y="156"/>
                    <a:pt x="118" y="156"/>
                  </a:cubicBezTo>
                  <a:cubicBezTo>
                    <a:pt x="118" y="155"/>
                    <a:pt x="118" y="154"/>
                    <a:pt x="118" y="152"/>
                  </a:cubicBezTo>
                  <a:cubicBezTo>
                    <a:pt x="118" y="152"/>
                    <a:pt x="118" y="152"/>
                    <a:pt x="118" y="152"/>
                  </a:cubicBezTo>
                  <a:close/>
                  <a:moveTo>
                    <a:pt x="109" y="179"/>
                  </a:moveTo>
                  <a:cubicBezTo>
                    <a:pt x="109" y="179"/>
                    <a:pt x="109" y="179"/>
                    <a:pt x="109" y="179"/>
                  </a:cubicBezTo>
                  <a:cubicBezTo>
                    <a:pt x="111" y="178"/>
                    <a:pt x="111" y="178"/>
                    <a:pt x="111" y="177"/>
                  </a:cubicBezTo>
                  <a:cubicBezTo>
                    <a:pt x="111" y="176"/>
                    <a:pt x="111" y="176"/>
                    <a:pt x="111" y="175"/>
                  </a:cubicBezTo>
                  <a:cubicBezTo>
                    <a:pt x="110" y="175"/>
                    <a:pt x="110" y="176"/>
                    <a:pt x="109" y="176"/>
                  </a:cubicBezTo>
                  <a:cubicBezTo>
                    <a:pt x="109" y="176"/>
                    <a:pt x="109" y="176"/>
                    <a:pt x="109" y="177"/>
                  </a:cubicBezTo>
                  <a:cubicBezTo>
                    <a:pt x="109" y="177"/>
                    <a:pt x="109" y="178"/>
                    <a:pt x="109" y="179"/>
                  </a:cubicBezTo>
                  <a:close/>
                  <a:moveTo>
                    <a:pt x="104" y="11"/>
                  </a:moveTo>
                  <a:cubicBezTo>
                    <a:pt x="104" y="11"/>
                    <a:pt x="104" y="11"/>
                    <a:pt x="104" y="11"/>
                  </a:cubicBezTo>
                  <a:cubicBezTo>
                    <a:pt x="105" y="10"/>
                    <a:pt x="105" y="9"/>
                    <a:pt x="106" y="8"/>
                  </a:cubicBezTo>
                  <a:cubicBezTo>
                    <a:pt x="106" y="7"/>
                    <a:pt x="105" y="6"/>
                    <a:pt x="105" y="6"/>
                  </a:cubicBezTo>
                  <a:cubicBezTo>
                    <a:pt x="105" y="6"/>
                    <a:pt x="105" y="6"/>
                    <a:pt x="105" y="6"/>
                  </a:cubicBezTo>
                  <a:cubicBezTo>
                    <a:pt x="105" y="7"/>
                    <a:pt x="104" y="9"/>
                    <a:pt x="104" y="11"/>
                  </a:cubicBezTo>
                  <a:close/>
                  <a:moveTo>
                    <a:pt x="111" y="7"/>
                  </a:moveTo>
                  <a:cubicBezTo>
                    <a:pt x="110" y="7"/>
                    <a:pt x="109" y="8"/>
                    <a:pt x="109" y="9"/>
                  </a:cubicBezTo>
                  <a:cubicBezTo>
                    <a:pt x="110" y="9"/>
                    <a:pt x="110" y="9"/>
                    <a:pt x="111" y="9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11" y="8"/>
                    <a:pt x="111" y="8"/>
                    <a:pt x="111" y="7"/>
                  </a:cubicBezTo>
                  <a:close/>
                  <a:moveTo>
                    <a:pt x="109" y="184"/>
                  </a:moveTo>
                  <a:cubicBezTo>
                    <a:pt x="109" y="184"/>
                    <a:pt x="109" y="184"/>
                    <a:pt x="109" y="184"/>
                  </a:cubicBezTo>
                  <a:cubicBezTo>
                    <a:pt x="110" y="184"/>
                    <a:pt x="110" y="183"/>
                    <a:pt x="110" y="183"/>
                  </a:cubicBezTo>
                  <a:cubicBezTo>
                    <a:pt x="111" y="183"/>
                    <a:pt x="111" y="183"/>
                    <a:pt x="111" y="183"/>
                  </a:cubicBezTo>
                  <a:cubicBezTo>
                    <a:pt x="111" y="182"/>
                    <a:pt x="111" y="181"/>
                    <a:pt x="111" y="180"/>
                  </a:cubicBezTo>
                  <a:cubicBezTo>
                    <a:pt x="110" y="180"/>
                    <a:pt x="110" y="180"/>
                    <a:pt x="109" y="181"/>
                  </a:cubicBezTo>
                  <a:cubicBezTo>
                    <a:pt x="109" y="182"/>
                    <a:pt x="109" y="183"/>
                    <a:pt x="109" y="184"/>
                  </a:cubicBezTo>
                  <a:close/>
                  <a:moveTo>
                    <a:pt x="124" y="230"/>
                  </a:moveTo>
                  <a:cubicBezTo>
                    <a:pt x="123" y="229"/>
                    <a:pt x="123" y="229"/>
                    <a:pt x="123" y="229"/>
                  </a:cubicBezTo>
                  <a:cubicBezTo>
                    <a:pt x="121" y="229"/>
                    <a:pt x="119" y="229"/>
                    <a:pt x="117" y="229"/>
                  </a:cubicBezTo>
                  <a:cubicBezTo>
                    <a:pt x="116" y="229"/>
                    <a:pt x="116" y="229"/>
                    <a:pt x="115" y="230"/>
                  </a:cubicBezTo>
                  <a:cubicBezTo>
                    <a:pt x="118" y="230"/>
                    <a:pt x="121" y="230"/>
                    <a:pt x="124" y="230"/>
                  </a:cubicBezTo>
                  <a:close/>
                  <a:moveTo>
                    <a:pt x="154" y="193"/>
                  </a:moveTo>
                  <a:cubicBezTo>
                    <a:pt x="153" y="193"/>
                    <a:pt x="153" y="193"/>
                    <a:pt x="152" y="194"/>
                  </a:cubicBezTo>
                  <a:cubicBezTo>
                    <a:pt x="152" y="194"/>
                    <a:pt x="151" y="195"/>
                    <a:pt x="151" y="195"/>
                  </a:cubicBezTo>
                  <a:cubicBezTo>
                    <a:pt x="150" y="196"/>
                    <a:pt x="150" y="197"/>
                    <a:pt x="149" y="198"/>
                  </a:cubicBezTo>
                  <a:cubicBezTo>
                    <a:pt x="149" y="198"/>
                    <a:pt x="149" y="198"/>
                    <a:pt x="149" y="198"/>
                  </a:cubicBezTo>
                  <a:cubicBezTo>
                    <a:pt x="151" y="197"/>
                    <a:pt x="152" y="195"/>
                    <a:pt x="154" y="193"/>
                  </a:cubicBezTo>
                  <a:close/>
                  <a:moveTo>
                    <a:pt x="108" y="150"/>
                  </a:moveTo>
                  <a:cubicBezTo>
                    <a:pt x="108" y="150"/>
                    <a:pt x="107" y="150"/>
                    <a:pt x="107" y="150"/>
                  </a:cubicBezTo>
                  <a:cubicBezTo>
                    <a:pt x="107" y="151"/>
                    <a:pt x="107" y="153"/>
                    <a:pt x="107" y="154"/>
                  </a:cubicBezTo>
                  <a:cubicBezTo>
                    <a:pt x="108" y="152"/>
                    <a:pt x="109" y="151"/>
                    <a:pt x="108" y="150"/>
                  </a:cubicBezTo>
                  <a:close/>
                  <a:moveTo>
                    <a:pt x="115" y="158"/>
                  </a:moveTo>
                  <a:cubicBezTo>
                    <a:pt x="115" y="157"/>
                    <a:pt x="115" y="156"/>
                    <a:pt x="115" y="155"/>
                  </a:cubicBezTo>
                  <a:cubicBezTo>
                    <a:pt x="114" y="156"/>
                    <a:pt x="114" y="157"/>
                    <a:pt x="113" y="157"/>
                  </a:cubicBezTo>
                  <a:cubicBezTo>
                    <a:pt x="113" y="158"/>
                    <a:pt x="113" y="158"/>
                    <a:pt x="113" y="159"/>
                  </a:cubicBezTo>
                  <a:cubicBezTo>
                    <a:pt x="113" y="159"/>
                    <a:pt x="114" y="159"/>
                    <a:pt x="114" y="159"/>
                  </a:cubicBezTo>
                  <a:cubicBezTo>
                    <a:pt x="114" y="158"/>
                    <a:pt x="114" y="158"/>
                    <a:pt x="115" y="158"/>
                  </a:cubicBezTo>
                  <a:close/>
                  <a:moveTo>
                    <a:pt x="93" y="234"/>
                  </a:moveTo>
                  <a:cubicBezTo>
                    <a:pt x="96" y="234"/>
                    <a:pt x="99" y="234"/>
                    <a:pt x="102" y="234"/>
                  </a:cubicBezTo>
                  <a:cubicBezTo>
                    <a:pt x="102" y="234"/>
                    <a:pt x="102" y="234"/>
                    <a:pt x="101" y="234"/>
                  </a:cubicBezTo>
                  <a:cubicBezTo>
                    <a:pt x="99" y="234"/>
                    <a:pt x="96" y="233"/>
                    <a:pt x="94" y="233"/>
                  </a:cubicBezTo>
                  <a:cubicBezTo>
                    <a:pt x="93" y="233"/>
                    <a:pt x="93" y="233"/>
                    <a:pt x="93" y="234"/>
                  </a:cubicBezTo>
                  <a:close/>
                  <a:moveTo>
                    <a:pt x="178" y="189"/>
                  </a:moveTo>
                  <a:cubicBezTo>
                    <a:pt x="179" y="188"/>
                    <a:pt x="180" y="186"/>
                    <a:pt x="180" y="185"/>
                  </a:cubicBezTo>
                  <a:cubicBezTo>
                    <a:pt x="179" y="186"/>
                    <a:pt x="179" y="186"/>
                    <a:pt x="179" y="186"/>
                  </a:cubicBezTo>
                  <a:cubicBezTo>
                    <a:pt x="179" y="186"/>
                    <a:pt x="178" y="187"/>
                    <a:pt x="178" y="187"/>
                  </a:cubicBezTo>
                  <a:cubicBezTo>
                    <a:pt x="177" y="188"/>
                    <a:pt x="177" y="188"/>
                    <a:pt x="178" y="189"/>
                  </a:cubicBezTo>
                  <a:cubicBezTo>
                    <a:pt x="178" y="189"/>
                    <a:pt x="178" y="189"/>
                    <a:pt x="178" y="189"/>
                  </a:cubicBezTo>
                  <a:close/>
                  <a:moveTo>
                    <a:pt x="107" y="127"/>
                  </a:moveTo>
                  <a:cubicBezTo>
                    <a:pt x="107" y="129"/>
                    <a:pt x="107" y="130"/>
                    <a:pt x="107" y="132"/>
                  </a:cubicBezTo>
                  <a:cubicBezTo>
                    <a:pt x="107" y="132"/>
                    <a:pt x="107" y="132"/>
                    <a:pt x="107" y="132"/>
                  </a:cubicBezTo>
                  <a:cubicBezTo>
                    <a:pt x="107" y="132"/>
                    <a:pt x="107" y="132"/>
                    <a:pt x="107" y="132"/>
                  </a:cubicBezTo>
                  <a:cubicBezTo>
                    <a:pt x="107" y="131"/>
                    <a:pt x="108" y="131"/>
                    <a:pt x="108" y="130"/>
                  </a:cubicBezTo>
                  <a:cubicBezTo>
                    <a:pt x="108" y="129"/>
                    <a:pt x="108" y="128"/>
                    <a:pt x="108" y="127"/>
                  </a:cubicBezTo>
                  <a:cubicBezTo>
                    <a:pt x="107" y="127"/>
                    <a:pt x="107" y="127"/>
                    <a:pt x="107" y="127"/>
                  </a:cubicBezTo>
                  <a:close/>
                  <a:moveTo>
                    <a:pt x="106" y="208"/>
                  </a:moveTo>
                  <a:cubicBezTo>
                    <a:pt x="106" y="209"/>
                    <a:pt x="106" y="210"/>
                    <a:pt x="106" y="211"/>
                  </a:cubicBezTo>
                  <a:cubicBezTo>
                    <a:pt x="107" y="210"/>
                    <a:pt x="108" y="210"/>
                    <a:pt x="109" y="209"/>
                  </a:cubicBezTo>
                  <a:cubicBezTo>
                    <a:pt x="108" y="208"/>
                    <a:pt x="107" y="208"/>
                    <a:pt x="106" y="208"/>
                  </a:cubicBezTo>
                  <a:close/>
                  <a:moveTo>
                    <a:pt x="96" y="81"/>
                  </a:moveTo>
                  <a:cubicBezTo>
                    <a:pt x="96" y="81"/>
                    <a:pt x="96" y="81"/>
                    <a:pt x="96" y="81"/>
                  </a:cubicBezTo>
                  <a:cubicBezTo>
                    <a:pt x="97" y="81"/>
                    <a:pt x="97" y="81"/>
                    <a:pt x="98" y="81"/>
                  </a:cubicBezTo>
                  <a:cubicBezTo>
                    <a:pt x="99" y="81"/>
                    <a:pt x="101" y="80"/>
                    <a:pt x="102" y="79"/>
                  </a:cubicBezTo>
                  <a:cubicBezTo>
                    <a:pt x="102" y="79"/>
                    <a:pt x="102" y="79"/>
                    <a:pt x="102" y="79"/>
                  </a:cubicBezTo>
                  <a:cubicBezTo>
                    <a:pt x="102" y="79"/>
                    <a:pt x="102" y="79"/>
                    <a:pt x="102" y="79"/>
                  </a:cubicBezTo>
                  <a:cubicBezTo>
                    <a:pt x="102" y="79"/>
                    <a:pt x="102" y="79"/>
                    <a:pt x="102" y="79"/>
                  </a:cubicBezTo>
                  <a:cubicBezTo>
                    <a:pt x="101" y="79"/>
                    <a:pt x="100" y="79"/>
                    <a:pt x="99" y="80"/>
                  </a:cubicBezTo>
                  <a:cubicBezTo>
                    <a:pt x="98" y="80"/>
                    <a:pt x="97" y="81"/>
                    <a:pt x="96" y="81"/>
                  </a:cubicBezTo>
                  <a:close/>
                  <a:moveTo>
                    <a:pt x="112" y="71"/>
                  </a:moveTo>
                  <a:cubicBezTo>
                    <a:pt x="110" y="73"/>
                    <a:pt x="109" y="75"/>
                    <a:pt x="108" y="76"/>
                  </a:cubicBezTo>
                  <a:cubicBezTo>
                    <a:pt x="109" y="75"/>
                    <a:pt x="109" y="75"/>
                    <a:pt x="110" y="74"/>
                  </a:cubicBezTo>
                  <a:cubicBezTo>
                    <a:pt x="111" y="74"/>
                    <a:pt x="111" y="74"/>
                    <a:pt x="112" y="74"/>
                  </a:cubicBezTo>
                  <a:cubicBezTo>
                    <a:pt x="112" y="73"/>
                    <a:pt x="112" y="72"/>
                    <a:pt x="112" y="71"/>
                  </a:cubicBezTo>
                  <a:close/>
                  <a:moveTo>
                    <a:pt x="160" y="186"/>
                  </a:moveTo>
                  <a:cubicBezTo>
                    <a:pt x="160" y="186"/>
                    <a:pt x="160" y="186"/>
                    <a:pt x="160" y="186"/>
                  </a:cubicBezTo>
                  <a:cubicBezTo>
                    <a:pt x="161" y="185"/>
                    <a:pt x="160" y="184"/>
                    <a:pt x="160" y="183"/>
                  </a:cubicBezTo>
                  <a:cubicBezTo>
                    <a:pt x="159" y="182"/>
                    <a:pt x="159" y="183"/>
                    <a:pt x="158" y="184"/>
                  </a:cubicBezTo>
                  <a:cubicBezTo>
                    <a:pt x="159" y="184"/>
                    <a:pt x="160" y="185"/>
                    <a:pt x="160" y="186"/>
                  </a:cubicBezTo>
                  <a:close/>
                  <a:moveTo>
                    <a:pt x="175" y="239"/>
                  </a:moveTo>
                  <a:cubicBezTo>
                    <a:pt x="176" y="239"/>
                    <a:pt x="176" y="240"/>
                    <a:pt x="176" y="240"/>
                  </a:cubicBezTo>
                  <a:cubicBezTo>
                    <a:pt x="176" y="240"/>
                    <a:pt x="177" y="239"/>
                    <a:pt x="177" y="239"/>
                  </a:cubicBezTo>
                  <a:cubicBezTo>
                    <a:pt x="178" y="239"/>
                    <a:pt x="178" y="239"/>
                    <a:pt x="178" y="239"/>
                  </a:cubicBezTo>
                  <a:cubicBezTo>
                    <a:pt x="178" y="239"/>
                    <a:pt x="178" y="238"/>
                    <a:pt x="177" y="238"/>
                  </a:cubicBezTo>
                  <a:cubicBezTo>
                    <a:pt x="177" y="238"/>
                    <a:pt x="176" y="237"/>
                    <a:pt x="176" y="237"/>
                  </a:cubicBezTo>
                  <a:cubicBezTo>
                    <a:pt x="176" y="238"/>
                    <a:pt x="176" y="238"/>
                    <a:pt x="175" y="239"/>
                  </a:cubicBezTo>
                  <a:close/>
                  <a:moveTo>
                    <a:pt x="114" y="222"/>
                  </a:moveTo>
                  <a:cubicBezTo>
                    <a:pt x="115" y="222"/>
                    <a:pt x="115" y="221"/>
                    <a:pt x="116" y="221"/>
                  </a:cubicBezTo>
                  <a:cubicBezTo>
                    <a:pt x="115" y="220"/>
                    <a:pt x="115" y="220"/>
                    <a:pt x="114" y="219"/>
                  </a:cubicBezTo>
                  <a:cubicBezTo>
                    <a:pt x="114" y="220"/>
                    <a:pt x="113" y="220"/>
                    <a:pt x="113" y="220"/>
                  </a:cubicBezTo>
                  <a:cubicBezTo>
                    <a:pt x="113" y="221"/>
                    <a:pt x="114" y="221"/>
                    <a:pt x="114" y="222"/>
                  </a:cubicBezTo>
                  <a:close/>
                  <a:moveTo>
                    <a:pt x="33" y="147"/>
                  </a:moveTo>
                  <a:cubicBezTo>
                    <a:pt x="34" y="147"/>
                    <a:pt x="34" y="147"/>
                    <a:pt x="34" y="147"/>
                  </a:cubicBezTo>
                  <a:cubicBezTo>
                    <a:pt x="34" y="146"/>
                    <a:pt x="34" y="145"/>
                    <a:pt x="35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4"/>
                    <a:pt x="33" y="145"/>
                    <a:pt x="32" y="145"/>
                  </a:cubicBezTo>
                  <a:cubicBezTo>
                    <a:pt x="33" y="146"/>
                    <a:pt x="33" y="147"/>
                    <a:pt x="33" y="147"/>
                  </a:cubicBezTo>
                  <a:close/>
                  <a:moveTo>
                    <a:pt x="94" y="212"/>
                  </a:moveTo>
                  <a:cubicBezTo>
                    <a:pt x="94" y="212"/>
                    <a:pt x="94" y="212"/>
                    <a:pt x="94" y="212"/>
                  </a:cubicBezTo>
                  <a:cubicBezTo>
                    <a:pt x="95" y="212"/>
                    <a:pt x="96" y="212"/>
                    <a:pt x="97" y="212"/>
                  </a:cubicBezTo>
                  <a:cubicBezTo>
                    <a:pt x="97" y="211"/>
                    <a:pt x="96" y="211"/>
                    <a:pt x="95" y="210"/>
                  </a:cubicBezTo>
                  <a:cubicBezTo>
                    <a:pt x="95" y="210"/>
                    <a:pt x="95" y="211"/>
                    <a:pt x="94" y="212"/>
                  </a:cubicBezTo>
                  <a:close/>
                  <a:moveTo>
                    <a:pt x="109" y="189"/>
                  </a:moveTo>
                  <a:cubicBezTo>
                    <a:pt x="110" y="189"/>
                    <a:pt x="111" y="188"/>
                    <a:pt x="111" y="187"/>
                  </a:cubicBezTo>
                  <a:cubicBezTo>
                    <a:pt x="111" y="187"/>
                    <a:pt x="111" y="186"/>
                    <a:pt x="111" y="186"/>
                  </a:cubicBezTo>
                  <a:cubicBezTo>
                    <a:pt x="111" y="186"/>
                    <a:pt x="111" y="186"/>
                    <a:pt x="111" y="185"/>
                  </a:cubicBezTo>
                  <a:cubicBezTo>
                    <a:pt x="110" y="186"/>
                    <a:pt x="110" y="186"/>
                    <a:pt x="109" y="186"/>
                  </a:cubicBezTo>
                  <a:cubicBezTo>
                    <a:pt x="109" y="187"/>
                    <a:pt x="109" y="187"/>
                    <a:pt x="109" y="187"/>
                  </a:cubicBezTo>
                  <a:cubicBezTo>
                    <a:pt x="109" y="188"/>
                    <a:pt x="109" y="188"/>
                    <a:pt x="109" y="189"/>
                  </a:cubicBezTo>
                  <a:close/>
                  <a:moveTo>
                    <a:pt x="112" y="144"/>
                  </a:moveTo>
                  <a:cubicBezTo>
                    <a:pt x="113" y="144"/>
                    <a:pt x="114" y="144"/>
                    <a:pt x="114" y="143"/>
                  </a:cubicBezTo>
                  <a:cubicBezTo>
                    <a:pt x="114" y="143"/>
                    <a:pt x="114" y="143"/>
                    <a:pt x="114" y="143"/>
                  </a:cubicBezTo>
                  <a:cubicBezTo>
                    <a:pt x="114" y="142"/>
                    <a:pt x="114" y="142"/>
                    <a:pt x="114" y="141"/>
                  </a:cubicBezTo>
                  <a:cubicBezTo>
                    <a:pt x="114" y="142"/>
                    <a:pt x="113" y="142"/>
                    <a:pt x="113" y="143"/>
                  </a:cubicBezTo>
                  <a:cubicBezTo>
                    <a:pt x="113" y="143"/>
                    <a:pt x="113" y="143"/>
                    <a:pt x="112" y="143"/>
                  </a:cubicBezTo>
                  <a:cubicBezTo>
                    <a:pt x="112" y="144"/>
                    <a:pt x="112" y="144"/>
                    <a:pt x="112" y="144"/>
                  </a:cubicBezTo>
                  <a:close/>
                  <a:moveTo>
                    <a:pt x="119" y="223"/>
                  </a:moveTo>
                  <a:cubicBezTo>
                    <a:pt x="118" y="225"/>
                    <a:pt x="117" y="226"/>
                    <a:pt x="116" y="227"/>
                  </a:cubicBezTo>
                  <a:cubicBezTo>
                    <a:pt x="116" y="227"/>
                    <a:pt x="116" y="227"/>
                    <a:pt x="116" y="227"/>
                  </a:cubicBezTo>
                  <a:cubicBezTo>
                    <a:pt x="118" y="226"/>
                    <a:pt x="119" y="225"/>
                    <a:pt x="121" y="224"/>
                  </a:cubicBezTo>
                  <a:cubicBezTo>
                    <a:pt x="120" y="224"/>
                    <a:pt x="120" y="224"/>
                    <a:pt x="119" y="223"/>
                  </a:cubicBezTo>
                  <a:close/>
                  <a:moveTo>
                    <a:pt x="37" y="251"/>
                  </a:moveTo>
                  <a:cubicBezTo>
                    <a:pt x="38" y="252"/>
                    <a:pt x="41" y="254"/>
                    <a:pt x="41" y="254"/>
                  </a:cubicBezTo>
                  <a:cubicBezTo>
                    <a:pt x="40" y="253"/>
                    <a:pt x="39" y="252"/>
                    <a:pt x="38" y="250"/>
                  </a:cubicBezTo>
                  <a:cubicBezTo>
                    <a:pt x="38" y="250"/>
                    <a:pt x="37" y="251"/>
                    <a:pt x="37" y="251"/>
                  </a:cubicBezTo>
                  <a:close/>
                  <a:moveTo>
                    <a:pt x="115" y="216"/>
                  </a:moveTo>
                  <a:cubicBezTo>
                    <a:pt x="114" y="215"/>
                    <a:pt x="114" y="214"/>
                    <a:pt x="113" y="213"/>
                  </a:cubicBezTo>
                  <a:cubicBezTo>
                    <a:pt x="113" y="214"/>
                    <a:pt x="112" y="214"/>
                    <a:pt x="112" y="215"/>
                  </a:cubicBezTo>
                  <a:cubicBezTo>
                    <a:pt x="112" y="215"/>
                    <a:pt x="112" y="215"/>
                    <a:pt x="112" y="215"/>
                  </a:cubicBezTo>
                  <a:cubicBezTo>
                    <a:pt x="113" y="215"/>
                    <a:pt x="114" y="215"/>
                    <a:pt x="115" y="216"/>
                  </a:cubicBezTo>
                  <a:close/>
                  <a:moveTo>
                    <a:pt x="35" y="209"/>
                  </a:moveTo>
                  <a:cubicBezTo>
                    <a:pt x="35" y="211"/>
                    <a:pt x="35" y="213"/>
                    <a:pt x="35" y="214"/>
                  </a:cubicBezTo>
                  <a:cubicBezTo>
                    <a:pt x="36" y="214"/>
                    <a:pt x="36" y="214"/>
                    <a:pt x="36" y="214"/>
                  </a:cubicBezTo>
                  <a:cubicBezTo>
                    <a:pt x="36" y="213"/>
                    <a:pt x="36" y="212"/>
                    <a:pt x="36" y="211"/>
                  </a:cubicBezTo>
                  <a:cubicBezTo>
                    <a:pt x="36" y="210"/>
                    <a:pt x="36" y="210"/>
                    <a:pt x="35" y="209"/>
                  </a:cubicBezTo>
                  <a:close/>
                  <a:moveTo>
                    <a:pt x="33" y="247"/>
                  </a:moveTo>
                  <a:cubicBezTo>
                    <a:pt x="34" y="248"/>
                    <a:pt x="34" y="249"/>
                    <a:pt x="35" y="249"/>
                  </a:cubicBezTo>
                  <a:cubicBezTo>
                    <a:pt x="35" y="249"/>
                    <a:pt x="35" y="249"/>
                    <a:pt x="36" y="249"/>
                  </a:cubicBezTo>
                  <a:cubicBezTo>
                    <a:pt x="36" y="248"/>
                    <a:pt x="36" y="248"/>
                    <a:pt x="35" y="247"/>
                  </a:cubicBezTo>
                  <a:cubicBezTo>
                    <a:pt x="35" y="247"/>
                    <a:pt x="34" y="247"/>
                    <a:pt x="33" y="247"/>
                  </a:cubicBezTo>
                  <a:close/>
                  <a:moveTo>
                    <a:pt x="154" y="240"/>
                  </a:moveTo>
                  <a:cubicBezTo>
                    <a:pt x="154" y="240"/>
                    <a:pt x="154" y="240"/>
                    <a:pt x="153" y="240"/>
                  </a:cubicBezTo>
                  <a:cubicBezTo>
                    <a:pt x="153" y="240"/>
                    <a:pt x="152" y="241"/>
                    <a:pt x="152" y="241"/>
                  </a:cubicBezTo>
                  <a:cubicBezTo>
                    <a:pt x="154" y="242"/>
                    <a:pt x="155" y="242"/>
                    <a:pt x="157" y="241"/>
                  </a:cubicBezTo>
                  <a:cubicBezTo>
                    <a:pt x="157" y="241"/>
                    <a:pt x="157" y="241"/>
                    <a:pt x="157" y="240"/>
                  </a:cubicBezTo>
                  <a:cubicBezTo>
                    <a:pt x="156" y="241"/>
                    <a:pt x="156" y="241"/>
                    <a:pt x="156" y="241"/>
                  </a:cubicBezTo>
                  <a:cubicBezTo>
                    <a:pt x="155" y="241"/>
                    <a:pt x="155" y="242"/>
                    <a:pt x="155" y="242"/>
                  </a:cubicBezTo>
                  <a:cubicBezTo>
                    <a:pt x="154" y="242"/>
                    <a:pt x="153" y="242"/>
                    <a:pt x="153" y="241"/>
                  </a:cubicBezTo>
                  <a:cubicBezTo>
                    <a:pt x="153" y="241"/>
                    <a:pt x="154" y="240"/>
                    <a:pt x="154" y="240"/>
                  </a:cubicBezTo>
                  <a:close/>
                  <a:moveTo>
                    <a:pt x="42" y="41"/>
                  </a:moveTo>
                  <a:cubicBezTo>
                    <a:pt x="41" y="40"/>
                    <a:pt x="41" y="40"/>
                    <a:pt x="40" y="40"/>
                  </a:cubicBezTo>
                  <a:cubicBezTo>
                    <a:pt x="39" y="40"/>
                    <a:pt x="39" y="39"/>
                    <a:pt x="38" y="39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8" y="40"/>
                    <a:pt x="38" y="40"/>
                    <a:pt x="37" y="40"/>
                  </a:cubicBezTo>
                  <a:cubicBezTo>
                    <a:pt x="39" y="41"/>
                    <a:pt x="40" y="41"/>
                    <a:pt x="42" y="41"/>
                  </a:cubicBezTo>
                  <a:close/>
                  <a:moveTo>
                    <a:pt x="174" y="237"/>
                  </a:moveTo>
                  <a:cubicBezTo>
                    <a:pt x="174" y="236"/>
                    <a:pt x="173" y="232"/>
                    <a:pt x="172" y="231"/>
                  </a:cubicBezTo>
                  <a:cubicBezTo>
                    <a:pt x="173" y="233"/>
                    <a:pt x="173" y="235"/>
                    <a:pt x="174" y="237"/>
                  </a:cubicBezTo>
                  <a:close/>
                  <a:moveTo>
                    <a:pt x="190" y="71"/>
                  </a:moveTo>
                  <a:cubicBezTo>
                    <a:pt x="191" y="71"/>
                    <a:pt x="192" y="73"/>
                    <a:pt x="192" y="74"/>
                  </a:cubicBezTo>
                  <a:cubicBezTo>
                    <a:pt x="193" y="75"/>
                    <a:pt x="193" y="76"/>
                    <a:pt x="193" y="77"/>
                  </a:cubicBezTo>
                  <a:cubicBezTo>
                    <a:pt x="194" y="75"/>
                    <a:pt x="192" y="71"/>
                    <a:pt x="190" y="71"/>
                  </a:cubicBezTo>
                  <a:close/>
                  <a:moveTo>
                    <a:pt x="115" y="212"/>
                  </a:moveTo>
                  <a:cubicBezTo>
                    <a:pt x="115" y="213"/>
                    <a:pt x="116" y="214"/>
                    <a:pt x="116" y="215"/>
                  </a:cubicBezTo>
                  <a:cubicBezTo>
                    <a:pt x="117" y="215"/>
                    <a:pt x="117" y="214"/>
                    <a:pt x="117" y="214"/>
                  </a:cubicBezTo>
                  <a:cubicBezTo>
                    <a:pt x="117" y="214"/>
                    <a:pt x="117" y="213"/>
                    <a:pt x="117" y="213"/>
                  </a:cubicBezTo>
                  <a:cubicBezTo>
                    <a:pt x="116" y="212"/>
                    <a:pt x="116" y="212"/>
                    <a:pt x="115" y="212"/>
                  </a:cubicBezTo>
                  <a:cubicBezTo>
                    <a:pt x="115" y="212"/>
                    <a:pt x="115" y="212"/>
                    <a:pt x="115" y="212"/>
                  </a:cubicBezTo>
                  <a:cubicBezTo>
                    <a:pt x="115" y="212"/>
                    <a:pt x="115" y="212"/>
                    <a:pt x="115" y="212"/>
                  </a:cubicBezTo>
                  <a:close/>
                  <a:moveTo>
                    <a:pt x="177" y="71"/>
                  </a:moveTo>
                  <a:cubicBezTo>
                    <a:pt x="177" y="71"/>
                    <a:pt x="177" y="71"/>
                    <a:pt x="177" y="71"/>
                  </a:cubicBezTo>
                  <a:cubicBezTo>
                    <a:pt x="178" y="70"/>
                    <a:pt x="179" y="70"/>
                    <a:pt x="180" y="69"/>
                  </a:cubicBezTo>
                  <a:cubicBezTo>
                    <a:pt x="181" y="69"/>
                    <a:pt x="182" y="68"/>
                    <a:pt x="183" y="68"/>
                  </a:cubicBezTo>
                  <a:cubicBezTo>
                    <a:pt x="182" y="68"/>
                    <a:pt x="180" y="68"/>
                    <a:pt x="179" y="69"/>
                  </a:cubicBezTo>
                  <a:cubicBezTo>
                    <a:pt x="179" y="69"/>
                    <a:pt x="179" y="69"/>
                    <a:pt x="179" y="69"/>
                  </a:cubicBezTo>
                  <a:cubicBezTo>
                    <a:pt x="178" y="70"/>
                    <a:pt x="178" y="70"/>
                    <a:pt x="177" y="71"/>
                  </a:cubicBezTo>
                  <a:close/>
                  <a:moveTo>
                    <a:pt x="60" y="200"/>
                  </a:moveTo>
                  <a:cubicBezTo>
                    <a:pt x="59" y="200"/>
                    <a:pt x="58" y="201"/>
                    <a:pt x="56" y="201"/>
                  </a:cubicBezTo>
                  <a:cubicBezTo>
                    <a:pt x="56" y="201"/>
                    <a:pt x="56" y="201"/>
                    <a:pt x="56" y="202"/>
                  </a:cubicBezTo>
                  <a:cubicBezTo>
                    <a:pt x="58" y="201"/>
                    <a:pt x="59" y="201"/>
                    <a:pt x="60" y="201"/>
                  </a:cubicBezTo>
                  <a:cubicBezTo>
                    <a:pt x="60" y="201"/>
                    <a:pt x="60" y="200"/>
                    <a:pt x="60" y="200"/>
                  </a:cubicBezTo>
                  <a:close/>
                  <a:moveTo>
                    <a:pt x="106" y="60"/>
                  </a:moveTo>
                  <a:cubicBezTo>
                    <a:pt x="105" y="59"/>
                    <a:pt x="105" y="59"/>
                    <a:pt x="104" y="59"/>
                  </a:cubicBezTo>
                  <a:cubicBezTo>
                    <a:pt x="104" y="60"/>
                    <a:pt x="104" y="60"/>
                    <a:pt x="104" y="61"/>
                  </a:cubicBezTo>
                  <a:cubicBezTo>
                    <a:pt x="104" y="61"/>
                    <a:pt x="105" y="61"/>
                    <a:pt x="105" y="61"/>
                  </a:cubicBezTo>
                  <a:cubicBezTo>
                    <a:pt x="106" y="61"/>
                    <a:pt x="106" y="60"/>
                    <a:pt x="106" y="60"/>
                  </a:cubicBezTo>
                  <a:close/>
                  <a:moveTo>
                    <a:pt x="106" y="221"/>
                  </a:moveTo>
                  <a:cubicBezTo>
                    <a:pt x="106" y="221"/>
                    <a:pt x="105" y="220"/>
                    <a:pt x="105" y="220"/>
                  </a:cubicBezTo>
                  <a:cubicBezTo>
                    <a:pt x="105" y="221"/>
                    <a:pt x="104" y="221"/>
                    <a:pt x="103" y="222"/>
                  </a:cubicBezTo>
                  <a:cubicBezTo>
                    <a:pt x="104" y="222"/>
                    <a:pt x="104" y="222"/>
                    <a:pt x="105" y="222"/>
                  </a:cubicBezTo>
                  <a:cubicBezTo>
                    <a:pt x="105" y="222"/>
                    <a:pt x="106" y="222"/>
                    <a:pt x="106" y="221"/>
                  </a:cubicBezTo>
                  <a:close/>
                  <a:moveTo>
                    <a:pt x="124" y="206"/>
                  </a:moveTo>
                  <a:cubicBezTo>
                    <a:pt x="125" y="205"/>
                    <a:pt x="126" y="204"/>
                    <a:pt x="128" y="203"/>
                  </a:cubicBezTo>
                  <a:cubicBezTo>
                    <a:pt x="127" y="203"/>
                    <a:pt x="126" y="203"/>
                    <a:pt x="126" y="203"/>
                  </a:cubicBezTo>
                  <a:cubicBezTo>
                    <a:pt x="126" y="204"/>
                    <a:pt x="126" y="204"/>
                    <a:pt x="125" y="204"/>
                  </a:cubicBezTo>
                  <a:cubicBezTo>
                    <a:pt x="124" y="205"/>
                    <a:pt x="124" y="205"/>
                    <a:pt x="124" y="205"/>
                  </a:cubicBezTo>
                  <a:cubicBezTo>
                    <a:pt x="124" y="205"/>
                    <a:pt x="123" y="205"/>
                    <a:pt x="124" y="206"/>
                  </a:cubicBezTo>
                  <a:close/>
                  <a:moveTo>
                    <a:pt x="114" y="206"/>
                  </a:moveTo>
                  <a:cubicBezTo>
                    <a:pt x="114" y="207"/>
                    <a:pt x="113" y="207"/>
                    <a:pt x="112" y="208"/>
                  </a:cubicBezTo>
                  <a:cubicBezTo>
                    <a:pt x="113" y="209"/>
                    <a:pt x="113" y="209"/>
                    <a:pt x="114" y="210"/>
                  </a:cubicBezTo>
                  <a:cubicBezTo>
                    <a:pt x="113" y="208"/>
                    <a:pt x="114" y="207"/>
                    <a:pt x="114" y="206"/>
                  </a:cubicBezTo>
                  <a:close/>
                  <a:moveTo>
                    <a:pt x="31" y="146"/>
                  </a:moveTo>
                  <a:cubicBezTo>
                    <a:pt x="30" y="147"/>
                    <a:pt x="29" y="148"/>
                    <a:pt x="29" y="149"/>
                  </a:cubicBezTo>
                  <a:cubicBezTo>
                    <a:pt x="29" y="149"/>
                    <a:pt x="29" y="149"/>
                    <a:pt x="29" y="149"/>
                  </a:cubicBezTo>
                  <a:cubicBezTo>
                    <a:pt x="30" y="149"/>
                    <a:pt x="31" y="148"/>
                    <a:pt x="32" y="148"/>
                  </a:cubicBezTo>
                  <a:cubicBezTo>
                    <a:pt x="32" y="148"/>
                    <a:pt x="32" y="148"/>
                    <a:pt x="32" y="147"/>
                  </a:cubicBezTo>
                  <a:cubicBezTo>
                    <a:pt x="31" y="147"/>
                    <a:pt x="31" y="147"/>
                    <a:pt x="31" y="146"/>
                  </a:cubicBezTo>
                  <a:close/>
                  <a:moveTo>
                    <a:pt x="53" y="44"/>
                  </a:moveTo>
                  <a:cubicBezTo>
                    <a:pt x="53" y="44"/>
                    <a:pt x="53" y="44"/>
                    <a:pt x="53" y="44"/>
                  </a:cubicBezTo>
                  <a:cubicBezTo>
                    <a:pt x="50" y="43"/>
                    <a:pt x="46" y="42"/>
                    <a:pt x="42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6" y="42"/>
                    <a:pt x="49" y="43"/>
                    <a:pt x="53" y="44"/>
                  </a:cubicBezTo>
                  <a:close/>
                  <a:moveTo>
                    <a:pt x="107" y="92"/>
                  </a:moveTo>
                  <a:cubicBezTo>
                    <a:pt x="107" y="92"/>
                    <a:pt x="107" y="92"/>
                    <a:pt x="107" y="92"/>
                  </a:cubicBezTo>
                  <a:cubicBezTo>
                    <a:pt x="108" y="92"/>
                    <a:pt x="108" y="93"/>
                    <a:pt x="108" y="93"/>
                  </a:cubicBezTo>
                  <a:cubicBezTo>
                    <a:pt x="109" y="92"/>
                    <a:pt x="109" y="92"/>
                    <a:pt x="110" y="91"/>
                  </a:cubicBezTo>
                  <a:cubicBezTo>
                    <a:pt x="110" y="91"/>
                    <a:pt x="111" y="90"/>
                    <a:pt x="111" y="90"/>
                  </a:cubicBezTo>
                  <a:cubicBezTo>
                    <a:pt x="110" y="91"/>
                    <a:pt x="108" y="91"/>
                    <a:pt x="107" y="92"/>
                  </a:cubicBezTo>
                  <a:close/>
                  <a:moveTo>
                    <a:pt x="109" y="144"/>
                  </a:moveTo>
                  <a:cubicBezTo>
                    <a:pt x="108" y="144"/>
                    <a:pt x="107" y="144"/>
                    <a:pt x="107" y="144"/>
                  </a:cubicBezTo>
                  <a:cubicBezTo>
                    <a:pt x="107" y="145"/>
                    <a:pt x="107" y="146"/>
                    <a:pt x="107" y="147"/>
                  </a:cubicBezTo>
                  <a:cubicBezTo>
                    <a:pt x="107" y="146"/>
                    <a:pt x="108" y="146"/>
                    <a:pt x="108" y="145"/>
                  </a:cubicBezTo>
                  <a:cubicBezTo>
                    <a:pt x="109" y="145"/>
                    <a:pt x="109" y="144"/>
                    <a:pt x="109" y="144"/>
                  </a:cubicBezTo>
                  <a:close/>
                  <a:moveTo>
                    <a:pt x="107" y="90"/>
                  </a:moveTo>
                  <a:cubicBezTo>
                    <a:pt x="108" y="89"/>
                    <a:pt x="109" y="88"/>
                    <a:pt x="110" y="88"/>
                  </a:cubicBezTo>
                  <a:cubicBezTo>
                    <a:pt x="109" y="87"/>
                    <a:pt x="109" y="87"/>
                    <a:pt x="109" y="87"/>
                  </a:cubicBezTo>
                  <a:cubicBezTo>
                    <a:pt x="108" y="87"/>
                    <a:pt x="108" y="87"/>
                    <a:pt x="108" y="88"/>
                  </a:cubicBezTo>
                  <a:cubicBezTo>
                    <a:pt x="108" y="88"/>
                    <a:pt x="108" y="88"/>
                    <a:pt x="107" y="88"/>
                  </a:cubicBezTo>
                  <a:cubicBezTo>
                    <a:pt x="107" y="88"/>
                    <a:pt x="107" y="88"/>
                    <a:pt x="107" y="89"/>
                  </a:cubicBezTo>
                  <a:cubicBezTo>
                    <a:pt x="107" y="89"/>
                    <a:pt x="107" y="89"/>
                    <a:pt x="107" y="89"/>
                  </a:cubicBezTo>
                  <a:cubicBezTo>
                    <a:pt x="107" y="89"/>
                    <a:pt x="107" y="90"/>
                    <a:pt x="107" y="90"/>
                  </a:cubicBezTo>
                  <a:close/>
                  <a:moveTo>
                    <a:pt x="112" y="78"/>
                  </a:moveTo>
                  <a:cubicBezTo>
                    <a:pt x="112" y="77"/>
                    <a:pt x="112" y="76"/>
                    <a:pt x="112" y="76"/>
                  </a:cubicBezTo>
                  <a:cubicBezTo>
                    <a:pt x="111" y="77"/>
                    <a:pt x="110" y="78"/>
                    <a:pt x="110" y="78"/>
                  </a:cubicBezTo>
                  <a:cubicBezTo>
                    <a:pt x="110" y="79"/>
                    <a:pt x="110" y="79"/>
                    <a:pt x="110" y="79"/>
                  </a:cubicBezTo>
                  <a:cubicBezTo>
                    <a:pt x="111" y="78"/>
                    <a:pt x="111" y="78"/>
                    <a:pt x="112" y="78"/>
                  </a:cubicBezTo>
                  <a:close/>
                  <a:moveTo>
                    <a:pt x="136" y="205"/>
                  </a:moveTo>
                  <a:cubicBezTo>
                    <a:pt x="134" y="205"/>
                    <a:pt x="134" y="206"/>
                    <a:pt x="133" y="206"/>
                  </a:cubicBezTo>
                  <a:cubicBezTo>
                    <a:pt x="134" y="207"/>
                    <a:pt x="134" y="207"/>
                    <a:pt x="135" y="207"/>
                  </a:cubicBezTo>
                  <a:cubicBezTo>
                    <a:pt x="135" y="206"/>
                    <a:pt x="135" y="206"/>
                    <a:pt x="136" y="205"/>
                  </a:cubicBezTo>
                  <a:close/>
                  <a:moveTo>
                    <a:pt x="109" y="219"/>
                  </a:moveTo>
                  <a:cubicBezTo>
                    <a:pt x="108" y="219"/>
                    <a:pt x="108" y="218"/>
                    <a:pt x="107" y="218"/>
                  </a:cubicBezTo>
                  <a:cubicBezTo>
                    <a:pt x="107" y="218"/>
                    <a:pt x="107" y="219"/>
                    <a:pt x="106" y="219"/>
                  </a:cubicBezTo>
                  <a:cubicBezTo>
                    <a:pt x="107" y="219"/>
                    <a:pt x="107" y="220"/>
                    <a:pt x="107" y="220"/>
                  </a:cubicBezTo>
                  <a:cubicBezTo>
                    <a:pt x="108" y="220"/>
                    <a:pt x="108" y="220"/>
                    <a:pt x="109" y="219"/>
                  </a:cubicBezTo>
                  <a:close/>
                  <a:moveTo>
                    <a:pt x="135" y="224"/>
                  </a:moveTo>
                  <a:cubicBezTo>
                    <a:pt x="135" y="224"/>
                    <a:pt x="135" y="224"/>
                    <a:pt x="135" y="224"/>
                  </a:cubicBezTo>
                  <a:cubicBezTo>
                    <a:pt x="134" y="224"/>
                    <a:pt x="133" y="225"/>
                    <a:pt x="133" y="225"/>
                  </a:cubicBezTo>
                  <a:cubicBezTo>
                    <a:pt x="133" y="226"/>
                    <a:pt x="133" y="226"/>
                    <a:pt x="133" y="227"/>
                  </a:cubicBezTo>
                  <a:cubicBezTo>
                    <a:pt x="134" y="226"/>
                    <a:pt x="135" y="225"/>
                    <a:pt x="135" y="224"/>
                  </a:cubicBezTo>
                  <a:close/>
                  <a:moveTo>
                    <a:pt x="115" y="85"/>
                  </a:moveTo>
                  <a:cubicBezTo>
                    <a:pt x="115" y="85"/>
                    <a:pt x="115" y="85"/>
                    <a:pt x="115" y="85"/>
                  </a:cubicBezTo>
                  <a:cubicBezTo>
                    <a:pt x="116" y="85"/>
                    <a:pt x="116" y="85"/>
                    <a:pt x="117" y="85"/>
                  </a:cubicBezTo>
                  <a:cubicBezTo>
                    <a:pt x="117" y="85"/>
                    <a:pt x="118" y="85"/>
                    <a:pt x="118" y="84"/>
                  </a:cubicBezTo>
                  <a:cubicBezTo>
                    <a:pt x="118" y="84"/>
                    <a:pt x="117" y="84"/>
                    <a:pt x="117" y="83"/>
                  </a:cubicBezTo>
                  <a:cubicBezTo>
                    <a:pt x="116" y="84"/>
                    <a:pt x="116" y="84"/>
                    <a:pt x="115" y="85"/>
                  </a:cubicBezTo>
                  <a:cubicBezTo>
                    <a:pt x="115" y="85"/>
                    <a:pt x="115" y="85"/>
                    <a:pt x="115" y="85"/>
                  </a:cubicBezTo>
                  <a:close/>
                  <a:moveTo>
                    <a:pt x="50" y="263"/>
                  </a:moveTo>
                  <a:cubicBezTo>
                    <a:pt x="51" y="264"/>
                    <a:pt x="52" y="266"/>
                    <a:pt x="54" y="267"/>
                  </a:cubicBezTo>
                  <a:cubicBezTo>
                    <a:pt x="52" y="265"/>
                    <a:pt x="52" y="264"/>
                    <a:pt x="50" y="263"/>
                  </a:cubicBezTo>
                  <a:close/>
                  <a:moveTo>
                    <a:pt x="57" y="149"/>
                  </a:moveTo>
                  <a:cubicBezTo>
                    <a:pt x="56" y="149"/>
                    <a:pt x="56" y="150"/>
                    <a:pt x="56" y="151"/>
                  </a:cubicBezTo>
                  <a:cubicBezTo>
                    <a:pt x="57" y="151"/>
                    <a:pt x="58" y="150"/>
                    <a:pt x="58" y="149"/>
                  </a:cubicBezTo>
                  <a:cubicBezTo>
                    <a:pt x="58" y="149"/>
                    <a:pt x="57" y="149"/>
                    <a:pt x="57" y="149"/>
                  </a:cubicBezTo>
                  <a:close/>
                  <a:moveTo>
                    <a:pt x="105" y="202"/>
                  </a:moveTo>
                  <a:cubicBezTo>
                    <a:pt x="104" y="202"/>
                    <a:pt x="103" y="203"/>
                    <a:pt x="101" y="204"/>
                  </a:cubicBezTo>
                  <a:cubicBezTo>
                    <a:pt x="102" y="204"/>
                    <a:pt x="102" y="205"/>
                    <a:pt x="102" y="206"/>
                  </a:cubicBezTo>
                  <a:cubicBezTo>
                    <a:pt x="103" y="205"/>
                    <a:pt x="102" y="205"/>
                    <a:pt x="102" y="205"/>
                  </a:cubicBezTo>
                  <a:cubicBezTo>
                    <a:pt x="101" y="204"/>
                    <a:pt x="102" y="203"/>
                    <a:pt x="103" y="203"/>
                  </a:cubicBezTo>
                  <a:cubicBezTo>
                    <a:pt x="103" y="203"/>
                    <a:pt x="104" y="203"/>
                    <a:pt x="104" y="203"/>
                  </a:cubicBezTo>
                  <a:cubicBezTo>
                    <a:pt x="104" y="203"/>
                    <a:pt x="105" y="203"/>
                    <a:pt x="105" y="203"/>
                  </a:cubicBezTo>
                  <a:cubicBezTo>
                    <a:pt x="105" y="202"/>
                    <a:pt x="105" y="202"/>
                    <a:pt x="105" y="202"/>
                  </a:cubicBezTo>
                  <a:close/>
                  <a:moveTo>
                    <a:pt x="129" y="206"/>
                  </a:moveTo>
                  <a:cubicBezTo>
                    <a:pt x="130" y="205"/>
                    <a:pt x="130" y="204"/>
                    <a:pt x="132" y="204"/>
                  </a:cubicBezTo>
                  <a:cubicBezTo>
                    <a:pt x="131" y="204"/>
                    <a:pt x="131" y="203"/>
                    <a:pt x="130" y="203"/>
                  </a:cubicBezTo>
                  <a:cubicBezTo>
                    <a:pt x="130" y="204"/>
                    <a:pt x="129" y="204"/>
                    <a:pt x="128" y="205"/>
                  </a:cubicBezTo>
                  <a:cubicBezTo>
                    <a:pt x="129" y="205"/>
                    <a:pt x="129" y="205"/>
                    <a:pt x="129" y="206"/>
                  </a:cubicBezTo>
                  <a:close/>
                  <a:moveTo>
                    <a:pt x="159" y="195"/>
                  </a:moveTo>
                  <a:cubicBezTo>
                    <a:pt x="158" y="196"/>
                    <a:pt x="157" y="195"/>
                    <a:pt x="156" y="195"/>
                  </a:cubicBezTo>
                  <a:cubicBezTo>
                    <a:pt x="156" y="195"/>
                    <a:pt x="156" y="195"/>
                    <a:pt x="156" y="195"/>
                  </a:cubicBezTo>
                  <a:cubicBezTo>
                    <a:pt x="156" y="195"/>
                    <a:pt x="156" y="196"/>
                    <a:pt x="157" y="196"/>
                  </a:cubicBezTo>
                  <a:cubicBezTo>
                    <a:pt x="157" y="196"/>
                    <a:pt x="158" y="196"/>
                    <a:pt x="158" y="197"/>
                  </a:cubicBezTo>
                  <a:cubicBezTo>
                    <a:pt x="158" y="197"/>
                    <a:pt x="158" y="197"/>
                    <a:pt x="158" y="197"/>
                  </a:cubicBezTo>
                  <a:cubicBezTo>
                    <a:pt x="158" y="197"/>
                    <a:pt x="159" y="197"/>
                    <a:pt x="159" y="197"/>
                  </a:cubicBezTo>
                  <a:cubicBezTo>
                    <a:pt x="159" y="196"/>
                    <a:pt x="159" y="196"/>
                    <a:pt x="159" y="195"/>
                  </a:cubicBezTo>
                  <a:close/>
                  <a:moveTo>
                    <a:pt x="103" y="231"/>
                  </a:moveTo>
                  <a:cubicBezTo>
                    <a:pt x="101" y="232"/>
                    <a:pt x="99" y="231"/>
                    <a:pt x="98" y="232"/>
                  </a:cubicBezTo>
                  <a:cubicBezTo>
                    <a:pt x="99" y="232"/>
                    <a:pt x="101" y="232"/>
                    <a:pt x="103" y="232"/>
                  </a:cubicBezTo>
                  <a:cubicBezTo>
                    <a:pt x="103" y="232"/>
                    <a:pt x="103" y="232"/>
                    <a:pt x="103" y="231"/>
                  </a:cubicBezTo>
                  <a:close/>
                  <a:moveTo>
                    <a:pt x="66" y="245"/>
                  </a:moveTo>
                  <a:cubicBezTo>
                    <a:pt x="66" y="245"/>
                    <a:pt x="66" y="245"/>
                    <a:pt x="66" y="245"/>
                  </a:cubicBezTo>
                  <a:cubicBezTo>
                    <a:pt x="66" y="244"/>
                    <a:pt x="65" y="242"/>
                    <a:pt x="64" y="241"/>
                  </a:cubicBezTo>
                  <a:cubicBezTo>
                    <a:pt x="64" y="241"/>
                    <a:pt x="64" y="241"/>
                    <a:pt x="64" y="241"/>
                  </a:cubicBezTo>
                  <a:cubicBezTo>
                    <a:pt x="64" y="241"/>
                    <a:pt x="64" y="242"/>
                    <a:pt x="64" y="242"/>
                  </a:cubicBezTo>
                  <a:cubicBezTo>
                    <a:pt x="65" y="243"/>
                    <a:pt x="65" y="244"/>
                    <a:pt x="66" y="245"/>
                  </a:cubicBezTo>
                  <a:close/>
                  <a:moveTo>
                    <a:pt x="113" y="155"/>
                  </a:moveTo>
                  <a:cubicBezTo>
                    <a:pt x="114" y="154"/>
                    <a:pt x="114" y="154"/>
                    <a:pt x="115" y="153"/>
                  </a:cubicBezTo>
                  <a:cubicBezTo>
                    <a:pt x="115" y="153"/>
                    <a:pt x="115" y="153"/>
                    <a:pt x="115" y="152"/>
                  </a:cubicBezTo>
                  <a:cubicBezTo>
                    <a:pt x="115" y="152"/>
                    <a:pt x="115" y="152"/>
                    <a:pt x="115" y="152"/>
                  </a:cubicBezTo>
                  <a:cubicBezTo>
                    <a:pt x="114" y="152"/>
                    <a:pt x="114" y="152"/>
                    <a:pt x="114" y="153"/>
                  </a:cubicBezTo>
                  <a:cubicBezTo>
                    <a:pt x="113" y="153"/>
                    <a:pt x="113" y="153"/>
                    <a:pt x="113" y="155"/>
                  </a:cubicBezTo>
                  <a:cubicBezTo>
                    <a:pt x="113" y="155"/>
                    <a:pt x="113" y="155"/>
                    <a:pt x="113" y="155"/>
                  </a:cubicBezTo>
                  <a:close/>
                  <a:moveTo>
                    <a:pt x="107" y="119"/>
                  </a:moveTo>
                  <a:cubicBezTo>
                    <a:pt x="107" y="120"/>
                    <a:pt x="107" y="121"/>
                    <a:pt x="107" y="123"/>
                  </a:cubicBezTo>
                  <a:cubicBezTo>
                    <a:pt x="107" y="123"/>
                    <a:pt x="107" y="122"/>
                    <a:pt x="107" y="122"/>
                  </a:cubicBezTo>
                  <a:cubicBezTo>
                    <a:pt x="107" y="121"/>
                    <a:pt x="107" y="120"/>
                    <a:pt x="107" y="119"/>
                  </a:cubicBezTo>
                  <a:cubicBezTo>
                    <a:pt x="107" y="119"/>
                    <a:pt x="107" y="118"/>
                    <a:pt x="107" y="119"/>
                  </a:cubicBezTo>
                  <a:close/>
                  <a:moveTo>
                    <a:pt x="109" y="106"/>
                  </a:moveTo>
                  <a:cubicBezTo>
                    <a:pt x="109" y="106"/>
                    <a:pt x="109" y="106"/>
                    <a:pt x="109" y="106"/>
                  </a:cubicBezTo>
                  <a:cubicBezTo>
                    <a:pt x="109" y="105"/>
                    <a:pt x="110" y="105"/>
                    <a:pt x="111" y="104"/>
                  </a:cubicBezTo>
                  <a:cubicBezTo>
                    <a:pt x="111" y="104"/>
                    <a:pt x="111" y="104"/>
                    <a:pt x="111" y="104"/>
                  </a:cubicBezTo>
                  <a:cubicBezTo>
                    <a:pt x="110" y="104"/>
                    <a:pt x="109" y="104"/>
                    <a:pt x="109" y="104"/>
                  </a:cubicBezTo>
                  <a:cubicBezTo>
                    <a:pt x="109" y="105"/>
                    <a:pt x="109" y="106"/>
                    <a:pt x="109" y="106"/>
                  </a:cubicBezTo>
                  <a:close/>
                  <a:moveTo>
                    <a:pt x="24" y="28"/>
                  </a:moveTo>
                  <a:cubicBezTo>
                    <a:pt x="23" y="28"/>
                    <a:pt x="23" y="28"/>
                    <a:pt x="23" y="29"/>
                  </a:cubicBezTo>
                  <a:cubicBezTo>
                    <a:pt x="23" y="30"/>
                    <a:pt x="23" y="31"/>
                    <a:pt x="23" y="32"/>
                  </a:cubicBezTo>
                  <a:cubicBezTo>
                    <a:pt x="23" y="32"/>
                    <a:pt x="23" y="32"/>
                    <a:pt x="23" y="33"/>
                  </a:cubicBezTo>
                  <a:cubicBezTo>
                    <a:pt x="23" y="31"/>
                    <a:pt x="24" y="29"/>
                    <a:pt x="24" y="28"/>
                  </a:cubicBezTo>
                  <a:close/>
                  <a:moveTo>
                    <a:pt x="166" y="192"/>
                  </a:moveTo>
                  <a:cubicBezTo>
                    <a:pt x="167" y="192"/>
                    <a:pt x="168" y="192"/>
                    <a:pt x="169" y="192"/>
                  </a:cubicBezTo>
                  <a:cubicBezTo>
                    <a:pt x="169" y="192"/>
                    <a:pt x="168" y="192"/>
                    <a:pt x="168" y="191"/>
                  </a:cubicBezTo>
                  <a:cubicBezTo>
                    <a:pt x="168" y="191"/>
                    <a:pt x="167" y="191"/>
                    <a:pt x="166" y="191"/>
                  </a:cubicBezTo>
                  <a:cubicBezTo>
                    <a:pt x="166" y="191"/>
                    <a:pt x="166" y="192"/>
                    <a:pt x="166" y="192"/>
                  </a:cubicBezTo>
                  <a:close/>
                  <a:moveTo>
                    <a:pt x="186" y="66"/>
                  </a:moveTo>
                  <a:cubicBezTo>
                    <a:pt x="188" y="66"/>
                    <a:pt x="189" y="66"/>
                    <a:pt x="191" y="67"/>
                  </a:cubicBezTo>
                  <a:cubicBezTo>
                    <a:pt x="190" y="66"/>
                    <a:pt x="188" y="65"/>
                    <a:pt x="186" y="66"/>
                  </a:cubicBezTo>
                  <a:close/>
                  <a:moveTo>
                    <a:pt x="113" y="180"/>
                  </a:moveTo>
                  <a:cubicBezTo>
                    <a:pt x="113" y="180"/>
                    <a:pt x="113" y="180"/>
                    <a:pt x="113" y="180"/>
                  </a:cubicBezTo>
                  <a:cubicBezTo>
                    <a:pt x="114" y="180"/>
                    <a:pt x="114" y="179"/>
                    <a:pt x="115" y="179"/>
                  </a:cubicBezTo>
                  <a:cubicBezTo>
                    <a:pt x="115" y="179"/>
                    <a:pt x="115" y="178"/>
                    <a:pt x="115" y="178"/>
                  </a:cubicBezTo>
                  <a:cubicBezTo>
                    <a:pt x="114" y="178"/>
                    <a:pt x="114" y="179"/>
                    <a:pt x="113" y="179"/>
                  </a:cubicBezTo>
                  <a:cubicBezTo>
                    <a:pt x="113" y="179"/>
                    <a:pt x="113" y="180"/>
                    <a:pt x="113" y="180"/>
                  </a:cubicBezTo>
                  <a:close/>
                  <a:moveTo>
                    <a:pt x="138" y="221"/>
                  </a:moveTo>
                  <a:cubicBezTo>
                    <a:pt x="138" y="221"/>
                    <a:pt x="138" y="222"/>
                    <a:pt x="138" y="222"/>
                  </a:cubicBezTo>
                  <a:cubicBezTo>
                    <a:pt x="138" y="222"/>
                    <a:pt x="138" y="222"/>
                    <a:pt x="138" y="222"/>
                  </a:cubicBezTo>
                  <a:cubicBezTo>
                    <a:pt x="139" y="223"/>
                    <a:pt x="140" y="223"/>
                    <a:pt x="141" y="224"/>
                  </a:cubicBezTo>
                  <a:cubicBezTo>
                    <a:pt x="141" y="224"/>
                    <a:pt x="141" y="223"/>
                    <a:pt x="142" y="223"/>
                  </a:cubicBezTo>
                  <a:cubicBezTo>
                    <a:pt x="140" y="222"/>
                    <a:pt x="139" y="222"/>
                    <a:pt x="138" y="221"/>
                  </a:cubicBezTo>
                  <a:close/>
                  <a:moveTo>
                    <a:pt x="66" y="199"/>
                  </a:moveTo>
                  <a:cubicBezTo>
                    <a:pt x="65" y="199"/>
                    <a:pt x="64" y="200"/>
                    <a:pt x="63" y="200"/>
                  </a:cubicBezTo>
                  <a:cubicBezTo>
                    <a:pt x="63" y="200"/>
                    <a:pt x="63" y="200"/>
                    <a:pt x="63" y="200"/>
                  </a:cubicBezTo>
                  <a:cubicBezTo>
                    <a:pt x="63" y="200"/>
                    <a:pt x="63" y="201"/>
                    <a:pt x="63" y="201"/>
                  </a:cubicBezTo>
                  <a:cubicBezTo>
                    <a:pt x="64" y="201"/>
                    <a:pt x="65" y="200"/>
                    <a:pt x="66" y="199"/>
                  </a:cubicBezTo>
                  <a:close/>
                  <a:moveTo>
                    <a:pt x="139" y="247"/>
                  </a:moveTo>
                  <a:cubicBezTo>
                    <a:pt x="139" y="246"/>
                    <a:pt x="139" y="246"/>
                    <a:pt x="139" y="246"/>
                  </a:cubicBezTo>
                  <a:cubicBezTo>
                    <a:pt x="138" y="246"/>
                    <a:pt x="138" y="246"/>
                    <a:pt x="137" y="245"/>
                  </a:cubicBezTo>
                  <a:cubicBezTo>
                    <a:pt x="137" y="246"/>
                    <a:pt x="136" y="246"/>
                    <a:pt x="136" y="247"/>
                  </a:cubicBezTo>
                  <a:cubicBezTo>
                    <a:pt x="137" y="247"/>
                    <a:pt x="138" y="247"/>
                    <a:pt x="139" y="247"/>
                  </a:cubicBezTo>
                  <a:close/>
                  <a:moveTo>
                    <a:pt x="135" y="227"/>
                  </a:moveTo>
                  <a:cubicBezTo>
                    <a:pt x="136" y="227"/>
                    <a:pt x="137" y="227"/>
                    <a:pt x="138" y="226"/>
                  </a:cubicBezTo>
                  <a:cubicBezTo>
                    <a:pt x="137" y="226"/>
                    <a:pt x="137" y="225"/>
                    <a:pt x="137" y="225"/>
                  </a:cubicBezTo>
                  <a:cubicBezTo>
                    <a:pt x="136" y="226"/>
                    <a:pt x="136" y="226"/>
                    <a:pt x="135" y="227"/>
                  </a:cubicBezTo>
                  <a:close/>
                  <a:moveTo>
                    <a:pt x="164" y="240"/>
                  </a:moveTo>
                  <a:cubicBezTo>
                    <a:pt x="163" y="240"/>
                    <a:pt x="162" y="240"/>
                    <a:pt x="162" y="241"/>
                  </a:cubicBezTo>
                  <a:cubicBezTo>
                    <a:pt x="163" y="241"/>
                    <a:pt x="163" y="241"/>
                    <a:pt x="164" y="242"/>
                  </a:cubicBezTo>
                  <a:cubicBezTo>
                    <a:pt x="164" y="241"/>
                    <a:pt x="164" y="241"/>
                    <a:pt x="164" y="240"/>
                  </a:cubicBezTo>
                  <a:close/>
                  <a:moveTo>
                    <a:pt x="125" y="209"/>
                  </a:moveTo>
                  <a:cubicBezTo>
                    <a:pt x="126" y="208"/>
                    <a:pt x="126" y="208"/>
                    <a:pt x="127" y="208"/>
                  </a:cubicBezTo>
                  <a:cubicBezTo>
                    <a:pt x="127" y="207"/>
                    <a:pt x="127" y="207"/>
                    <a:pt x="127" y="207"/>
                  </a:cubicBezTo>
                  <a:cubicBezTo>
                    <a:pt x="126" y="207"/>
                    <a:pt x="125" y="208"/>
                    <a:pt x="125" y="208"/>
                  </a:cubicBezTo>
                  <a:cubicBezTo>
                    <a:pt x="125" y="209"/>
                    <a:pt x="125" y="209"/>
                    <a:pt x="125" y="209"/>
                  </a:cubicBezTo>
                  <a:close/>
                  <a:moveTo>
                    <a:pt x="105" y="160"/>
                  </a:moveTo>
                  <a:cubicBezTo>
                    <a:pt x="105" y="161"/>
                    <a:pt x="105" y="161"/>
                    <a:pt x="105" y="161"/>
                  </a:cubicBezTo>
                  <a:cubicBezTo>
                    <a:pt x="105" y="164"/>
                    <a:pt x="105" y="168"/>
                    <a:pt x="105" y="172"/>
                  </a:cubicBezTo>
                  <a:cubicBezTo>
                    <a:pt x="105" y="172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69"/>
                    <a:pt x="105" y="165"/>
                    <a:pt x="105" y="160"/>
                  </a:cubicBezTo>
                  <a:close/>
                  <a:moveTo>
                    <a:pt x="120" y="182"/>
                  </a:moveTo>
                  <a:cubicBezTo>
                    <a:pt x="120" y="182"/>
                    <a:pt x="120" y="183"/>
                    <a:pt x="120" y="183"/>
                  </a:cubicBezTo>
                  <a:cubicBezTo>
                    <a:pt x="120" y="184"/>
                    <a:pt x="120" y="184"/>
                    <a:pt x="120" y="185"/>
                  </a:cubicBezTo>
                  <a:cubicBezTo>
                    <a:pt x="120" y="185"/>
                    <a:pt x="120" y="185"/>
                    <a:pt x="120" y="185"/>
                  </a:cubicBezTo>
                  <a:cubicBezTo>
                    <a:pt x="120" y="184"/>
                    <a:pt x="120" y="183"/>
                    <a:pt x="120" y="182"/>
                  </a:cubicBezTo>
                  <a:cubicBezTo>
                    <a:pt x="120" y="182"/>
                    <a:pt x="120" y="182"/>
                    <a:pt x="120" y="182"/>
                  </a:cubicBezTo>
                  <a:close/>
                  <a:moveTo>
                    <a:pt x="114" y="4"/>
                  </a:moveTo>
                  <a:cubicBezTo>
                    <a:pt x="115" y="4"/>
                    <a:pt x="115" y="4"/>
                    <a:pt x="115" y="4"/>
                  </a:cubicBezTo>
                  <a:cubicBezTo>
                    <a:pt x="114" y="3"/>
                    <a:pt x="113" y="2"/>
                    <a:pt x="112" y="3"/>
                  </a:cubicBezTo>
                  <a:cubicBezTo>
                    <a:pt x="113" y="3"/>
                    <a:pt x="114" y="3"/>
                    <a:pt x="114" y="4"/>
                  </a:cubicBezTo>
                  <a:close/>
                  <a:moveTo>
                    <a:pt x="110" y="166"/>
                  </a:moveTo>
                  <a:cubicBezTo>
                    <a:pt x="110" y="166"/>
                    <a:pt x="110" y="166"/>
                    <a:pt x="110" y="166"/>
                  </a:cubicBezTo>
                  <a:cubicBezTo>
                    <a:pt x="110" y="166"/>
                    <a:pt x="111" y="165"/>
                    <a:pt x="111" y="165"/>
                  </a:cubicBezTo>
                  <a:cubicBezTo>
                    <a:pt x="111" y="164"/>
                    <a:pt x="111" y="164"/>
                    <a:pt x="111" y="163"/>
                  </a:cubicBezTo>
                  <a:cubicBezTo>
                    <a:pt x="110" y="163"/>
                    <a:pt x="110" y="163"/>
                    <a:pt x="110" y="163"/>
                  </a:cubicBezTo>
                  <a:cubicBezTo>
                    <a:pt x="110" y="164"/>
                    <a:pt x="110" y="165"/>
                    <a:pt x="110" y="166"/>
                  </a:cubicBezTo>
                  <a:close/>
                  <a:moveTo>
                    <a:pt x="118" y="168"/>
                  </a:moveTo>
                  <a:cubicBezTo>
                    <a:pt x="118" y="169"/>
                    <a:pt x="118" y="173"/>
                    <a:pt x="118" y="174"/>
                  </a:cubicBezTo>
                  <a:cubicBezTo>
                    <a:pt x="119" y="174"/>
                    <a:pt x="119" y="174"/>
                    <a:pt x="119" y="173"/>
                  </a:cubicBezTo>
                  <a:cubicBezTo>
                    <a:pt x="119" y="172"/>
                    <a:pt x="118" y="171"/>
                    <a:pt x="118" y="170"/>
                  </a:cubicBezTo>
                  <a:cubicBezTo>
                    <a:pt x="118" y="169"/>
                    <a:pt x="118" y="168"/>
                    <a:pt x="118" y="168"/>
                  </a:cubicBezTo>
                  <a:close/>
                  <a:moveTo>
                    <a:pt x="108" y="97"/>
                  </a:moveTo>
                  <a:cubicBezTo>
                    <a:pt x="109" y="96"/>
                    <a:pt x="110" y="96"/>
                    <a:pt x="110" y="95"/>
                  </a:cubicBezTo>
                  <a:cubicBezTo>
                    <a:pt x="109" y="95"/>
                    <a:pt x="108" y="95"/>
                    <a:pt x="108" y="97"/>
                  </a:cubicBezTo>
                  <a:close/>
                  <a:moveTo>
                    <a:pt x="110" y="195"/>
                  </a:moveTo>
                  <a:cubicBezTo>
                    <a:pt x="110" y="194"/>
                    <a:pt x="110" y="193"/>
                    <a:pt x="110" y="192"/>
                  </a:cubicBezTo>
                  <a:cubicBezTo>
                    <a:pt x="109" y="193"/>
                    <a:pt x="109" y="193"/>
                    <a:pt x="109" y="195"/>
                  </a:cubicBezTo>
                  <a:cubicBezTo>
                    <a:pt x="110" y="195"/>
                    <a:pt x="110" y="195"/>
                    <a:pt x="110" y="195"/>
                  </a:cubicBezTo>
                  <a:close/>
                  <a:moveTo>
                    <a:pt x="111" y="168"/>
                  </a:moveTo>
                  <a:cubicBezTo>
                    <a:pt x="110" y="169"/>
                    <a:pt x="109" y="169"/>
                    <a:pt x="109" y="171"/>
                  </a:cubicBezTo>
                  <a:cubicBezTo>
                    <a:pt x="110" y="171"/>
                    <a:pt x="110" y="170"/>
                    <a:pt x="110" y="170"/>
                  </a:cubicBezTo>
                  <a:cubicBezTo>
                    <a:pt x="110" y="170"/>
                    <a:pt x="111" y="169"/>
                    <a:pt x="111" y="168"/>
                  </a:cubicBezTo>
                  <a:close/>
                  <a:moveTo>
                    <a:pt x="119" y="83"/>
                  </a:moveTo>
                  <a:cubicBezTo>
                    <a:pt x="119" y="83"/>
                    <a:pt x="120" y="82"/>
                    <a:pt x="120" y="82"/>
                  </a:cubicBezTo>
                  <a:cubicBezTo>
                    <a:pt x="120" y="82"/>
                    <a:pt x="120" y="81"/>
                    <a:pt x="120" y="81"/>
                  </a:cubicBezTo>
                  <a:cubicBezTo>
                    <a:pt x="120" y="81"/>
                    <a:pt x="119" y="82"/>
                    <a:pt x="118" y="82"/>
                  </a:cubicBezTo>
                  <a:cubicBezTo>
                    <a:pt x="119" y="83"/>
                    <a:pt x="119" y="83"/>
                    <a:pt x="119" y="83"/>
                  </a:cubicBezTo>
                  <a:close/>
                  <a:moveTo>
                    <a:pt x="107" y="7"/>
                  </a:moveTo>
                  <a:cubicBezTo>
                    <a:pt x="108" y="6"/>
                    <a:pt x="108" y="5"/>
                    <a:pt x="107" y="5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07" y="4"/>
                    <a:pt x="107" y="5"/>
                    <a:pt x="107" y="5"/>
                  </a:cubicBezTo>
                  <a:cubicBezTo>
                    <a:pt x="107" y="5"/>
                    <a:pt x="107" y="6"/>
                    <a:pt x="107" y="7"/>
                  </a:cubicBezTo>
                  <a:close/>
                  <a:moveTo>
                    <a:pt x="101" y="211"/>
                  </a:moveTo>
                  <a:cubicBezTo>
                    <a:pt x="100" y="210"/>
                    <a:pt x="100" y="210"/>
                    <a:pt x="99" y="209"/>
                  </a:cubicBezTo>
                  <a:cubicBezTo>
                    <a:pt x="99" y="210"/>
                    <a:pt x="100" y="211"/>
                    <a:pt x="100" y="211"/>
                  </a:cubicBezTo>
                  <a:cubicBezTo>
                    <a:pt x="100" y="211"/>
                    <a:pt x="101" y="211"/>
                    <a:pt x="101" y="211"/>
                  </a:cubicBezTo>
                  <a:close/>
                  <a:moveTo>
                    <a:pt x="110" y="118"/>
                  </a:moveTo>
                  <a:cubicBezTo>
                    <a:pt x="111" y="118"/>
                    <a:pt x="112" y="117"/>
                    <a:pt x="112" y="116"/>
                  </a:cubicBezTo>
                  <a:cubicBezTo>
                    <a:pt x="112" y="116"/>
                    <a:pt x="111" y="117"/>
                    <a:pt x="111" y="117"/>
                  </a:cubicBezTo>
                  <a:cubicBezTo>
                    <a:pt x="110" y="117"/>
                    <a:pt x="110" y="117"/>
                    <a:pt x="110" y="118"/>
                  </a:cubicBezTo>
                  <a:close/>
                  <a:moveTo>
                    <a:pt x="154" y="196"/>
                  </a:moveTo>
                  <a:cubicBezTo>
                    <a:pt x="154" y="196"/>
                    <a:pt x="154" y="196"/>
                    <a:pt x="154" y="196"/>
                  </a:cubicBezTo>
                  <a:cubicBezTo>
                    <a:pt x="153" y="197"/>
                    <a:pt x="152" y="197"/>
                    <a:pt x="152" y="198"/>
                  </a:cubicBezTo>
                  <a:cubicBezTo>
                    <a:pt x="152" y="198"/>
                    <a:pt x="152" y="198"/>
                    <a:pt x="153" y="198"/>
                  </a:cubicBezTo>
                  <a:cubicBezTo>
                    <a:pt x="153" y="198"/>
                    <a:pt x="154" y="197"/>
                    <a:pt x="154" y="196"/>
                  </a:cubicBezTo>
                  <a:close/>
                  <a:moveTo>
                    <a:pt x="48" y="202"/>
                  </a:moveTo>
                  <a:cubicBezTo>
                    <a:pt x="48" y="202"/>
                    <a:pt x="48" y="202"/>
                    <a:pt x="48" y="202"/>
                  </a:cubicBezTo>
                  <a:cubicBezTo>
                    <a:pt x="50" y="202"/>
                    <a:pt x="51" y="202"/>
                    <a:pt x="53" y="202"/>
                  </a:cubicBezTo>
                  <a:cubicBezTo>
                    <a:pt x="53" y="202"/>
                    <a:pt x="53" y="202"/>
                    <a:pt x="53" y="202"/>
                  </a:cubicBezTo>
                  <a:cubicBezTo>
                    <a:pt x="53" y="202"/>
                    <a:pt x="53" y="202"/>
                    <a:pt x="53" y="201"/>
                  </a:cubicBezTo>
                  <a:cubicBezTo>
                    <a:pt x="53" y="201"/>
                    <a:pt x="52" y="201"/>
                    <a:pt x="52" y="201"/>
                  </a:cubicBezTo>
                  <a:cubicBezTo>
                    <a:pt x="51" y="202"/>
                    <a:pt x="49" y="202"/>
                    <a:pt x="48" y="202"/>
                  </a:cubicBezTo>
                  <a:close/>
                  <a:moveTo>
                    <a:pt x="37" y="145"/>
                  </a:moveTo>
                  <a:cubicBezTo>
                    <a:pt x="37" y="145"/>
                    <a:pt x="37" y="144"/>
                    <a:pt x="36" y="143"/>
                  </a:cubicBezTo>
                  <a:cubicBezTo>
                    <a:pt x="36" y="143"/>
                    <a:pt x="36" y="143"/>
                    <a:pt x="36" y="144"/>
                  </a:cubicBezTo>
                  <a:cubicBezTo>
                    <a:pt x="36" y="144"/>
                    <a:pt x="36" y="145"/>
                    <a:pt x="36" y="146"/>
                  </a:cubicBezTo>
                  <a:cubicBezTo>
                    <a:pt x="36" y="146"/>
                    <a:pt x="37" y="146"/>
                    <a:pt x="37" y="145"/>
                  </a:cubicBezTo>
                  <a:close/>
                  <a:moveTo>
                    <a:pt x="98" y="230"/>
                  </a:moveTo>
                  <a:cubicBezTo>
                    <a:pt x="98" y="230"/>
                    <a:pt x="98" y="230"/>
                    <a:pt x="98" y="230"/>
                  </a:cubicBezTo>
                  <a:cubicBezTo>
                    <a:pt x="99" y="230"/>
                    <a:pt x="99" y="230"/>
                    <a:pt x="100" y="230"/>
                  </a:cubicBezTo>
                  <a:cubicBezTo>
                    <a:pt x="100" y="230"/>
                    <a:pt x="101" y="230"/>
                    <a:pt x="102" y="230"/>
                  </a:cubicBezTo>
                  <a:cubicBezTo>
                    <a:pt x="100" y="229"/>
                    <a:pt x="99" y="230"/>
                    <a:pt x="98" y="230"/>
                  </a:cubicBezTo>
                  <a:close/>
                  <a:moveTo>
                    <a:pt x="126" y="229"/>
                  </a:moveTo>
                  <a:cubicBezTo>
                    <a:pt x="126" y="229"/>
                    <a:pt x="126" y="230"/>
                    <a:pt x="126" y="230"/>
                  </a:cubicBezTo>
                  <a:cubicBezTo>
                    <a:pt x="126" y="230"/>
                    <a:pt x="127" y="230"/>
                    <a:pt x="128" y="230"/>
                  </a:cubicBezTo>
                  <a:cubicBezTo>
                    <a:pt x="128" y="230"/>
                    <a:pt x="129" y="230"/>
                    <a:pt x="129" y="229"/>
                  </a:cubicBezTo>
                  <a:cubicBezTo>
                    <a:pt x="129" y="229"/>
                    <a:pt x="129" y="229"/>
                    <a:pt x="129" y="229"/>
                  </a:cubicBezTo>
                  <a:cubicBezTo>
                    <a:pt x="128" y="229"/>
                    <a:pt x="127" y="229"/>
                    <a:pt x="126" y="229"/>
                  </a:cubicBezTo>
                  <a:close/>
                  <a:moveTo>
                    <a:pt x="171" y="192"/>
                  </a:moveTo>
                  <a:cubicBezTo>
                    <a:pt x="171" y="191"/>
                    <a:pt x="172" y="191"/>
                    <a:pt x="172" y="190"/>
                  </a:cubicBezTo>
                  <a:cubicBezTo>
                    <a:pt x="171" y="190"/>
                    <a:pt x="171" y="190"/>
                    <a:pt x="170" y="191"/>
                  </a:cubicBezTo>
                  <a:cubicBezTo>
                    <a:pt x="170" y="191"/>
                    <a:pt x="170" y="192"/>
                    <a:pt x="171" y="192"/>
                  </a:cubicBezTo>
                  <a:close/>
                  <a:moveTo>
                    <a:pt x="28" y="45"/>
                  </a:moveTo>
                  <a:cubicBezTo>
                    <a:pt x="28" y="45"/>
                    <a:pt x="28" y="45"/>
                    <a:pt x="28" y="45"/>
                  </a:cubicBezTo>
                  <a:cubicBezTo>
                    <a:pt x="29" y="44"/>
                    <a:pt x="29" y="44"/>
                    <a:pt x="30" y="4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44"/>
                    <a:pt x="28" y="44"/>
                    <a:pt x="28" y="45"/>
                  </a:cubicBezTo>
                  <a:close/>
                  <a:moveTo>
                    <a:pt x="52" y="142"/>
                  </a:moveTo>
                  <a:cubicBezTo>
                    <a:pt x="52" y="143"/>
                    <a:pt x="52" y="143"/>
                    <a:pt x="52" y="143"/>
                  </a:cubicBezTo>
                  <a:cubicBezTo>
                    <a:pt x="53" y="143"/>
                    <a:pt x="54" y="143"/>
                    <a:pt x="54" y="142"/>
                  </a:cubicBezTo>
                  <a:cubicBezTo>
                    <a:pt x="54" y="142"/>
                    <a:pt x="53" y="142"/>
                    <a:pt x="52" y="142"/>
                  </a:cubicBezTo>
                  <a:close/>
                  <a:moveTo>
                    <a:pt x="155" y="180"/>
                  </a:moveTo>
                  <a:cubicBezTo>
                    <a:pt x="155" y="180"/>
                    <a:pt x="155" y="180"/>
                    <a:pt x="155" y="180"/>
                  </a:cubicBezTo>
                  <a:cubicBezTo>
                    <a:pt x="155" y="181"/>
                    <a:pt x="156" y="181"/>
                    <a:pt x="156" y="182"/>
                  </a:cubicBezTo>
                  <a:cubicBezTo>
                    <a:pt x="157" y="181"/>
                    <a:pt x="157" y="181"/>
                    <a:pt x="157" y="181"/>
                  </a:cubicBezTo>
                  <a:cubicBezTo>
                    <a:pt x="156" y="180"/>
                    <a:pt x="155" y="180"/>
                    <a:pt x="155" y="180"/>
                  </a:cubicBezTo>
                  <a:close/>
                  <a:moveTo>
                    <a:pt x="154" y="200"/>
                  </a:moveTo>
                  <a:cubicBezTo>
                    <a:pt x="154" y="200"/>
                    <a:pt x="154" y="200"/>
                    <a:pt x="154" y="200"/>
                  </a:cubicBezTo>
                  <a:cubicBezTo>
                    <a:pt x="155" y="200"/>
                    <a:pt x="155" y="199"/>
                    <a:pt x="156" y="199"/>
                  </a:cubicBezTo>
                  <a:cubicBezTo>
                    <a:pt x="156" y="199"/>
                    <a:pt x="156" y="199"/>
                    <a:pt x="156" y="198"/>
                  </a:cubicBezTo>
                  <a:cubicBezTo>
                    <a:pt x="156" y="198"/>
                    <a:pt x="155" y="198"/>
                    <a:pt x="155" y="198"/>
                  </a:cubicBezTo>
                  <a:cubicBezTo>
                    <a:pt x="154" y="199"/>
                    <a:pt x="154" y="200"/>
                    <a:pt x="154" y="200"/>
                  </a:cubicBezTo>
                  <a:close/>
                  <a:moveTo>
                    <a:pt x="112" y="207"/>
                  </a:moveTo>
                  <a:cubicBezTo>
                    <a:pt x="112" y="206"/>
                    <a:pt x="113" y="206"/>
                    <a:pt x="113" y="205"/>
                  </a:cubicBezTo>
                  <a:cubicBezTo>
                    <a:pt x="112" y="205"/>
                    <a:pt x="112" y="205"/>
                    <a:pt x="111" y="206"/>
                  </a:cubicBezTo>
                  <a:cubicBezTo>
                    <a:pt x="111" y="206"/>
                    <a:pt x="111" y="206"/>
                    <a:pt x="112" y="207"/>
                  </a:cubicBezTo>
                  <a:close/>
                  <a:moveTo>
                    <a:pt x="102" y="198"/>
                  </a:moveTo>
                  <a:cubicBezTo>
                    <a:pt x="101" y="198"/>
                    <a:pt x="100" y="198"/>
                    <a:pt x="101" y="200"/>
                  </a:cubicBezTo>
                  <a:cubicBezTo>
                    <a:pt x="101" y="199"/>
                    <a:pt x="102" y="198"/>
                    <a:pt x="102" y="198"/>
                  </a:cubicBezTo>
                  <a:close/>
                  <a:moveTo>
                    <a:pt x="119" y="177"/>
                  </a:moveTo>
                  <a:cubicBezTo>
                    <a:pt x="119" y="177"/>
                    <a:pt x="119" y="177"/>
                    <a:pt x="119" y="178"/>
                  </a:cubicBezTo>
                  <a:cubicBezTo>
                    <a:pt x="119" y="178"/>
                    <a:pt x="119" y="178"/>
                    <a:pt x="119" y="179"/>
                  </a:cubicBezTo>
                  <a:cubicBezTo>
                    <a:pt x="119" y="179"/>
                    <a:pt x="119" y="179"/>
                    <a:pt x="120" y="179"/>
                  </a:cubicBezTo>
                  <a:cubicBezTo>
                    <a:pt x="119" y="178"/>
                    <a:pt x="119" y="178"/>
                    <a:pt x="119" y="177"/>
                  </a:cubicBezTo>
                  <a:close/>
                  <a:moveTo>
                    <a:pt x="27" y="149"/>
                  </a:move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7"/>
                    <a:pt x="27" y="146"/>
                  </a:cubicBezTo>
                  <a:cubicBezTo>
                    <a:pt x="27" y="147"/>
                    <a:pt x="26" y="147"/>
                    <a:pt x="26" y="147"/>
                  </a:cubicBezTo>
                  <a:cubicBezTo>
                    <a:pt x="26" y="148"/>
                    <a:pt x="26" y="148"/>
                    <a:pt x="27" y="149"/>
                  </a:cubicBezTo>
                  <a:close/>
                  <a:moveTo>
                    <a:pt x="128" y="215"/>
                  </a:moveTo>
                  <a:cubicBezTo>
                    <a:pt x="130" y="215"/>
                    <a:pt x="130" y="214"/>
                    <a:pt x="131" y="214"/>
                  </a:cubicBezTo>
                  <a:cubicBezTo>
                    <a:pt x="131" y="213"/>
                    <a:pt x="131" y="213"/>
                    <a:pt x="130" y="213"/>
                  </a:cubicBezTo>
                  <a:cubicBezTo>
                    <a:pt x="130" y="214"/>
                    <a:pt x="130" y="214"/>
                    <a:pt x="130" y="214"/>
                  </a:cubicBezTo>
                  <a:cubicBezTo>
                    <a:pt x="129" y="215"/>
                    <a:pt x="129" y="215"/>
                    <a:pt x="128" y="215"/>
                  </a:cubicBezTo>
                  <a:close/>
                  <a:moveTo>
                    <a:pt x="129" y="221"/>
                  </a:moveTo>
                  <a:cubicBezTo>
                    <a:pt x="129" y="221"/>
                    <a:pt x="129" y="221"/>
                    <a:pt x="129" y="221"/>
                  </a:cubicBezTo>
                  <a:cubicBezTo>
                    <a:pt x="128" y="222"/>
                    <a:pt x="127" y="222"/>
                    <a:pt x="126" y="222"/>
                  </a:cubicBezTo>
                  <a:cubicBezTo>
                    <a:pt x="127" y="223"/>
                    <a:pt x="127" y="223"/>
                    <a:pt x="127" y="223"/>
                  </a:cubicBezTo>
                  <a:cubicBezTo>
                    <a:pt x="128" y="223"/>
                    <a:pt x="128" y="222"/>
                    <a:pt x="129" y="221"/>
                  </a:cubicBezTo>
                  <a:close/>
                  <a:moveTo>
                    <a:pt x="24" y="142"/>
                  </a:moveTo>
                  <a:cubicBezTo>
                    <a:pt x="24" y="142"/>
                    <a:pt x="24" y="142"/>
                    <a:pt x="24" y="142"/>
                  </a:cubicBezTo>
                  <a:cubicBezTo>
                    <a:pt x="23" y="142"/>
                    <a:pt x="22" y="142"/>
                    <a:pt x="22" y="142"/>
                  </a:cubicBezTo>
                  <a:cubicBezTo>
                    <a:pt x="21" y="142"/>
                    <a:pt x="21" y="143"/>
                    <a:pt x="21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2"/>
                    <a:pt x="23" y="142"/>
                    <a:pt x="23" y="142"/>
                  </a:cubicBezTo>
                  <a:cubicBezTo>
                    <a:pt x="23" y="142"/>
                    <a:pt x="23" y="142"/>
                    <a:pt x="24" y="142"/>
                  </a:cubicBezTo>
                  <a:close/>
                  <a:moveTo>
                    <a:pt x="102" y="13"/>
                  </a:moveTo>
                  <a:cubicBezTo>
                    <a:pt x="102" y="13"/>
                    <a:pt x="102" y="14"/>
                    <a:pt x="102" y="15"/>
                  </a:cubicBezTo>
                  <a:cubicBezTo>
                    <a:pt x="102" y="15"/>
                    <a:pt x="103" y="15"/>
                    <a:pt x="103" y="15"/>
                  </a:cubicBezTo>
                  <a:cubicBezTo>
                    <a:pt x="103" y="14"/>
                    <a:pt x="103" y="14"/>
                    <a:pt x="103" y="13"/>
                  </a:cubicBezTo>
                  <a:cubicBezTo>
                    <a:pt x="103" y="13"/>
                    <a:pt x="103" y="13"/>
                    <a:pt x="102" y="13"/>
                  </a:cubicBezTo>
                  <a:close/>
                  <a:moveTo>
                    <a:pt x="130" y="225"/>
                  </a:moveTo>
                  <a:cubicBezTo>
                    <a:pt x="131" y="224"/>
                    <a:pt x="131" y="224"/>
                    <a:pt x="131" y="223"/>
                  </a:cubicBezTo>
                  <a:cubicBezTo>
                    <a:pt x="130" y="223"/>
                    <a:pt x="130" y="224"/>
                    <a:pt x="130" y="225"/>
                  </a:cubicBezTo>
                  <a:close/>
                  <a:moveTo>
                    <a:pt x="111" y="155"/>
                  </a:moveTo>
                  <a:cubicBezTo>
                    <a:pt x="110" y="155"/>
                    <a:pt x="110" y="157"/>
                    <a:pt x="110" y="158"/>
                  </a:cubicBezTo>
                  <a:cubicBezTo>
                    <a:pt x="111" y="157"/>
                    <a:pt x="111" y="156"/>
                    <a:pt x="111" y="155"/>
                  </a:cubicBezTo>
                  <a:close/>
                  <a:moveTo>
                    <a:pt x="114" y="10"/>
                  </a:moveTo>
                  <a:cubicBezTo>
                    <a:pt x="113" y="10"/>
                    <a:pt x="113" y="10"/>
                    <a:pt x="113" y="10"/>
                  </a:cubicBezTo>
                  <a:cubicBezTo>
                    <a:pt x="113" y="11"/>
                    <a:pt x="114" y="11"/>
                    <a:pt x="114" y="12"/>
                  </a:cubicBezTo>
                  <a:cubicBezTo>
                    <a:pt x="114" y="12"/>
                    <a:pt x="114" y="12"/>
                    <a:pt x="114" y="12"/>
                  </a:cubicBezTo>
                  <a:cubicBezTo>
                    <a:pt x="114" y="11"/>
                    <a:pt x="114" y="11"/>
                    <a:pt x="114" y="10"/>
                  </a:cubicBezTo>
                  <a:close/>
                  <a:moveTo>
                    <a:pt x="165" y="188"/>
                  </a:moveTo>
                  <a:cubicBezTo>
                    <a:pt x="164" y="188"/>
                    <a:pt x="164" y="188"/>
                    <a:pt x="164" y="188"/>
                  </a:cubicBezTo>
                  <a:cubicBezTo>
                    <a:pt x="164" y="189"/>
                    <a:pt x="164" y="190"/>
                    <a:pt x="165" y="190"/>
                  </a:cubicBezTo>
                  <a:cubicBezTo>
                    <a:pt x="165" y="189"/>
                    <a:pt x="165" y="189"/>
                    <a:pt x="165" y="188"/>
                  </a:cubicBezTo>
                  <a:close/>
                  <a:moveTo>
                    <a:pt x="109" y="60"/>
                  </a:moveTo>
                  <a:cubicBezTo>
                    <a:pt x="109" y="61"/>
                    <a:pt x="109" y="61"/>
                    <a:pt x="109" y="62"/>
                  </a:cubicBezTo>
                  <a:cubicBezTo>
                    <a:pt x="109" y="62"/>
                    <a:pt x="110" y="61"/>
                    <a:pt x="110" y="61"/>
                  </a:cubicBezTo>
                  <a:cubicBezTo>
                    <a:pt x="110" y="61"/>
                    <a:pt x="109" y="61"/>
                    <a:pt x="109" y="60"/>
                  </a:cubicBezTo>
                  <a:close/>
                  <a:moveTo>
                    <a:pt x="61" y="241"/>
                  </a:moveTo>
                  <a:cubicBezTo>
                    <a:pt x="61" y="242"/>
                    <a:pt x="62" y="244"/>
                    <a:pt x="62" y="244"/>
                  </a:cubicBezTo>
                  <a:cubicBezTo>
                    <a:pt x="62" y="243"/>
                    <a:pt x="62" y="242"/>
                    <a:pt x="61" y="241"/>
                  </a:cubicBezTo>
                  <a:close/>
                  <a:moveTo>
                    <a:pt x="44" y="218"/>
                  </a:moveTo>
                  <a:cubicBezTo>
                    <a:pt x="44" y="218"/>
                    <a:pt x="44" y="218"/>
                    <a:pt x="44" y="218"/>
                  </a:cubicBezTo>
                  <a:cubicBezTo>
                    <a:pt x="45" y="219"/>
                    <a:pt x="45" y="220"/>
                    <a:pt x="46" y="221"/>
                  </a:cubicBezTo>
                  <a:cubicBezTo>
                    <a:pt x="46" y="220"/>
                    <a:pt x="46" y="220"/>
                    <a:pt x="46" y="220"/>
                  </a:cubicBezTo>
                  <a:cubicBezTo>
                    <a:pt x="45" y="219"/>
                    <a:pt x="45" y="219"/>
                    <a:pt x="44" y="218"/>
                  </a:cubicBezTo>
                  <a:close/>
                  <a:moveTo>
                    <a:pt x="118" y="207"/>
                  </a:moveTo>
                  <a:cubicBezTo>
                    <a:pt x="118" y="207"/>
                    <a:pt x="118" y="207"/>
                    <a:pt x="118" y="207"/>
                  </a:cubicBezTo>
                  <a:cubicBezTo>
                    <a:pt x="118" y="207"/>
                    <a:pt x="119" y="207"/>
                    <a:pt x="119" y="206"/>
                  </a:cubicBezTo>
                  <a:cubicBezTo>
                    <a:pt x="119" y="206"/>
                    <a:pt x="119" y="206"/>
                    <a:pt x="119" y="205"/>
                  </a:cubicBezTo>
                  <a:cubicBezTo>
                    <a:pt x="118" y="206"/>
                    <a:pt x="118" y="206"/>
                    <a:pt x="118" y="207"/>
                  </a:cubicBezTo>
                  <a:close/>
                  <a:moveTo>
                    <a:pt x="111" y="58"/>
                  </a:moveTo>
                  <a:cubicBezTo>
                    <a:pt x="111" y="58"/>
                    <a:pt x="111" y="57"/>
                    <a:pt x="111" y="56"/>
                  </a:cubicBezTo>
                  <a:cubicBezTo>
                    <a:pt x="111" y="57"/>
                    <a:pt x="110" y="57"/>
                    <a:pt x="110" y="58"/>
                  </a:cubicBezTo>
                  <a:cubicBezTo>
                    <a:pt x="111" y="58"/>
                    <a:pt x="111" y="58"/>
                    <a:pt x="111" y="58"/>
                  </a:cubicBezTo>
                  <a:close/>
                  <a:moveTo>
                    <a:pt x="104" y="210"/>
                  </a:moveTo>
                  <a:cubicBezTo>
                    <a:pt x="104" y="210"/>
                    <a:pt x="104" y="210"/>
                    <a:pt x="104" y="210"/>
                  </a:cubicBezTo>
                  <a:cubicBezTo>
                    <a:pt x="104" y="210"/>
                    <a:pt x="104" y="209"/>
                    <a:pt x="104" y="209"/>
                  </a:cubicBezTo>
                  <a:cubicBezTo>
                    <a:pt x="104" y="209"/>
                    <a:pt x="104" y="209"/>
                    <a:pt x="103" y="209"/>
                  </a:cubicBezTo>
                  <a:cubicBezTo>
                    <a:pt x="104" y="209"/>
                    <a:pt x="104" y="210"/>
                    <a:pt x="104" y="210"/>
                  </a:cubicBezTo>
                  <a:close/>
                  <a:moveTo>
                    <a:pt x="86" y="231"/>
                  </a:moveTo>
                  <a:cubicBezTo>
                    <a:pt x="86" y="231"/>
                    <a:pt x="85" y="231"/>
                    <a:pt x="85" y="230"/>
                  </a:cubicBezTo>
                  <a:cubicBezTo>
                    <a:pt x="85" y="230"/>
                    <a:pt x="85" y="230"/>
                    <a:pt x="85" y="230"/>
                  </a:cubicBezTo>
                  <a:cubicBezTo>
                    <a:pt x="85" y="231"/>
                    <a:pt x="86" y="232"/>
                    <a:pt x="86" y="232"/>
                  </a:cubicBezTo>
                  <a:cubicBezTo>
                    <a:pt x="86" y="232"/>
                    <a:pt x="86" y="231"/>
                    <a:pt x="86" y="231"/>
                  </a:cubicBezTo>
                  <a:close/>
                  <a:moveTo>
                    <a:pt x="113" y="200"/>
                  </a:moveTo>
                  <a:cubicBezTo>
                    <a:pt x="113" y="201"/>
                    <a:pt x="113" y="202"/>
                    <a:pt x="113" y="203"/>
                  </a:cubicBezTo>
                  <a:cubicBezTo>
                    <a:pt x="113" y="202"/>
                    <a:pt x="113" y="202"/>
                    <a:pt x="114" y="202"/>
                  </a:cubicBezTo>
                  <a:cubicBezTo>
                    <a:pt x="113" y="201"/>
                    <a:pt x="113" y="201"/>
                    <a:pt x="113" y="200"/>
                  </a:cubicBezTo>
                  <a:close/>
                  <a:moveTo>
                    <a:pt x="103" y="193"/>
                  </a:moveTo>
                  <a:cubicBezTo>
                    <a:pt x="102" y="194"/>
                    <a:pt x="102" y="194"/>
                    <a:pt x="101" y="195"/>
                  </a:cubicBezTo>
                  <a:cubicBezTo>
                    <a:pt x="102" y="195"/>
                    <a:pt x="102" y="195"/>
                    <a:pt x="102" y="195"/>
                  </a:cubicBezTo>
                  <a:cubicBezTo>
                    <a:pt x="103" y="194"/>
                    <a:pt x="103" y="194"/>
                    <a:pt x="103" y="193"/>
                  </a:cubicBezTo>
                  <a:close/>
                  <a:moveTo>
                    <a:pt x="106" y="56"/>
                  </a:moveTo>
                  <a:cubicBezTo>
                    <a:pt x="107" y="56"/>
                    <a:pt x="108" y="55"/>
                    <a:pt x="107" y="54"/>
                  </a:cubicBezTo>
                  <a:cubicBezTo>
                    <a:pt x="107" y="55"/>
                    <a:pt x="106" y="55"/>
                    <a:pt x="106" y="56"/>
                  </a:cubicBezTo>
                  <a:close/>
                  <a:moveTo>
                    <a:pt x="98" y="217"/>
                  </a:moveTo>
                  <a:cubicBezTo>
                    <a:pt x="99" y="217"/>
                    <a:pt x="99" y="217"/>
                    <a:pt x="100" y="216"/>
                  </a:cubicBezTo>
                  <a:cubicBezTo>
                    <a:pt x="99" y="216"/>
                    <a:pt x="99" y="216"/>
                    <a:pt x="98" y="216"/>
                  </a:cubicBezTo>
                  <a:cubicBezTo>
                    <a:pt x="98" y="217"/>
                    <a:pt x="98" y="217"/>
                    <a:pt x="98" y="217"/>
                  </a:cubicBezTo>
                  <a:close/>
                  <a:moveTo>
                    <a:pt x="104" y="89"/>
                  </a:moveTo>
                  <a:cubicBezTo>
                    <a:pt x="105" y="89"/>
                    <a:pt x="105" y="89"/>
                    <a:pt x="105" y="89"/>
                  </a:cubicBezTo>
                  <a:cubicBezTo>
                    <a:pt x="105" y="88"/>
                    <a:pt x="105" y="87"/>
                    <a:pt x="105" y="86"/>
                  </a:cubicBezTo>
                  <a:cubicBezTo>
                    <a:pt x="105" y="87"/>
                    <a:pt x="105" y="87"/>
                    <a:pt x="104" y="87"/>
                  </a:cubicBezTo>
                  <a:cubicBezTo>
                    <a:pt x="104" y="87"/>
                    <a:pt x="104" y="88"/>
                    <a:pt x="104" y="89"/>
                  </a:cubicBezTo>
                  <a:close/>
                  <a:moveTo>
                    <a:pt x="112" y="5"/>
                  </a:moveTo>
                  <a:cubicBezTo>
                    <a:pt x="112" y="6"/>
                    <a:pt x="113" y="6"/>
                    <a:pt x="113" y="6"/>
                  </a:cubicBezTo>
                  <a:cubicBezTo>
                    <a:pt x="113" y="6"/>
                    <a:pt x="114" y="6"/>
                    <a:pt x="114" y="6"/>
                  </a:cubicBezTo>
                  <a:cubicBezTo>
                    <a:pt x="113" y="6"/>
                    <a:pt x="113" y="5"/>
                    <a:pt x="112" y="5"/>
                  </a:cubicBezTo>
                  <a:close/>
                  <a:moveTo>
                    <a:pt x="110" y="203"/>
                  </a:moveTo>
                  <a:cubicBezTo>
                    <a:pt x="110" y="203"/>
                    <a:pt x="111" y="204"/>
                    <a:pt x="112" y="203"/>
                  </a:cubicBezTo>
                  <a:cubicBezTo>
                    <a:pt x="111" y="203"/>
                    <a:pt x="110" y="203"/>
                    <a:pt x="110" y="202"/>
                  </a:cubicBezTo>
                  <a:cubicBezTo>
                    <a:pt x="110" y="203"/>
                    <a:pt x="110" y="203"/>
                    <a:pt x="110" y="203"/>
                  </a:cubicBezTo>
                  <a:close/>
                  <a:moveTo>
                    <a:pt x="162" y="208"/>
                  </a:moveTo>
                  <a:cubicBezTo>
                    <a:pt x="162" y="209"/>
                    <a:pt x="162" y="209"/>
                    <a:pt x="163" y="210"/>
                  </a:cubicBezTo>
                  <a:cubicBezTo>
                    <a:pt x="163" y="209"/>
                    <a:pt x="163" y="209"/>
                    <a:pt x="163" y="208"/>
                  </a:cubicBezTo>
                  <a:cubicBezTo>
                    <a:pt x="163" y="208"/>
                    <a:pt x="162" y="208"/>
                    <a:pt x="162" y="208"/>
                  </a:cubicBezTo>
                  <a:close/>
                  <a:moveTo>
                    <a:pt x="158" y="199"/>
                  </a:moveTo>
                  <a:cubicBezTo>
                    <a:pt x="158" y="200"/>
                    <a:pt x="159" y="200"/>
                    <a:pt x="159" y="200"/>
                  </a:cubicBezTo>
                  <a:cubicBezTo>
                    <a:pt x="159" y="200"/>
                    <a:pt x="159" y="200"/>
                    <a:pt x="159" y="200"/>
                  </a:cubicBezTo>
                  <a:cubicBezTo>
                    <a:pt x="159" y="200"/>
                    <a:pt x="159" y="199"/>
                    <a:pt x="159" y="198"/>
                  </a:cubicBezTo>
                  <a:cubicBezTo>
                    <a:pt x="159" y="199"/>
                    <a:pt x="159" y="199"/>
                    <a:pt x="158" y="199"/>
                  </a:cubicBezTo>
                  <a:close/>
                  <a:moveTo>
                    <a:pt x="127" y="244"/>
                  </a:moveTo>
                  <a:cubicBezTo>
                    <a:pt x="128" y="244"/>
                    <a:pt x="128" y="243"/>
                    <a:pt x="128" y="243"/>
                  </a:cubicBezTo>
                  <a:cubicBezTo>
                    <a:pt x="128" y="242"/>
                    <a:pt x="128" y="242"/>
                    <a:pt x="128" y="242"/>
                  </a:cubicBezTo>
                  <a:cubicBezTo>
                    <a:pt x="127" y="243"/>
                    <a:pt x="127" y="243"/>
                    <a:pt x="127" y="244"/>
                  </a:cubicBezTo>
                  <a:close/>
                  <a:moveTo>
                    <a:pt x="113" y="132"/>
                  </a:moveTo>
                  <a:cubicBezTo>
                    <a:pt x="113" y="132"/>
                    <a:pt x="113" y="132"/>
                    <a:pt x="113" y="132"/>
                  </a:cubicBezTo>
                  <a:cubicBezTo>
                    <a:pt x="113" y="132"/>
                    <a:pt x="113" y="132"/>
                    <a:pt x="112" y="133"/>
                  </a:cubicBezTo>
                  <a:cubicBezTo>
                    <a:pt x="112" y="133"/>
                    <a:pt x="112" y="133"/>
                    <a:pt x="112" y="134"/>
                  </a:cubicBezTo>
                  <a:cubicBezTo>
                    <a:pt x="113" y="133"/>
                    <a:pt x="113" y="133"/>
                    <a:pt x="113" y="132"/>
                  </a:cubicBezTo>
                  <a:close/>
                  <a:moveTo>
                    <a:pt x="113" y="124"/>
                  </a:moveTo>
                  <a:cubicBezTo>
                    <a:pt x="113" y="124"/>
                    <a:pt x="113" y="124"/>
                    <a:pt x="113" y="124"/>
                  </a:cubicBezTo>
                  <a:cubicBezTo>
                    <a:pt x="112" y="124"/>
                    <a:pt x="112" y="124"/>
                    <a:pt x="112" y="125"/>
                  </a:cubicBezTo>
                  <a:cubicBezTo>
                    <a:pt x="111" y="125"/>
                    <a:pt x="111" y="125"/>
                    <a:pt x="111" y="126"/>
                  </a:cubicBezTo>
                  <a:cubicBezTo>
                    <a:pt x="112" y="125"/>
                    <a:pt x="112" y="125"/>
                    <a:pt x="113" y="124"/>
                  </a:cubicBezTo>
                  <a:close/>
                  <a:moveTo>
                    <a:pt x="23" y="35"/>
                  </a:moveTo>
                  <a:cubicBezTo>
                    <a:pt x="23" y="35"/>
                    <a:pt x="22" y="36"/>
                    <a:pt x="22" y="36"/>
                  </a:cubicBezTo>
                  <a:cubicBezTo>
                    <a:pt x="22" y="36"/>
                    <a:pt x="23" y="36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6"/>
                    <a:pt x="23" y="36"/>
                    <a:pt x="23" y="35"/>
                  </a:cubicBezTo>
                  <a:close/>
                  <a:moveTo>
                    <a:pt x="6" y="137"/>
                  </a:moveTo>
                  <a:cubicBezTo>
                    <a:pt x="6" y="136"/>
                    <a:pt x="5" y="136"/>
                    <a:pt x="4" y="136"/>
                  </a:cubicBezTo>
                  <a:cubicBezTo>
                    <a:pt x="5" y="136"/>
                    <a:pt x="6" y="137"/>
                    <a:pt x="6" y="137"/>
                  </a:cubicBezTo>
                  <a:close/>
                  <a:moveTo>
                    <a:pt x="49" y="147"/>
                  </a:moveTo>
                  <a:cubicBezTo>
                    <a:pt x="48" y="148"/>
                    <a:pt x="48" y="148"/>
                    <a:pt x="48" y="148"/>
                  </a:cubicBezTo>
                  <a:cubicBezTo>
                    <a:pt x="48" y="148"/>
                    <a:pt x="48" y="149"/>
                    <a:pt x="48" y="149"/>
                  </a:cubicBezTo>
                  <a:cubicBezTo>
                    <a:pt x="48" y="149"/>
                    <a:pt x="48" y="149"/>
                    <a:pt x="48" y="149"/>
                  </a:cubicBezTo>
                  <a:cubicBezTo>
                    <a:pt x="48" y="149"/>
                    <a:pt x="48" y="148"/>
                    <a:pt x="49" y="147"/>
                  </a:cubicBezTo>
                  <a:close/>
                  <a:moveTo>
                    <a:pt x="52" y="147"/>
                  </a:moveTo>
                  <a:cubicBezTo>
                    <a:pt x="52" y="147"/>
                    <a:pt x="51" y="148"/>
                    <a:pt x="51" y="148"/>
                  </a:cubicBezTo>
                  <a:cubicBezTo>
                    <a:pt x="51" y="148"/>
                    <a:pt x="51" y="148"/>
                    <a:pt x="51" y="148"/>
                  </a:cubicBezTo>
                  <a:cubicBezTo>
                    <a:pt x="51" y="148"/>
                    <a:pt x="52" y="148"/>
                    <a:pt x="52" y="148"/>
                  </a:cubicBezTo>
                  <a:cubicBezTo>
                    <a:pt x="52" y="148"/>
                    <a:pt x="52" y="147"/>
                    <a:pt x="52" y="147"/>
                  </a:cubicBezTo>
                  <a:close/>
                  <a:moveTo>
                    <a:pt x="116" y="76"/>
                  </a:moveTo>
                  <a:cubicBezTo>
                    <a:pt x="116" y="76"/>
                    <a:pt x="115" y="76"/>
                    <a:pt x="115" y="75"/>
                  </a:cubicBezTo>
                  <a:cubicBezTo>
                    <a:pt x="115" y="76"/>
                    <a:pt x="115" y="76"/>
                    <a:pt x="115" y="77"/>
                  </a:cubicBezTo>
                  <a:cubicBezTo>
                    <a:pt x="115" y="77"/>
                    <a:pt x="116" y="77"/>
                    <a:pt x="116" y="76"/>
                  </a:cubicBezTo>
                  <a:close/>
                  <a:moveTo>
                    <a:pt x="33" y="202"/>
                  </a:moveTo>
                  <a:cubicBezTo>
                    <a:pt x="32" y="203"/>
                    <a:pt x="32" y="203"/>
                    <a:pt x="33" y="203"/>
                  </a:cubicBezTo>
                  <a:cubicBezTo>
                    <a:pt x="33" y="202"/>
                    <a:pt x="33" y="202"/>
                    <a:pt x="34" y="202"/>
                  </a:cubicBezTo>
                  <a:cubicBezTo>
                    <a:pt x="33" y="202"/>
                    <a:pt x="33" y="202"/>
                    <a:pt x="33" y="202"/>
                  </a:cubicBezTo>
                  <a:close/>
                  <a:moveTo>
                    <a:pt x="117" y="196"/>
                  </a:moveTo>
                  <a:cubicBezTo>
                    <a:pt x="117" y="196"/>
                    <a:pt x="117" y="196"/>
                    <a:pt x="117" y="196"/>
                  </a:cubicBezTo>
                  <a:cubicBezTo>
                    <a:pt x="117" y="195"/>
                    <a:pt x="117" y="194"/>
                    <a:pt x="117" y="193"/>
                  </a:cubicBezTo>
                  <a:cubicBezTo>
                    <a:pt x="117" y="194"/>
                    <a:pt x="117" y="195"/>
                    <a:pt x="117" y="196"/>
                  </a:cubicBezTo>
                  <a:close/>
                  <a:moveTo>
                    <a:pt x="110" y="37"/>
                  </a:moveTo>
                  <a:cubicBezTo>
                    <a:pt x="110" y="38"/>
                    <a:pt x="109" y="40"/>
                    <a:pt x="110" y="41"/>
                  </a:cubicBezTo>
                  <a:cubicBezTo>
                    <a:pt x="110" y="39"/>
                    <a:pt x="110" y="38"/>
                    <a:pt x="110" y="37"/>
                  </a:cubicBezTo>
                  <a:close/>
                  <a:moveTo>
                    <a:pt x="121" y="202"/>
                  </a:moveTo>
                  <a:cubicBezTo>
                    <a:pt x="121" y="202"/>
                    <a:pt x="121" y="202"/>
                    <a:pt x="121" y="202"/>
                  </a:cubicBezTo>
                  <a:cubicBezTo>
                    <a:pt x="121" y="202"/>
                    <a:pt x="121" y="201"/>
                    <a:pt x="121" y="201"/>
                  </a:cubicBezTo>
                  <a:cubicBezTo>
                    <a:pt x="121" y="201"/>
                    <a:pt x="120" y="202"/>
                    <a:pt x="120" y="202"/>
                  </a:cubicBezTo>
                  <a:cubicBezTo>
                    <a:pt x="120" y="202"/>
                    <a:pt x="121" y="202"/>
                    <a:pt x="121" y="202"/>
                  </a:cubicBezTo>
                  <a:close/>
                  <a:moveTo>
                    <a:pt x="47" y="259"/>
                  </a:moveTo>
                  <a:cubicBezTo>
                    <a:pt x="47" y="258"/>
                    <a:pt x="46" y="257"/>
                    <a:pt x="45" y="257"/>
                  </a:cubicBezTo>
                  <a:cubicBezTo>
                    <a:pt x="45" y="257"/>
                    <a:pt x="45" y="257"/>
                    <a:pt x="45" y="257"/>
                  </a:cubicBezTo>
                  <a:cubicBezTo>
                    <a:pt x="46" y="257"/>
                    <a:pt x="46" y="258"/>
                    <a:pt x="47" y="259"/>
                  </a:cubicBezTo>
                  <a:close/>
                  <a:moveTo>
                    <a:pt x="109" y="112"/>
                  </a:moveTo>
                  <a:cubicBezTo>
                    <a:pt x="110" y="112"/>
                    <a:pt x="110" y="111"/>
                    <a:pt x="111" y="111"/>
                  </a:cubicBezTo>
                  <a:cubicBezTo>
                    <a:pt x="110" y="111"/>
                    <a:pt x="110" y="111"/>
                    <a:pt x="110" y="111"/>
                  </a:cubicBezTo>
                  <a:cubicBezTo>
                    <a:pt x="109" y="112"/>
                    <a:pt x="109" y="112"/>
                    <a:pt x="109" y="112"/>
                  </a:cubicBezTo>
                  <a:close/>
                  <a:moveTo>
                    <a:pt x="128" y="226"/>
                  </a:moveTo>
                  <a:cubicBezTo>
                    <a:pt x="128" y="225"/>
                    <a:pt x="128" y="225"/>
                    <a:pt x="128" y="225"/>
                  </a:cubicBezTo>
                  <a:cubicBezTo>
                    <a:pt x="128" y="225"/>
                    <a:pt x="128" y="225"/>
                    <a:pt x="128" y="225"/>
                  </a:cubicBezTo>
                  <a:cubicBezTo>
                    <a:pt x="128" y="225"/>
                    <a:pt x="128" y="225"/>
                    <a:pt x="127" y="226"/>
                  </a:cubicBezTo>
                  <a:cubicBezTo>
                    <a:pt x="128" y="226"/>
                    <a:pt x="128" y="226"/>
                    <a:pt x="128" y="226"/>
                  </a:cubicBezTo>
                  <a:close/>
                  <a:moveTo>
                    <a:pt x="113" y="81"/>
                  </a:moveTo>
                  <a:cubicBezTo>
                    <a:pt x="112" y="81"/>
                    <a:pt x="112" y="81"/>
                    <a:pt x="112" y="81"/>
                  </a:cubicBezTo>
                  <a:cubicBezTo>
                    <a:pt x="112" y="81"/>
                    <a:pt x="112" y="81"/>
                    <a:pt x="112" y="82"/>
                  </a:cubicBezTo>
                  <a:cubicBezTo>
                    <a:pt x="112" y="82"/>
                    <a:pt x="112" y="82"/>
                    <a:pt x="113" y="82"/>
                  </a:cubicBezTo>
                  <a:cubicBezTo>
                    <a:pt x="113" y="81"/>
                    <a:pt x="113" y="81"/>
                    <a:pt x="113" y="81"/>
                  </a:cubicBezTo>
                  <a:close/>
                  <a:moveTo>
                    <a:pt x="117" y="198"/>
                  </a:moveTo>
                  <a:cubicBezTo>
                    <a:pt x="117" y="199"/>
                    <a:pt x="117" y="199"/>
                    <a:pt x="118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7" y="199"/>
                    <a:pt x="117" y="198"/>
                  </a:cubicBezTo>
                  <a:close/>
                  <a:moveTo>
                    <a:pt x="115" y="18"/>
                  </a:moveTo>
                  <a:cubicBezTo>
                    <a:pt x="116" y="17"/>
                    <a:pt x="116" y="16"/>
                    <a:pt x="116" y="15"/>
                  </a:cubicBezTo>
                  <a:cubicBezTo>
                    <a:pt x="116" y="16"/>
                    <a:pt x="116" y="17"/>
                    <a:pt x="115" y="18"/>
                  </a:cubicBezTo>
                  <a:close/>
                  <a:moveTo>
                    <a:pt x="111" y="218"/>
                  </a:moveTo>
                  <a:cubicBezTo>
                    <a:pt x="111" y="218"/>
                    <a:pt x="110" y="218"/>
                    <a:pt x="110" y="218"/>
                  </a:cubicBezTo>
                  <a:cubicBezTo>
                    <a:pt x="110" y="218"/>
                    <a:pt x="110" y="218"/>
                    <a:pt x="111" y="219"/>
                  </a:cubicBezTo>
                  <a:cubicBezTo>
                    <a:pt x="111" y="218"/>
                    <a:pt x="111" y="218"/>
                    <a:pt x="111" y="218"/>
                  </a:cubicBezTo>
                  <a:close/>
                  <a:moveTo>
                    <a:pt x="134" y="221"/>
                  </a:moveTo>
                  <a:cubicBezTo>
                    <a:pt x="134" y="221"/>
                    <a:pt x="134" y="221"/>
                    <a:pt x="134" y="221"/>
                  </a:cubicBezTo>
                  <a:cubicBezTo>
                    <a:pt x="135" y="221"/>
                    <a:pt x="136" y="222"/>
                    <a:pt x="137" y="221"/>
                  </a:cubicBezTo>
                  <a:cubicBezTo>
                    <a:pt x="136" y="221"/>
                    <a:pt x="135" y="221"/>
                    <a:pt x="134" y="221"/>
                  </a:cubicBezTo>
                  <a:close/>
                  <a:moveTo>
                    <a:pt x="148" y="241"/>
                  </a:moveTo>
                  <a:cubicBezTo>
                    <a:pt x="148" y="241"/>
                    <a:pt x="148" y="242"/>
                    <a:pt x="148" y="242"/>
                  </a:cubicBezTo>
                  <a:cubicBezTo>
                    <a:pt x="148" y="242"/>
                    <a:pt x="148" y="242"/>
                    <a:pt x="149" y="241"/>
                  </a:cubicBezTo>
                  <a:cubicBezTo>
                    <a:pt x="148" y="241"/>
                    <a:pt x="148" y="241"/>
                    <a:pt x="148" y="241"/>
                  </a:cubicBezTo>
                  <a:close/>
                  <a:moveTo>
                    <a:pt x="198" y="79"/>
                  </a:moveTo>
                  <a:cubicBezTo>
                    <a:pt x="198" y="80"/>
                    <a:pt x="197" y="81"/>
                    <a:pt x="197" y="82"/>
                  </a:cubicBezTo>
                  <a:cubicBezTo>
                    <a:pt x="198" y="81"/>
                    <a:pt x="198" y="80"/>
                    <a:pt x="198" y="79"/>
                  </a:cubicBezTo>
                  <a:close/>
                  <a:moveTo>
                    <a:pt x="63" y="251"/>
                  </a:moveTo>
                  <a:cubicBezTo>
                    <a:pt x="63" y="252"/>
                    <a:pt x="63" y="252"/>
                    <a:pt x="63" y="253"/>
                  </a:cubicBezTo>
                  <a:cubicBezTo>
                    <a:pt x="63" y="252"/>
                    <a:pt x="63" y="252"/>
                    <a:pt x="64" y="251"/>
                  </a:cubicBezTo>
                  <a:cubicBezTo>
                    <a:pt x="64" y="251"/>
                    <a:pt x="63" y="251"/>
                    <a:pt x="63" y="251"/>
                  </a:cubicBezTo>
                  <a:close/>
                  <a:moveTo>
                    <a:pt x="126" y="212"/>
                  </a:moveTo>
                  <a:cubicBezTo>
                    <a:pt x="126" y="212"/>
                    <a:pt x="126" y="212"/>
                    <a:pt x="126" y="212"/>
                  </a:cubicBezTo>
                  <a:cubicBezTo>
                    <a:pt x="126" y="211"/>
                    <a:pt x="125" y="211"/>
                    <a:pt x="125" y="211"/>
                  </a:cubicBezTo>
                  <a:cubicBezTo>
                    <a:pt x="125" y="211"/>
                    <a:pt x="125" y="211"/>
                    <a:pt x="124" y="212"/>
                  </a:cubicBezTo>
                  <a:cubicBezTo>
                    <a:pt x="124" y="212"/>
                    <a:pt x="124" y="212"/>
                    <a:pt x="124" y="212"/>
                  </a:cubicBezTo>
                  <a:cubicBezTo>
                    <a:pt x="125" y="212"/>
                    <a:pt x="126" y="212"/>
                    <a:pt x="126" y="212"/>
                  </a:cubicBezTo>
                  <a:close/>
                  <a:moveTo>
                    <a:pt x="103" y="223"/>
                  </a:moveTo>
                  <a:cubicBezTo>
                    <a:pt x="103" y="223"/>
                    <a:pt x="102" y="223"/>
                    <a:pt x="102" y="223"/>
                  </a:cubicBezTo>
                  <a:cubicBezTo>
                    <a:pt x="102" y="223"/>
                    <a:pt x="102" y="224"/>
                    <a:pt x="102" y="224"/>
                  </a:cubicBezTo>
                  <a:cubicBezTo>
                    <a:pt x="102" y="224"/>
                    <a:pt x="103" y="224"/>
                    <a:pt x="103" y="223"/>
                  </a:cubicBezTo>
                  <a:close/>
                  <a:moveTo>
                    <a:pt x="127" y="198"/>
                  </a:moveTo>
                  <a:cubicBezTo>
                    <a:pt x="127" y="199"/>
                    <a:pt x="127" y="199"/>
                    <a:pt x="128" y="199"/>
                  </a:cubicBezTo>
                  <a:cubicBezTo>
                    <a:pt x="127" y="199"/>
                    <a:pt x="127" y="198"/>
                    <a:pt x="127" y="198"/>
                  </a:cubicBezTo>
                  <a:close/>
                  <a:moveTo>
                    <a:pt x="107" y="181"/>
                  </a:moveTo>
                  <a:cubicBezTo>
                    <a:pt x="107" y="181"/>
                    <a:pt x="107" y="181"/>
                    <a:pt x="107" y="181"/>
                  </a:cubicBezTo>
                  <a:cubicBezTo>
                    <a:pt x="107" y="182"/>
                    <a:pt x="107" y="182"/>
                    <a:pt x="107" y="183"/>
                  </a:cubicBezTo>
                  <a:cubicBezTo>
                    <a:pt x="107" y="183"/>
                    <a:pt x="107" y="184"/>
                    <a:pt x="107" y="184"/>
                  </a:cubicBezTo>
                  <a:cubicBezTo>
                    <a:pt x="107" y="183"/>
                    <a:pt x="107" y="182"/>
                    <a:pt x="107" y="181"/>
                  </a:cubicBezTo>
                  <a:close/>
                  <a:moveTo>
                    <a:pt x="138" y="224"/>
                  </a:moveTo>
                  <a:cubicBezTo>
                    <a:pt x="138" y="224"/>
                    <a:pt x="138" y="224"/>
                    <a:pt x="138" y="224"/>
                  </a:cubicBezTo>
                  <a:cubicBezTo>
                    <a:pt x="139" y="224"/>
                    <a:pt x="139" y="225"/>
                    <a:pt x="139" y="225"/>
                  </a:cubicBezTo>
                  <a:cubicBezTo>
                    <a:pt x="139" y="225"/>
                    <a:pt x="139" y="225"/>
                    <a:pt x="140" y="225"/>
                  </a:cubicBezTo>
                  <a:cubicBezTo>
                    <a:pt x="139" y="224"/>
                    <a:pt x="139" y="224"/>
                    <a:pt x="138" y="224"/>
                  </a:cubicBezTo>
                  <a:close/>
                  <a:moveTo>
                    <a:pt x="178" y="98"/>
                  </a:moveTo>
                  <a:cubicBezTo>
                    <a:pt x="178" y="98"/>
                    <a:pt x="178" y="98"/>
                    <a:pt x="178" y="98"/>
                  </a:cubicBezTo>
                  <a:cubicBezTo>
                    <a:pt x="178" y="99"/>
                    <a:pt x="178" y="100"/>
                    <a:pt x="177" y="101"/>
                  </a:cubicBezTo>
                  <a:cubicBezTo>
                    <a:pt x="177" y="101"/>
                    <a:pt x="177" y="101"/>
                    <a:pt x="178" y="101"/>
                  </a:cubicBezTo>
                  <a:cubicBezTo>
                    <a:pt x="178" y="100"/>
                    <a:pt x="178" y="99"/>
                    <a:pt x="178" y="98"/>
                  </a:cubicBezTo>
                  <a:close/>
                  <a:moveTo>
                    <a:pt x="146" y="202"/>
                  </a:moveTo>
                  <a:cubicBezTo>
                    <a:pt x="146" y="203"/>
                    <a:pt x="146" y="203"/>
                    <a:pt x="146" y="204"/>
                  </a:cubicBezTo>
                  <a:cubicBezTo>
                    <a:pt x="146" y="204"/>
                    <a:pt x="146" y="204"/>
                    <a:pt x="146" y="204"/>
                  </a:cubicBezTo>
                  <a:cubicBezTo>
                    <a:pt x="146" y="203"/>
                    <a:pt x="147" y="203"/>
                    <a:pt x="147" y="203"/>
                  </a:cubicBezTo>
                  <a:cubicBezTo>
                    <a:pt x="147" y="203"/>
                    <a:pt x="147" y="203"/>
                    <a:pt x="146" y="202"/>
                  </a:cubicBezTo>
                  <a:close/>
                  <a:moveTo>
                    <a:pt x="126" y="225"/>
                  </a:moveTo>
                  <a:cubicBezTo>
                    <a:pt x="126" y="225"/>
                    <a:pt x="126" y="225"/>
                    <a:pt x="126" y="225"/>
                  </a:cubicBezTo>
                  <a:cubicBezTo>
                    <a:pt x="126" y="224"/>
                    <a:pt x="125" y="224"/>
                    <a:pt x="125" y="223"/>
                  </a:cubicBezTo>
                  <a:cubicBezTo>
                    <a:pt x="125" y="223"/>
                    <a:pt x="125" y="224"/>
                    <a:pt x="124" y="224"/>
                  </a:cubicBezTo>
                  <a:cubicBezTo>
                    <a:pt x="125" y="224"/>
                    <a:pt x="125" y="224"/>
                    <a:pt x="126" y="225"/>
                  </a:cubicBezTo>
                  <a:close/>
                  <a:moveTo>
                    <a:pt x="64" y="273"/>
                  </a:moveTo>
                  <a:cubicBezTo>
                    <a:pt x="64" y="273"/>
                    <a:pt x="64" y="273"/>
                    <a:pt x="64" y="273"/>
                  </a:cubicBezTo>
                  <a:cubicBezTo>
                    <a:pt x="64" y="274"/>
                    <a:pt x="64" y="275"/>
                    <a:pt x="64" y="275"/>
                  </a:cubicBezTo>
                  <a:cubicBezTo>
                    <a:pt x="64" y="275"/>
                    <a:pt x="64" y="274"/>
                    <a:pt x="64" y="273"/>
                  </a:cubicBezTo>
                  <a:close/>
                  <a:moveTo>
                    <a:pt x="108" y="142"/>
                  </a:moveTo>
                  <a:cubicBezTo>
                    <a:pt x="109" y="142"/>
                    <a:pt x="109" y="142"/>
                    <a:pt x="108" y="141"/>
                  </a:cubicBezTo>
                  <a:cubicBezTo>
                    <a:pt x="108" y="141"/>
                    <a:pt x="108" y="142"/>
                    <a:pt x="108" y="142"/>
                  </a:cubicBezTo>
                  <a:close/>
                  <a:moveTo>
                    <a:pt x="109" y="174"/>
                  </a:moveTo>
                  <a:cubicBezTo>
                    <a:pt x="109" y="173"/>
                    <a:pt x="110" y="173"/>
                    <a:pt x="110" y="173"/>
                  </a:cubicBezTo>
                  <a:cubicBezTo>
                    <a:pt x="110" y="173"/>
                    <a:pt x="109" y="173"/>
                    <a:pt x="109" y="172"/>
                  </a:cubicBezTo>
                  <a:cubicBezTo>
                    <a:pt x="109" y="173"/>
                    <a:pt x="109" y="173"/>
                    <a:pt x="109" y="174"/>
                  </a:cubicBezTo>
                  <a:close/>
                  <a:moveTo>
                    <a:pt x="41" y="145"/>
                  </a:moveTo>
                  <a:cubicBezTo>
                    <a:pt x="41" y="145"/>
                    <a:pt x="41" y="145"/>
                    <a:pt x="41" y="145"/>
                  </a:cubicBezTo>
                  <a:cubicBezTo>
                    <a:pt x="40" y="146"/>
                    <a:pt x="40" y="146"/>
                    <a:pt x="40" y="146"/>
                  </a:cubicBezTo>
                  <a:cubicBezTo>
                    <a:pt x="39" y="146"/>
                    <a:pt x="39" y="146"/>
                    <a:pt x="40" y="147"/>
                  </a:cubicBezTo>
                  <a:cubicBezTo>
                    <a:pt x="40" y="146"/>
                    <a:pt x="41" y="146"/>
                    <a:pt x="41" y="145"/>
                  </a:cubicBezTo>
                  <a:close/>
                  <a:moveTo>
                    <a:pt x="110" y="134"/>
                  </a:moveTo>
                  <a:cubicBezTo>
                    <a:pt x="110" y="134"/>
                    <a:pt x="110" y="134"/>
                    <a:pt x="110" y="134"/>
                  </a:cubicBezTo>
                  <a:cubicBezTo>
                    <a:pt x="110" y="135"/>
                    <a:pt x="110" y="135"/>
                    <a:pt x="110" y="136"/>
                  </a:cubicBezTo>
                  <a:cubicBezTo>
                    <a:pt x="110" y="136"/>
                    <a:pt x="110" y="136"/>
                    <a:pt x="110" y="136"/>
                  </a:cubicBezTo>
                  <a:cubicBezTo>
                    <a:pt x="110" y="135"/>
                    <a:pt x="110" y="135"/>
                    <a:pt x="110" y="134"/>
                  </a:cubicBezTo>
                  <a:close/>
                  <a:moveTo>
                    <a:pt x="102" y="7"/>
                  </a:moveTo>
                  <a:cubicBezTo>
                    <a:pt x="102" y="6"/>
                    <a:pt x="103" y="6"/>
                    <a:pt x="103" y="5"/>
                  </a:cubicBezTo>
                  <a:cubicBezTo>
                    <a:pt x="102" y="6"/>
                    <a:pt x="102" y="6"/>
                    <a:pt x="102" y="7"/>
                  </a:cubicBezTo>
                  <a:close/>
                  <a:moveTo>
                    <a:pt x="193" y="190"/>
                  </a:moveTo>
                  <a:cubicBezTo>
                    <a:pt x="193" y="190"/>
                    <a:pt x="193" y="190"/>
                    <a:pt x="194" y="190"/>
                  </a:cubicBezTo>
                  <a:cubicBezTo>
                    <a:pt x="194" y="190"/>
                    <a:pt x="194" y="190"/>
                    <a:pt x="194" y="189"/>
                  </a:cubicBezTo>
                  <a:cubicBezTo>
                    <a:pt x="194" y="189"/>
                    <a:pt x="194" y="189"/>
                    <a:pt x="194" y="189"/>
                  </a:cubicBezTo>
                  <a:cubicBezTo>
                    <a:pt x="194" y="189"/>
                    <a:pt x="193" y="190"/>
                    <a:pt x="193" y="190"/>
                  </a:cubicBezTo>
                  <a:close/>
                  <a:moveTo>
                    <a:pt x="137" y="271"/>
                  </a:moveTo>
                  <a:cubicBezTo>
                    <a:pt x="138" y="271"/>
                    <a:pt x="138" y="271"/>
                    <a:pt x="139" y="271"/>
                  </a:cubicBezTo>
                  <a:cubicBezTo>
                    <a:pt x="138" y="271"/>
                    <a:pt x="138" y="271"/>
                    <a:pt x="137" y="271"/>
                  </a:cubicBezTo>
                  <a:close/>
                  <a:moveTo>
                    <a:pt x="115" y="83"/>
                  </a:moveTo>
                  <a:cubicBezTo>
                    <a:pt x="115" y="82"/>
                    <a:pt x="115" y="82"/>
                    <a:pt x="115" y="82"/>
                  </a:cubicBezTo>
                  <a:cubicBezTo>
                    <a:pt x="115" y="82"/>
                    <a:pt x="115" y="82"/>
                    <a:pt x="114" y="81"/>
                  </a:cubicBezTo>
                  <a:cubicBezTo>
                    <a:pt x="114" y="81"/>
                    <a:pt x="114" y="81"/>
                    <a:pt x="114" y="81"/>
                  </a:cubicBezTo>
                  <a:cubicBezTo>
                    <a:pt x="114" y="82"/>
                    <a:pt x="114" y="82"/>
                    <a:pt x="115" y="83"/>
                  </a:cubicBezTo>
                  <a:close/>
                  <a:moveTo>
                    <a:pt x="176" y="190"/>
                  </a:moveTo>
                  <a:cubicBezTo>
                    <a:pt x="176" y="190"/>
                    <a:pt x="176" y="190"/>
                    <a:pt x="176" y="189"/>
                  </a:cubicBezTo>
                  <a:cubicBezTo>
                    <a:pt x="176" y="190"/>
                    <a:pt x="175" y="190"/>
                    <a:pt x="175" y="190"/>
                  </a:cubicBezTo>
                  <a:cubicBezTo>
                    <a:pt x="176" y="190"/>
                    <a:pt x="176" y="190"/>
                    <a:pt x="176" y="190"/>
                  </a:cubicBezTo>
                  <a:close/>
                  <a:moveTo>
                    <a:pt x="48" y="238"/>
                  </a:moveTo>
                  <a:cubicBezTo>
                    <a:pt x="48" y="238"/>
                    <a:pt x="48" y="239"/>
                    <a:pt x="48" y="239"/>
                  </a:cubicBezTo>
                  <a:cubicBezTo>
                    <a:pt x="48" y="239"/>
                    <a:pt x="49" y="239"/>
                    <a:pt x="49" y="239"/>
                  </a:cubicBezTo>
                  <a:cubicBezTo>
                    <a:pt x="49" y="238"/>
                    <a:pt x="49" y="238"/>
                    <a:pt x="48" y="238"/>
                  </a:cubicBezTo>
                  <a:close/>
                  <a:moveTo>
                    <a:pt x="110" y="131"/>
                  </a:moveTo>
                  <a:cubicBezTo>
                    <a:pt x="110" y="131"/>
                    <a:pt x="110" y="131"/>
                    <a:pt x="110" y="131"/>
                  </a:cubicBezTo>
                  <a:cubicBezTo>
                    <a:pt x="110" y="131"/>
                    <a:pt x="110" y="132"/>
                    <a:pt x="110" y="132"/>
                  </a:cubicBezTo>
                  <a:cubicBezTo>
                    <a:pt x="110" y="132"/>
                    <a:pt x="110" y="132"/>
                    <a:pt x="110" y="132"/>
                  </a:cubicBezTo>
                  <a:cubicBezTo>
                    <a:pt x="110" y="132"/>
                    <a:pt x="110" y="131"/>
                    <a:pt x="110" y="131"/>
                  </a:cubicBezTo>
                  <a:close/>
                  <a:moveTo>
                    <a:pt x="170" y="77"/>
                  </a:moveTo>
                  <a:cubicBezTo>
                    <a:pt x="170" y="77"/>
                    <a:pt x="169" y="77"/>
                    <a:pt x="169" y="77"/>
                  </a:cubicBezTo>
                  <a:cubicBezTo>
                    <a:pt x="169" y="77"/>
                    <a:pt x="169" y="77"/>
                    <a:pt x="170" y="77"/>
                  </a:cubicBezTo>
                  <a:close/>
                  <a:moveTo>
                    <a:pt x="111" y="152"/>
                  </a:moveTo>
                  <a:cubicBezTo>
                    <a:pt x="110" y="152"/>
                    <a:pt x="110" y="152"/>
                    <a:pt x="111" y="153"/>
                  </a:cubicBezTo>
                  <a:cubicBezTo>
                    <a:pt x="111" y="152"/>
                    <a:pt x="111" y="152"/>
                    <a:pt x="111" y="152"/>
                  </a:cubicBezTo>
                  <a:close/>
                  <a:moveTo>
                    <a:pt x="110" y="208"/>
                  </a:moveTo>
                  <a:cubicBezTo>
                    <a:pt x="110" y="208"/>
                    <a:pt x="110" y="208"/>
                    <a:pt x="110" y="208"/>
                  </a:cubicBezTo>
                  <a:cubicBezTo>
                    <a:pt x="110" y="207"/>
                    <a:pt x="110" y="207"/>
                    <a:pt x="110" y="207"/>
                  </a:cubicBezTo>
                  <a:cubicBezTo>
                    <a:pt x="110" y="207"/>
                    <a:pt x="109" y="207"/>
                    <a:pt x="109" y="207"/>
                  </a:cubicBezTo>
                  <a:cubicBezTo>
                    <a:pt x="110" y="207"/>
                    <a:pt x="110" y="208"/>
                    <a:pt x="110" y="208"/>
                  </a:cubicBezTo>
                  <a:close/>
                  <a:moveTo>
                    <a:pt x="104" y="206"/>
                  </a:moveTo>
                  <a:cubicBezTo>
                    <a:pt x="104" y="206"/>
                    <a:pt x="104" y="206"/>
                    <a:pt x="104" y="206"/>
                  </a:cubicBezTo>
                  <a:cubicBezTo>
                    <a:pt x="104" y="207"/>
                    <a:pt x="104" y="207"/>
                    <a:pt x="104" y="207"/>
                  </a:cubicBezTo>
                  <a:cubicBezTo>
                    <a:pt x="104" y="207"/>
                    <a:pt x="104" y="207"/>
                    <a:pt x="105" y="207"/>
                  </a:cubicBezTo>
                  <a:cubicBezTo>
                    <a:pt x="104" y="206"/>
                    <a:pt x="104" y="206"/>
                    <a:pt x="104" y="206"/>
                  </a:cubicBezTo>
                  <a:close/>
                  <a:moveTo>
                    <a:pt x="131" y="227"/>
                  </a:moveTo>
                  <a:cubicBezTo>
                    <a:pt x="131" y="227"/>
                    <a:pt x="131" y="226"/>
                    <a:pt x="131" y="226"/>
                  </a:cubicBezTo>
                  <a:cubicBezTo>
                    <a:pt x="131" y="226"/>
                    <a:pt x="131" y="227"/>
                    <a:pt x="130" y="227"/>
                  </a:cubicBezTo>
                  <a:cubicBezTo>
                    <a:pt x="131" y="227"/>
                    <a:pt x="131" y="227"/>
                    <a:pt x="131" y="227"/>
                  </a:cubicBezTo>
                  <a:close/>
                  <a:moveTo>
                    <a:pt x="86" y="228"/>
                  </a:moveTo>
                  <a:cubicBezTo>
                    <a:pt x="86" y="228"/>
                    <a:pt x="86" y="228"/>
                    <a:pt x="86" y="227"/>
                  </a:cubicBezTo>
                  <a:cubicBezTo>
                    <a:pt x="85" y="228"/>
                    <a:pt x="85" y="228"/>
                    <a:pt x="86" y="228"/>
                  </a:cubicBezTo>
                  <a:close/>
                  <a:moveTo>
                    <a:pt x="197" y="190"/>
                  </a:moveTo>
                  <a:cubicBezTo>
                    <a:pt x="197" y="189"/>
                    <a:pt x="197" y="189"/>
                    <a:pt x="197" y="189"/>
                  </a:cubicBezTo>
                  <a:cubicBezTo>
                    <a:pt x="196" y="189"/>
                    <a:pt x="196" y="189"/>
                    <a:pt x="196" y="190"/>
                  </a:cubicBezTo>
                  <a:cubicBezTo>
                    <a:pt x="196" y="190"/>
                    <a:pt x="196" y="190"/>
                    <a:pt x="196" y="190"/>
                  </a:cubicBezTo>
                  <a:cubicBezTo>
                    <a:pt x="196" y="190"/>
                    <a:pt x="196" y="190"/>
                    <a:pt x="197" y="190"/>
                  </a:cubicBezTo>
                  <a:close/>
                  <a:moveTo>
                    <a:pt x="109" y="128"/>
                  </a:moveTo>
                  <a:cubicBezTo>
                    <a:pt x="110" y="128"/>
                    <a:pt x="110" y="128"/>
                    <a:pt x="110" y="128"/>
                  </a:cubicBezTo>
                  <a:cubicBezTo>
                    <a:pt x="110" y="127"/>
                    <a:pt x="110" y="127"/>
                    <a:pt x="109" y="126"/>
                  </a:cubicBezTo>
                  <a:cubicBezTo>
                    <a:pt x="109" y="126"/>
                    <a:pt x="109" y="126"/>
                    <a:pt x="109" y="126"/>
                  </a:cubicBezTo>
                  <a:cubicBezTo>
                    <a:pt x="109" y="127"/>
                    <a:pt x="109" y="127"/>
                    <a:pt x="109" y="128"/>
                  </a:cubicBezTo>
                  <a:close/>
                  <a:moveTo>
                    <a:pt x="30" y="142"/>
                  </a:moveTo>
                  <a:cubicBezTo>
                    <a:pt x="31" y="143"/>
                    <a:pt x="31" y="143"/>
                    <a:pt x="31" y="142"/>
                  </a:cubicBezTo>
                  <a:cubicBezTo>
                    <a:pt x="31" y="142"/>
                    <a:pt x="31" y="142"/>
                    <a:pt x="30" y="142"/>
                  </a:cubicBezTo>
                  <a:close/>
                  <a:moveTo>
                    <a:pt x="141" y="227"/>
                  </a:moveTo>
                  <a:cubicBezTo>
                    <a:pt x="141" y="227"/>
                    <a:pt x="141" y="227"/>
                    <a:pt x="141" y="227"/>
                  </a:cubicBezTo>
                  <a:cubicBezTo>
                    <a:pt x="141" y="227"/>
                    <a:pt x="141" y="227"/>
                    <a:pt x="140" y="227"/>
                  </a:cubicBezTo>
                  <a:cubicBezTo>
                    <a:pt x="141" y="227"/>
                    <a:pt x="141" y="227"/>
                    <a:pt x="141" y="227"/>
                  </a:cubicBezTo>
                  <a:close/>
                  <a:moveTo>
                    <a:pt x="102" y="209"/>
                  </a:moveTo>
                  <a:cubicBezTo>
                    <a:pt x="101" y="208"/>
                    <a:pt x="101" y="208"/>
                    <a:pt x="101" y="208"/>
                  </a:cubicBezTo>
                  <a:cubicBezTo>
                    <a:pt x="101" y="209"/>
                    <a:pt x="101" y="209"/>
                    <a:pt x="102" y="209"/>
                  </a:cubicBezTo>
                  <a:close/>
                  <a:moveTo>
                    <a:pt x="113" y="161"/>
                  </a:moveTo>
                  <a:cubicBezTo>
                    <a:pt x="113" y="162"/>
                    <a:pt x="113" y="162"/>
                    <a:pt x="113" y="162"/>
                  </a:cubicBezTo>
                  <a:cubicBezTo>
                    <a:pt x="113" y="162"/>
                    <a:pt x="113" y="162"/>
                    <a:pt x="113" y="161"/>
                  </a:cubicBezTo>
                  <a:close/>
                  <a:moveTo>
                    <a:pt x="102" y="217"/>
                  </a:moveTo>
                  <a:cubicBezTo>
                    <a:pt x="102" y="217"/>
                    <a:pt x="103" y="217"/>
                    <a:pt x="103" y="217"/>
                  </a:cubicBezTo>
                  <a:cubicBezTo>
                    <a:pt x="103" y="217"/>
                    <a:pt x="103" y="217"/>
                    <a:pt x="103" y="217"/>
                  </a:cubicBezTo>
                  <a:cubicBezTo>
                    <a:pt x="103" y="217"/>
                    <a:pt x="103" y="217"/>
                    <a:pt x="102" y="217"/>
                  </a:cubicBezTo>
                  <a:close/>
                  <a:moveTo>
                    <a:pt x="106" y="64"/>
                  </a:moveTo>
                  <a:cubicBezTo>
                    <a:pt x="106" y="64"/>
                    <a:pt x="106" y="64"/>
                    <a:pt x="106" y="63"/>
                  </a:cubicBezTo>
                  <a:cubicBezTo>
                    <a:pt x="106" y="63"/>
                    <a:pt x="106" y="63"/>
                    <a:pt x="106" y="64"/>
                  </a:cubicBezTo>
                  <a:close/>
                  <a:moveTo>
                    <a:pt x="95" y="228"/>
                  </a:moveTo>
                  <a:cubicBezTo>
                    <a:pt x="95" y="228"/>
                    <a:pt x="95" y="229"/>
                    <a:pt x="96" y="228"/>
                  </a:cubicBezTo>
                  <a:cubicBezTo>
                    <a:pt x="95" y="228"/>
                    <a:pt x="95" y="228"/>
                    <a:pt x="95" y="228"/>
                  </a:cubicBezTo>
                  <a:close/>
                  <a:moveTo>
                    <a:pt x="106" y="223"/>
                  </a:moveTo>
                  <a:cubicBezTo>
                    <a:pt x="106" y="223"/>
                    <a:pt x="106" y="223"/>
                    <a:pt x="106" y="224"/>
                  </a:cubicBezTo>
                  <a:cubicBezTo>
                    <a:pt x="107" y="224"/>
                    <a:pt x="107" y="223"/>
                    <a:pt x="107" y="223"/>
                  </a:cubicBezTo>
                  <a:cubicBezTo>
                    <a:pt x="107" y="223"/>
                    <a:pt x="106" y="223"/>
                    <a:pt x="106" y="223"/>
                  </a:cubicBezTo>
                  <a:close/>
                  <a:moveTo>
                    <a:pt x="104" y="62"/>
                  </a:moveTo>
                  <a:cubicBezTo>
                    <a:pt x="104" y="63"/>
                    <a:pt x="104" y="63"/>
                    <a:pt x="104" y="63"/>
                  </a:cubicBezTo>
                  <a:cubicBezTo>
                    <a:pt x="104" y="63"/>
                    <a:pt x="104" y="63"/>
                    <a:pt x="104" y="63"/>
                  </a:cubicBezTo>
                  <a:cubicBezTo>
                    <a:pt x="104" y="62"/>
                    <a:pt x="104" y="62"/>
                    <a:pt x="104" y="62"/>
                  </a:cubicBezTo>
                  <a:close/>
                  <a:moveTo>
                    <a:pt x="30" y="145"/>
                  </a:moveTo>
                  <a:cubicBezTo>
                    <a:pt x="29" y="145"/>
                    <a:pt x="29" y="145"/>
                    <a:pt x="29" y="146"/>
                  </a:cubicBezTo>
                  <a:cubicBezTo>
                    <a:pt x="29" y="146"/>
                    <a:pt x="29" y="146"/>
                    <a:pt x="30" y="145"/>
                  </a:cubicBezTo>
                  <a:close/>
                  <a:moveTo>
                    <a:pt x="116" y="8"/>
                  </a:moveTo>
                  <a:cubicBezTo>
                    <a:pt x="115" y="8"/>
                    <a:pt x="115" y="7"/>
                    <a:pt x="115" y="7"/>
                  </a:cubicBezTo>
                  <a:cubicBezTo>
                    <a:pt x="115" y="8"/>
                    <a:pt x="115" y="8"/>
                    <a:pt x="116" y="8"/>
                  </a:cubicBezTo>
                  <a:close/>
                  <a:moveTo>
                    <a:pt x="41" y="149"/>
                  </a:moveTo>
                  <a:cubicBezTo>
                    <a:pt x="41" y="149"/>
                    <a:pt x="41" y="148"/>
                    <a:pt x="41" y="148"/>
                  </a:cubicBezTo>
                  <a:cubicBezTo>
                    <a:pt x="40" y="148"/>
                    <a:pt x="40" y="148"/>
                    <a:pt x="41" y="149"/>
                  </a:cubicBezTo>
                  <a:close/>
                  <a:moveTo>
                    <a:pt x="118" y="8"/>
                  </a:moveTo>
                  <a:cubicBezTo>
                    <a:pt x="118" y="8"/>
                    <a:pt x="118" y="9"/>
                    <a:pt x="118" y="9"/>
                  </a:cubicBezTo>
                  <a:cubicBezTo>
                    <a:pt x="118" y="9"/>
                    <a:pt x="118" y="9"/>
                    <a:pt x="118" y="9"/>
                  </a:cubicBezTo>
                  <a:cubicBezTo>
                    <a:pt x="118" y="9"/>
                    <a:pt x="118" y="8"/>
                    <a:pt x="118" y="8"/>
                  </a:cubicBezTo>
                  <a:close/>
                  <a:moveTo>
                    <a:pt x="117" y="162"/>
                  </a:moveTo>
                  <a:cubicBezTo>
                    <a:pt x="117" y="162"/>
                    <a:pt x="117" y="162"/>
                    <a:pt x="118" y="162"/>
                  </a:cubicBezTo>
                  <a:cubicBezTo>
                    <a:pt x="118" y="162"/>
                    <a:pt x="118" y="161"/>
                    <a:pt x="118" y="161"/>
                  </a:cubicBezTo>
                  <a:cubicBezTo>
                    <a:pt x="117" y="161"/>
                    <a:pt x="117" y="161"/>
                    <a:pt x="117" y="161"/>
                  </a:cubicBezTo>
                  <a:cubicBezTo>
                    <a:pt x="117" y="161"/>
                    <a:pt x="117" y="162"/>
                    <a:pt x="117" y="162"/>
                  </a:cubicBezTo>
                  <a:close/>
                  <a:moveTo>
                    <a:pt x="183" y="269"/>
                  </a:moveTo>
                  <a:cubicBezTo>
                    <a:pt x="183" y="269"/>
                    <a:pt x="183" y="269"/>
                    <a:pt x="183" y="269"/>
                  </a:cubicBezTo>
                  <a:cubicBezTo>
                    <a:pt x="183" y="269"/>
                    <a:pt x="183" y="269"/>
                    <a:pt x="183" y="269"/>
                  </a:cubicBezTo>
                  <a:cubicBezTo>
                    <a:pt x="183" y="269"/>
                    <a:pt x="183" y="269"/>
                    <a:pt x="183" y="269"/>
                  </a:cubicBezTo>
                  <a:cubicBezTo>
                    <a:pt x="183" y="269"/>
                    <a:pt x="183" y="269"/>
                    <a:pt x="183" y="269"/>
                  </a:cubicBezTo>
                  <a:cubicBezTo>
                    <a:pt x="183" y="269"/>
                    <a:pt x="183" y="269"/>
                    <a:pt x="183" y="269"/>
                  </a:cubicBezTo>
                  <a:close/>
                  <a:moveTo>
                    <a:pt x="110" y="161"/>
                  </a:moveTo>
                  <a:cubicBezTo>
                    <a:pt x="110" y="161"/>
                    <a:pt x="111" y="161"/>
                    <a:pt x="111" y="161"/>
                  </a:cubicBezTo>
                  <a:cubicBezTo>
                    <a:pt x="111" y="160"/>
                    <a:pt x="111" y="160"/>
                    <a:pt x="110" y="160"/>
                  </a:cubicBezTo>
                  <a:cubicBezTo>
                    <a:pt x="110" y="160"/>
                    <a:pt x="110" y="161"/>
                    <a:pt x="110" y="161"/>
                  </a:cubicBezTo>
                  <a:close/>
                  <a:moveTo>
                    <a:pt x="132" y="229"/>
                  </a:moveTo>
                  <a:cubicBezTo>
                    <a:pt x="132" y="229"/>
                    <a:pt x="132" y="229"/>
                    <a:pt x="132" y="229"/>
                  </a:cubicBezTo>
                  <a:cubicBezTo>
                    <a:pt x="132" y="229"/>
                    <a:pt x="132" y="229"/>
                    <a:pt x="132" y="230"/>
                  </a:cubicBezTo>
                  <a:cubicBezTo>
                    <a:pt x="132" y="229"/>
                    <a:pt x="132" y="229"/>
                    <a:pt x="132" y="229"/>
                  </a:cubicBezTo>
                  <a:cubicBezTo>
                    <a:pt x="132" y="229"/>
                    <a:pt x="132" y="229"/>
                    <a:pt x="132" y="229"/>
                  </a:cubicBezTo>
                  <a:close/>
                  <a:moveTo>
                    <a:pt x="118" y="164"/>
                  </a:moveTo>
                  <a:cubicBezTo>
                    <a:pt x="118" y="164"/>
                    <a:pt x="118" y="164"/>
                    <a:pt x="118" y="164"/>
                  </a:cubicBezTo>
                  <a:cubicBezTo>
                    <a:pt x="118" y="164"/>
                    <a:pt x="118" y="164"/>
                    <a:pt x="118" y="163"/>
                  </a:cubicBezTo>
                  <a:cubicBezTo>
                    <a:pt x="118" y="163"/>
                    <a:pt x="118" y="163"/>
                    <a:pt x="118" y="163"/>
                  </a:cubicBezTo>
                  <a:cubicBezTo>
                    <a:pt x="118" y="164"/>
                    <a:pt x="118" y="164"/>
                    <a:pt x="118" y="164"/>
                  </a:cubicBezTo>
                  <a:close/>
                  <a:moveTo>
                    <a:pt x="96" y="223"/>
                  </a:moveTo>
                  <a:cubicBezTo>
                    <a:pt x="96" y="223"/>
                    <a:pt x="97" y="223"/>
                    <a:pt x="97" y="223"/>
                  </a:cubicBezTo>
                  <a:cubicBezTo>
                    <a:pt x="97" y="223"/>
                    <a:pt x="96" y="223"/>
                    <a:pt x="96" y="223"/>
                  </a:cubicBezTo>
                  <a:close/>
                  <a:moveTo>
                    <a:pt x="29" y="206"/>
                  </a:moveTo>
                  <a:cubicBezTo>
                    <a:pt x="29" y="206"/>
                    <a:pt x="29" y="206"/>
                    <a:pt x="28" y="206"/>
                  </a:cubicBezTo>
                  <a:cubicBezTo>
                    <a:pt x="28" y="206"/>
                    <a:pt x="28" y="207"/>
                    <a:pt x="28" y="207"/>
                  </a:cubicBezTo>
                  <a:cubicBezTo>
                    <a:pt x="28" y="207"/>
                    <a:pt x="28" y="207"/>
                    <a:pt x="29" y="207"/>
                  </a:cubicBezTo>
                  <a:cubicBezTo>
                    <a:pt x="29" y="207"/>
                    <a:pt x="29" y="206"/>
                    <a:pt x="29" y="206"/>
                  </a:cubicBezTo>
                  <a:close/>
                  <a:moveTo>
                    <a:pt x="107" y="85"/>
                  </a:moveTo>
                  <a:cubicBezTo>
                    <a:pt x="107" y="85"/>
                    <a:pt x="107" y="85"/>
                    <a:pt x="107" y="85"/>
                  </a:cubicBezTo>
                  <a:cubicBezTo>
                    <a:pt x="107" y="85"/>
                    <a:pt x="107" y="85"/>
                    <a:pt x="107" y="85"/>
                  </a:cubicBezTo>
                  <a:cubicBezTo>
                    <a:pt x="107" y="85"/>
                    <a:pt x="107" y="85"/>
                    <a:pt x="107" y="85"/>
                  </a:cubicBezTo>
                  <a:cubicBezTo>
                    <a:pt x="107" y="85"/>
                    <a:pt x="107" y="85"/>
                    <a:pt x="107" y="85"/>
                  </a:cubicBezTo>
                  <a:close/>
                  <a:moveTo>
                    <a:pt x="44" y="246"/>
                  </a:moveTo>
                  <a:cubicBezTo>
                    <a:pt x="44" y="246"/>
                    <a:pt x="44" y="246"/>
                    <a:pt x="44" y="246"/>
                  </a:cubicBezTo>
                  <a:cubicBezTo>
                    <a:pt x="44" y="247"/>
                    <a:pt x="44" y="247"/>
                    <a:pt x="44" y="247"/>
                  </a:cubicBezTo>
                  <a:cubicBezTo>
                    <a:pt x="44" y="247"/>
                    <a:pt x="44" y="247"/>
                    <a:pt x="44" y="247"/>
                  </a:cubicBezTo>
                  <a:cubicBezTo>
                    <a:pt x="44" y="247"/>
                    <a:pt x="44" y="247"/>
                    <a:pt x="44" y="246"/>
                  </a:cubicBezTo>
                  <a:close/>
                  <a:moveTo>
                    <a:pt x="115" y="195"/>
                  </a:moveTo>
                  <a:cubicBezTo>
                    <a:pt x="115" y="195"/>
                    <a:pt x="115" y="195"/>
                    <a:pt x="115" y="195"/>
                  </a:cubicBezTo>
                  <a:cubicBezTo>
                    <a:pt x="115" y="195"/>
                    <a:pt x="115" y="196"/>
                    <a:pt x="115" y="196"/>
                  </a:cubicBezTo>
                  <a:cubicBezTo>
                    <a:pt x="115" y="196"/>
                    <a:pt x="115" y="196"/>
                    <a:pt x="115" y="196"/>
                  </a:cubicBezTo>
                  <a:cubicBezTo>
                    <a:pt x="115" y="196"/>
                    <a:pt x="115" y="195"/>
                    <a:pt x="115" y="195"/>
                  </a:cubicBezTo>
                  <a:close/>
                  <a:moveTo>
                    <a:pt x="103" y="227"/>
                  </a:moveTo>
                  <a:cubicBezTo>
                    <a:pt x="103" y="227"/>
                    <a:pt x="103" y="227"/>
                    <a:pt x="103" y="227"/>
                  </a:cubicBezTo>
                  <a:cubicBezTo>
                    <a:pt x="103" y="227"/>
                    <a:pt x="103" y="227"/>
                    <a:pt x="103" y="227"/>
                  </a:cubicBezTo>
                  <a:cubicBezTo>
                    <a:pt x="103" y="227"/>
                    <a:pt x="103" y="227"/>
                    <a:pt x="103" y="227"/>
                  </a:cubicBezTo>
                  <a:cubicBezTo>
                    <a:pt x="103" y="227"/>
                    <a:pt x="103" y="227"/>
                    <a:pt x="103" y="227"/>
                  </a:cubicBezTo>
                  <a:close/>
                  <a:moveTo>
                    <a:pt x="120" y="221"/>
                  </a:moveTo>
                  <a:cubicBezTo>
                    <a:pt x="120" y="221"/>
                    <a:pt x="120" y="221"/>
                    <a:pt x="120" y="221"/>
                  </a:cubicBezTo>
                  <a:cubicBezTo>
                    <a:pt x="119" y="221"/>
                    <a:pt x="119" y="221"/>
                    <a:pt x="119" y="221"/>
                  </a:cubicBezTo>
                  <a:cubicBezTo>
                    <a:pt x="119" y="221"/>
                    <a:pt x="119" y="221"/>
                    <a:pt x="119" y="221"/>
                  </a:cubicBezTo>
                  <a:cubicBezTo>
                    <a:pt x="119" y="221"/>
                    <a:pt x="119" y="221"/>
                    <a:pt x="120" y="22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solidFill>
                <a:srgbClr val="CC99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5" name="Freeform 10">
            <a:extLst>
              <a:ext uri="{FF2B5EF4-FFF2-40B4-BE49-F238E27FC236}">
                <a16:creationId xmlns="" xmlns:a16="http://schemas.microsoft.com/office/drawing/2014/main" id="{F0C87FDC-7732-4963-A3EB-F67B0265BE40}"/>
              </a:ext>
            </a:extLst>
          </p:cNvPr>
          <p:cNvSpPr>
            <a:spLocks noEditPoints="1"/>
          </p:cNvSpPr>
          <p:nvPr/>
        </p:nvSpPr>
        <p:spPr bwMode="auto">
          <a:xfrm>
            <a:off x="456488" y="1116588"/>
            <a:ext cx="3931740" cy="523922"/>
          </a:xfrm>
          <a:custGeom>
            <a:avLst/>
            <a:gdLst>
              <a:gd name="T0" fmla="*/ 407 w 537"/>
              <a:gd name="T1" fmla="*/ 118 h 161"/>
              <a:gd name="T2" fmla="*/ 388 w 537"/>
              <a:gd name="T3" fmla="*/ 66 h 161"/>
              <a:gd name="T4" fmla="*/ 407 w 537"/>
              <a:gd name="T5" fmla="*/ 65 h 161"/>
              <a:gd name="T6" fmla="*/ 429 w 537"/>
              <a:gd name="T7" fmla="*/ 31 h 161"/>
              <a:gd name="T8" fmla="*/ 143 w 537"/>
              <a:gd name="T9" fmla="*/ 70 h 161"/>
              <a:gd name="T10" fmla="*/ 404 w 537"/>
              <a:gd name="T11" fmla="*/ 23 h 161"/>
              <a:gd name="T12" fmla="*/ 406 w 537"/>
              <a:gd name="T13" fmla="*/ 6 h 161"/>
              <a:gd name="T14" fmla="*/ 499 w 537"/>
              <a:gd name="T15" fmla="*/ 99 h 161"/>
              <a:gd name="T16" fmla="*/ 404 w 537"/>
              <a:gd name="T17" fmla="*/ 25 h 161"/>
              <a:gd name="T18" fmla="*/ 276 w 537"/>
              <a:gd name="T19" fmla="*/ 61 h 161"/>
              <a:gd name="T20" fmla="*/ 177 w 537"/>
              <a:gd name="T21" fmla="*/ 39 h 161"/>
              <a:gd name="T22" fmla="*/ 524 w 537"/>
              <a:gd name="T23" fmla="*/ 100 h 161"/>
              <a:gd name="T24" fmla="*/ 360 w 537"/>
              <a:gd name="T25" fmla="*/ 87 h 161"/>
              <a:gd name="T26" fmla="*/ 328 w 537"/>
              <a:gd name="T27" fmla="*/ 112 h 161"/>
              <a:gd name="T28" fmla="*/ 320 w 537"/>
              <a:gd name="T29" fmla="*/ 18 h 161"/>
              <a:gd name="T30" fmla="*/ 394 w 537"/>
              <a:gd name="T31" fmla="*/ 8 h 161"/>
              <a:gd name="T32" fmla="*/ 536 w 537"/>
              <a:gd name="T33" fmla="*/ 87 h 161"/>
              <a:gd name="T34" fmla="*/ 297 w 537"/>
              <a:gd name="T35" fmla="*/ 91 h 161"/>
              <a:gd name="T36" fmla="*/ 475 w 537"/>
              <a:gd name="T37" fmla="*/ 71 h 161"/>
              <a:gd name="T38" fmla="*/ 386 w 537"/>
              <a:gd name="T39" fmla="*/ 66 h 161"/>
              <a:gd name="T40" fmla="*/ 178 w 537"/>
              <a:gd name="T41" fmla="*/ 73 h 161"/>
              <a:gd name="T42" fmla="*/ 252 w 537"/>
              <a:gd name="T43" fmla="*/ 58 h 161"/>
              <a:gd name="T44" fmla="*/ 431 w 537"/>
              <a:gd name="T45" fmla="*/ 37 h 161"/>
              <a:gd name="T46" fmla="*/ 194 w 537"/>
              <a:gd name="T47" fmla="*/ 40 h 161"/>
              <a:gd name="T48" fmla="*/ 405 w 537"/>
              <a:gd name="T49" fmla="*/ 21 h 161"/>
              <a:gd name="T50" fmla="*/ 290 w 537"/>
              <a:gd name="T51" fmla="*/ 11 h 161"/>
              <a:gd name="T52" fmla="*/ 20 w 537"/>
              <a:gd name="T53" fmla="*/ 51 h 161"/>
              <a:gd name="T54" fmla="*/ 23 w 537"/>
              <a:gd name="T55" fmla="*/ 110 h 161"/>
              <a:gd name="T56" fmla="*/ 94 w 537"/>
              <a:gd name="T57" fmla="*/ 155 h 161"/>
              <a:gd name="T58" fmla="*/ 348 w 537"/>
              <a:gd name="T59" fmla="*/ 116 h 161"/>
              <a:gd name="T60" fmla="*/ 444 w 537"/>
              <a:gd name="T61" fmla="*/ 68 h 161"/>
              <a:gd name="T62" fmla="*/ 337 w 537"/>
              <a:gd name="T63" fmla="*/ 70 h 161"/>
              <a:gd name="T64" fmla="*/ 249 w 537"/>
              <a:gd name="T65" fmla="*/ 71 h 161"/>
              <a:gd name="T66" fmla="*/ 290 w 537"/>
              <a:gd name="T67" fmla="*/ 51 h 161"/>
              <a:gd name="T68" fmla="*/ 344 w 537"/>
              <a:gd name="T69" fmla="*/ 47 h 161"/>
              <a:gd name="T70" fmla="*/ 387 w 537"/>
              <a:gd name="T71" fmla="*/ 39 h 161"/>
              <a:gd name="T72" fmla="*/ 131 w 537"/>
              <a:gd name="T73" fmla="*/ 60 h 161"/>
              <a:gd name="T74" fmla="*/ 202 w 537"/>
              <a:gd name="T75" fmla="*/ 45 h 161"/>
              <a:gd name="T76" fmla="*/ 406 w 537"/>
              <a:gd name="T77" fmla="*/ 14 h 161"/>
              <a:gd name="T78" fmla="*/ 283 w 537"/>
              <a:gd name="T79" fmla="*/ 23 h 161"/>
              <a:gd name="T80" fmla="*/ 380 w 537"/>
              <a:gd name="T81" fmla="*/ 18 h 161"/>
              <a:gd name="T82" fmla="*/ 296 w 537"/>
              <a:gd name="T83" fmla="*/ 13 h 161"/>
              <a:gd name="T84" fmla="*/ 154 w 537"/>
              <a:gd name="T85" fmla="*/ 32 h 161"/>
              <a:gd name="T86" fmla="*/ 27 w 537"/>
              <a:gd name="T87" fmla="*/ 37 h 161"/>
              <a:gd name="T88" fmla="*/ 38 w 537"/>
              <a:gd name="T89" fmla="*/ 85 h 161"/>
              <a:gd name="T90" fmla="*/ 91 w 537"/>
              <a:gd name="T91" fmla="*/ 153 h 161"/>
              <a:gd name="T92" fmla="*/ 233 w 537"/>
              <a:gd name="T93" fmla="*/ 82 h 161"/>
              <a:gd name="T94" fmla="*/ 161 w 537"/>
              <a:gd name="T95" fmla="*/ 88 h 161"/>
              <a:gd name="T96" fmla="*/ 46 w 537"/>
              <a:gd name="T97" fmla="*/ 122 h 161"/>
              <a:gd name="T98" fmla="*/ 71 w 537"/>
              <a:gd name="T99" fmla="*/ 104 h 161"/>
              <a:gd name="T100" fmla="*/ 103 w 537"/>
              <a:gd name="T101" fmla="*/ 117 h 161"/>
              <a:gd name="T102" fmla="*/ 430 w 537"/>
              <a:gd name="T103" fmla="*/ 96 h 161"/>
              <a:gd name="T104" fmla="*/ 372 w 537"/>
              <a:gd name="T105" fmla="*/ 95 h 161"/>
              <a:gd name="T106" fmla="*/ 225 w 537"/>
              <a:gd name="T107" fmla="*/ 108 h 161"/>
              <a:gd name="T108" fmla="*/ 219 w 537"/>
              <a:gd name="T109" fmla="*/ 120 h 161"/>
              <a:gd name="T110" fmla="*/ 318 w 537"/>
              <a:gd name="T111" fmla="*/ 115 h 161"/>
              <a:gd name="T112" fmla="*/ 409 w 537"/>
              <a:gd name="T113" fmla="*/ 109 h 161"/>
              <a:gd name="T114" fmla="*/ 329 w 537"/>
              <a:gd name="T115" fmla="*/ 109 h 161"/>
              <a:gd name="T116" fmla="*/ 342 w 537"/>
              <a:gd name="T117" fmla="*/ 103 h 161"/>
              <a:gd name="T118" fmla="*/ 427 w 537"/>
              <a:gd name="T119" fmla="*/ 103 h 161"/>
              <a:gd name="T120" fmla="*/ 246 w 537"/>
              <a:gd name="T121" fmla="*/ 105 h 161"/>
              <a:gd name="T122" fmla="*/ 418 w 537"/>
              <a:gd name="T123" fmla="*/ 95 h 161"/>
              <a:gd name="T124" fmla="*/ 66 w 537"/>
              <a:gd name="T125" fmla="*/ 126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7" h="161">
                <a:moveTo>
                  <a:pt x="271" y="11"/>
                </a:moveTo>
                <a:cubicBezTo>
                  <a:pt x="270" y="11"/>
                  <a:pt x="269" y="11"/>
                  <a:pt x="268" y="11"/>
                </a:cubicBezTo>
                <a:cubicBezTo>
                  <a:pt x="269" y="11"/>
                  <a:pt x="270" y="11"/>
                  <a:pt x="271" y="11"/>
                </a:cubicBezTo>
                <a:close/>
                <a:moveTo>
                  <a:pt x="286" y="9"/>
                </a:moveTo>
                <a:cubicBezTo>
                  <a:pt x="286" y="10"/>
                  <a:pt x="286" y="9"/>
                  <a:pt x="286" y="9"/>
                </a:cubicBezTo>
                <a:close/>
                <a:moveTo>
                  <a:pt x="8" y="36"/>
                </a:moveTo>
                <a:cubicBezTo>
                  <a:pt x="9" y="36"/>
                  <a:pt x="11" y="35"/>
                  <a:pt x="11" y="35"/>
                </a:cubicBezTo>
                <a:cubicBezTo>
                  <a:pt x="11" y="35"/>
                  <a:pt x="9" y="36"/>
                  <a:pt x="9" y="35"/>
                </a:cubicBezTo>
                <a:cubicBezTo>
                  <a:pt x="9" y="35"/>
                  <a:pt x="10" y="35"/>
                  <a:pt x="10" y="35"/>
                </a:cubicBezTo>
                <a:cubicBezTo>
                  <a:pt x="9" y="34"/>
                  <a:pt x="6" y="35"/>
                  <a:pt x="8" y="36"/>
                </a:cubicBezTo>
                <a:close/>
                <a:moveTo>
                  <a:pt x="4" y="72"/>
                </a:moveTo>
                <a:cubicBezTo>
                  <a:pt x="5" y="72"/>
                  <a:pt x="7" y="71"/>
                  <a:pt x="7" y="71"/>
                </a:cubicBezTo>
                <a:cubicBezTo>
                  <a:pt x="7" y="71"/>
                  <a:pt x="5" y="72"/>
                  <a:pt x="5" y="71"/>
                </a:cubicBezTo>
                <a:cubicBezTo>
                  <a:pt x="5" y="71"/>
                  <a:pt x="6" y="71"/>
                  <a:pt x="6" y="70"/>
                </a:cubicBezTo>
                <a:cubicBezTo>
                  <a:pt x="5" y="70"/>
                  <a:pt x="1" y="70"/>
                  <a:pt x="4" y="72"/>
                </a:cubicBezTo>
                <a:close/>
                <a:moveTo>
                  <a:pt x="25" y="34"/>
                </a:moveTo>
                <a:cubicBezTo>
                  <a:pt x="25" y="33"/>
                  <a:pt x="24" y="33"/>
                  <a:pt x="23" y="34"/>
                </a:cubicBezTo>
                <a:cubicBezTo>
                  <a:pt x="24" y="34"/>
                  <a:pt x="25" y="34"/>
                  <a:pt x="25" y="34"/>
                </a:cubicBezTo>
                <a:close/>
                <a:moveTo>
                  <a:pt x="366" y="115"/>
                </a:moveTo>
                <a:cubicBezTo>
                  <a:pt x="367" y="117"/>
                  <a:pt x="366" y="114"/>
                  <a:pt x="366" y="115"/>
                </a:cubicBezTo>
                <a:close/>
                <a:moveTo>
                  <a:pt x="271" y="9"/>
                </a:moveTo>
                <a:cubicBezTo>
                  <a:pt x="269" y="8"/>
                  <a:pt x="274" y="10"/>
                  <a:pt x="271" y="9"/>
                </a:cubicBezTo>
                <a:close/>
                <a:moveTo>
                  <a:pt x="51" y="31"/>
                </a:moveTo>
                <a:cubicBezTo>
                  <a:pt x="50" y="32"/>
                  <a:pt x="52" y="29"/>
                  <a:pt x="51" y="31"/>
                </a:cubicBezTo>
                <a:close/>
                <a:moveTo>
                  <a:pt x="28" y="33"/>
                </a:moveTo>
                <a:cubicBezTo>
                  <a:pt x="28" y="33"/>
                  <a:pt x="28" y="33"/>
                  <a:pt x="28" y="33"/>
                </a:cubicBezTo>
                <a:close/>
                <a:moveTo>
                  <a:pt x="449" y="111"/>
                </a:moveTo>
                <a:cubicBezTo>
                  <a:pt x="449" y="112"/>
                  <a:pt x="452" y="111"/>
                  <a:pt x="452" y="111"/>
                </a:cubicBezTo>
                <a:cubicBezTo>
                  <a:pt x="451" y="110"/>
                  <a:pt x="450" y="110"/>
                  <a:pt x="449" y="111"/>
                </a:cubicBezTo>
                <a:close/>
                <a:moveTo>
                  <a:pt x="269" y="9"/>
                </a:moveTo>
                <a:cubicBezTo>
                  <a:pt x="269" y="10"/>
                  <a:pt x="268" y="7"/>
                  <a:pt x="269" y="9"/>
                </a:cubicBezTo>
                <a:close/>
                <a:moveTo>
                  <a:pt x="311" y="124"/>
                </a:moveTo>
                <a:cubicBezTo>
                  <a:pt x="311" y="124"/>
                  <a:pt x="314" y="124"/>
                  <a:pt x="314" y="124"/>
                </a:cubicBezTo>
                <a:cubicBezTo>
                  <a:pt x="313" y="123"/>
                  <a:pt x="312" y="123"/>
                  <a:pt x="311" y="124"/>
                </a:cubicBezTo>
                <a:close/>
                <a:moveTo>
                  <a:pt x="401" y="118"/>
                </a:moveTo>
                <a:cubicBezTo>
                  <a:pt x="402" y="119"/>
                  <a:pt x="403" y="119"/>
                  <a:pt x="404" y="118"/>
                </a:cubicBezTo>
                <a:cubicBezTo>
                  <a:pt x="403" y="117"/>
                  <a:pt x="402" y="117"/>
                  <a:pt x="401" y="118"/>
                </a:cubicBezTo>
                <a:close/>
                <a:moveTo>
                  <a:pt x="327" y="122"/>
                </a:moveTo>
                <a:cubicBezTo>
                  <a:pt x="326" y="122"/>
                  <a:pt x="325" y="122"/>
                  <a:pt x="325" y="122"/>
                </a:cubicBezTo>
                <a:cubicBezTo>
                  <a:pt x="325" y="123"/>
                  <a:pt x="327" y="122"/>
                  <a:pt x="327" y="122"/>
                </a:cubicBezTo>
                <a:close/>
                <a:moveTo>
                  <a:pt x="317" y="122"/>
                </a:moveTo>
                <a:cubicBezTo>
                  <a:pt x="317" y="122"/>
                  <a:pt x="317" y="123"/>
                  <a:pt x="317" y="122"/>
                </a:cubicBezTo>
                <a:close/>
                <a:moveTo>
                  <a:pt x="325" y="117"/>
                </a:moveTo>
                <a:cubicBezTo>
                  <a:pt x="325" y="117"/>
                  <a:pt x="325" y="118"/>
                  <a:pt x="325" y="117"/>
                </a:cubicBezTo>
                <a:close/>
                <a:moveTo>
                  <a:pt x="406" y="118"/>
                </a:moveTo>
                <a:cubicBezTo>
                  <a:pt x="406" y="118"/>
                  <a:pt x="406" y="118"/>
                  <a:pt x="407" y="118"/>
                </a:cubicBezTo>
                <a:cubicBezTo>
                  <a:pt x="407" y="118"/>
                  <a:pt x="407" y="118"/>
                  <a:pt x="407" y="118"/>
                </a:cubicBezTo>
                <a:cubicBezTo>
                  <a:pt x="407" y="118"/>
                  <a:pt x="407" y="118"/>
                  <a:pt x="407" y="118"/>
                </a:cubicBezTo>
                <a:cubicBezTo>
                  <a:pt x="410" y="117"/>
                  <a:pt x="419" y="120"/>
                  <a:pt x="421" y="120"/>
                </a:cubicBezTo>
                <a:cubicBezTo>
                  <a:pt x="423" y="120"/>
                  <a:pt x="424" y="118"/>
                  <a:pt x="426" y="116"/>
                </a:cubicBezTo>
                <a:cubicBezTo>
                  <a:pt x="424" y="119"/>
                  <a:pt x="409" y="116"/>
                  <a:pt x="406" y="118"/>
                </a:cubicBezTo>
                <a:close/>
                <a:moveTo>
                  <a:pt x="285" y="126"/>
                </a:moveTo>
                <a:cubicBezTo>
                  <a:pt x="285" y="126"/>
                  <a:pt x="287" y="127"/>
                  <a:pt x="285" y="126"/>
                </a:cubicBezTo>
                <a:close/>
                <a:moveTo>
                  <a:pt x="278" y="127"/>
                </a:moveTo>
                <a:cubicBezTo>
                  <a:pt x="278" y="128"/>
                  <a:pt x="278" y="126"/>
                  <a:pt x="278" y="127"/>
                </a:cubicBezTo>
                <a:close/>
                <a:moveTo>
                  <a:pt x="270" y="128"/>
                </a:moveTo>
                <a:cubicBezTo>
                  <a:pt x="272" y="128"/>
                  <a:pt x="269" y="128"/>
                  <a:pt x="270" y="128"/>
                </a:cubicBezTo>
                <a:close/>
                <a:moveTo>
                  <a:pt x="267" y="129"/>
                </a:moveTo>
                <a:cubicBezTo>
                  <a:pt x="267" y="128"/>
                  <a:pt x="268" y="128"/>
                  <a:pt x="269" y="128"/>
                </a:cubicBezTo>
                <a:cubicBezTo>
                  <a:pt x="269" y="128"/>
                  <a:pt x="261" y="129"/>
                  <a:pt x="267" y="129"/>
                </a:cubicBezTo>
                <a:close/>
                <a:moveTo>
                  <a:pt x="271" y="127"/>
                </a:moveTo>
                <a:cubicBezTo>
                  <a:pt x="273" y="128"/>
                  <a:pt x="271" y="127"/>
                  <a:pt x="271" y="127"/>
                </a:cubicBezTo>
                <a:close/>
                <a:moveTo>
                  <a:pt x="268" y="127"/>
                </a:moveTo>
                <a:cubicBezTo>
                  <a:pt x="269" y="128"/>
                  <a:pt x="275" y="126"/>
                  <a:pt x="275" y="126"/>
                </a:cubicBezTo>
                <a:cubicBezTo>
                  <a:pt x="275" y="126"/>
                  <a:pt x="267" y="126"/>
                  <a:pt x="268" y="127"/>
                </a:cubicBezTo>
                <a:close/>
                <a:moveTo>
                  <a:pt x="354" y="6"/>
                </a:moveTo>
                <a:cubicBezTo>
                  <a:pt x="354" y="5"/>
                  <a:pt x="354" y="7"/>
                  <a:pt x="354" y="6"/>
                </a:cubicBezTo>
                <a:close/>
                <a:moveTo>
                  <a:pt x="309" y="6"/>
                </a:moveTo>
                <a:cubicBezTo>
                  <a:pt x="311" y="8"/>
                  <a:pt x="332" y="6"/>
                  <a:pt x="335" y="5"/>
                </a:cubicBezTo>
                <a:cubicBezTo>
                  <a:pt x="335" y="5"/>
                  <a:pt x="308" y="6"/>
                  <a:pt x="307" y="5"/>
                </a:cubicBezTo>
                <a:cubicBezTo>
                  <a:pt x="304" y="2"/>
                  <a:pt x="286" y="8"/>
                  <a:pt x="285" y="8"/>
                </a:cubicBezTo>
                <a:cubicBezTo>
                  <a:pt x="291" y="10"/>
                  <a:pt x="305" y="3"/>
                  <a:pt x="309" y="6"/>
                </a:cubicBezTo>
                <a:close/>
                <a:moveTo>
                  <a:pt x="452" y="77"/>
                </a:moveTo>
                <a:cubicBezTo>
                  <a:pt x="451" y="77"/>
                  <a:pt x="450" y="76"/>
                  <a:pt x="452" y="77"/>
                </a:cubicBezTo>
                <a:close/>
                <a:moveTo>
                  <a:pt x="450" y="77"/>
                </a:moveTo>
                <a:cubicBezTo>
                  <a:pt x="450" y="77"/>
                  <a:pt x="448" y="76"/>
                  <a:pt x="450" y="77"/>
                </a:cubicBezTo>
                <a:close/>
                <a:moveTo>
                  <a:pt x="443" y="85"/>
                </a:moveTo>
                <a:cubicBezTo>
                  <a:pt x="443" y="85"/>
                  <a:pt x="443" y="85"/>
                  <a:pt x="443" y="85"/>
                </a:cubicBezTo>
                <a:cubicBezTo>
                  <a:pt x="442" y="85"/>
                  <a:pt x="441" y="85"/>
                  <a:pt x="440" y="85"/>
                </a:cubicBezTo>
                <a:cubicBezTo>
                  <a:pt x="441" y="85"/>
                  <a:pt x="442" y="85"/>
                  <a:pt x="443" y="85"/>
                </a:cubicBezTo>
                <a:close/>
                <a:moveTo>
                  <a:pt x="408" y="67"/>
                </a:moveTo>
                <a:cubicBezTo>
                  <a:pt x="408" y="68"/>
                  <a:pt x="408" y="66"/>
                  <a:pt x="408" y="67"/>
                </a:cubicBezTo>
                <a:close/>
                <a:moveTo>
                  <a:pt x="424" y="62"/>
                </a:moveTo>
                <a:cubicBezTo>
                  <a:pt x="424" y="62"/>
                  <a:pt x="424" y="63"/>
                  <a:pt x="424" y="63"/>
                </a:cubicBezTo>
                <a:cubicBezTo>
                  <a:pt x="423" y="63"/>
                  <a:pt x="407" y="63"/>
                  <a:pt x="406" y="62"/>
                </a:cubicBezTo>
                <a:cubicBezTo>
                  <a:pt x="405" y="61"/>
                  <a:pt x="390" y="62"/>
                  <a:pt x="390" y="62"/>
                </a:cubicBezTo>
                <a:cubicBezTo>
                  <a:pt x="391" y="62"/>
                  <a:pt x="389" y="63"/>
                  <a:pt x="388" y="64"/>
                </a:cubicBezTo>
                <a:cubicBezTo>
                  <a:pt x="393" y="61"/>
                  <a:pt x="411" y="64"/>
                  <a:pt x="418" y="64"/>
                </a:cubicBezTo>
                <a:cubicBezTo>
                  <a:pt x="418" y="64"/>
                  <a:pt x="419" y="64"/>
                  <a:pt x="420" y="64"/>
                </a:cubicBezTo>
                <a:cubicBezTo>
                  <a:pt x="415" y="64"/>
                  <a:pt x="407" y="65"/>
                  <a:pt x="407" y="64"/>
                </a:cubicBezTo>
                <a:cubicBezTo>
                  <a:pt x="406" y="63"/>
                  <a:pt x="391" y="64"/>
                  <a:pt x="391" y="64"/>
                </a:cubicBezTo>
                <a:cubicBezTo>
                  <a:pt x="391" y="64"/>
                  <a:pt x="389" y="65"/>
                  <a:pt x="388" y="66"/>
                </a:cubicBezTo>
                <a:cubicBezTo>
                  <a:pt x="393" y="63"/>
                  <a:pt x="411" y="65"/>
                  <a:pt x="418" y="65"/>
                </a:cubicBezTo>
                <a:cubicBezTo>
                  <a:pt x="422" y="65"/>
                  <a:pt x="462" y="65"/>
                  <a:pt x="462" y="61"/>
                </a:cubicBezTo>
                <a:cubicBezTo>
                  <a:pt x="462" y="61"/>
                  <a:pt x="461" y="61"/>
                  <a:pt x="460" y="62"/>
                </a:cubicBezTo>
                <a:cubicBezTo>
                  <a:pt x="460" y="61"/>
                  <a:pt x="460" y="61"/>
                  <a:pt x="460" y="61"/>
                </a:cubicBezTo>
                <a:cubicBezTo>
                  <a:pt x="460" y="61"/>
                  <a:pt x="460" y="61"/>
                  <a:pt x="459" y="62"/>
                </a:cubicBezTo>
                <a:cubicBezTo>
                  <a:pt x="455" y="62"/>
                  <a:pt x="448" y="62"/>
                  <a:pt x="440" y="62"/>
                </a:cubicBezTo>
                <a:cubicBezTo>
                  <a:pt x="433" y="62"/>
                  <a:pt x="426" y="62"/>
                  <a:pt x="424" y="62"/>
                </a:cubicBezTo>
                <a:close/>
                <a:moveTo>
                  <a:pt x="459" y="62"/>
                </a:moveTo>
                <a:cubicBezTo>
                  <a:pt x="459" y="62"/>
                  <a:pt x="459" y="62"/>
                  <a:pt x="459" y="62"/>
                </a:cubicBezTo>
                <a:cubicBezTo>
                  <a:pt x="459" y="62"/>
                  <a:pt x="459" y="62"/>
                  <a:pt x="459" y="62"/>
                </a:cubicBezTo>
                <a:close/>
                <a:moveTo>
                  <a:pt x="459" y="62"/>
                </a:moveTo>
                <a:cubicBezTo>
                  <a:pt x="459" y="62"/>
                  <a:pt x="459" y="62"/>
                  <a:pt x="459" y="62"/>
                </a:cubicBezTo>
                <a:cubicBezTo>
                  <a:pt x="459" y="62"/>
                  <a:pt x="459" y="62"/>
                  <a:pt x="459" y="62"/>
                </a:cubicBezTo>
                <a:close/>
                <a:moveTo>
                  <a:pt x="445" y="78"/>
                </a:moveTo>
                <a:cubicBezTo>
                  <a:pt x="446" y="78"/>
                  <a:pt x="448" y="78"/>
                  <a:pt x="447" y="77"/>
                </a:cubicBezTo>
                <a:cubicBezTo>
                  <a:pt x="446" y="77"/>
                  <a:pt x="446" y="77"/>
                  <a:pt x="445" y="77"/>
                </a:cubicBezTo>
                <a:cubicBezTo>
                  <a:pt x="444" y="77"/>
                  <a:pt x="443" y="77"/>
                  <a:pt x="443" y="78"/>
                </a:cubicBezTo>
                <a:cubicBezTo>
                  <a:pt x="443" y="78"/>
                  <a:pt x="444" y="78"/>
                  <a:pt x="445" y="78"/>
                </a:cubicBezTo>
                <a:close/>
                <a:moveTo>
                  <a:pt x="454" y="78"/>
                </a:moveTo>
                <a:cubicBezTo>
                  <a:pt x="456" y="77"/>
                  <a:pt x="458" y="77"/>
                  <a:pt x="460" y="76"/>
                </a:cubicBezTo>
                <a:cubicBezTo>
                  <a:pt x="462" y="76"/>
                  <a:pt x="464" y="76"/>
                  <a:pt x="465" y="77"/>
                </a:cubicBezTo>
                <a:cubicBezTo>
                  <a:pt x="465" y="77"/>
                  <a:pt x="465" y="78"/>
                  <a:pt x="465" y="78"/>
                </a:cubicBezTo>
                <a:cubicBezTo>
                  <a:pt x="466" y="78"/>
                  <a:pt x="466" y="78"/>
                  <a:pt x="467" y="78"/>
                </a:cubicBezTo>
                <a:cubicBezTo>
                  <a:pt x="467" y="78"/>
                  <a:pt x="468" y="78"/>
                  <a:pt x="468" y="78"/>
                </a:cubicBezTo>
                <a:cubicBezTo>
                  <a:pt x="469" y="78"/>
                  <a:pt x="469" y="78"/>
                  <a:pt x="469" y="78"/>
                </a:cubicBezTo>
                <a:cubicBezTo>
                  <a:pt x="471" y="78"/>
                  <a:pt x="477" y="73"/>
                  <a:pt x="475" y="73"/>
                </a:cubicBezTo>
                <a:cubicBezTo>
                  <a:pt x="474" y="73"/>
                  <a:pt x="472" y="73"/>
                  <a:pt x="471" y="73"/>
                </a:cubicBezTo>
                <a:cubicBezTo>
                  <a:pt x="467" y="73"/>
                  <a:pt x="462" y="75"/>
                  <a:pt x="457" y="77"/>
                </a:cubicBezTo>
                <a:cubicBezTo>
                  <a:pt x="458" y="77"/>
                  <a:pt x="459" y="76"/>
                  <a:pt x="460" y="76"/>
                </a:cubicBezTo>
                <a:cubicBezTo>
                  <a:pt x="459" y="76"/>
                  <a:pt x="458" y="77"/>
                  <a:pt x="457" y="77"/>
                </a:cubicBezTo>
                <a:cubicBezTo>
                  <a:pt x="457" y="77"/>
                  <a:pt x="457" y="77"/>
                  <a:pt x="457" y="77"/>
                </a:cubicBezTo>
                <a:cubicBezTo>
                  <a:pt x="457" y="77"/>
                  <a:pt x="456" y="77"/>
                  <a:pt x="456" y="77"/>
                </a:cubicBezTo>
                <a:cubicBezTo>
                  <a:pt x="454" y="78"/>
                  <a:pt x="452" y="78"/>
                  <a:pt x="450" y="77"/>
                </a:cubicBezTo>
                <a:cubicBezTo>
                  <a:pt x="451" y="78"/>
                  <a:pt x="452" y="78"/>
                  <a:pt x="453" y="78"/>
                </a:cubicBezTo>
                <a:cubicBezTo>
                  <a:pt x="452" y="78"/>
                  <a:pt x="450" y="78"/>
                  <a:pt x="449" y="78"/>
                </a:cubicBezTo>
                <a:cubicBezTo>
                  <a:pt x="451" y="78"/>
                  <a:pt x="452" y="78"/>
                  <a:pt x="454" y="78"/>
                </a:cubicBezTo>
                <a:close/>
                <a:moveTo>
                  <a:pt x="454" y="111"/>
                </a:moveTo>
                <a:cubicBezTo>
                  <a:pt x="459" y="112"/>
                  <a:pt x="467" y="110"/>
                  <a:pt x="470" y="111"/>
                </a:cubicBezTo>
                <a:cubicBezTo>
                  <a:pt x="470" y="111"/>
                  <a:pt x="471" y="111"/>
                  <a:pt x="472" y="111"/>
                </a:cubicBezTo>
                <a:cubicBezTo>
                  <a:pt x="475" y="111"/>
                  <a:pt x="476" y="109"/>
                  <a:pt x="477" y="106"/>
                </a:cubicBezTo>
                <a:cubicBezTo>
                  <a:pt x="476" y="107"/>
                  <a:pt x="456" y="111"/>
                  <a:pt x="454" y="111"/>
                </a:cubicBezTo>
                <a:close/>
                <a:moveTo>
                  <a:pt x="478" y="88"/>
                </a:moveTo>
                <a:cubicBezTo>
                  <a:pt x="478" y="89"/>
                  <a:pt x="486" y="87"/>
                  <a:pt x="486" y="87"/>
                </a:cubicBezTo>
                <a:cubicBezTo>
                  <a:pt x="486" y="86"/>
                  <a:pt x="478" y="87"/>
                  <a:pt x="478" y="88"/>
                </a:cubicBezTo>
                <a:close/>
                <a:moveTo>
                  <a:pt x="407" y="65"/>
                </a:moveTo>
                <a:cubicBezTo>
                  <a:pt x="407" y="65"/>
                  <a:pt x="407" y="66"/>
                  <a:pt x="407" y="65"/>
                </a:cubicBezTo>
                <a:close/>
                <a:moveTo>
                  <a:pt x="479" y="84"/>
                </a:moveTo>
                <a:cubicBezTo>
                  <a:pt x="477" y="85"/>
                  <a:pt x="461" y="85"/>
                  <a:pt x="460" y="84"/>
                </a:cubicBezTo>
                <a:cubicBezTo>
                  <a:pt x="459" y="83"/>
                  <a:pt x="443" y="84"/>
                  <a:pt x="443" y="84"/>
                </a:cubicBezTo>
                <a:cubicBezTo>
                  <a:pt x="443" y="84"/>
                  <a:pt x="443" y="84"/>
                  <a:pt x="443" y="85"/>
                </a:cubicBezTo>
                <a:cubicBezTo>
                  <a:pt x="452" y="83"/>
                  <a:pt x="464" y="85"/>
                  <a:pt x="472" y="85"/>
                </a:cubicBezTo>
                <a:cubicBezTo>
                  <a:pt x="476" y="86"/>
                  <a:pt x="519" y="87"/>
                  <a:pt x="520" y="84"/>
                </a:cubicBezTo>
                <a:cubicBezTo>
                  <a:pt x="519" y="85"/>
                  <a:pt x="483" y="83"/>
                  <a:pt x="478" y="84"/>
                </a:cubicBezTo>
                <a:cubicBezTo>
                  <a:pt x="479" y="84"/>
                  <a:pt x="479" y="84"/>
                  <a:pt x="479" y="84"/>
                </a:cubicBezTo>
                <a:close/>
                <a:moveTo>
                  <a:pt x="406" y="24"/>
                </a:moveTo>
                <a:cubicBezTo>
                  <a:pt x="406" y="24"/>
                  <a:pt x="404" y="23"/>
                  <a:pt x="406" y="24"/>
                </a:cubicBezTo>
                <a:close/>
                <a:moveTo>
                  <a:pt x="368" y="6"/>
                </a:moveTo>
                <a:cubicBezTo>
                  <a:pt x="368" y="8"/>
                  <a:pt x="375" y="5"/>
                  <a:pt x="375" y="5"/>
                </a:cubicBezTo>
                <a:cubicBezTo>
                  <a:pt x="374" y="5"/>
                  <a:pt x="368" y="5"/>
                  <a:pt x="368" y="6"/>
                </a:cubicBezTo>
                <a:close/>
                <a:moveTo>
                  <a:pt x="363" y="4"/>
                </a:moveTo>
                <a:cubicBezTo>
                  <a:pt x="366" y="4"/>
                  <a:pt x="390" y="4"/>
                  <a:pt x="399" y="3"/>
                </a:cubicBezTo>
                <a:cubicBezTo>
                  <a:pt x="399" y="3"/>
                  <a:pt x="399" y="2"/>
                  <a:pt x="399" y="3"/>
                </a:cubicBezTo>
                <a:cubicBezTo>
                  <a:pt x="399" y="3"/>
                  <a:pt x="399" y="3"/>
                  <a:pt x="399" y="3"/>
                </a:cubicBezTo>
                <a:cubicBezTo>
                  <a:pt x="401" y="3"/>
                  <a:pt x="402" y="2"/>
                  <a:pt x="402" y="2"/>
                </a:cubicBezTo>
                <a:cubicBezTo>
                  <a:pt x="402" y="3"/>
                  <a:pt x="372" y="2"/>
                  <a:pt x="368" y="2"/>
                </a:cubicBezTo>
                <a:cubicBezTo>
                  <a:pt x="369" y="2"/>
                  <a:pt x="369" y="3"/>
                  <a:pt x="369" y="3"/>
                </a:cubicBezTo>
                <a:cubicBezTo>
                  <a:pt x="362" y="4"/>
                  <a:pt x="343" y="0"/>
                  <a:pt x="339" y="3"/>
                </a:cubicBezTo>
                <a:cubicBezTo>
                  <a:pt x="339" y="3"/>
                  <a:pt x="338" y="4"/>
                  <a:pt x="337" y="5"/>
                </a:cubicBezTo>
                <a:cubicBezTo>
                  <a:pt x="341" y="2"/>
                  <a:pt x="357" y="4"/>
                  <a:pt x="363" y="4"/>
                </a:cubicBezTo>
                <a:close/>
                <a:moveTo>
                  <a:pt x="381" y="3"/>
                </a:moveTo>
                <a:cubicBezTo>
                  <a:pt x="381" y="5"/>
                  <a:pt x="381" y="2"/>
                  <a:pt x="381" y="3"/>
                </a:cubicBezTo>
                <a:close/>
                <a:moveTo>
                  <a:pt x="420" y="55"/>
                </a:moveTo>
                <a:cubicBezTo>
                  <a:pt x="419" y="54"/>
                  <a:pt x="418" y="54"/>
                  <a:pt x="417" y="55"/>
                </a:cubicBezTo>
                <a:cubicBezTo>
                  <a:pt x="417" y="56"/>
                  <a:pt x="420" y="55"/>
                  <a:pt x="420" y="55"/>
                </a:cubicBezTo>
                <a:close/>
                <a:moveTo>
                  <a:pt x="314" y="5"/>
                </a:moveTo>
                <a:cubicBezTo>
                  <a:pt x="314" y="6"/>
                  <a:pt x="314" y="4"/>
                  <a:pt x="314" y="5"/>
                </a:cubicBezTo>
                <a:close/>
                <a:moveTo>
                  <a:pt x="318" y="5"/>
                </a:moveTo>
                <a:cubicBezTo>
                  <a:pt x="318" y="5"/>
                  <a:pt x="316" y="5"/>
                  <a:pt x="318" y="5"/>
                </a:cubicBezTo>
                <a:close/>
                <a:moveTo>
                  <a:pt x="411" y="34"/>
                </a:moveTo>
                <a:cubicBezTo>
                  <a:pt x="411" y="34"/>
                  <a:pt x="411" y="34"/>
                  <a:pt x="411" y="34"/>
                </a:cubicBezTo>
                <a:cubicBezTo>
                  <a:pt x="411" y="34"/>
                  <a:pt x="411" y="34"/>
                  <a:pt x="411" y="34"/>
                </a:cubicBezTo>
                <a:close/>
                <a:moveTo>
                  <a:pt x="427" y="32"/>
                </a:moveTo>
                <a:cubicBezTo>
                  <a:pt x="420" y="33"/>
                  <a:pt x="401" y="31"/>
                  <a:pt x="398" y="31"/>
                </a:cubicBezTo>
                <a:cubicBezTo>
                  <a:pt x="398" y="31"/>
                  <a:pt x="398" y="32"/>
                  <a:pt x="398" y="32"/>
                </a:cubicBezTo>
                <a:cubicBezTo>
                  <a:pt x="393" y="32"/>
                  <a:pt x="386" y="31"/>
                  <a:pt x="381" y="30"/>
                </a:cubicBezTo>
                <a:cubicBezTo>
                  <a:pt x="378" y="30"/>
                  <a:pt x="369" y="30"/>
                  <a:pt x="368" y="31"/>
                </a:cubicBezTo>
                <a:cubicBezTo>
                  <a:pt x="368" y="31"/>
                  <a:pt x="366" y="32"/>
                  <a:pt x="365" y="32"/>
                </a:cubicBezTo>
                <a:cubicBezTo>
                  <a:pt x="370" y="29"/>
                  <a:pt x="387" y="32"/>
                  <a:pt x="393" y="33"/>
                </a:cubicBezTo>
                <a:cubicBezTo>
                  <a:pt x="394" y="33"/>
                  <a:pt x="402" y="33"/>
                  <a:pt x="411" y="34"/>
                </a:cubicBezTo>
                <a:cubicBezTo>
                  <a:pt x="411" y="33"/>
                  <a:pt x="411" y="33"/>
                  <a:pt x="411" y="33"/>
                </a:cubicBezTo>
                <a:cubicBezTo>
                  <a:pt x="411" y="33"/>
                  <a:pt x="411" y="33"/>
                  <a:pt x="411" y="34"/>
                </a:cubicBezTo>
                <a:cubicBezTo>
                  <a:pt x="420" y="34"/>
                  <a:pt x="429" y="33"/>
                  <a:pt x="429" y="31"/>
                </a:cubicBezTo>
                <a:cubicBezTo>
                  <a:pt x="429" y="32"/>
                  <a:pt x="428" y="32"/>
                  <a:pt x="427" y="32"/>
                </a:cubicBezTo>
                <a:cubicBezTo>
                  <a:pt x="427" y="32"/>
                  <a:pt x="427" y="32"/>
                  <a:pt x="427" y="32"/>
                </a:cubicBezTo>
                <a:close/>
                <a:moveTo>
                  <a:pt x="398" y="35"/>
                </a:moveTo>
                <a:cubicBezTo>
                  <a:pt x="398" y="37"/>
                  <a:pt x="404" y="35"/>
                  <a:pt x="404" y="35"/>
                </a:cubicBezTo>
                <a:cubicBezTo>
                  <a:pt x="404" y="34"/>
                  <a:pt x="398" y="34"/>
                  <a:pt x="398" y="35"/>
                </a:cubicBezTo>
                <a:close/>
                <a:moveTo>
                  <a:pt x="419" y="25"/>
                </a:moveTo>
                <a:cubicBezTo>
                  <a:pt x="419" y="25"/>
                  <a:pt x="420" y="25"/>
                  <a:pt x="420" y="25"/>
                </a:cubicBezTo>
                <a:cubicBezTo>
                  <a:pt x="423" y="25"/>
                  <a:pt x="424" y="23"/>
                  <a:pt x="426" y="21"/>
                </a:cubicBezTo>
                <a:cubicBezTo>
                  <a:pt x="424" y="24"/>
                  <a:pt x="408" y="22"/>
                  <a:pt x="404" y="24"/>
                </a:cubicBezTo>
                <a:cubicBezTo>
                  <a:pt x="407" y="23"/>
                  <a:pt x="418" y="25"/>
                  <a:pt x="419" y="25"/>
                </a:cubicBezTo>
                <a:close/>
                <a:moveTo>
                  <a:pt x="383" y="34"/>
                </a:moveTo>
                <a:cubicBezTo>
                  <a:pt x="383" y="33"/>
                  <a:pt x="383" y="34"/>
                  <a:pt x="383" y="34"/>
                </a:cubicBezTo>
                <a:close/>
                <a:moveTo>
                  <a:pt x="324" y="117"/>
                </a:moveTo>
                <a:cubicBezTo>
                  <a:pt x="324" y="117"/>
                  <a:pt x="324" y="117"/>
                  <a:pt x="323" y="117"/>
                </a:cubicBezTo>
                <a:cubicBezTo>
                  <a:pt x="323" y="117"/>
                  <a:pt x="323" y="117"/>
                  <a:pt x="323" y="117"/>
                </a:cubicBezTo>
                <a:cubicBezTo>
                  <a:pt x="324" y="118"/>
                  <a:pt x="324" y="118"/>
                  <a:pt x="324" y="117"/>
                </a:cubicBezTo>
                <a:close/>
                <a:moveTo>
                  <a:pt x="455" y="110"/>
                </a:moveTo>
                <a:cubicBezTo>
                  <a:pt x="455" y="110"/>
                  <a:pt x="454" y="109"/>
                  <a:pt x="455" y="110"/>
                </a:cubicBezTo>
                <a:close/>
                <a:moveTo>
                  <a:pt x="454" y="66"/>
                </a:moveTo>
                <a:cubicBezTo>
                  <a:pt x="454" y="66"/>
                  <a:pt x="454" y="66"/>
                  <a:pt x="454" y="66"/>
                </a:cubicBezTo>
                <a:cubicBezTo>
                  <a:pt x="454" y="66"/>
                  <a:pt x="454" y="66"/>
                  <a:pt x="454" y="66"/>
                </a:cubicBezTo>
                <a:close/>
                <a:moveTo>
                  <a:pt x="219" y="73"/>
                </a:moveTo>
                <a:cubicBezTo>
                  <a:pt x="220" y="73"/>
                  <a:pt x="220" y="73"/>
                  <a:pt x="220" y="72"/>
                </a:cubicBezTo>
                <a:cubicBezTo>
                  <a:pt x="218" y="73"/>
                  <a:pt x="217" y="73"/>
                  <a:pt x="216" y="73"/>
                </a:cubicBezTo>
                <a:cubicBezTo>
                  <a:pt x="218" y="73"/>
                  <a:pt x="219" y="73"/>
                  <a:pt x="219" y="73"/>
                </a:cubicBezTo>
                <a:close/>
                <a:moveTo>
                  <a:pt x="299" y="93"/>
                </a:moveTo>
                <a:cubicBezTo>
                  <a:pt x="298" y="92"/>
                  <a:pt x="298" y="92"/>
                  <a:pt x="297" y="91"/>
                </a:cubicBezTo>
                <a:cubicBezTo>
                  <a:pt x="297" y="91"/>
                  <a:pt x="296" y="91"/>
                  <a:pt x="296" y="91"/>
                </a:cubicBezTo>
                <a:cubicBezTo>
                  <a:pt x="297" y="92"/>
                  <a:pt x="298" y="92"/>
                  <a:pt x="299" y="93"/>
                </a:cubicBezTo>
                <a:close/>
                <a:moveTo>
                  <a:pt x="297" y="89"/>
                </a:moveTo>
                <a:cubicBezTo>
                  <a:pt x="296" y="89"/>
                  <a:pt x="296" y="88"/>
                  <a:pt x="296" y="88"/>
                </a:cubicBezTo>
                <a:cubicBezTo>
                  <a:pt x="296" y="88"/>
                  <a:pt x="297" y="89"/>
                  <a:pt x="297" y="89"/>
                </a:cubicBezTo>
                <a:close/>
                <a:moveTo>
                  <a:pt x="232" y="72"/>
                </a:moveTo>
                <a:cubicBezTo>
                  <a:pt x="232" y="71"/>
                  <a:pt x="227" y="72"/>
                  <a:pt x="222" y="72"/>
                </a:cubicBezTo>
                <a:cubicBezTo>
                  <a:pt x="222" y="72"/>
                  <a:pt x="221" y="72"/>
                  <a:pt x="221" y="72"/>
                </a:cubicBezTo>
                <a:cubicBezTo>
                  <a:pt x="222" y="72"/>
                  <a:pt x="232" y="72"/>
                  <a:pt x="232" y="72"/>
                </a:cubicBezTo>
                <a:close/>
                <a:moveTo>
                  <a:pt x="423" y="55"/>
                </a:moveTo>
                <a:cubicBezTo>
                  <a:pt x="425" y="56"/>
                  <a:pt x="428" y="55"/>
                  <a:pt x="432" y="54"/>
                </a:cubicBezTo>
                <a:cubicBezTo>
                  <a:pt x="428" y="54"/>
                  <a:pt x="425" y="55"/>
                  <a:pt x="423" y="55"/>
                </a:cubicBezTo>
                <a:close/>
                <a:moveTo>
                  <a:pt x="352" y="52"/>
                </a:moveTo>
                <a:cubicBezTo>
                  <a:pt x="353" y="52"/>
                  <a:pt x="355" y="52"/>
                  <a:pt x="356" y="52"/>
                </a:cubicBezTo>
                <a:cubicBezTo>
                  <a:pt x="356" y="52"/>
                  <a:pt x="355" y="52"/>
                  <a:pt x="355" y="52"/>
                </a:cubicBezTo>
                <a:cubicBezTo>
                  <a:pt x="353" y="52"/>
                  <a:pt x="352" y="52"/>
                  <a:pt x="352" y="52"/>
                </a:cubicBezTo>
                <a:close/>
                <a:moveTo>
                  <a:pt x="143" y="70"/>
                </a:moveTo>
                <a:cubicBezTo>
                  <a:pt x="143" y="69"/>
                  <a:pt x="143" y="70"/>
                  <a:pt x="143" y="70"/>
                </a:cubicBezTo>
                <a:cubicBezTo>
                  <a:pt x="143" y="70"/>
                  <a:pt x="143" y="70"/>
                  <a:pt x="143" y="70"/>
                </a:cubicBezTo>
                <a:close/>
                <a:moveTo>
                  <a:pt x="257" y="70"/>
                </a:moveTo>
                <a:cubicBezTo>
                  <a:pt x="257" y="71"/>
                  <a:pt x="258" y="71"/>
                  <a:pt x="259" y="71"/>
                </a:cubicBezTo>
                <a:cubicBezTo>
                  <a:pt x="258" y="71"/>
                  <a:pt x="258" y="70"/>
                  <a:pt x="257" y="70"/>
                </a:cubicBezTo>
                <a:cubicBezTo>
                  <a:pt x="257" y="70"/>
                  <a:pt x="257" y="70"/>
                  <a:pt x="257" y="70"/>
                </a:cubicBezTo>
                <a:close/>
                <a:moveTo>
                  <a:pt x="270" y="94"/>
                </a:moveTo>
                <a:cubicBezTo>
                  <a:pt x="269" y="93"/>
                  <a:pt x="264" y="94"/>
                  <a:pt x="258" y="94"/>
                </a:cubicBezTo>
                <a:cubicBezTo>
                  <a:pt x="258" y="94"/>
                  <a:pt x="258" y="94"/>
                  <a:pt x="258" y="94"/>
                </a:cubicBezTo>
                <a:cubicBezTo>
                  <a:pt x="258" y="95"/>
                  <a:pt x="268" y="93"/>
                  <a:pt x="270" y="94"/>
                </a:cubicBezTo>
                <a:close/>
                <a:moveTo>
                  <a:pt x="287" y="70"/>
                </a:moveTo>
                <a:cubicBezTo>
                  <a:pt x="287" y="70"/>
                  <a:pt x="287" y="70"/>
                  <a:pt x="287" y="70"/>
                </a:cubicBezTo>
                <a:cubicBezTo>
                  <a:pt x="287" y="70"/>
                  <a:pt x="287" y="70"/>
                  <a:pt x="287" y="70"/>
                </a:cubicBezTo>
                <a:close/>
                <a:moveTo>
                  <a:pt x="278" y="70"/>
                </a:moveTo>
                <a:cubicBezTo>
                  <a:pt x="278" y="70"/>
                  <a:pt x="278" y="70"/>
                  <a:pt x="278" y="70"/>
                </a:cubicBezTo>
                <a:cubicBezTo>
                  <a:pt x="277" y="70"/>
                  <a:pt x="277" y="70"/>
                  <a:pt x="277" y="70"/>
                </a:cubicBezTo>
                <a:cubicBezTo>
                  <a:pt x="277" y="70"/>
                  <a:pt x="278" y="70"/>
                  <a:pt x="278" y="70"/>
                </a:cubicBezTo>
                <a:close/>
                <a:moveTo>
                  <a:pt x="188" y="101"/>
                </a:moveTo>
                <a:cubicBezTo>
                  <a:pt x="188" y="101"/>
                  <a:pt x="188" y="101"/>
                  <a:pt x="187" y="101"/>
                </a:cubicBezTo>
                <a:cubicBezTo>
                  <a:pt x="188" y="101"/>
                  <a:pt x="188" y="101"/>
                  <a:pt x="188" y="101"/>
                </a:cubicBezTo>
                <a:close/>
                <a:moveTo>
                  <a:pt x="447" y="48"/>
                </a:moveTo>
                <a:cubicBezTo>
                  <a:pt x="447" y="48"/>
                  <a:pt x="446" y="47"/>
                  <a:pt x="446" y="47"/>
                </a:cubicBezTo>
                <a:cubicBezTo>
                  <a:pt x="446" y="47"/>
                  <a:pt x="446" y="48"/>
                  <a:pt x="446" y="48"/>
                </a:cubicBezTo>
                <a:cubicBezTo>
                  <a:pt x="447" y="48"/>
                  <a:pt x="447" y="48"/>
                  <a:pt x="447" y="48"/>
                </a:cubicBezTo>
                <a:close/>
                <a:moveTo>
                  <a:pt x="448" y="49"/>
                </a:moveTo>
                <a:cubicBezTo>
                  <a:pt x="448" y="49"/>
                  <a:pt x="448" y="49"/>
                  <a:pt x="448" y="49"/>
                </a:cubicBezTo>
                <a:cubicBezTo>
                  <a:pt x="448" y="49"/>
                  <a:pt x="448" y="49"/>
                  <a:pt x="448" y="49"/>
                </a:cubicBezTo>
                <a:cubicBezTo>
                  <a:pt x="448" y="49"/>
                  <a:pt x="448" y="49"/>
                  <a:pt x="448" y="49"/>
                </a:cubicBezTo>
                <a:close/>
                <a:moveTo>
                  <a:pt x="446" y="42"/>
                </a:moveTo>
                <a:cubicBezTo>
                  <a:pt x="446" y="41"/>
                  <a:pt x="447" y="40"/>
                  <a:pt x="448" y="39"/>
                </a:cubicBezTo>
                <a:cubicBezTo>
                  <a:pt x="447" y="40"/>
                  <a:pt x="446" y="41"/>
                  <a:pt x="445" y="41"/>
                </a:cubicBezTo>
                <a:cubicBezTo>
                  <a:pt x="444" y="42"/>
                  <a:pt x="444" y="42"/>
                  <a:pt x="444" y="42"/>
                </a:cubicBezTo>
                <a:cubicBezTo>
                  <a:pt x="445" y="42"/>
                  <a:pt x="445" y="42"/>
                  <a:pt x="446" y="42"/>
                </a:cubicBezTo>
                <a:close/>
                <a:moveTo>
                  <a:pt x="448" y="49"/>
                </a:moveTo>
                <a:cubicBezTo>
                  <a:pt x="448" y="48"/>
                  <a:pt x="447" y="48"/>
                  <a:pt x="447" y="48"/>
                </a:cubicBezTo>
                <a:cubicBezTo>
                  <a:pt x="447" y="48"/>
                  <a:pt x="447" y="48"/>
                  <a:pt x="447" y="48"/>
                </a:cubicBezTo>
                <a:cubicBezTo>
                  <a:pt x="447" y="48"/>
                  <a:pt x="447" y="48"/>
                  <a:pt x="448" y="49"/>
                </a:cubicBezTo>
                <a:cubicBezTo>
                  <a:pt x="448" y="49"/>
                  <a:pt x="448" y="49"/>
                  <a:pt x="448" y="49"/>
                </a:cubicBezTo>
                <a:close/>
                <a:moveTo>
                  <a:pt x="255" y="95"/>
                </a:moveTo>
                <a:cubicBezTo>
                  <a:pt x="256" y="95"/>
                  <a:pt x="256" y="95"/>
                  <a:pt x="256" y="94"/>
                </a:cubicBezTo>
                <a:cubicBezTo>
                  <a:pt x="255" y="95"/>
                  <a:pt x="253" y="95"/>
                  <a:pt x="252" y="95"/>
                </a:cubicBezTo>
                <a:cubicBezTo>
                  <a:pt x="254" y="95"/>
                  <a:pt x="256" y="95"/>
                  <a:pt x="255" y="95"/>
                </a:cubicBezTo>
                <a:close/>
                <a:moveTo>
                  <a:pt x="404" y="23"/>
                </a:moveTo>
                <a:cubicBezTo>
                  <a:pt x="404" y="23"/>
                  <a:pt x="404" y="23"/>
                  <a:pt x="404" y="23"/>
                </a:cubicBezTo>
                <a:cubicBezTo>
                  <a:pt x="404" y="23"/>
                  <a:pt x="404" y="23"/>
                  <a:pt x="404" y="23"/>
                </a:cubicBezTo>
                <a:cubicBezTo>
                  <a:pt x="405" y="23"/>
                  <a:pt x="405" y="22"/>
                  <a:pt x="405" y="21"/>
                </a:cubicBezTo>
                <a:cubicBezTo>
                  <a:pt x="405" y="21"/>
                  <a:pt x="405" y="21"/>
                  <a:pt x="404" y="21"/>
                </a:cubicBezTo>
                <a:cubicBezTo>
                  <a:pt x="404" y="22"/>
                  <a:pt x="404" y="22"/>
                  <a:pt x="404" y="23"/>
                </a:cubicBezTo>
                <a:close/>
                <a:moveTo>
                  <a:pt x="404" y="25"/>
                </a:moveTo>
                <a:cubicBezTo>
                  <a:pt x="404" y="25"/>
                  <a:pt x="404" y="25"/>
                  <a:pt x="404" y="25"/>
                </a:cubicBezTo>
                <a:cubicBezTo>
                  <a:pt x="404" y="24"/>
                  <a:pt x="404" y="23"/>
                  <a:pt x="404" y="23"/>
                </a:cubicBezTo>
                <a:cubicBezTo>
                  <a:pt x="404" y="23"/>
                  <a:pt x="404" y="23"/>
                  <a:pt x="404" y="23"/>
                </a:cubicBezTo>
                <a:cubicBezTo>
                  <a:pt x="404" y="23"/>
                  <a:pt x="404" y="24"/>
                  <a:pt x="404" y="25"/>
                </a:cubicBezTo>
                <a:close/>
                <a:moveTo>
                  <a:pt x="417" y="90"/>
                </a:moveTo>
                <a:cubicBezTo>
                  <a:pt x="418" y="90"/>
                  <a:pt x="420" y="90"/>
                  <a:pt x="421" y="90"/>
                </a:cubicBezTo>
                <a:cubicBezTo>
                  <a:pt x="419" y="90"/>
                  <a:pt x="418" y="90"/>
                  <a:pt x="417" y="90"/>
                </a:cubicBezTo>
                <a:close/>
                <a:moveTo>
                  <a:pt x="406" y="6"/>
                </a:moveTo>
                <a:cubicBezTo>
                  <a:pt x="406" y="6"/>
                  <a:pt x="406" y="6"/>
                  <a:pt x="406" y="6"/>
                </a:cubicBezTo>
                <a:cubicBezTo>
                  <a:pt x="406" y="4"/>
                  <a:pt x="407" y="2"/>
                  <a:pt x="407" y="0"/>
                </a:cubicBezTo>
                <a:cubicBezTo>
                  <a:pt x="407" y="1"/>
                  <a:pt x="407" y="1"/>
                  <a:pt x="406" y="2"/>
                </a:cubicBezTo>
                <a:cubicBezTo>
                  <a:pt x="405" y="4"/>
                  <a:pt x="402" y="5"/>
                  <a:pt x="397" y="6"/>
                </a:cubicBezTo>
                <a:cubicBezTo>
                  <a:pt x="397" y="6"/>
                  <a:pt x="397" y="6"/>
                  <a:pt x="397" y="6"/>
                </a:cubicBezTo>
                <a:cubicBezTo>
                  <a:pt x="401" y="6"/>
                  <a:pt x="405" y="6"/>
                  <a:pt x="406" y="6"/>
                </a:cubicBezTo>
                <a:cubicBezTo>
                  <a:pt x="406" y="5"/>
                  <a:pt x="406" y="5"/>
                  <a:pt x="406" y="4"/>
                </a:cubicBezTo>
                <a:cubicBezTo>
                  <a:pt x="406" y="4"/>
                  <a:pt x="406" y="5"/>
                  <a:pt x="406" y="6"/>
                </a:cubicBezTo>
                <a:close/>
                <a:moveTo>
                  <a:pt x="448" y="49"/>
                </a:moveTo>
                <a:cubicBezTo>
                  <a:pt x="449" y="51"/>
                  <a:pt x="449" y="54"/>
                  <a:pt x="450" y="56"/>
                </a:cubicBezTo>
                <a:cubicBezTo>
                  <a:pt x="450" y="54"/>
                  <a:pt x="449" y="51"/>
                  <a:pt x="448" y="49"/>
                </a:cubicBezTo>
                <a:close/>
                <a:moveTo>
                  <a:pt x="449" y="56"/>
                </a:moveTo>
                <a:cubicBezTo>
                  <a:pt x="449" y="56"/>
                  <a:pt x="449" y="55"/>
                  <a:pt x="449" y="55"/>
                </a:cubicBezTo>
                <a:cubicBezTo>
                  <a:pt x="449" y="55"/>
                  <a:pt x="449" y="55"/>
                  <a:pt x="449" y="54"/>
                </a:cubicBezTo>
                <a:cubicBezTo>
                  <a:pt x="449" y="54"/>
                  <a:pt x="448" y="51"/>
                  <a:pt x="447" y="49"/>
                </a:cubicBezTo>
                <a:cubicBezTo>
                  <a:pt x="445" y="50"/>
                  <a:pt x="446" y="49"/>
                  <a:pt x="446" y="50"/>
                </a:cubicBezTo>
                <a:cubicBezTo>
                  <a:pt x="442" y="50"/>
                  <a:pt x="437" y="52"/>
                  <a:pt x="432" y="54"/>
                </a:cubicBezTo>
                <a:cubicBezTo>
                  <a:pt x="435" y="53"/>
                  <a:pt x="438" y="53"/>
                  <a:pt x="440" y="54"/>
                </a:cubicBezTo>
                <a:cubicBezTo>
                  <a:pt x="439" y="54"/>
                  <a:pt x="439" y="55"/>
                  <a:pt x="439" y="55"/>
                </a:cubicBezTo>
                <a:cubicBezTo>
                  <a:pt x="440" y="55"/>
                  <a:pt x="440" y="55"/>
                  <a:pt x="441" y="55"/>
                </a:cubicBezTo>
                <a:cubicBezTo>
                  <a:pt x="442" y="55"/>
                  <a:pt x="444" y="54"/>
                  <a:pt x="446" y="52"/>
                </a:cubicBezTo>
                <a:cubicBezTo>
                  <a:pt x="447" y="53"/>
                  <a:pt x="448" y="52"/>
                  <a:pt x="449" y="53"/>
                </a:cubicBezTo>
                <a:cubicBezTo>
                  <a:pt x="449" y="54"/>
                  <a:pt x="445" y="54"/>
                  <a:pt x="445" y="54"/>
                </a:cubicBezTo>
                <a:cubicBezTo>
                  <a:pt x="445" y="54"/>
                  <a:pt x="448" y="55"/>
                  <a:pt x="449" y="55"/>
                </a:cubicBezTo>
                <a:cubicBezTo>
                  <a:pt x="449" y="55"/>
                  <a:pt x="449" y="56"/>
                  <a:pt x="449" y="56"/>
                </a:cubicBezTo>
                <a:cubicBezTo>
                  <a:pt x="449" y="57"/>
                  <a:pt x="445" y="57"/>
                  <a:pt x="445" y="57"/>
                </a:cubicBezTo>
                <a:cubicBezTo>
                  <a:pt x="445" y="58"/>
                  <a:pt x="449" y="57"/>
                  <a:pt x="450" y="57"/>
                </a:cubicBezTo>
                <a:cubicBezTo>
                  <a:pt x="450" y="58"/>
                  <a:pt x="450" y="58"/>
                  <a:pt x="450" y="58"/>
                </a:cubicBezTo>
                <a:cubicBezTo>
                  <a:pt x="450" y="58"/>
                  <a:pt x="450" y="58"/>
                  <a:pt x="450" y="59"/>
                </a:cubicBezTo>
                <a:cubicBezTo>
                  <a:pt x="450" y="58"/>
                  <a:pt x="450" y="57"/>
                  <a:pt x="450" y="56"/>
                </a:cubicBezTo>
                <a:cubicBezTo>
                  <a:pt x="449" y="56"/>
                  <a:pt x="449" y="56"/>
                  <a:pt x="449" y="56"/>
                </a:cubicBezTo>
                <a:cubicBezTo>
                  <a:pt x="449" y="56"/>
                  <a:pt x="449" y="56"/>
                  <a:pt x="449" y="56"/>
                </a:cubicBezTo>
                <a:close/>
                <a:moveTo>
                  <a:pt x="406" y="7"/>
                </a:moveTo>
                <a:cubicBezTo>
                  <a:pt x="406" y="6"/>
                  <a:pt x="406" y="5"/>
                  <a:pt x="406" y="4"/>
                </a:cubicBezTo>
                <a:cubicBezTo>
                  <a:pt x="406" y="5"/>
                  <a:pt x="406" y="6"/>
                  <a:pt x="406" y="7"/>
                </a:cubicBezTo>
                <a:cubicBezTo>
                  <a:pt x="406" y="7"/>
                  <a:pt x="406" y="6"/>
                  <a:pt x="406" y="6"/>
                </a:cubicBezTo>
                <a:cubicBezTo>
                  <a:pt x="406" y="6"/>
                  <a:pt x="406" y="6"/>
                  <a:pt x="406" y="6"/>
                </a:cubicBezTo>
                <a:cubicBezTo>
                  <a:pt x="406" y="6"/>
                  <a:pt x="406" y="7"/>
                  <a:pt x="406" y="7"/>
                </a:cubicBezTo>
                <a:cubicBezTo>
                  <a:pt x="406" y="7"/>
                  <a:pt x="406" y="7"/>
                  <a:pt x="406" y="7"/>
                </a:cubicBezTo>
                <a:close/>
                <a:moveTo>
                  <a:pt x="448" y="49"/>
                </a:moveTo>
                <a:cubicBezTo>
                  <a:pt x="447" y="49"/>
                  <a:pt x="447" y="49"/>
                  <a:pt x="447" y="49"/>
                </a:cubicBezTo>
                <a:cubicBezTo>
                  <a:pt x="447" y="49"/>
                  <a:pt x="447" y="49"/>
                  <a:pt x="447" y="49"/>
                </a:cubicBezTo>
                <a:cubicBezTo>
                  <a:pt x="447" y="49"/>
                  <a:pt x="447" y="49"/>
                  <a:pt x="448" y="49"/>
                </a:cubicBezTo>
                <a:cubicBezTo>
                  <a:pt x="448" y="49"/>
                  <a:pt x="448" y="49"/>
                  <a:pt x="448" y="49"/>
                </a:cubicBezTo>
                <a:close/>
                <a:moveTo>
                  <a:pt x="376" y="77"/>
                </a:moveTo>
                <a:cubicBezTo>
                  <a:pt x="377" y="77"/>
                  <a:pt x="378" y="77"/>
                  <a:pt x="380" y="77"/>
                </a:cubicBezTo>
                <a:cubicBezTo>
                  <a:pt x="379" y="77"/>
                  <a:pt x="379" y="77"/>
                  <a:pt x="379" y="77"/>
                </a:cubicBezTo>
                <a:cubicBezTo>
                  <a:pt x="378" y="77"/>
                  <a:pt x="377" y="77"/>
                  <a:pt x="376" y="77"/>
                </a:cubicBezTo>
                <a:close/>
                <a:moveTo>
                  <a:pt x="321" y="10"/>
                </a:moveTo>
                <a:cubicBezTo>
                  <a:pt x="322" y="10"/>
                  <a:pt x="323" y="10"/>
                  <a:pt x="324" y="10"/>
                </a:cubicBezTo>
                <a:cubicBezTo>
                  <a:pt x="323" y="10"/>
                  <a:pt x="322" y="10"/>
                  <a:pt x="321" y="10"/>
                </a:cubicBezTo>
                <a:close/>
                <a:moveTo>
                  <a:pt x="186" y="19"/>
                </a:moveTo>
                <a:cubicBezTo>
                  <a:pt x="187" y="18"/>
                  <a:pt x="187" y="18"/>
                  <a:pt x="187" y="18"/>
                </a:cubicBezTo>
                <a:cubicBezTo>
                  <a:pt x="186" y="18"/>
                  <a:pt x="186" y="19"/>
                  <a:pt x="186" y="19"/>
                </a:cubicBezTo>
                <a:cubicBezTo>
                  <a:pt x="186" y="19"/>
                  <a:pt x="187" y="18"/>
                  <a:pt x="186" y="19"/>
                </a:cubicBezTo>
                <a:close/>
                <a:moveTo>
                  <a:pt x="220" y="15"/>
                </a:moveTo>
                <a:cubicBezTo>
                  <a:pt x="220" y="15"/>
                  <a:pt x="221" y="15"/>
                  <a:pt x="222" y="16"/>
                </a:cubicBezTo>
                <a:cubicBezTo>
                  <a:pt x="221" y="15"/>
                  <a:pt x="221" y="15"/>
                  <a:pt x="220" y="14"/>
                </a:cubicBezTo>
                <a:cubicBezTo>
                  <a:pt x="220" y="15"/>
                  <a:pt x="220" y="15"/>
                  <a:pt x="220" y="15"/>
                </a:cubicBezTo>
                <a:close/>
                <a:moveTo>
                  <a:pt x="198" y="17"/>
                </a:moveTo>
                <a:cubicBezTo>
                  <a:pt x="197" y="17"/>
                  <a:pt x="194" y="17"/>
                  <a:pt x="189" y="18"/>
                </a:cubicBezTo>
                <a:cubicBezTo>
                  <a:pt x="191" y="18"/>
                  <a:pt x="197" y="17"/>
                  <a:pt x="198" y="17"/>
                </a:cubicBezTo>
                <a:close/>
                <a:moveTo>
                  <a:pt x="397" y="6"/>
                </a:moveTo>
                <a:cubicBezTo>
                  <a:pt x="397" y="6"/>
                  <a:pt x="397" y="6"/>
                  <a:pt x="397" y="6"/>
                </a:cubicBezTo>
                <a:cubicBezTo>
                  <a:pt x="396" y="6"/>
                  <a:pt x="396" y="6"/>
                  <a:pt x="397" y="6"/>
                </a:cubicBezTo>
                <a:close/>
                <a:moveTo>
                  <a:pt x="376" y="6"/>
                </a:moveTo>
                <a:cubicBezTo>
                  <a:pt x="376" y="6"/>
                  <a:pt x="388" y="6"/>
                  <a:pt x="397" y="6"/>
                </a:cubicBezTo>
                <a:cubicBezTo>
                  <a:pt x="397" y="6"/>
                  <a:pt x="397" y="6"/>
                  <a:pt x="397" y="6"/>
                </a:cubicBezTo>
                <a:cubicBezTo>
                  <a:pt x="388" y="6"/>
                  <a:pt x="376" y="3"/>
                  <a:pt x="376" y="6"/>
                </a:cubicBezTo>
                <a:close/>
                <a:moveTo>
                  <a:pt x="235" y="14"/>
                </a:moveTo>
                <a:cubicBezTo>
                  <a:pt x="235" y="14"/>
                  <a:pt x="235" y="14"/>
                  <a:pt x="235" y="14"/>
                </a:cubicBezTo>
                <a:cubicBezTo>
                  <a:pt x="235" y="14"/>
                  <a:pt x="235" y="15"/>
                  <a:pt x="235" y="14"/>
                </a:cubicBezTo>
                <a:close/>
                <a:moveTo>
                  <a:pt x="57" y="141"/>
                </a:moveTo>
                <a:cubicBezTo>
                  <a:pt x="57" y="140"/>
                  <a:pt x="56" y="140"/>
                  <a:pt x="56" y="139"/>
                </a:cubicBezTo>
                <a:cubicBezTo>
                  <a:pt x="56" y="140"/>
                  <a:pt x="56" y="140"/>
                  <a:pt x="57" y="141"/>
                </a:cubicBezTo>
                <a:close/>
                <a:moveTo>
                  <a:pt x="226" y="131"/>
                </a:moveTo>
                <a:cubicBezTo>
                  <a:pt x="227" y="131"/>
                  <a:pt x="227" y="130"/>
                  <a:pt x="228" y="130"/>
                </a:cubicBezTo>
                <a:cubicBezTo>
                  <a:pt x="227" y="130"/>
                  <a:pt x="227" y="131"/>
                  <a:pt x="226" y="131"/>
                </a:cubicBezTo>
                <a:close/>
                <a:moveTo>
                  <a:pt x="448" y="48"/>
                </a:moveTo>
                <a:cubicBezTo>
                  <a:pt x="448" y="48"/>
                  <a:pt x="448" y="48"/>
                  <a:pt x="448" y="49"/>
                </a:cubicBezTo>
                <a:cubicBezTo>
                  <a:pt x="448" y="49"/>
                  <a:pt x="448" y="49"/>
                  <a:pt x="448" y="49"/>
                </a:cubicBezTo>
                <a:cubicBezTo>
                  <a:pt x="448" y="48"/>
                  <a:pt x="448" y="48"/>
                  <a:pt x="448" y="48"/>
                </a:cubicBezTo>
                <a:close/>
                <a:moveTo>
                  <a:pt x="499" y="99"/>
                </a:moveTo>
                <a:cubicBezTo>
                  <a:pt x="499" y="100"/>
                  <a:pt x="503" y="100"/>
                  <a:pt x="502" y="99"/>
                </a:cubicBezTo>
                <a:cubicBezTo>
                  <a:pt x="501" y="98"/>
                  <a:pt x="500" y="98"/>
                  <a:pt x="499" y="99"/>
                </a:cubicBezTo>
                <a:close/>
                <a:moveTo>
                  <a:pt x="51" y="129"/>
                </a:moveTo>
                <a:cubicBezTo>
                  <a:pt x="51" y="130"/>
                  <a:pt x="54" y="133"/>
                  <a:pt x="55" y="133"/>
                </a:cubicBezTo>
                <a:cubicBezTo>
                  <a:pt x="54" y="133"/>
                  <a:pt x="54" y="133"/>
                  <a:pt x="54" y="133"/>
                </a:cubicBezTo>
                <a:cubicBezTo>
                  <a:pt x="54" y="131"/>
                  <a:pt x="53" y="130"/>
                  <a:pt x="51" y="129"/>
                </a:cubicBezTo>
                <a:close/>
                <a:moveTo>
                  <a:pt x="239" y="14"/>
                </a:moveTo>
                <a:cubicBezTo>
                  <a:pt x="239" y="14"/>
                  <a:pt x="239" y="14"/>
                  <a:pt x="239" y="14"/>
                </a:cubicBezTo>
                <a:cubicBezTo>
                  <a:pt x="239" y="14"/>
                  <a:pt x="238" y="14"/>
                  <a:pt x="238" y="14"/>
                </a:cubicBezTo>
                <a:cubicBezTo>
                  <a:pt x="238" y="14"/>
                  <a:pt x="239" y="14"/>
                  <a:pt x="239" y="14"/>
                </a:cubicBezTo>
                <a:close/>
                <a:moveTo>
                  <a:pt x="397" y="5"/>
                </a:moveTo>
                <a:cubicBezTo>
                  <a:pt x="398" y="5"/>
                  <a:pt x="398" y="5"/>
                  <a:pt x="397" y="6"/>
                </a:cubicBezTo>
                <a:cubicBezTo>
                  <a:pt x="397" y="6"/>
                  <a:pt x="397" y="6"/>
                  <a:pt x="397" y="6"/>
                </a:cubicBezTo>
                <a:cubicBezTo>
                  <a:pt x="397" y="5"/>
                  <a:pt x="397" y="5"/>
                  <a:pt x="397" y="5"/>
                </a:cubicBezTo>
                <a:close/>
                <a:moveTo>
                  <a:pt x="412" y="9"/>
                </a:moveTo>
                <a:cubicBezTo>
                  <a:pt x="412" y="9"/>
                  <a:pt x="412" y="9"/>
                  <a:pt x="412" y="9"/>
                </a:cubicBezTo>
                <a:cubicBezTo>
                  <a:pt x="412" y="9"/>
                  <a:pt x="412" y="9"/>
                  <a:pt x="412" y="9"/>
                </a:cubicBezTo>
                <a:close/>
                <a:moveTo>
                  <a:pt x="425" y="36"/>
                </a:moveTo>
                <a:cubicBezTo>
                  <a:pt x="425" y="36"/>
                  <a:pt x="425" y="36"/>
                  <a:pt x="425" y="36"/>
                </a:cubicBezTo>
                <a:cubicBezTo>
                  <a:pt x="425" y="36"/>
                  <a:pt x="425" y="36"/>
                  <a:pt x="425" y="36"/>
                </a:cubicBezTo>
                <a:close/>
                <a:moveTo>
                  <a:pt x="226" y="43"/>
                </a:moveTo>
                <a:cubicBezTo>
                  <a:pt x="225" y="43"/>
                  <a:pt x="221" y="43"/>
                  <a:pt x="216" y="44"/>
                </a:cubicBezTo>
                <a:cubicBezTo>
                  <a:pt x="218" y="44"/>
                  <a:pt x="224" y="43"/>
                  <a:pt x="226" y="43"/>
                </a:cubicBezTo>
                <a:close/>
                <a:moveTo>
                  <a:pt x="214" y="44"/>
                </a:moveTo>
                <a:cubicBezTo>
                  <a:pt x="214" y="44"/>
                  <a:pt x="214" y="44"/>
                  <a:pt x="214" y="44"/>
                </a:cubicBezTo>
                <a:cubicBezTo>
                  <a:pt x="214" y="44"/>
                  <a:pt x="213" y="44"/>
                  <a:pt x="212" y="44"/>
                </a:cubicBezTo>
                <a:cubicBezTo>
                  <a:pt x="213" y="44"/>
                  <a:pt x="214" y="44"/>
                  <a:pt x="214" y="44"/>
                </a:cubicBezTo>
                <a:close/>
                <a:moveTo>
                  <a:pt x="409" y="36"/>
                </a:moveTo>
                <a:cubicBezTo>
                  <a:pt x="407" y="36"/>
                  <a:pt x="406" y="36"/>
                  <a:pt x="406" y="35"/>
                </a:cubicBezTo>
                <a:cubicBezTo>
                  <a:pt x="406" y="36"/>
                  <a:pt x="407" y="36"/>
                  <a:pt x="409" y="36"/>
                </a:cubicBezTo>
                <a:close/>
                <a:moveTo>
                  <a:pt x="446" y="39"/>
                </a:moveTo>
                <a:cubicBezTo>
                  <a:pt x="447" y="39"/>
                  <a:pt x="446" y="39"/>
                  <a:pt x="445" y="39"/>
                </a:cubicBezTo>
                <a:cubicBezTo>
                  <a:pt x="445" y="39"/>
                  <a:pt x="445" y="40"/>
                  <a:pt x="445" y="40"/>
                </a:cubicBezTo>
                <a:cubicBezTo>
                  <a:pt x="446" y="40"/>
                  <a:pt x="447" y="39"/>
                  <a:pt x="446" y="39"/>
                </a:cubicBezTo>
                <a:close/>
                <a:moveTo>
                  <a:pt x="247" y="41"/>
                </a:moveTo>
                <a:cubicBezTo>
                  <a:pt x="248" y="41"/>
                  <a:pt x="249" y="42"/>
                  <a:pt x="249" y="42"/>
                </a:cubicBezTo>
                <a:cubicBezTo>
                  <a:pt x="249" y="41"/>
                  <a:pt x="248" y="41"/>
                  <a:pt x="248" y="41"/>
                </a:cubicBezTo>
                <a:cubicBezTo>
                  <a:pt x="247" y="41"/>
                  <a:pt x="247" y="41"/>
                  <a:pt x="247" y="41"/>
                </a:cubicBezTo>
                <a:close/>
                <a:moveTo>
                  <a:pt x="345" y="22"/>
                </a:moveTo>
                <a:cubicBezTo>
                  <a:pt x="345" y="22"/>
                  <a:pt x="344" y="22"/>
                  <a:pt x="342" y="22"/>
                </a:cubicBezTo>
                <a:cubicBezTo>
                  <a:pt x="342" y="22"/>
                  <a:pt x="342" y="22"/>
                  <a:pt x="342" y="22"/>
                </a:cubicBezTo>
                <a:cubicBezTo>
                  <a:pt x="343" y="22"/>
                  <a:pt x="344" y="22"/>
                  <a:pt x="345" y="22"/>
                </a:cubicBezTo>
                <a:close/>
                <a:moveTo>
                  <a:pt x="262" y="41"/>
                </a:moveTo>
                <a:cubicBezTo>
                  <a:pt x="262" y="41"/>
                  <a:pt x="262" y="41"/>
                  <a:pt x="262" y="41"/>
                </a:cubicBezTo>
                <a:cubicBezTo>
                  <a:pt x="262" y="41"/>
                  <a:pt x="262" y="41"/>
                  <a:pt x="262" y="41"/>
                </a:cubicBezTo>
                <a:close/>
                <a:moveTo>
                  <a:pt x="404" y="25"/>
                </a:moveTo>
                <a:cubicBezTo>
                  <a:pt x="404" y="25"/>
                  <a:pt x="404" y="25"/>
                  <a:pt x="404" y="25"/>
                </a:cubicBezTo>
                <a:cubicBezTo>
                  <a:pt x="404" y="25"/>
                  <a:pt x="404" y="26"/>
                  <a:pt x="404" y="27"/>
                </a:cubicBezTo>
                <a:cubicBezTo>
                  <a:pt x="404" y="26"/>
                  <a:pt x="404" y="25"/>
                  <a:pt x="404" y="25"/>
                </a:cubicBezTo>
                <a:close/>
                <a:moveTo>
                  <a:pt x="316" y="23"/>
                </a:moveTo>
                <a:cubicBezTo>
                  <a:pt x="316" y="23"/>
                  <a:pt x="316" y="23"/>
                  <a:pt x="316" y="23"/>
                </a:cubicBezTo>
                <a:cubicBezTo>
                  <a:pt x="316" y="23"/>
                  <a:pt x="316" y="23"/>
                  <a:pt x="316" y="23"/>
                </a:cubicBezTo>
                <a:cubicBezTo>
                  <a:pt x="316" y="23"/>
                  <a:pt x="316" y="24"/>
                  <a:pt x="316" y="23"/>
                </a:cubicBezTo>
                <a:close/>
                <a:moveTo>
                  <a:pt x="210" y="35"/>
                </a:moveTo>
                <a:cubicBezTo>
                  <a:pt x="211" y="35"/>
                  <a:pt x="212" y="35"/>
                  <a:pt x="212" y="35"/>
                </a:cubicBezTo>
                <a:cubicBezTo>
                  <a:pt x="212" y="35"/>
                  <a:pt x="211" y="35"/>
                  <a:pt x="210" y="35"/>
                </a:cubicBezTo>
                <a:close/>
                <a:moveTo>
                  <a:pt x="267" y="40"/>
                </a:moveTo>
                <a:cubicBezTo>
                  <a:pt x="267" y="40"/>
                  <a:pt x="267" y="40"/>
                  <a:pt x="267" y="40"/>
                </a:cubicBezTo>
                <a:cubicBezTo>
                  <a:pt x="266" y="40"/>
                  <a:pt x="266" y="40"/>
                  <a:pt x="266" y="40"/>
                </a:cubicBezTo>
                <a:cubicBezTo>
                  <a:pt x="266" y="40"/>
                  <a:pt x="267" y="40"/>
                  <a:pt x="267" y="40"/>
                </a:cubicBezTo>
                <a:close/>
                <a:moveTo>
                  <a:pt x="238" y="83"/>
                </a:moveTo>
                <a:cubicBezTo>
                  <a:pt x="238" y="83"/>
                  <a:pt x="233" y="82"/>
                  <a:pt x="233" y="83"/>
                </a:cubicBezTo>
                <a:cubicBezTo>
                  <a:pt x="233" y="83"/>
                  <a:pt x="238" y="83"/>
                  <a:pt x="238" y="83"/>
                </a:cubicBezTo>
                <a:close/>
                <a:moveTo>
                  <a:pt x="367" y="64"/>
                </a:moveTo>
                <a:cubicBezTo>
                  <a:pt x="365" y="64"/>
                  <a:pt x="367" y="64"/>
                  <a:pt x="367" y="64"/>
                </a:cubicBezTo>
                <a:close/>
                <a:moveTo>
                  <a:pt x="246" y="42"/>
                </a:moveTo>
                <a:cubicBezTo>
                  <a:pt x="246" y="42"/>
                  <a:pt x="246" y="43"/>
                  <a:pt x="246" y="42"/>
                </a:cubicBezTo>
                <a:close/>
                <a:moveTo>
                  <a:pt x="315" y="58"/>
                </a:moveTo>
                <a:cubicBezTo>
                  <a:pt x="315" y="57"/>
                  <a:pt x="315" y="59"/>
                  <a:pt x="315" y="58"/>
                </a:cubicBezTo>
                <a:close/>
                <a:moveTo>
                  <a:pt x="315" y="66"/>
                </a:moveTo>
                <a:cubicBezTo>
                  <a:pt x="313" y="66"/>
                  <a:pt x="318" y="68"/>
                  <a:pt x="315" y="66"/>
                </a:cubicBezTo>
                <a:close/>
                <a:moveTo>
                  <a:pt x="363" y="64"/>
                </a:moveTo>
                <a:cubicBezTo>
                  <a:pt x="363" y="63"/>
                  <a:pt x="363" y="65"/>
                  <a:pt x="363" y="64"/>
                </a:cubicBezTo>
                <a:close/>
                <a:moveTo>
                  <a:pt x="227" y="44"/>
                </a:moveTo>
                <a:cubicBezTo>
                  <a:pt x="228" y="44"/>
                  <a:pt x="229" y="44"/>
                  <a:pt x="230" y="44"/>
                </a:cubicBezTo>
                <a:cubicBezTo>
                  <a:pt x="230" y="43"/>
                  <a:pt x="227" y="42"/>
                  <a:pt x="227" y="44"/>
                </a:cubicBezTo>
                <a:close/>
                <a:moveTo>
                  <a:pt x="424" y="54"/>
                </a:moveTo>
                <a:cubicBezTo>
                  <a:pt x="424" y="54"/>
                  <a:pt x="423" y="53"/>
                  <a:pt x="424" y="54"/>
                </a:cubicBezTo>
                <a:close/>
                <a:moveTo>
                  <a:pt x="375" y="52"/>
                </a:moveTo>
                <a:cubicBezTo>
                  <a:pt x="375" y="53"/>
                  <a:pt x="375" y="50"/>
                  <a:pt x="375" y="52"/>
                </a:cubicBezTo>
                <a:close/>
                <a:moveTo>
                  <a:pt x="326" y="57"/>
                </a:moveTo>
                <a:cubicBezTo>
                  <a:pt x="325" y="57"/>
                  <a:pt x="325" y="57"/>
                  <a:pt x="324" y="58"/>
                </a:cubicBezTo>
                <a:cubicBezTo>
                  <a:pt x="324" y="59"/>
                  <a:pt x="326" y="57"/>
                  <a:pt x="326" y="57"/>
                </a:cubicBezTo>
                <a:close/>
                <a:moveTo>
                  <a:pt x="272" y="56"/>
                </a:moveTo>
                <a:cubicBezTo>
                  <a:pt x="268" y="58"/>
                  <a:pt x="273" y="55"/>
                  <a:pt x="272" y="56"/>
                </a:cubicBezTo>
                <a:close/>
                <a:moveTo>
                  <a:pt x="314" y="68"/>
                </a:moveTo>
                <a:cubicBezTo>
                  <a:pt x="313" y="68"/>
                  <a:pt x="312" y="68"/>
                  <a:pt x="311" y="68"/>
                </a:cubicBezTo>
                <a:cubicBezTo>
                  <a:pt x="312" y="69"/>
                  <a:pt x="313" y="69"/>
                  <a:pt x="314" y="68"/>
                </a:cubicBezTo>
                <a:close/>
                <a:moveTo>
                  <a:pt x="263" y="61"/>
                </a:moveTo>
                <a:cubicBezTo>
                  <a:pt x="263" y="60"/>
                  <a:pt x="253" y="61"/>
                  <a:pt x="254" y="62"/>
                </a:cubicBezTo>
                <a:cubicBezTo>
                  <a:pt x="255" y="62"/>
                  <a:pt x="263" y="61"/>
                  <a:pt x="263" y="61"/>
                </a:cubicBezTo>
                <a:close/>
                <a:moveTo>
                  <a:pt x="276" y="61"/>
                </a:moveTo>
                <a:cubicBezTo>
                  <a:pt x="278" y="62"/>
                  <a:pt x="276" y="61"/>
                  <a:pt x="276" y="61"/>
                </a:cubicBezTo>
                <a:close/>
                <a:moveTo>
                  <a:pt x="267" y="61"/>
                </a:moveTo>
                <a:cubicBezTo>
                  <a:pt x="267" y="61"/>
                  <a:pt x="267" y="62"/>
                  <a:pt x="267" y="61"/>
                </a:cubicBezTo>
                <a:close/>
                <a:moveTo>
                  <a:pt x="312" y="66"/>
                </a:moveTo>
                <a:cubicBezTo>
                  <a:pt x="312" y="67"/>
                  <a:pt x="312" y="65"/>
                  <a:pt x="312" y="66"/>
                </a:cubicBezTo>
                <a:close/>
                <a:moveTo>
                  <a:pt x="308" y="59"/>
                </a:moveTo>
                <a:cubicBezTo>
                  <a:pt x="308" y="59"/>
                  <a:pt x="310" y="59"/>
                  <a:pt x="311" y="59"/>
                </a:cubicBezTo>
                <a:cubicBezTo>
                  <a:pt x="310" y="59"/>
                  <a:pt x="307" y="59"/>
                  <a:pt x="308" y="59"/>
                </a:cubicBezTo>
                <a:close/>
                <a:moveTo>
                  <a:pt x="307" y="54"/>
                </a:moveTo>
                <a:cubicBezTo>
                  <a:pt x="306" y="54"/>
                  <a:pt x="306" y="54"/>
                  <a:pt x="305" y="54"/>
                </a:cubicBezTo>
                <a:cubicBezTo>
                  <a:pt x="306" y="55"/>
                  <a:pt x="306" y="55"/>
                  <a:pt x="307" y="54"/>
                </a:cubicBezTo>
                <a:close/>
                <a:moveTo>
                  <a:pt x="297" y="35"/>
                </a:moveTo>
                <a:cubicBezTo>
                  <a:pt x="297" y="34"/>
                  <a:pt x="297" y="36"/>
                  <a:pt x="297" y="35"/>
                </a:cubicBezTo>
                <a:close/>
                <a:moveTo>
                  <a:pt x="263" y="32"/>
                </a:moveTo>
                <a:cubicBezTo>
                  <a:pt x="263" y="31"/>
                  <a:pt x="255" y="32"/>
                  <a:pt x="256" y="32"/>
                </a:cubicBezTo>
                <a:cubicBezTo>
                  <a:pt x="257" y="33"/>
                  <a:pt x="263" y="31"/>
                  <a:pt x="263" y="32"/>
                </a:cubicBezTo>
                <a:close/>
                <a:moveTo>
                  <a:pt x="260" y="33"/>
                </a:moveTo>
                <a:cubicBezTo>
                  <a:pt x="261" y="34"/>
                  <a:pt x="260" y="33"/>
                  <a:pt x="260" y="33"/>
                </a:cubicBezTo>
                <a:close/>
                <a:moveTo>
                  <a:pt x="258" y="33"/>
                </a:moveTo>
                <a:cubicBezTo>
                  <a:pt x="261" y="34"/>
                  <a:pt x="257" y="33"/>
                  <a:pt x="258" y="33"/>
                </a:cubicBezTo>
                <a:close/>
                <a:moveTo>
                  <a:pt x="253" y="34"/>
                </a:moveTo>
                <a:cubicBezTo>
                  <a:pt x="253" y="34"/>
                  <a:pt x="254" y="34"/>
                  <a:pt x="254" y="34"/>
                </a:cubicBezTo>
                <a:cubicBezTo>
                  <a:pt x="255" y="34"/>
                  <a:pt x="256" y="34"/>
                  <a:pt x="257" y="34"/>
                </a:cubicBezTo>
                <a:cubicBezTo>
                  <a:pt x="256" y="34"/>
                  <a:pt x="253" y="32"/>
                  <a:pt x="253" y="34"/>
                </a:cubicBezTo>
                <a:close/>
                <a:moveTo>
                  <a:pt x="286" y="38"/>
                </a:moveTo>
                <a:cubicBezTo>
                  <a:pt x="287" y="39"/>
                  <a:pt x="287" y="39"/>
                  <a:pt x="286" y="38"/>
                </a:cubicBezTo>
                <a:close/>
                <a:moveTo>
                  <a:pt x="275" y="32"/>
                </a:moveTo>
                <a:cubicBezTo>
                  <a:pt x="275" y="31"/>
                  <a:pt x="276" y="33"/>
                  <a:pt x="275" y="32"/>
                </a:cubicBezTo>
                <a:close/>
                <a:moveTo>
                  <a:pt x="299" y="38"/>
                </a:moveTo>
                <a:cubicBezTo>
                  <a:pt x="298" y="37"/>
                  <a:pt x="297" y="37"/>
                  <a:pt x="297" y="38"/>
                </a:cubicBezTo>
                <a:cubicBezTo>
                  <a:pt x="297" y="38"/>
                  <a:pt x="298" y="38"/>
                  <a:pt x="299" y="38"/>
                </a:cubicBezTo>
                <a:close/>
                <a:moveTo>
                  <a:pt x="259" y="62"/>
                </a:moveTo>
                <a:cubicBezTo>
                  <a:pt x="259" y="62"/>
                  <a:pt x="261" y="63"/>
                  <a:pt x="259" y="62"/>
                </a:cubicBezTo>
                <a:close/>
                <a:moveTo>
                  <a:pt x="267" y="32"/>
                </a:moveTo>
                <a:cubicBezTo>
                  <a:pt x="267" y="32"/>
                  <a:pt x="267" y="33"/>
                  <a:pt x="267" y="32"/>
                </a:cubicBezTo>
                <a:close/>
                <a:moveTo>
                  <a:pt x="225" y="33"/>
                </a:moveTo>
                <a:cubicBezTo>
                  <a:pt x="225" y="33"/>
                  <a:pt x="227" y="32"/>
                  <a:pt x="225" y="33"/>
                </a:cubicBezTo>
                <a:close/>
                <a:moveTo>
                  <a:pt x="171" y="39"/>
                </a:moveTo>
                <a:cubicBezTo>
                  <a:pt x="171" y="39"/>
                  <a:pt x="174" y="38"/>
                  <a:pt x="171" y="39"/>
                </a:cubicBezTo>
                <a:close/>
                <a:moveTo>
                  <a:pt x="243" y="34"/>
                </a:moveTo>
                <a:cubicBezTo>
                  <a:pt x="243" y="34"/>
                  <a:pt x="243" y="35"/>
                  <a:pt x="243" y="34"/>
                </a:cubicBezTo>
                <a:close/>
                <a:moveTo>
                  <a:pt x="290" y="38"/>
                </a:moveTo>
                <a:cubicBezTo>
                  <a:pt x="290" y="38"/>
                  <a:pt x="290" y="39"/>
                  <a:pt x="290" y="38"/>
                </a:cubicBezTo>
                <a:close/>
                <a:moveTo>
                  <a:pt x="177" y="39"/>
                </a:moveTo>
                <a:cubicBezTo>
                  <a:pt x="176" y="38"/>
                  <a:pt x="175" y="38"/>
                  <a:pt x="174" y="39"/>
                </a:cubicBezTo>
                <a:cubicBezTo>
                  <a:pt x="175" y="39"/>
                  <a:pt x="176" y="39"/>
                  <a:pt x="177" y="39"/>
                </a:cubicBezTo>
                <a:close/>
                <a:moveTo>
                  <a:pt x="219" y="34"/>
                </a:moveTo>
                <a:cubicBezTo>
                  <a:pt x="221" y="34"/>
                  <a:pt x="222" y="34"/>
                  <a:pt x="224" y="34"/>
                </a:cubicBezTo>
                <a:cubicBezTo>
                  <a:pt x="223" y="34"/>
                  <a:pt x="219" y="33"/>
                  <a:pt x="219" y="34"/>
                </a:cubicBezTo>
                <a:close/>
                <a:moveTo>
                  <a:pt x="214" y="35"/>
                </a:moveTo>
                <a:cubicBezTo>
                  <a:pt x="216" y="35"/>
                  <a:pt x="217" y="35"/>
                  <a:pt x="218" y="34"/>
                </a:cubicBezTo>
                <a:cubicBezTo>
                  <a:pt x="218" y="34"/>
                  <a:pt x="214" y="34"/>
                  <a:pt x="214" y="35"/>
                </a:cubicBezTo>
                <a:close/>
                <a:moveTo>
                  <a:pt x="181" y="38"/>
                </a:moveTo>
                <a:cubicBezTo>
                  <a:pt x="181" y="38"/>
                  <a:pt x="180" y="38"/>
                  <a:pt x="179" y="38"/>
                </a:cubicBezTo>
                <a:cubicBezTo>
                  <a:pt x="180" y="38"/>
                  <a:pt x="181" y="38"/>
                  <a:pt x="181" y="38"/>
                </a:cubicBezTo>
                <a:close/>
                <a:moveTo>
                  <a:pt x="170" y="66"/>
                </a:moveTo>
                <a:cubicBezTo>
                  <a:pt x="169" y="66"/>
                  <a:pt x="168" y="66"/>
                  <a:pt x="167" y="67"/>
                </a:cubicBezTo>
                <a:cubicBezTo>
                  <a:pt x="168" y="67"/>
                  <a:pt x="169" y="67"/>
                  <a:pt x="170" y="66"/>
                </a:cubicBezTo>
                <a:close/>
                <a:moveTo>
                  <a:pt x="286" y="89"/>
                </a:moveTo>
                <a:cubicBezTo>
                  <a:pt x="286" y="89"/>
                  <a:pt x="286" y="89"/>
                  <a:pt x="286" y="89"/>
                </a:cubicBezTo>
                <a:close/>
                <a:moveTo>
                  <a:pt x="237" y="92"/>
                </a:moveTo>
                <a:cubicBezTo>
                  <a:pt x="237" y="92"/>
                  <a:pt x="239" y="91"/>
                  <a:pt x="237" y="92"/>
                </a:cubicBezTo>
                <a:close/>
                <a:moveTo>
                  <a:pt x="328" y="80"/>
                </a:moveTo>
                <a:cubicBezTo>
                  <a:pt x="328" y="80"/>
                  <a:pt x="327" y="80"/>
                  <a:pt x="326" y="80"/>
                </a:cubicBezTo>
                <a:cubicBezTo>
                  <a:pt x="327" y="80"/>
                  <a:pt x="328" y="80"/>
                  <a:pt x="328" y="80"/>
                </a:cubicBezTo>
                <a:close/>
                <a:moveTo>
                  <a:pt x="273" y="90"/>
                </a:moveTo>
                <a:cubicBezTo>
                  <a:pt x="274" y="90"/>
                  <a:pt x="282" y="88"/>
                  <a:pt x="282" y="89"/>
                </a:cubicBezTo>
                <a:cubicBezTo>
                  <a:pt x="282" y="88"/>
                  <a:pt x="272" y="89"/>
                  <a:pt x="273" y="90"/>
                </a:cubicBezTo>
                <a:close/>
                <a:moveTo>
                  <a:pt x="356" y="87"/>
                </a:moveTo>
                <a:cubicBezTo>
                  <a:pt x="356" y="85"/>
                  <a:pt x="356" y="88"/>
                  <a:pt x="356" y="87"/>
                </a:cubicBezTo>
                <a:close/>
                <a:moveTo>
                  <a:pt x="330" y="81"/>
                </a:moveTo>
                <a:cubicBezTo>
                  <a:pt x="330" y="81"/>
                  <a:pt x="333" y="81"/>
                  <a:pt x="333" y="81"/>
                </a:cubicBezTo>
                <a:cubicBezTo>
                  <a:pt x="333" y="81"/>
                  <a:pt x="330" y="80"/>
                  <a:pt x="330" y="81"/>
                </a:cubicBezTo>
                <a:close/>
                <a:moveTo>
                  <a:pt x="349" y="83"/>
                </a:moveTo>
                <a:cubicBezTo>
                  <a:pt x="348" y="82"/>
                  <a:pt x="347" y="83"/>
                  <a:pt x="346" y="83"/>
                </a:cubicBezTo>
                <a:cubicBezTo>
                  <a:pt x="346" y="84"/>
                  <a:pt x="349" y="82"/>
                  <a:pt x="349" y="83"/>
                </a:cubicBezTo>
                <a:close/>
                <a:moveTo>
                  <a:pt x="336" y="83"/>
                </a:moveTo>
                <a:cubicBezTo>
                  <a:pt x="336" y="83"/>
                  <a:pt x="336" y="84"/>
                  <a:pt x="336" y="83"/>
                </a:cubicBezTo>
                <a:close/>
                <a:moveTo>
                  <a:pt x="329" y="85"/>
                </a:moveTo>
                <a:cubicBezTo>
                  <a:pt x="329" y="85"/>
                  <a:pt x="332" y="85"/>
                  <a:pt x="332" y="85"/>
                </a:cubicBezTo>
                <a:cubicBezTo>
                  <a:pt x="332" y="85"/>
                  <a:pt x="329" y="84"/>
                  <a:pt x="329" y="85"/>
                </a:cubicBezTo>
                <a:close/>
                <a:moveTo>
                  <a:pt x="271" y="94"/>
                </a:moveTo>
                <a:cubicBezTo>
                  <a:pt x="272" y="94"/>
                  <a:pt x="274" y="94"/>
                  <a:pt x="275" y="94"/>
                </a:cubicBezTo>
                <a:cubicBezTo>
                  <a:pt x="275" y="94"/>
                  <a:pt x="271" y="93"/>
                  <a:pt x="271" y="94"/>
                </a:cubicBezTo>
                <a:close/>
                <a:moveTo>
                  <a:pt x="505" y="99"/>
                </a:moveTo>
                <a:cubicBezTo>
                  <a:pt x="508" y="100"/>
                  <a:pt x="512" y="100"/>
                  <a:pt x="516" y="99"/>
                </a:cubicBezTo>
                <a:cubicBezTo>
                  <a:pt x="512" y="99"/>
                  <a:pt x="508" y="100"/>
                  <a:pt x="505" y="99"/>
                </a:cubicBezTo>
                <a:close/>
                <a:moveTo>
                  <a:pt x="230" y="93"/>
                </a:moveTo>
                <a:cubicBezTo>
                  <a:pt x="230" y="93"/>
                  <a:pt x="234" y="93"/>
                  <a:pt x="235" y="92"/>
                </a:cubicBezTo>
                <a:cubicBezTo>
                  <a:pt x="234" y="93"/>
                  <a:pt x="230" y="92"/>
                  <a:pt x="230" y="93"/>
                </a:cubicBezTo>
                <a:close/>
                <a:moveTo>
                  <a:pt x="516" y="99"/>
                </a:moveTo>
                <a:cubicBezTo>
                  <a:pt x="519" y="99"/>
                  <a:pt x="522" y="98"/>
                  <a:pt x="524" y="100"/>
                </a:cubicBezTo>
                <a:cubicBezTo>
                  <a:pt x="523" y="100"/>
                  <a:pt x="523" y="101"/>
                  <a:pt x="523" y="101"/>
                </a:cubicBezTo>
                <a:cubicBezTo>
                  <a:pt x="524" y="101"/>
                  <a:pt x="524" y="101"/>
                  <a:pt x="525" y="101"/>
                </a:cubicBezTo>
                <a:cubicBezTo>
                  <a:pt x="527" y="101"/>
                  <a:pt x="533" y="98"/>
                  <a:pt x="532" y="97"/>
                </a:cubicBezTo>
                <a:cubicBezTo>
                  <a:pt x="527" y="96"/>
                  <a:pt x="521" y="98"/>
                  <a:pt x="516" y="99"/>
                </a:cubicBezTo>
                <a:close/>
                <a:moveTo>
                  <a:pt x="507" y="99"/>
                </a:moveTo>
                <a:cubicBezTo>
                  <a:pt x="506" y="99"/>
                  <a:pt x="505" y="98"/>
                  <a:pt x="507" y="99"/>
                </a:cubicBezTo>
                <a:close/>
                <a:moveTo>
                  <a:pt x="295" y="93"/>
                </a:moveTo>
                <a:cubicBezTo>
                  <a:pt x="295" y="94"/>
                  <a:pt x="295" y="92"/>
                  <a:pt x="295" y="93"/>
                </a:cubicBezTo>
                <a:close/>
                <a:moveTo>
                  <a:pt x="349" y="90"/>
                </a:moveTo>
                <a:cubicBezTo>
                  <a:pt x="349" y="91"/>
                  <a:pt x="348" y="89"/>
                  <a:pt x="349" y="90"/>
                </a:cubicBezTo>
                <a:close/>
                <a:moveTo>
                  <a:pt x="343" y="89"/>
                </a:moveTo>
                <a:cubicBezTo>
                  <a:pt x="345" y="90"/>
                  <a:pt x="344" y="90"/>
                  <a:pt x="343" y="89"/>
                </a:cubicBezTo>
                <a:close/>
                <a:moveTo>
                  <a:pt x="400" y="75"/>
                </a:moveTo>
                <a:cubicBezTo>
                  <a:pt x="399" y="74"/>
                  <a:pt x="400" y="77"/>
                  <a:pt x="400" y="75"/>
                </a:cubicBezTo>
                <a:close/>
                <a:moveTo>
                  <a:pt x="304" y="69"/>
                </a:moveTo>
                <a:cubicBezTo>
                  <a:pt x="304" y="70"/>
                  <a:pt x="304" y="68"/>
                  <a:pt x="304" y="69"/>
                </a:cubicBezTo>
                <a:close/>
                <a:moveTo>
                  <a:pt x="300" y="36"/>
                </a:moveTo>
                <a:cubicBezTo>
                  <a:pt x="298" y="35"/>
                  <a:pt x="302" y="37"/>
                  <a:pt x="300" y="36"/>
                </a:cubicBezTo>
                <a:close/>
                <a:moveTo>
                  <a:pt x="159" y="67"/>
                </a:moveTo>
                <a:cubicBezTo>
                  <a:pt x="159" y="68"/>
                  <a:pt x="161" y="66"/>
                  <a:pt x="159" y="67"/>
                </a:cubicBezTo>
                <a:close/>
                <a:moveTo>
                  <a:pt x="208" y="63"/>
                </a:moveTo>
                <a:cubicBezTo>
                  <a:pt x="209" y="63"/>
                  <a:pt x="210" y="63"/>
                  <a:pt x="211" y="63"/>
                </a:cubicBezTo>
                <a:cubicBezTo>
                  <a:pt x="211" y="63"/>
                  <a:pt x="207" y="63"/>
                  <a:pt x="208" y="63"/>
                </a:cubicBezTo>
                <a:close/>
                <a:moveTo>
                  <a:pt x="165" y="67"/>
                </a:moveTo>
                <a:cubicBezTo>
                  <a:pt x="164" y="67"/>
                  <a:pt x="163" y="67"/>
                  <a:pt x="162" y="67"/>
                </a:cubicBezTo>
                <a:cubicBezTo>
                  <a:pt x="163" y="68"/>
                  <a:pt x="164" y="67"/>
                  <a:pt x="165" y="67"/>
                </a:cubicBezTo>
                <a:close/>
                <a:moveTo>
                  <a:pt x="251" y="63"/>
                </a:moveTo>
                <a:cubicBezTo>
                  <a:pt x="251" y="63"/>
                  <a:pt x="252" y="63"/>
                  <a:pt x="253" y="63"/>
                </a:cubicBezTo>
                <a:cubicBezTo>
                  <a:pt x="254" y="63"/>
                  <a:pt x="255" y="63"/>
                  <a:pt x="256" y="63"/>
                </a:cubicBezTo>
                <a:cubicBezTo>
                  <a:pt x="255" y="63"/>
                  <a:pt x="252" y="61"/>
                  <a:pt x="251" y="63"/>
                </a:cubicBezTo>
                <a:close/>
                <a:moveTo>
                  <a:pt x="213" y="63"/>
                </a:moveTo>
                <a:cubicBezTo>
                  <a:pt x="213" y="63"/>
                  <a:pt x="217" y="62"/>
                  <a:pt x="218" y="62"/>
                </a:cubicBezTo>
                <a:cubicBezTo>
                  <a:pt x="217" y="63"/>
                  <a:pt x="213" y="62"/>
                  <a:pt x="213" y="63"/>
                </a:cubicBezTo>
                <a:close/>
                <a:moveTo>
                  <a:pt x="220" y="62"/>
                </a:moveTo>
                <a:cubicBezTo>
                  <a:pt x="220" y="62"/>
                  <a:pt x="222" y="61"/>
                  <a:pt x="220" y="62"/>
                </a:cubicBezTo>
                <a:close/>
                <a:moveTo>
                  <a:pt x="379" y="88"/>
                </a:moveTo>
                <a:cubicBezTo>
                  <a:pt x="378" y="88"/>
                  <a:pt x="378" y="88"/>
                  <a:pt x="377" y="88"/>
                </a:cubicBezTo>
                <a:cubicBezTo>
                  <a:pt x="378" y="89"/>
                  <a:pt x="378" y="89"/>
                  <a:pt x="379" y="88"/>
                </a:cubicBezTo>
                <a:close/>
                <a:moveTo>
                  <a:pt x="359" y="89"/>
                </a:moveTo>
                <a:cubicBezTo>
                  <a:pt x="358" y="89"/>
                  <a:pt x="357" y="89"/>
                  <a:pt x="356" y="89"/>
                </a:cubicBezTo>
                <a:cubicBezTo>
                  <a:pt x="357" y="89"/>
                  <a:pt x="358" y="89"/>
                  <a:pt x="359" y="89"/>
                </a:cubicBezTo>
                <a:close/>
                <a:moveTo>
                  <a:pt x="257" y="63"/>
                </a:moveTo>
                <a:cubicBezTo>
                  <a:pt x="260" y="63"/>
                  <a:pt x="256" y="62"/>
                  <a:pt x="257" y="63"/>
                </a:cubicBezTo>
                <a:close/>
                <a:moveTo>
                  <a:pt x="360" y="87"/>
                </a:moveTo>
                <a:cubicBezTo>
                  <a:pt x="361" y="87"/>
                  <a:pt x="361" y="87"/>
                  <a:pt x="361" y="86"/>
                </a:cubicBezTo>
                <a:cubicBezTo>
                  <a:pt x="359" y="86"/>
                  <a:pt x="359" y="86"/>
                  <a:pt x="360" y="87"/>
                </a:cubicBezTo>
                <a:close/>
                <a:moveTo>
                  <a:pt x="407" y="86"/>
                </a:moveTo>
                <a:cubicBezTo>
                  <a:pt x="416" y="86"/>
                  <a:pt x="429" y="87"/>
                  <a:pt x="437" y="85"/>
                </a:cubicBezTo>
                <a:cubicBezTo>
                  <a:pt x="436" y="86"/>
                  <a:pt x="424" y="84"/>
                  <a:pt x="421" y="84"/>
                </a:cubicBezTo>
                <a:cubicBezTo>
                  <a:pt x="419" y="84"/>
                  <a:pt x="416" y="84"/>
                  <a:pt x="412" y="85"/>
                </a:cubicBezTo>
                <a:cubicBezTo>
                  <a:pt x="412" y="85"/>
                  <a:pt x="412" y="84"/>
                  <a:pt x="412" y="85"/>
                </a:cubicBezTo>
                <a:cubicBezTo>
                  <a:pt x="412" y="85"/>
                  <a:pt x="412" y="85"/>
                  <a:pt x="412" y="85"/>
                </a:cubicBezTo>
                <a:cubicBezTo>
                  <a:pt x="409" y="85"/>
                  <a:pt x="405" y="85"/>
                  <a:pt x="404" y="84"/>
                </a:cubicBezTo>
                <a:cubicBezTo>
                  <a:pt x="399" y="81"/>
                  <a:pt x="379" y="87"/>
                  <a:pt x="377" y="87"/>
                </a:cubicBezTo>
                <a:cubicBezTo>
                  <a:pt x="386" y="89"/>
                  <a:pt x="398" y="86"/>
                  <a:pt x="407" y="86"/>
                </a:cubicBezTo>
                <a:close/>
                <a:moveTo>
                  <a:pt x="417" y="85"/>
                </a:moveTo>
                <a:cubicBezTo>
                  <a:pt x="417" y="85"/>
                  <a:pt x="415" y="84"/>
                  <a:pt x="417" y="85"/>
                </a:cubicBezTo>
                <a:close/>
                <a:moveTo>
                  <a:pt x="255" y="72"/>
                </a:moveTo>
                <a:cubicBezTo>
                  <a:pt x="255" y="72"/>
                  <a:pt x="255" y="72"/>
                  <a:pt x="255" y="72"/>
                </a:cubicBezTo>
                <a:cubicBezTo>
                  <a:pt x="255" y="72"/>
                  <a:pt x="255" y="72"/>
                  <a:pt x="255" y="72"/>
                </a:cubicBezTo>
                <a:close/>
                <a:moveTo>
                  <a:pt x="300" y="69"/>
                </a:moveTo>
                <a:cubicBezTo>
                  <a:pt x="301" y="70"/>
                  <a:pt x="300" y="69"/>
                  <a:pt x="300" y="69"/>
                </a:cubicBezTo>
                <a:close/>
                <a:moveTo>
                  <a:pt x="233" y="73"/>
                </a:moveTo>
                <a:cubicBezTo>
                  <a:pt x="234" y="73"/>
                  <a:pt x="236" y="73"/>
                  <a:pt x="237" y="72"/>
                </a:cubicBezTo>
                <a:cubicBezTo>
                  <a:pt x="237" y="72"/>
                  <a:pt x="233" y="71"/>
                  <a:pt x="233" y="73"/>
                </a:cubicBezTo>
                <a:close/>
                <a:moveTo>
                  <a:pt x="331" y="68"/>
                </a:moveTo>
                <a:cubicBezTo>
                  <a:pt x="331" y="67"/>
                  <a:pt x="331" y="68"/>
                  <a:pt x="331" y="68"/>
                </a:cubicBezTo>
                <a:close/>
                <a:moveTo>
                  <a:pt x="40" y="88"/>
                </a:moveTo>
                <a:cubicBezTo>
                  <a:pt x="40" y="87"/>
                  <a:pt x="41" y="87"/>
                  <a:pt x="40" y="88"/>
                </a:cubicBezTo>
                <a:close/>
                <a:moveTo>
                  <a:pt x="311" y="110"/>
                </a:moveTo>
                <a:cubicBezTo>
                  <a:pt x="311" y="111"/>
                  <a:pt x="311" y="110"/>
                  <a:pt x="311" y="110"/>
                </a:cubicBezTo>
                <a:close/>
                <a:moveTo>
                  <a:pt x="251" y="117"/>
                </a:moveTo>
                <a:cubicBezTo>
                  <a:pt x="251" y="116"/>
                  <a:pt x="251" y="118"/>
                  <a:pt x="251" y="117"/>
                </a:cubicBezTo>
                <a:close/>
                <a:moveTo>
                  <a:pt x="286" y="112"/>
                </a:moveTo>
                <a:cubicBezTo>
                  <a:pt x="287" y="113"/>
                  <a:pt x="287" y="113"/>
                  <a:pt x="286" y="112"/>
                </a:cubicBezTo>
                <a:close/>
                <a:moveTo>
                  <a:pt x="296" y="112"/>
                </a:moveTo>
                <a:cubicBezTo>
                  <a:pt x="296" y="112"/>
                  <a:pt x="297" y="112"/>
                  <a:pt x="298" y="111"/>
                </a:cubicBezTo>
                <a:cubicBezTo>
                  <a:pt x="297" y="111"/>
                  <a:pt x="296" y="111"/>
                  <a:pt x="296" y="112"/>
                </a:cubicBezTo>
                <a:close/>
                <a:moveTo>
                  <a:pt x="303" y="29"/>
                </a:moveTo>
                <a:cubicBezTo>
                  <a:pt x="303" y="30"/>
                  <a:pt x="305" y="29"/>
                  <a:pt x="305" y="29"/>
                </a:cubicBezTo>
                <a:cubicBezTo>
                  <a:pt x="305" y="29"/>
                  <a:pt x="303" y="29"/>
                  <a:pt x="303" y="29"/>
                </a:cubicBezTo>
                <a:close/>
                <a:moveTo>
                  <a:pt x="269" y="115"/>
                </a:moveTo>
                <a:cubicBezTo>
                  <a:pt x="269" y="115"/>
                  <a:pt x="269" y="115"/>
                  <a:pt x="269" y="115"/>
                </a:cubicBezTo>
                <a:cubicBezTo>
                  <a:pt x="269" y="115"/>
                  <a:pt x="268" y="115"/>
                  <a:pt x="268" y="115"/>
                </a:cubicBezTo>
                <a:cubicBezTo>
                  <a:pt x="268" y="115"/>
                  <a:pt x="269" y="115"/>
                  <a:pt x="269" y="115"/>
                </a:cubicBezTo>
                <a:close/>
                <a:moveTo>
                  <a:pt x="341" y="111"/>
                </a:moveTo>
                <a:cubicBezTo>
                  <a:pt x="340" y="112"/>
                  <a:pt x="342" y="112"/>
                  <a:pt x="344" y="112"/>
                </a:cubicBezTo>
                <a:cubicBezTo>
                  <a:pt x="345" y="112"/>
                  <a:pt x="345" y="112"/>
                  <a:pt x="346" y="112"/>
                </a:cubicBezTo>
                <a:cubicBezTo>
                  <a:pt x="346" y="110"/>
                  <a:pt x="341" y="111"/>
                  <a:pt x="341" y="111"/>
                </a:cubicBezTo>
                <a:close/>
                <a:moveTo>
                  <a:pt x="328" y="112"/>
                </a:moveTo>
                <a:cubicBezTo>
                  <a:pt x="328" y="112"/>
                  <a:pt x="328" y="112"/>
                  <a:pt x="328" y="112"/>
                </a:cubicBezTo>
                <a:cubicBezTo>
                  <a:pt x="328" y="112"/>
                  <a:pt x="328" y="112"/>
                  <a:pt x="328" y="112"/>
                </a:cubicBezTo>
                <a:cubicBezTo>
                  <a:pt x="327" y="111"/>
                  <a:pt x="327" y="112"/>
                  <a:pt x="328" y="112"/>
                </a:cubicBezTo>
                <a:close/>
                <a:moveTo>
                  <a:pt x="255" y="105"/>
                </a:moveTo>
                <a:cubicBezTo>
                  <a:pt x="254" y="105"/>
                  <a:pt x="251" y="105"/>
                  <a:pt x="246" y="106"/>
                </a:cubicBezTo>
                <a:cubicBezTo>
                  <a:pt x="246" y="106"/>
                  <a:pt x="254" y="105"/>
                  <a:pt x="255" y="105"/>
                </a:cubicBezTo>
                <a:close/>
                <a:moveTo>
                  <a:pt x="279" y="104"/>
                </a:moveTo>
                <a:cubicBezTo>
                  <a:pt x="279" y="104"/>
                  <a:pt x="279" y="104"/>
                  <a:pt x="278" y="104"/>
                </a:cubicBezTo>
                <a:cubicBezTo>
                  <a:pt x="278" y="104"/>
                  <a:pt x="279" y="104"/>
                  <a:pt x="279" y="104"/>
                </a:cubicBezTo>
                <a:close/>
                <a:moveTo>
                  <a:pt x="298" y="102"/>
                </a:moveTo>
                <a:cubicBezTo>
                  <a:pt x="298" y="102"/>
                  <a:pt x="298" y="102"/>
                  <a:pt x="298" y="102"/>
                </a:cubicBezTo>
                <a:cubicBezTo>
                  <a:pt x="297" y="102"/>
                  <a:pt x="297" y="102"/>
                  <a:pt x="296" y="102"/>
                </a:cubicBezTo>
                <a:cubicBezTo>
                  <a:pt x="297" y="102"/>
                  <a:pt x="297" y="102"/>
                  <a:pt x="298" y="102"/>
                </a:cubicBezTo>
                <a:close/>
                <a:moveTo>
                  <a:pt x="362" y="106"/>
                </a:moveTo>
                <a:cubicBezTo>
                  <a:pt x="362" y="106"/>
                  <a:pt x="362" y="107"/>
                  <a:pt x="362" y="106"/>
                </a:cubicBezTo>
                <a:close/>
                <a:moveTo>
                  <a:pt x="360" y="106"/>
                </a:moveTo>
                <a:cubicBezTo>
                  <a:pt x="360" y="106"/>
                  <a:pt x="360" y="106"/>
                  <a:pt x="360" y="106"/>
                </a:cubicBezTo>
                <a:cubicBezTo>
                  <a:pt x="360" y="106"/>
                  <a:pt x="360" y="106"/>
                  <a:pt x="360" y="106"/>
                </a:cubicBezTo>
                <a:cubicBezTo>
                  <a:pt x="360" y="106"/>
                  <a:pt x="360" y="106"/>
                  <a:pt x="360" y="106"/>
                </a:cubicBezTo>
                <a:close/>
                <a:moveTo>
                  <a:pt x="293" y="102"/>
                </a:moveTo>
                <a:cubicBezTo>
                  <a:pt x="293" y="102"/>
                  <a:pt x="293" y="102"/>
                  <a:pt x="293" y="102"/>
                </a:cubicBezTo>
                <a:cubicBezTo>
                  <a:pt x="293" y="103"/>
                  <a:pt x="293" y="103"/>
                  <a:pt x="293" y="102"/>
                </a:cubicBezTo>
                <a:close/>
                <a:moveTo>
                  <a:pt x="306" y="102"/>
                </a:moveTo>
                <a:cubicBezTo>
                  <a:pt x="306" y="102"/>
                  <a:pt x="306" y="102"/>
                  <a:pt x="306" y="102"/>
                </a:cubicBezTo>
                <a:cubicBezTo>
                  <a:pt x="306" y="102"/>
                  <a:pt x="306" y="102"/>
                  <a:pt x="306" y="102"/>
                </a:cubicBezTo>
                <a:close/>
                <a:moveTo>
                  <a:pt x="373" y="107"/>
                </a:moveTo>
                <a:cubicBezTo>
                  <a:pt x="373" y="108"/>
                  <a:pt x="373" y="106"/>
                  <a:pt x="373" y="107"/>
                </a:cubicBezTo>
                <a:close/>
                <a:moveTo>
                  <a:pt x="386" y="107"/>
                </a:moveTo>
                <a:cubicBezTo>
                  <a:pt x="386" y="109"/>
                  <a:pt x="392" y="106"/>
                  <a:pt x="392" y="106"/>
                </a:cubicBezTo>
                <a:cubicBezTo>
                  <a:pt x="391" y="106"/>
                  <a:pt x="386" y="106"/>
                  <a:pt x="386" y="107"/>
                </a:cubicBezTo>
                <a:close/>
                <a:moveTo>
                  <a:pt x="383" y="43"/>
                </a:moveTo>
                <a:cubicBezTo>
                  <a:pt x="383" y="43"/>
                  <a:pt x="383" y="44"/>
                  <a:pt x="383" y="43"/>
                </a:cubicBezTo>
                <a:close/>
                <a:moveTo>
                  <a:pt x="407" y="14"/>
                </a:moveTo>
                <a:cubicBezTo>
                  <a:pt x="407" y="15"/>
                  <a:pt x="407" y="14"/>
                  <a:pt x="407" y="14"/>
                </a:cubicBezTo>
                <a:close/>
                <a:moveTo>
                  <a:pt x="299" y="16"/>
                </a:moveTo>
                <a:cubicBezTo>
                  <a:pt x="299" y="16"/>
                  <a:pt x="299" y="16"/>
                  <a:pt x="299" y="16"/>
                </a:cubicBezTo>
                <a:cubicBezTo>
                  <a:pt x="299" y="16"/>
                  <a:pt x="299" y="16"/>
                  <a:pt x="299" y="16"/>
                </a:cubicBezTo>
                <a:cubicBezTo>
                  <a:pt x="299" y="16"/>
                  <a:pt x="300" y="17"/>
                  <a:pt x="299" y="16"/>
                </a:cubicBezTo>
                <a:close/>
                <a:moveTo>
                  <a:pt x="337" y="17"/>
                </a:moveTo>
                <a:cubicBezTo>
                  <a:pt x="338" y="17"/>
                  <a:pt x="339" y="17"/>
                  <a:pt x="339" y="17"/>
                </a:cubicBezTo>
                <a:cubicBezTo>
                  <a:pt x="339" y="17"/>
                  <a:pt x="338" y="17"/>
                  <a:pt x="337" y="17"/>
                </a:cubicBezTo>
                <a:close/>
                <a:moveTo>
                  <a:pt x="326" y="15"/>
                </a:moveTo>
                <a:cubicBezTo>
                  <a:pt x="327" y="15"/>
                  <a:pt x="328" y="15"/>
                  <a:pt x="329" y="15"/>
                </a:cubicBezTo>
                <a:cubicBezTo>
                  <a:pt x="329" y="15"/>
                  <a:pt x="328" y="15"/>
                  <a:pt x="326" y="15"/>
                </a:cubicBezTo>
                <a:cubicBezTo>
                  <a:pt x="326" y="15"/>
                  <a:pt x="326" y="15"/>
                  <a:pt x="326" y="15"/>
                </a:cubicBezTo>
                <a:close/>
                <a:moveTo>
                  <a:pt x="320" y="18"/>
                </a:moveTo>
                <a:cubicBezTo>
                  <a:pt x="320" y="18"/>
                  <a:pt x="320" y="18"/>
                  <a:pt x="320" y="18"/>
                </a:cubicBezTo>
                <a:cubicBezTo>
                  <a:pt x="320" y="18"/>
                  <a:pt x="320" y="18"/>
                  <a:pt x="320" y="18"/>
                </a:cubicBezTo>
                <a:close/>
                <a:moveTo>
                  <a:pt x="330" y="44"/>
                </a:moveTo>
                <a:cubicBezTo>
                  <a:pt x="330" y="43"/>
                  <a:pt x="330" y="45"/>
                  <a:pt x="330" y="44"/>
                </a:cubicBezTo>
                <a:close/>
                <a:moveTo>
                  <a:pt x="388" y="105"/>
                </a:moveTo>
                <a:cubicBezTo>
                  <a:pt x="389" y="106"/>
                  <a:pt x="390" y="106"/>
                  <a:pt x="391" y="106"/>
                </a:cubicBezTo>
                <a:cubicBezTo>
                  <a:pt x="391" y="106"/>
                  <a:pt x="391" y="106"/>
                  <a:pt x="390" y="105"/>
                </a:cubicBezTo>
                <a:cubicBezTo>
                  <a:pt x="389" y="105"/>
                  <a:pt x="388" y="105"/>
                  <a:pt x="388" y="105"/>
                </a:cubicBezTo>
                <a:close/>
                <a:moveTo>
                  <a:pt x="375" y="42"/>
                </a:moveTo>
                <a:cubicBezTo>
                  <a:pt x="376" y="43"/>
                  <a:pt x="375" y="41"/>
                  <a:pt x="375" y="42"/>
                </a:cubicBezTo>
                <a:close/>
                <a:moveTo>
                  <a:pt x="258" y="106"/>
                </a:moveTo>
                <a:cubicBezTo>
                  <a:pt x="260" y="106"/>
                  <a:pt x="262" y="106"/>
                  <a:pt x="262" y="106"/>
                </a:cubicBezTo>
                <a:cubicBezTo>
                  <a:pt x="262" y="106"/>
                  <a:pt x="260" y="106"/>
                  <a:pt x="258" y="106"/>
                </a:cubicBezTo>
                <a:close/>
                <a:moveTo>
                  <a:pt x="214" y="84"/>
                </a:moveTo>
                <a:cubicBezTo>
                  <a:pt x="215" y="84"/>
                  <a:pt x="215" y="83"/>
                  <a:pt x="215" y="83"/>
                </a:cubicBezTo>
                <a:cubicBezTo>
                  <a:pt x="213" y="84"/>
                  <a:pt x="212" y="84"/>
                  <a:pt x="210" y="84"/>
                </a:cubicBezTo>
                <a:cubicBezTo>
                  <a:pt x="212" y="84"/>
                  <a:pt x="215" y="84"/>
                  <a:pt x="214" y="84"/>
                </a:cubicBezTo>
                <a:close/>
                <a:moveTo>
                  <a:pt x="428" y="95"/>
                </a:moveTo>
                <a:cubicBezTo>
                  <a:pt x="428" y="95"/>
                  <a:pt x="427" y="95"/>
                  <a:pt x="427" y="95"/>
                </a:cubicBezTo>
                <a:cubicBezTo>
                  <a:pt x="427" y="95"/>
                  <a:pt x="427" y="95"/>
                  <a:pt x="428" y="95"/>
                </a:cubicBezTo>
                <a:close/>
                <a:moveTo>
                  <a:pt x="409" y="105"/>
                </a:moveTo>
                <a:cubicBezTo>
                  <a:pt x="409" y="105"/>
                  <a:pt x="409" y="105"/>
                  <a:pt x="409" y="105"/>
                </a:cubicBezTo>
                <a:cubicBezTo>
                  <a:pt x="409" y="105"/>
                  <a:pt x="409" y="105"/>
                  <a:pt x="409" y="105"/>
                </a:cubicBezTo>
                <a:cubicBezTo>
                  <a:pt x="409" y="105"/>
                  <a:pt x="409" y="106"/>
                  <a:pt x="409" y="105"/>
                </a:cubicBezTo>
                <a:close/>
                <a:moveTo>
                  <a:pt x="231" y="83"/>
                </a:moveTo>
                <a:cubicBezTo>
                  <a:pt x="231" y="83"/>
                  <a:pt x="227" y="83"/>
                  <a:pt x="228" y="83"/>
                </a:cubicBezTo>
                <a:cubicBezTo>
                  <a:pt x="229" y="84"/>
                  <a:pt x="230" y="84"/>
                  <a:pt x="231" y="83"/>
                </a:cubicBezTo>
                <a:close/>
                <a:moveTo>
                  <a:pt x="347" y="14"/>
                </a:moveTo>
                <a:cubicBezTo>
                  <a:pt x="347" y="15"/>
                  <a:pt x="347" y="13"/>
                  <a:pt x="347" y="14"/>
                </a:cubicBezTo>
                <a:close/>
                <a:moveTo>
                  <a:pt x="240" y="83"/>
                </a:moveTo>
                <a:cubicBezTo>
                  <a:pt x="242" y="81"/>
                  <a:pt x="240" y="82"/>
                  <a:pt x="240" y="83"/>
                </a:cubicBezTo>
                <a:close/>
                <a:moveTo>
                  <a:pt x="301" y="16"/>
                </a:moveTo>
                <a:cubicBezTo>
                  <a:pt x="301" y="17"/>
                  <a:pt x="301" y="16"/>
                  <a:pt x="301" y="16"/>
                </a:cubicBezTo>
                <a:close/>
                <a:moveTo>
                  <a:pt x="222" y="84"/>
                </a:moveTo>
                <a:cubicBezTo>
                  <a:pt x="224" y="84"/>
                  <a:pt x="225" y="84"/>
                  <a:pt x="225" y="84"/>
                </a:cubicBezTo>
                <a:cubicBezTo>
                  <a:pt x="225" y="84"/>
                  <a:pt x="223" y="84"/>
                  <a:pt x="222" y="84"/>
                </a:cubicBezTo>
                <a:close/>
                <a:moveTo>
                  <a:pt x="290" y="112"/>
                </a:moveTo>
                <a:cubicBezTo>
                  <a:pt x="290" y="112"/>
                  <a:pt x="290" y="114"/>
                  <a:pt x="290" y="112"/>
                </a:cubicBezTo>
                <a:close/>
                <a:moveTo>
                  <a:pt x="219" y="16"/>
                </a:moveTo>
                <a:cubicBezTo>
                  <a:pt x="219" y="17"/>
                  <a:pt x="219" y="15"/>
                  <a:pt x="219" y="16"/>
                </a:cubicBezTo>
                <a:close/>
                <a:moveTo>
                  <a:pt x="258" y="12"/>
                </a:moveTo>
                <a:cubicBezTo>
                  <a:pt x="259" y="13"/>
                  <a:pt x="258" y="12"/>
                  <a:pt x="258" y="12"/>
                </a:cubicBezTo>
                <a:close/>
                <a:moveTo>
                  <a:pt x="262" y="12"/>
                </a:moveTo>
                <a:cubicBezTo>
                  <a:pt x="262" y="11"/>
                  <a:pt x="262" y="13"/>
                  <a:pt x="262" y="12"/>
                </a:cubicBezTo>
                <a:close/>
                <a:moveTo>
                  <a:pt x="199" y="18"/>
                </a:moveTo>
                <a:cubicBezTo>
                  <a:pt x="200" y="18"/>
                  <a:pt x="201" y="18"/>
                  <a:pt x="202" y="18"/>
                </a:cubicBezTo>
                <a:cubicBezTo>
                  <a:pt x="203" y="17"/>
                  <a:pt x="199" y="16"/>
                  <a:pt x="199" y="18"/>
                </a:cubicBezTo>
                <a:close/>
                <a:moveTo>
                  <a:pt x="394" y="8"/>
                </a:moveTo>
                <a:cubicBezTo>
                  <a:pt x="394" y="8"/>
                  <a:pt x="394" y="7"/>
                  <a:pt x="394" y="8"/>
                </a:cubicBezTo>
                <a:close/>
                <a:moveTo>
                  <a:pt x="25" y="70"/>
                </a:moveTo>
                <a:cubicBezTo>
                  <a:pt x="25" y="69"/>
                  <a:pt x="26" y="69"/>
                  <a:pt x="25" y="70"/>
                </a:cubicBezTo>
                <a:close/>
                <a:moveTo>
                  <a:pt x="406" y="6"/>
                </a:moveTo>
                <a:cubicBezTo>
                  <a:pt x="406" y="6"/>
                  <a:pt x="406" y="6"/>
                  <a:pt x="406" y="6"/>
                </a:cubicBezTo>
                <a:cubicBezTo>
                  <a:pt x="406" y="6"/>
                  <a:pt x="406" y="6"/>
                  <a:pt x="406" y="7"/>
                </a:cubicBezTo>
                <a:cubicBezTo>
                  <a:pt x="406" y="7"/>
                  <a:pt x="406" y="7"/>
                  <a:pt x="406" y="7"/>
                </a:cubicBezTo>
                <a:cubicBezTo>
                  <a:pt x="406" y="6"/>
                  <a:pt x="406" y="6"/>
                  <a:pt x="406" y="6"/>
                </a:cubicBezTo>
                <a:close/>
                <a:moveTo>
                  <a:pt x="20" y="70"/>
                </a:moveTo>
                <a:cubicBezTo>
                  <a:pt x="21" y="70"/>
                  <a:pt x="22" y="70"/>
                  <a:pt x="22" y="70"/>
                </a:cubicBezTo>
                <a:cubicBezTo>
                  <a:pt x="22" y="70"/>
                  <a:pt x="21" y="70"/>
                  <a:pt x="20" y="70"/>
                </a:cubicBezTo>
                <a:close/>
                <a:moveTo>
                  <a:pt x="309" y="28"/>
                </a:moveTo>
                <a:cubicBezTo>
                  <a:pt x="309" y="27"/>
                  <a:pt x="309" y="29"/>
                  <a:pt x="309" y="28"/>
                </a:cubicBezTo>
                <a:close/>
                <a:moveTo>
                  <a:pt x="338" y="34"/>
                </a:moveTo>
                <a:cubicBezTo>
                  <a:pt x="340" y="35"/>
                  <a:pt x="361" y="34"/>
                  <a:pt x="363" y="33"/>
                </a:cubicBezTo>
                <a:cubicBezTo>
                  <a:pt x="364" y="32"/>
                  <a:pt x="337" y="33"/>
                  <a:pt x="336" y="32"/>
                </a:cubicBezTo>
                <a:cubicBezTo>
                  <a:pt x="333" y="30"/>
                  <a:pt x="314" y="36"/>
                  <a:pt x="313" y="35"/>
                </a:cubicBezTo>
                <a:cubicBezTo>
                  <a:pt x="319" y="37"/>
                  <a:pt x="334" y="30"/>
                  <a:pt x="338" y="34"/>
                </a:cubicBezTo>
                <a:close/>
                <a:moveTo>
                  <a:pt x="347" y="32"/>
                </a:moveTo>
                <a:cubicBezTo>
                  <a:pt x="345" y="32"/>
                  <a:pt x="346" y="32"/>
                  <a:pt x="347" y="32"/>
                </a:cubicBezTo>
                <a:close/>
                <a:moveTo>
                  <a:pt x="343" y="32"/>
                </a:moveTo>
                <a:cubicBezTo>
                  <a:pt x="343" y="33"/>
                  <a:pt x="343" y="32"/>
                  <a:pt x="343" y="32"/>
                </a:cubicBezTo>
                <a:close/>
                <a:moveTo>
                  <a:pt x="10" y="111"/>
                </a:moveTo>
                <a:cubicBezTo>
                  <a:pt x="10" y="111"/>
                  <a:pt x="13" y="110"/>
                  <a:pt x="13" y="110"/>
                </a:cubicBezTo>
                <a:cubicBezTo>
                  <a:pt x="13" y="110"/>
                  <a:pt x="11" y="111"/>
                  <a:pt x="11" y="110"/>
                </a:cubicBezTo>
                <a:cubicBezTo>
                  <a:pt x="11" y="110"/>
                  <a:pt x="12" y="110"/>
                  <a:pt x="12" y="109"/>
                </a:cubicBezTo>
                <a:cubicBezTo>
                  <a:pt x="11" y="109"/>
                  <a:pt x="7" y="110"/>
                  <a:pt x="10" y="111"/>
                </a:cubicBezTo>
                <a:close/>
                <a:moveTo>
                  <a:pt x="362" y="21"/>
                </a:moveTo>
                <a:cubicBezTo>
                  <a:pt x="362" y="20"/>
                  <a:pt x="362" y="22"/>
                  <a:pt x="362" y="21"/>
                </a:cubicBezTo>
                <a:close/>
                <a:moveTo>
                  <a:pt x="318" y="23"/>
                </a:moveTo>
                <a:cubicBezTo>
                  <a:pt x="318" y="24"/>
                  <a:pt x="318" y="23"/>
                  <a:pt x="318" y="23"/>
                </a:cubicBezTo>
                <a:close/>
                <a:moveTo>
                  <a:pt x="314" y="37"/>
                </a:moveTo>
                <a:cubicBezTo>
                  <a:pt x="314" y="38"/>
                  <a:pt x="314" y="35"/>
                  <a:pt x="314" y="37"/>
                </a:cubicBezTo>
                <a:close/>
                <a:moveTo>
                  <a:pt x="319" y="27"/>
                </a:moveTo>
                <a:cubicBezTo>
                  <a:pt x="318" y="27"/>
                  <a:pt x="318" y="28"/>
                  <a:pt x="317" y="28"/>
                </a:cubicBezTo>
                <a:cubicBezTo>
                  <a:pt x="317" y="29"/>
                  <a:pt x="319" y="27"/>
                  <a:pt x="319" y="27"/>
                </a:cubicBezTo>
                <a:close/>
                <a:moveTo>
                  <a:pt x="201" y="134"/>
                </a:moveTo>
                <a:cubicBezTo>
                  <a:pt x="202" y="133"/>
                  <a:pt x="206" y="133"/>
                  <a:pt x="206" y="133"/>
                </a:cubicBezTo>
                <a:cubicBezTo>
                  <a:pt x="206" y="131"/>
                  <a:pt x="203" y="133"/>
                  <a:pt x="201" y="134"/>
                </a:cubicBezTo>
                <a:close/>
                <a:moveTo>
                  <a:pt x="432" y="99"/>
                </a:moveTo>
                <a:cubicBezTo>
                  <a:pt x="432" y="100"/>
                  <a:pt x="438" y="98"/>
                  <a:pt x="438" y="98"/>
                </a:cubicBezTo>
                <a:cubicBezTo>
                  <a:pt x="438" y="98"/>
                  <a:pt x="432" y="98"/>
                  <a:pt x="432" y="99"/>
                </a:cubicBezTo>
                <a:close/>
                <a:moveTo>
                  <a:pt x="537" y="94"/>
                </a:moveTo>
                <a:cubicBezTo>
                  <a:pt x="537" y="94"/>
                  <a:pt x="535" y="90"/>
                  <a:pt x="536" y="89"/>
                </a:cubicBezTo>
                <a:cubicBezTo>
                  <a:pt x="534" y="89"/>
                  <a:pt x="529" y="90"/>
                  <a:pt x="529" y="88"/>
                </a:cubicBezTo>
                <a:cubicBezTo>
                  <a:pt x="529" y="88"/>
                  <a:pt x="536" y="87"/>
                  <a:pt x="536" y="87"/>
                </a:cubicBezTo>
                <a:cubicBezTo>
                  <a:pt x="536" y="87"/>
                  <a:pt x="534" y="85"/>
                  <a:pt x="534" y="84"/>
                </a:cubicBezTo>
                <a:cubicBezTo>
                  <a:pt x="536" y="82"/>
                  <a:pt x="523" y="84"/>
                  <a:pt x="524" y="84"/>
                </a:cubicBezTo>
                <a:cubicBezTo>
                  <a:pt x="525" y="84"/>
                  <a:pt x="534" y="87"/>
                  <a:pt x="534" y="86"/>
                </a:cubicBezTo>
                <a:cubicBezTo>
                  <a:pt x="534" y="88"/>
                  <a:pt x="527" y="86"/>
                  <a:pt x="526" y="86"/>
                </a:cubicBezTo>
                <a:cubicBezTo>
                  <a:pt x="527" y="86"/>
                  <a:pt x="527" y="87"/>
                  <a:pt x="527" y="87"/>
                </a:cubicBezTo>
                <a:cubicBezTo>
                  <a:pt x="526" y="88"/>
                  <a:pt x="488" y="86"/>
                  <a:pt x="488" y="87"/>
                </a:cubicBezTo>
                <a:cubicBezTo>
                  <a:pt x="488" y="87"/>
                  <a:pt x="525" y="89"/>
                  <a:pt x="526" y="88"/>
                </a:cubicBezTo>
                <a:cubicBezTo>
                  <a:pt x="525" y="90"/>
                  <a:pt x="522" y="89"/>
                  <a:pt x="520" y="89"/>
                </a:cubicBezTo>
                <a:cubicBezTo>
                  <a:pt x="518" y="90"/>
                  <a:pt x="503" y="89"/>
                  <a:pt x="497" y="89"/>
                </a:cubicBezTo>
                <a:cubicBezTo>
                  <a:pt x="475" y="89"/>
                  <a:pt x="452" y="87"/>
                  <a:pt x="429" y="89"/>
                </a:cubicBezTo>
                <a:cubicBezTo>
                  <a:pt x="426" y="90"/>
                  <a:pt x="424" y="90"/>
                  <a:pt x="421" y="90"/>
                </a:cubicBezTo>
                <a:cubicBezTo>
                  <a:pt x="423" y="90"/>
                  <a:pt x="424" y="90"/>
                  <a:pt x="424" y="91"/>
                </a:cubicBezTo>
                <a:cubicBezTo>
                  <a:pt x="424" y="92"/>
                  <a:pt x="417" y="90"/>
                  <a:pt x="417" y="90"/>
                </a:cubicBezTo>
                <a:cubicBezTo>
                  <a:pt x="417" y="90"/>
                  <a:pt x="417" y="90"/>
                  <a:pt x="417" y="90"/>
                </a:cubicBezTo>
                <a:cubicBezTo>
                  <a:pt x="411" y="90"/>
                  <a:pt x="405" y="91"/>
                  <a:pt x="399" y="91"/>
                </a:cubicBezTo>
                <a:cubicBezTo>
                  <a:pt x="399" y="91"/>
                  <a:pt x="399" y="91"/>
                  <a:pt x="399" y="91"/>
                </a:cubicBezTo>
                <a:cubicBezTo>
                  <a:pt x="399" y="90"/>
                  <a:pt x="397" y="91"/>
                  <a:pt x="397" y="91"/>
                </a:cubicBezTo>
                <a:cubicBezTo>
                  <a:pt x="397" y="91"/>
                  <a:pt x="398" y="91"/>
                  <a:pt x="398" y="91"/>
                </a:cubicBezTo>
                <a:cubicBezTo>
                  <a:pt x="378" y="91"/>
                  <a:pt x="359" y="91"/>
                  <a:pt x="340" y="92"/>
                </a:cubicBezTo>
                <a:cubicBezTo>
                  <a:pt x="296" y="94"/>
                  <a:pt x="252" y="97"/>
                  <a:pt x="208" y="100"/>
                </a:cubicBezTo>
                <a:cubicBezTo>
                  <a:pt x="198" y="101"/>
                  <a:pt x="188" y="102"/>
                  <a:pt x="179" y="102"/>
                </a:cubicBezTo>
                <a:cubicBezTo>
                  <a:pt x="182" y="102"/>
                  <a:pt x="185" y="101"/>
                  <a:pt x="187" y="101"/>
                </a:cubicBezTo>
                <a:cubicBezTo>
                  <a:pt x="187" y="101"/>
                  <a:pt x="186" y="101"/>
                  <a:pt x="186" y="101"/>
                </a:cubicBezTo>
                <a:cubicBezTo>
                  <a:pt x="187" y="101"/>
                  <a:pt x="188" y="101"/>
                  <a:pt x="188" y="100"/>
                </a:cubicBezTo>
                <a:cubicBezTo>
                  <a:pt x="188" y="100"/>
                  <a:pt x="188" y="100"/>
                  <a:pt x="189" y="101"/>
                </a:cubicBezTo>
                <a:cubicBezTo>
                  <a:pt x="188" y="101"/>
                  <a:pt x="188" y="101"/>
                  <a:pt x="188" y="101"/>
                </a:cubicBezTo>
                <a:cubicBezTo>
                  <a:pt x="190" y="101"/>
                  <a:pt x="191" y="100"/>
                  <a:pt x="192" y="100"/>
                </a:cubicBezTo>
                <a:cubicBezTo>
                  <a:pt x="195" y="100"/>
                  <a:pt x="198" y="100"/>
                  <a:pt x="200" y="100"/>
                </a:cubicBezTo>
                <a:cubicBezTo>
                  <a:pt x="200" y="100"/>
                  <a:pt x="200" y="100"/>
                  <a:pt x="200" y="100"/>
                </a:cubicBezTo>
                <a:cubicBezTo>
                  <a:pt x="200" y="100"/>
                  <a:pt x="200" y="100"/>
                  <a:pt x="200" y="100"/>
                </a:cubicBezTo>
                <a:cubicBezTo>
                  <a:pt x="200" y="101"/>
                  <a:pt x="201" y="100"/>
                  <a:pt x="202" y="99"/>
                </a:cubicBezTo>
                <a:cubicBezTo>
                  <a:pt x="206" y="99"/>
                  <a:pt x="210" y="99"/>
                  <a:pt x="214" y="99"/>
                </a:cubicBezTo>
                <a:cubicBezTo>
                  <a:pt x="216" y="99"/>
                  <a:pt x="218" y="99"/>
                  <a:pt x="221" y="98"/>
                </a:cubicBezTo>
                <a:cubicBezTo>
                  <a:pt x="225" y="98"/>
                  <a:pt x="228" y="98"/>
                  <a:pt x="232" y="97"/>
                </a:cubicBezTo>
                <a:cubicBezTo>
                  <a:pt x="234" y="97"/>
                  <a:pt x="243" y="96"/>
                  <a:pt x="252" y="95"/>
                </a:cubicBezTo>
                <a:cubicBezTo>
                  <a:pt x="251" y="95"/>
                  <a:pt x="249" y="95"/>
                  <a:pt x="249" y="94"/>
                </a:cubicBezTo>
                <a:cubicBezTo>
                  <a:pt x="249" y="94"/>
                  <a:pt x="249" y="94"/>
                  <a:pt x="250" y="94"/>
                </a:cubicBezTo>
                <a:cubicBezTo>
                  <a:pt x="250" y="94"/>
                  <a:pt x="250" y="94"/>
                  <a:pt x="251" y="94"/>
                </a:cubicBezTo>
                <a:cubicBezTo>
                  <a:pt x="253" y="94"/>
                  <a:pt x="256" y="94"/>
                  <a:pt x="256" y="94"/>
                </a:cubicBezTo>
                <a:cubicBezTo>
                  <a:pt x="257" y="94"/>
                  <a:pt x="258" y="94"/>
                  <a:pt x="258" y="94"/>
                </a:cubicBezTo>
                <a:cubicBezTo>
                  <a:pt x="259" y="91"/>
                  <a:pt x="279" y="94"/>
                  <a:pt x="279" y="94"/>
                </a:cubicBezTo>
                <a:cubicBezTo>
                  <a:pt x="279" y="93"/>
                  <a:pt x="278" y="93"/>
                  <a:pt x="277" y="93"/>
                </a:cubicBezTo>
                <a:cubicBezTo>
                  <a:pt x="278" y="93"/>
                  <a:pt x="284" y="92"/>
                  <a:pt x="286" y="91"/>
                </a:cubicBezTo>
                <a:cubicBezTo>
                  <a:pt x="285" y="92"/>
                  <a:pt x="284" y="93"/>
                  <a:pt x="283" y="93"/>
                </a:cubicBezTo>
                <a:cubicBezTo>
                  <a:pt x="283" y="94"/>
                  <a:pt x="293" y="94"/>
                  <a:pt x="293" y="93"/>
                </a:cubicBezTo>
                <a:cubicBezTo>
                  <a:pt x="293" y="91"/>
                  <a:pt x="295" y="90"/>
                  <a:pt x="297" y="91"/>
                </a:cubicBezTo>
                <a:cubicBezTo>
                  <a:pt x="299" y="91"/>
                  <a:pt x="302" y="91"/>
                  <a:pt x="302" y="92"/>
                </a:cubicBezTo>
                <a:cubicBezTo>
                  <a:pt x="302" y="92"/>
                  <a:pt x="301" y="92"/>
                  <a:pt x="301" y="93"/>
                </a:cubicBezTo>
                <a:cubicBezTo>
                  <a:pt x="305" y="94"/>
                  <a:pt x="310" y="92"/>
                  <a:pt x="314" y="92"/>
                </a:cubicBezTo>
                <a:cubicBezTo>
                  <a:pt x="314" y="91"/>
                  <a:pt x="314" y="91"/>
                  <a:pt x="314" y="91"/>
                </a:cubicBezTo>
                <a:cubicBezTo>
                  <a:pt x="315" y="91"/>
                  <a:pt x="315" y="92"/>
                  <a:pt x="315" y="92"/>
                </a:cubicBezTo>
                <a:cubicBezTo>
                  <a:pt x="316" y="91"/>
                  <a:pt x="317" y="91"/>
                  <a:pt x="318" y="91"/>
                </a:cubicBezTo>
                <a:cubicBezTo>
                  <a:pt x="318" y="91"/>
                  <a:pt x="318" y="91"/>
                  <a:pt x="318" y="91"/>
                </a:cubicBezTo>
                <a:cubicBezTo>
                  <a:pt x="318" y="91"/>
                  <a:pt x="318" y="91"/>
                  <a:pt x="318" y="91"/>
                </a:cubicBezTo>
                <a:cubicBezTo>
                  <a:pt x="318" y="91"/>
                  <a:pt x="318" y="91"/>
                  <a:pt x="318" y="91"/>
                </a:cubicBezTo>
                <a:cubicBezTo>
                  <a:pt x="319" y="91"/>
                  <a:pt x="319" y="91"/>
                  <a:pt x="320" y="91"/>
                </a:cubicBezTo>
                <a:cubicBezTo>
                  <a:pt x="320" y="91"/>
                  <a:pt x="319" y="91"/>
                  <a:pt x="319" y="91"/>
                </a:cubicBezTo>
                <a:cubicBezTo>
                  <a:pt x="320" y="91"/>
                  <a:pt x="325" y="91"/>
                  <a:pt x="329" y="91"/>
                </a:cubicBezTo>
                <a:cubicBezTo>
                  <a:pt x="329" y="91"/>
                  <a:pt x="329" y="91"/>
                  <a:pt x="329" y="91"/>
                </a:cubicBezTo>
                <a:cubicBezTo>
                  <a:pt x="335" y="90"/>
                  <a:pt x="340" y="90"/>
                  <a:pt x="341" y="90"/>
                </a:cubicBezTo>
                <a:cubicBezTo>
                  <a:pt x="341" y="90"/>
                  <a:pt x="333" y="90"/>
                  <a:pt x="333" y="90"/>
                </a:cubicBezTo>
                <a:cubicBezTo>
                  <a:pt x="333" y="88"/>
                  <a:pt x="354" y="88"/>
                  <a:pt x="354" y="87"/>
                </a:cubicBezTo>
                <a:cubicBezTo>
                  <a:pt x="354" y="85"/>
                  <a:pt x="327" y="87"/>
                  <a:pt x="297" y="89"/>
                </a:cubicBezTo>
                <a:cubicBezTo>
                  <a:pt x="288" y="89"/>
                  <a:pt x="278" y="90"/>
                  <a:pt x="269" y="91"/>
                </a:cubicBezTo>
                <a:cubicBezTo>
                  <a:pt x="270" y="90"/>
                  <a:pt x="270" y="90"/>
                  <a:pt x="270" y="90"/>
                </a:cubicBezTo>
                <a:cubicBezTo>
                  <a:pt x="270" y="89"/>
                  <a:pt x="264" y="90"/>
                  <a:pt x="255" y="92"/>
                </a:cubicBezTo>
                <a:cubicBezTo>
                  <a:pt x="244" y="92"/>
                  <a:pt x="234" y="93"/>
                  <a:pt x="226" y="94"/>
                </a:cubicBezTo>
                <a:cubicBezTo>
                  <a:pt x="227" y="94"/>
                  <a:pt x="227" y="94"/>
                  <a:pt x="228" y="93"/>
                </a:cubicBezTo>
                <a:cubicBezTo>
                  <a:pt x="228" y="93"/>
                  <a:pt x="224" y="94"/>
                  <a:pt x="224" y="94"/>
                </a:cubicBezTo>
                <a:cubicBezTo>
                  <a:pt x="224" y="94"/>
                  <a:pt x="225" y="94"/>
                  <a:pt x="225" y="94"/>
                </a:cubicBezTo>
                <a:cubicBezTo>
                  <a:pt x="218" y="94"/>
                  <a:pt x="213" y="95"/>
                  <a:pt x="211" y="95"/>
                </a:cubicBezTo>
                <a:cubicBezTo>
                  <a:pt x="205" y="95"/>
                  <a:pt x="200" y="96"/>
                  <a:pt x="195" y="96"/>
                </a:cubicBezTo>
                <a:cubicBezTo>
                  <a:pt x="219" y="93"/>
                  <a:pt x="243" y="90"/>
                  <a:pt x="267" y="87"/>
                </a:cubicBezTo>
                <a:cubicBezTo>
                  <a:pt x="278" y="85"/>
                  <a:pt x="298" y="87"/>
                  <a:pt x="308" y="82"/>
                </a:cubicBezTo>
                <a:cubicBezTo>
                  <a:pt x="310" y="81"/>
                  <a:pt x="332" y="78"/>
                  <a:pt x="333" y="79"/>
                </a:cubicBezTo>
                <a:cubicBezTo>
                  <a:pt x="334" y="79"/>
                  <a:pt x="335" y="80"/>
                  <a:pt x="337" y="80"/>
                </a:cubicBezTo>
                <a:cubicBezTo>
                  <a:pt x="337" y="80"/>
                  <a:pt x="337" y="80"/>
                  <a:pt x="337" y="80"/>
                </a:cubicBezTo>
                <a:cubicBezTo>
                  <a:pt x="340" y="80"/>
                  <a:pt x="344" y="80"/>
                  <a:pt x="348" y="80"/>
                </a:cubicBezTo>
                <a:cubicBezTo>
                  <a:pt x="348" y="80"/>
                  <a:pt x="347" y="80"/>
                  <a:pt x="347" y="80"/>
                </a:cubicBezTo>
                <a:cubicBezTo>
                  <a:pt x="347" y="81"/>
                  <a:pt x="349" y="79"/>
                  <a:pt x="349" y="79"/>
                </a:cubicBezTo>
                <a:cubicBezTo>
                  <a:pt x="349" y="79"/>
                  <a:pt x="349" y="79"/>
                  <a:pt x="349" y="79"/>
                </a:cubicBezTo>
                <a:cubicBezTo>
                  <a:pt x="354" y="79"/>
                  <a:pt x="358" y="78"/>
                  <a:pt x="361" y="78"/>
                </a:cubicBezTo>
                <a:cubicBezTo>
                  <a:pt x="362" y="78"/>
                  <a:pt x="364" y="77"/>
                  <a:pt x="367" y="77"/>
                </a:cubicBezTo>
                <a:cubicBezTo>
                  <a:pt x="367" y="77"/>
                  <a:pt x="367" y="75"/>
                  <a:pt x="367" y="77"/>
                </a:cubicBezTo>
                <a:cubicBezTo>
                  <a:pt x="367" y="77"/>
                  <a:pt x="367" y="77"/>
                  <a:pt x="367" y="77"/>
                </a:cubicBezTo>
                <a:cubicBezTo>
                  <a:pt x="372" y="76"/>
                  <a:pt x="377" y="76"/>
                  <a:pt x="379" y="77"/>
                </a:cubicBezTo>
                <a:cubicBezTo>
                  <a:pt x="383" y="77"/>
                  <a:pt x="388" y="76"/>
                  <a:pt x="389" y="76"/>
                </a:cubicBezTo>
                <a:cubicBezTo>
                  <a:pt x="392" y="76"/>
                  <a:pt x="408" y="73"/>
                  <a:pt x="410" y="75"/>
                </a:cubicBezTo>
                <a:cubicBezTo>
                  <a:pt x="410" y="75"/>
                  <a:pt x="409" y="75"/>
                  <a:pt x="409" y="75"/>
                </a:cubicBezTo>
                <a:cubicBezTo>
                  <a:pt x="420" y="76"/>
                  <a:pt x="434" y="75"/>
                  <a:pt x="446" y="74"/>
                </a:cubicBezTo>
                <a:cubicBezTo>
                  <a:pt x="453" y="74"/>
                  <a:pt x="460" y="74"/>
                  <a:pt x="466" y="73"/>
                </a:cubicBezTo>
                <a:cubicBezTo>
                  <a:pt x="469" y="72"/>
                  <a:pt x="472" y="72"/>
                  <a:pt x="475" y="71"/>
                </a:cubicBezTo>
                <a:cubicBezTo>
                  <a:pt x="479" y="71"/>
                  <a:pt x="480" y="66"/>
                  <a:pt x="478" y="65"/>
                </a:cubicBezTo>
                <a:cubicBezTo>
                  <a:pt x="478" y="65"/>
                  <a:pt x="477" y="65"/>
                  <a:pt x="476" y="65"/>
                </a:cubicBezTo>
                <a:cubicBezTo>
                  <a:pt x="475" y="65"/>
                  <a:pt x="475" y="65"/>
                  <a:pt x="475" y="65"/>
                </a:cubicBezTo>
                <a:cubicBezTo>
                  <a:pt x="475" y="65"/>
                  <a:pt x="474" y="65"/>
                  <a:pt x="473" y="65"/>
                </a:cubicBezTo>
                <a:cubicBezTo>
                  <a:pt x="472" y="65"/>
                  <a:pt x="471" y="65"/>
                  <a:pt x="471" y="64"/>
                </a:cubicBezTo>
                <a:cubicBezTo>
                  <a:pt x="471" y="65"/>
                  <a:pt x="478" y="62"/>
                  <a:pt x="478" y="62"/>
                </a:cubicBezTo>
                <a:cubicBezTo>
                  <a:pt x="478" y="62"/>
                  <a:pt x="475" y="61"/>
                  <a:pt x="476" y="60"/>
                </a:cubicBezTo>
                <a:cubicBezTo>
                  <a:pt x="477" y="57"/>
                  <a:pt x="467" y="60"/>
                  <a:pt x="466" y="60"/>
                </a:cubicBezTo>
                <a:cubicBezTo>
                  <a:pt x="464" y="60"/>
                  <a:pt x="463" y="61"/>
                  <a:pt x="464" y="61"/>
                </a:cubicBezTo>
                <a:cubicBezTo>
                  <a:pt x="464" y="61"/>
                  <a:pt x="472" y="63"/>
                  <a:pt x="472" y="62"/>
                </a:cubicBezTo>
                <a:cubicBezTo>
                  <a:pt x="472" y="62"/>
                  <a:pt x="472" y="62"/>
                  <a:pt x="472" y="62"/>
                </a:cubicBezTo>
                <a:cubicBezTo>
                  <a:pt x="472" y="62"/>
                  <a:pt x="472" y="62"/>
                  <a:pt x="471" y="63"/>
                </a:cubicBezTo>
                <a:cubicBezTo>
                  <a:pt x="470" y="63"/>
                  <a:pt x="469" y="63"/>
                  <a:pt x="469" y="63"/>
                </a:cubicBezTo>
                <a:cubicBezTo>
                  <a:pt x="469" y="63"/>
                  <a:pt x="469" y="63"/>
                  <a:pt x="469" y="63"/>
                </a:cubicBezTo>
                <a:cubicBezTo>
                  <a:pt x="468" y="63"/>
                  <a:pt x="466" y="63"/>
                  <a:pt x="466" y="63"/>
                </a:cubicBezTo>
                <a:cubicBezTo>
                  <a:pt x="467" y="63"/>
                  <a:pt x="467" y="63"/>
                  <a:pt x="467" y="64"/>
                </a:cubicBezTo>
                <a:cubicBezTo>
                  <a:pt x="464" y="64"/>
                  <a:pt x="457" y="64"/>
                  <a:pt x="451" y="65"/>
                </a:cubicBezTo>
                <a:cubicBezTo>
                  <a:pt x="442" y="65"/>
                  <a:pt x="432" y="65"/>
                  <a:pt x="432" y="66"/>
                </a:cubicBezTo>
                <a:cubicBezTo>
                  <a:pt x="432" y="66"/>
                  <a:pt x="433" y="66"/>
                  <a:pt x="434" y="66"/>
                </a:cubicBezTo>
                <a:cubicBezTo>
                  <a:pt x="433" y="66"/>
                  <a:pt x="433" y="66"/>
                  <a:pt x="433" y="66"/>
                </a:cubicBezTo>
                <a:cubicBezTo>
                  <a:pt x="433" y="66"/>
                  <a:pt x="440" y="66"/>
                  <a:pt x="447" y="66"/>
                </a:cubicBezTo>
                <a:cubicBezTo>
                  <a:pt x="449" y="66"/>
                  <a:pt x="452" y="66"/>
                  <a:pt x="454" y="66"/>
                </a:cubicBezTo>
                <a:cubicBezTo>
                  <a:pt x="454" y="66"/>
                  <a:pt x="454" y="66"/>
                  <a:pt x="454" y="66"/>
                </a:cubicBezTo>
                <a:cubicBezTo>
                  <a:pt x="454" y="66"/>
                  <a:pt x="454" y="66"/>
                  <a:pt x="455" y="66"/>
                </a:cubicBezTo>
                <a:cubicBezTo>
                  <a:pt x="454" y="66"/>
                  <a:pt x="454" y="66"/>
                  <a:pt x="454" y="66"/>
                </a:cubicBezTo>
                <a:cubicBezTo>
                  <a:pt x="461" y="66"/>
                  <a:pt x="466" y="65"/>
                  <a:pt x="466" y="65"/>
                </a:cubicBezTo>
                <a:cubicBezTo>
                  <a:pt x="466" y="65"/>
                  <a:pt x="466" y="66"/>
                  <a:pt x="466" y="66"/>
                </a:cubicBezTo>
                <a:cubicBezTo>
                  <a:pt x="465" y="66"/>
                  <a:pt x="464" y="66"/>
                  <a:pt x="463" y="66"/>
                </a:cubicBezTo>
                <a:cubicBezTo>
                  <a:pt x="463" y="66"/>
                  <a:pt x="463" y="66"/>
                  <a:pt x="463" y="66"/>
                </a:cubicBezTo>
                <a:cubicBezTo>
                  <a:pt x="462" y="66"/>
                  <a:pt x="461" y="66"/>
                  <a:pt x="461" y="66"/>
                </a:cubicBezTo>
                <a:cubicBezTo>
                  <a:pt x="461" y="66"/>
                  <a:pt x="461" y="66"/>
                  <a:pt x="460" y="66"/>
                </a:cubicBezTo>
                <a:cubicBezTo>
                  <a:pt x="456" y="67"/>
                  <a:pt x="449" y="67"/>
                  <a:pt x="446" y="67"/>
                </a:cubicBezTo>
                <a:cubicBezTo>
                  <a:pt x="445" y="67"/>
                  <a:pt x="445" y="67"/>
                  <a:pt x="445" y="67"/>
                </a:cubicBezTo>
                <a:cubicBezTo>
                  <a:pt x="444" y="67"/>
                  <a:pt x="444" y="67"/>
                  <a:pt x="443" y="67"/>
                </a:cubicBezTo>
                <a:cubicBezTo>
                  <a:pt x="438" y="67"/>
                  <a:pt x="432" y="67"/>
                  <a:pt x="426" y="67"/>
                </a:cubicBezTo>
                <a:cubicBezTo>
                  <a:pt x="428" y="67"/>
                  <a:pt x="432" y="66"/>
                  <a:pt x="432" y="66"/>
                </a:cubicBezTo>
                <a:cubicBezTo>
                  <a:pt x="431" y="66"/>
                  <a:pt x="430" y="66"/>
                  <a:pt x="429" y="66"/>
                </a:cubicBezTo>
                <a:cubicBezTo>
                  <a:pt x="430" y="65"/>
                  <a:pt x="431" y="65"/>
                  <a:pt x="431" y="65"/>
                </a:cubicBezTo>
                <a:cubicBezTo>
                  <a:pt x="430" y="65"/>
                  <a:pt x="423" y="65"/>
                  <a:pt x="423" y="66"/>
                </a:cubicBezTo>
                <a:cubicBezTo>
                  <a:pt x="423" y="67"/>
                  <a:pt x="424" y="67"/>
                  <a:pt x="425" y="67"/>
                </a:cubicBezTo>
                <a:cubicBezTo>
                  <a:pt x="424" y="67"/>
                  <a:pt x="424" y="67"/>
                  <a:pt x="424" y="67"/>
                </a:cubicBezTo>
                <a:cubicBezTo>
                  <a:pt x="424" y="67"/>
                  <a:pt x="424" y="67"/>
                  <a:pt x="425" y="67"/>
                </a:cubicBezTo>
                <a:cubicBezTo>
                  <a:pt x="410" y="67"/>
                  <a:pt x="395" y="67"/>
                  <a:pt x="380" y="68"/>
                </a:cubicBezTo>
                <a:cubicBezTo>
                  <a:pt x="368" y="69"/>
                  <a:pt x="356" y="69"/>
                  <a:pt x="344" y="70"/>
                </a:cubicBezTo>
                <a:cubicBezTo>
                  <a:pt x="349" y="69"/>
                  <a:pt x="353" y="68"/>
                  <a:pt x="357" y="68"/>
                </a:cubicBezTo>
                <a:cubicBezTo>
                  <a:pt x="365" y="68"/>
                  <a:pt x="378" y="69"/>
                  <a:pt x="386" y="66"/>
                </a:cubicBezTo>
                <a:cubicBezTo>
                  <a:pt x="385" y="67"/>
                  <a:pt x="378" y="66"/>
                  <a:pt x="373" y="66"/>
                </a:cubicBezTo>
                <a:cubicBezTo>
                  <a:pt x="378" y="66"/>
                  <a:pt x="382" y="65"/>
                  <a:pt x="386" y="64"/>
                </a:cubicBezTo>
                <a:cubicBezTo>
                  <a:pt x="386" y="64"/>
                  <a:pt x="356" y="65"/>
                  <a:pt x="355" y="64"/>
                </a:cubicBezTo>
                <a:cubicBezTo>
                  <a:pt x="351" y="61"/>
                  <a:pt x="332" y="67"/>
                  <a:pt x="330" y="66"/>
                </a:cubicBezTo>
                <a:cubicBezTo>
                  <a:pt x="338" y="68"/>
                  <a:pt x="350" y="65"/>
                  <a:pt x="358" y="65"/>
                </a:cubicBezTo>
                <a:cubicBezTo>
                  <a:pt x="361" y="65"/>
                  <a:pt x="365" y="65"/>
                  <a:pt x="369" y="66"/>
                </a:cubicBezTo>
                <a:cubicBezTo>
                  <a:pt x="368" y="66"/>
                  <a:pt x="365" y="66"/>
                  <a:pt x="362" y="67"/>
                </a:cubicBezTo>
                <a:cubicBezTo>
                  <a:pt x="362" y="66"/>
                  <a:pt x="362" y="66"/>
                  <a:pt x="362" y="67"/>
                </a:cubicBezTo>
                <a:cubicBezTo>
                  <a:pt x="358" y="67"/>
                  <a:pt x="355" y="67"/>
                  <a:pt x="354" y="67"/>
                </a:cubicBezTo>
                <a:cubicBezTo>
                  <a:pt x="350" y="64"/>
                  <a:pt x="335" y="69"/>
                  <a:pt x="330" y="70"/>
                </a:cubicBezTo>
                <a:cubicBezTo>
                  <a:pt x="324" y="70"/>
                  <a:pt x="319" y="70"/>
                  <a:pt x="313" y="71"/>
                </a:cubicBezTo>
                <a:cubicBezTo>
                  <a:pt x="313" y="70"/>
                  <a:pt x="313" y="70"/>
                  <a:pt x="313" y="70"/>
                </a:cubicBezTo>
                <a:cubicBezTo>
                  <a:pt x="312" y="70"/>
                  <a:pt x="312" y="70"/>
                  <a:pt x="312" y="71"/>
                </a:cubicBezTo>
                <a:cubicBezTo>
                  <a:pt x="311" y="71"/>
                  <a:pt x="310" y="71"/>
                  <a:pt x="309" y="71"/>
                </a:cubicBezTo>
                <a:cubicBezTo>
                  <a:pt x="309" y="70"/>
                  <a:pt x="309" y="70"/>
                  <a:pt x="309" y="71"/>
                </a:cubicBezTo>
                <a:cubicBezTo>
                  <a:pt x="304" y="71"/>
                  <a:pt x="299" y="71"/>
                  <a:pt x="295" y="71"/>
                </a:cubicBezTo>
                <a:cubicBezTo>
                  <a:pt x="254" y="73"/>
                  <a:pt x="213" y="75"/>
                  <a:pt x="173" y="78"/>
                </a:cubicBezTo>
                <a:cubicBezTo>
                  <a:pt x="153" y="80"/>
                  <a:pt x="134" y="81"/>
                  <a:pt x="115" y="83"/>
                </a:cubicBezTo>
                <a:cubicBezTo>
                  <a:pt x="99" y="85"/>
                  <a:pt x="79" y="84"/>
                  <a:pt x="65" y="90"/>
                </a:cubicBezTo>
                <a:cubicBezTo>
                  <a:pt x="75" y="86"/>
                  <a:pt x="93" y="84"/>
                  <a:pt x="104" y="84"/>
                </a:cubicBezTo>
                <a:cubicBezTo>
                  <a:pt x="118" y="84"/>
                  <a:pt x="135" y="81"/>
                  <a:pt x="149" y="79"/>
                </a:cubicBezTo>
                <a:cubicBezTo>
                  <a:pt x="164" y="77"/>
                  <a:pt x="179" y="76"/>
                  <a:pt x="194" y="75"/>
                </a:cubicBezTo>
                <a:cubicBezTo>
                  <a:pt x="197" y="75"/>
                  <a:pt x="207" y="74"/>
                  <a:pt x="216" y="73"/>
                </a:cubicBezTo>
                <a:cubicBezTo>
                  <a:pt x="215" y="73"/>
                  <a:pt x="213" y="73"/>
                  <a:pt x="213" y="72"/>
                </a:cubicBezTo>
                <a:cubicBezTo>
                  <a:pt x="213" y="72"/>
                  <a:pt x="219" y="72"/>
                  <a:pt x="220" y="72"/>
                </a:cubicBezTo>
                <a:cubicBezTo>
                  <a:pt x="220" y="72"/>
                  <a:pt x="221" y="72"/>
                  <a:pt x="222" y="72"/>
                </a:cubicBezTo>
                <a:cubicBezTo>
                  <a:pt x="222" y="69"/>
                  <a:pt x="241" y="72"/>
                  <a:pt x="241" y="72"/>
                </a:cubicBezTo>
                <a:cubicBezTo>
                  <a:pt x="240" y="72"/>
                  <a:pt x="240" y="72"/>
                  <a:pt x="239" y="72"/>
                </a:cubicBezTo>
                <a:cubicBezTo>
                  <a:pt x="239" y="72"/>
                  <a:pt x="247" y="70"/>
                  <a:pt x="247" y="70"/>
                </a:cubicBezTo>
                <a:cubicBezTo>
                  <a:pt x="246" y="70"/>
                  <a:pt x="245" y="71"/>
                  <a:pt x="244" y="72"/>
                </a:cubicBezTo>
                <a:cubicBezTo>
                  <a:pt x="244" y="72"/>
                  <a:pt x="253" y="73"/>
                  <a:pt x="253" y="72"/>
                </a:cubicBezTo>
                <a:cubicBezTo>
                  <a:pt x="253" y="70"/>
                  <a:pt x="255" y="69"/>
                  <a:pt x="257" y="70"/>
                </a:cubicBezTo>
                <a:cubicBezTo>
                  <a:pt x="258" y="70"/>
                  <a:pt x="262" y="71"/>
                  <a:pt x="262" y="71"/>
                </a:cubicBezTo>
                <a:cubicBezTo>
                  <a:pt x="262" y="71"/>
                  <a:pt x="261" y="71"/>
                  <a:pt x="261" y="72"/>
                </a:cubicBezTo>
                <a:cubicBezTo>
                  <a:pt x="265" y="72"/>
                  <a:pt x="269" y="71"/>
                  <a:pt x="273" y="70"/>
                </a:cubicBezTo>
                <a:cubicBezTo>
                  <a:pt x="274" y="70"/>
                  <a:pt x="275" y="70"/>
                  <a:pt x="276" y="70"/>
                </a:cubicBezTo>
                <a:cubicBezTo>
                  <a:pt x="276" y="70"/>
                  <a:pt x="276" y="70"/>
                  <a:pt x="277" y="70"/>
                </a:cubicBezTo>
                <a:cubicBezTo>
                  <a:pt x="277" y="70"/>
                  <a:pt x="276" y="70"/>
                  <a:pt x="276" y="70"/>
                </a:cubicBezTo>
                <a:cubicBezTo>
                  <a:pt x="277" y="70"/>
                  <a:pt x="277" y="70"/>
                  <a:pt x="278" y="70"/>
                </a:cubicBezTo>
                <a:cubicBezTo>
                  <a:pt x="280" y="70"/>
                  <a:pt x="283" y="70"/>
                  <a:pt x="287" y="70"/>
                </a:cubicBezTo>
                <a:cubicBezTo>
                  <a:pt x="287" y="70"/>
                  <a:pt x="287" y="69"/>
                  <a:pt x="287" y="70"/>
                </a:cubicBezTo>
                <a:cubicBezTo>
                  <a:pt x="287" y="70"/>
                  <a:pt x="287" y="70"/>
                  <a:pt x="287" y="70"/>
                </a:cubicBezTo>
                <a:cubicBezTo>
                  <a:pt x="292" y="70"/>
                  <a:pt x="297" y="69"/>
                  <a:pt x="298" y="69"/>
                </a:cubicBezTo>
                <a:cubicBezTo>
                  <a:pt x="298" y="69"/>
                  <a:pt x="290" y="69"/>
                  <a:pt x="290" y="69"/>
                </a:cubicBezTo>
                <a:cubicBezTo>
                  <a:pt x="290" y="68"/>
                  <a:pt x="309" y="68"/>
                  <a:pt x="309" y="66"/>
                </a:cubicBezTo>
                <a:cubicBezTo>
                  <a:pt x="309" y="63"/>
                  <a:pt x="189" y="72"/>
                  <a:pt x="178" y="73"/>
                </a:cubicBezTo>
                <a:cubicBezTo>
                  <a:pt x="148" y="75"/>
                  <a:pt x="118" y="77"/>
                  <a:pt x="88" y="81"/>
                </a:cubicBezTo>
                <a:cubicBezTo>
                  <a:pt x="81" y="82"/>
                  <a:pt x="73" y="83"/>
                  <a:pt x="66" y="84"/>
                </a:cubicBezTo>
                <a:cubicBezTo>
                  <a:pt x="91" y="80"/>
                  <a:pt x="127" y="73"/>
                  <a:pt x="127" y="74"/>
                </a:cubicBezTo>
                <a:cubicBezTo>
                  <a:pt x="127" y="74"/>
                  <a:pt x="126" y="74"/>
                  <a:pt x="126" y="74"/>
                </a:cubicBezTo>
                <a:cubicBezTo>
                  <a:pt x="128" y="76"/>
                  <a:pt x="156" y="71"/>
                  <a:pt x="173" y="69"/>
                </a:cubicBezTo>
                <a:cubicBezTo>
                  <a:pt x="172" y="69"/>
                  <a:pt x="171" y="68"/>
                  <a:pt x="172" y="68"/>
                </a:cubicBezTo>
                <a:cubicBezTo>
                  <a:pt x="172" y="68"/>
                  <a:pt x="173" y="68"/>
                  <a:pt x="174" y="68"/>
                </a:cubicBezTo>
                <a:cubicBezTo>
                  <a:pt x="174" y="68"/>
                  <a:pt x="174" y="68"/>
                  <a:pt x="173" y="69"/>
                </a:cubicBezTo>
                <a:cubicBezTo>
                  <a:pt x="180" y="68"/>
                  <a:pt x="185" y="67"/>
                  <a:pt x="185" y="68"/>
                </a:cubicBezTo>
                <a:cubicBezTo>
                  <a:pt x="185" y="68"/>
                  <a:pt x="184" y="68"/>
                  <a:pt x="184" y="68"/>
                </a:cubicBezTo>
                <a:cubicBezTo>
                  <a:pt x="185" y="69"/>
                  <a:pt x="190" y="65"/>
                  <a:pt x="191" y="67"/>
                </a:cubicBezTo>
                <a:cubicBezTo>
                  <a:pt x="190" y="67"/>
                  <a:pt x="190" y="67"/>
                  <a:pt x="189" y="67"/>
                </a:cubicBezTo>
                <a:cubicBezTo>
                  <a:pt x="189" y="67"/>
                  <a:pt x="194" y="68"/>
                  <a:pt x="196" y="67"/>
                </a:cubicBezTo>
                <a:cubicBezTo>
                  <a:pt x="202" y="69"/>
                  <a:pt x="220" y="65"/>
                  <a:pt x="224" y="65"/>
                </a:cubicBezTo>
                <a:cubicBezTo>
                  <a:pt x="230" y="65"/>
                  <a:pt x="235" y="64"/>
                  <a:pt x="240" y="64"/>
                </a:cubicBezTo>
                <a:cubicBezTo>
                  <a:pt x="240" y="63"/>
                  <a:pt x="240" y="63"/>
                  <a:pt x="240" y="63"/>
                </a:cubicBezTo>
                <a:cubicBezTo>
                  <a:pt x="240" y="64"/>
                  <a:pt x="240" y="64"/>
                  <a:pt x="240" y="64"/>
                </a:cubicBezTo>
                <a:cubicBezTo>
                  <a:pt x="241" y="63"/>
                  <a:pt x="242" y="63"/>
                  <a:pt x="244" y="63"/>
                </a:cubicBezTo>
                <a:cubicBezTo>
                  <a:pt x="243" y="63"/>
                  <a:pt x="252" y="63"/>
                  <a:pt x="251" y="61"/>
                </a:cubicBezTo>
                <a:cubicBezTo>
                  <a:pt x="248" y="57"/>
                  <a:pt x="220" y="64"/>
                  <a:pt x="214" y="64"/>
                </a:cubicBezTo>
                <a:cubicBezTo>
                  <a:pt x="212" y="64"/>
                  <a:pt x="208" y="64"/>
                  <a:pt x="204" y="64"/>
                </a:cubicBezTo>
                <a:cubicBezTo>
                  <a:pt x="205" y="64"/>
                  <a:pt x="205" y="64"/>
                  <a:pt x="205" y="63"/>
                </a:cubicBezTo>
                <a:cubicBezTo>
                  <a:pt x="205" y="64"/>
                  <a:pt x="204" y="64"/>
                  <a:pt x="201" y="64"/>
                </a:cubicBezTo>
                <a:cubicBezTo>
                  <a:pt x="200" y="64"/>
                  <a:pt x="199" y="64"/>
                  <a:pt x="198" y="64"/>
                </a:cubicBezTo>
                <a:cubicBezTo>
                  <a:pt x="191" y="65"/>
                  <a:pt x="182" y="65"/>
                  <a:pt x="182" y="65"/>
                </a:cubicBezTo>
                <a:cubicBezTo>
                  <a:pt x="183" y="66"/>
                  <a:pt x="184" y="66"/>
                  <a:pt x="185" y="66"/>
                </a:cubicBezTo>
                <a:cubicBezTo>
                  <a:pt x="183" y="66"/>
                  <a:pt x="173" y="68"/>
                  <a:pt x="173" y="67"/>
                </a:cubicBezTo>
                <a:cubicBezTo>
                  <a:pt x="173" y="66"/>
                  <a:pt x="180" y="66"/>
                  <a:pt x="180" y="65"/>
                </a:cubicBezTo>
                <a:cubicBezTo>
                  <a:pt x="180" y="65"/>
                  <a:pt x="172" y="66"/>
                  <a:pt x="172" y="66"/>
                </a:cubicBezTo>
                <a:cubicBezTo>
                  <a:pt x="172" y="67"/>
                  <a:pt x="172" y="67"/>
                  <a:pt x="172" y="67"/>
                </a:cubicBezTo>
                <a:cubicBezTo>
                  <a:pt x="171" y="68"/>
                  <a:pt x="155" y="69"/>
                  <a:pt x="155" y="68"/>
                </a:cubicBezTo>
                <a:cubicBezTo>
                  <a:pt x="155" y="68"/>
                  <a:pt x="158" y="68"/>
                  <a:pt x="158" y="68"/>
                </a:cubicBezTo>
                <a:cubicBezTo>
                  <a:pt x="155" y="66"/>
                  <a:pt x="147" y="68"/>
                  <a:pt x="145" y="69"/>
                </a:cubicBezTo>
                <a:cubicBezTo>
                  <a:pt x="145" y="69"/>
                  <a:pt x="146" y="69"/>
                  <a:pt x="147" y="69"/>
                </a:cubicBezTo>
                <a:cubicBezTo>
                  <a:pt x="147" y="69"/>
                  <a:pt x="145" y="70"/>
                  <a:pt x="143" y="70"/>
                </a:cubicBezTo>
                <a:cubicBezTo>
                  <a:pt x="143" y="70"/>
                  <a:pt x="143" y="70"/>
                  <a:pt x="143" y="70"/>
                </a:cubicBezTo>
                <a:cubicBezTo>
                  <a:pt x="135" y="70"/>
                  <a:pt x="121" y="71"/>
                  <a:pt x="119" y="72"/>
                </a:cubicBezTo>
                <a:cubicBezTo>
                  <a:pt x="119" y="72"/>
                  <a:pt x="122" y="72"/>
                  <a:pt x="124" y="72"/>
                </a:cubicBezTo>
                <a:cubicBezTo>
                  <a:pt x="124" y="72"/>
                  <a:pt x="123" y="74"/>
                  <a:pt x="123" y="74"/>
                </a:cubicBezTo>
                <a:cubicBezTo>
                  <a:pt x="122" y="74"/>
                  <a:pt x="106" y="73"/>
                  <a:pt x="106" y="74"/>
                </a:cubicBezTo>
                <a:cubicBezTo>
                  <a:pt x="107" y="74"/>
                  <a:pt x="107" y="74"/>
                  <a:pt x="108" y="75"/>
                </a:cubicBezTo>
                <a:cubicBezTo>
                  <a:pt x="108" y="74"/>
                  <a:pt x="90" y="76"/>
                  <a:pt x="84" y="76"/>
                </a:cubicBezTo>
                <a:cubicBezTo>
                  <a:pt x="88" y="76"/>
                  <a:pt x="99" y="73"/>
                  <a:pt x="101" y="73"/>
                </a:cubicBezTo>
                <a:cubicBezTo>
                  <a:pt x="110" y="71"/>
                  <a:pt x="120" y="72"/>
                  <a:pt x="129" y="69"/>
                </a:cubicBezTo>
                <a:cubicBezTo>
                  <a:pt x="138" y="67"/>
                  <a:pt x="148" y="67"/>
                  <a:pt x="157" y="66"/>
                </a:cubicBezTo>
                <a:cubicBezTo>
                  <a:pt x="189" y="63"/>
                  <a:pt x="221" y="60"/>
                  <a:pt x="252" y="58"/>
                </a:cubicBezTo>
                <a:cubicBezTo>
                  <a:pt x="259" y="58"/>
                  <a:pt x="283" y="52"/>
                  <a:pt x="289" y="55"/>
                </a:cubicBezTo>
                <a:cubicBezTo>
                  <a:pt x="294" y="58"/>
                  <a:pt x="308" y="49"/>
                  <a:pt x="311" y="53"/>
                </a:cubicBezTo>
                <a:cubicBezTo>
                  <a:pt x="315" y="57"/>
                  <a:pt x="334" y="54"/>
                  <a:pt x="340" y="53"/>
                </a:cubicBezTo>
                <a:cubicBezTo>
                  <a:pt x="342" y="53"/>
                  <a:pt x="352" y="51"/>
                  <a:pt x="355" y="52"/>
                </a:cubicBezTo>
                <a:cubicBezTo>
                  <a:pt x="358" y="52"/>
                  <a:pt x="364" y="52"/>
                  <a:pt x="365" y="52"/>
                </a:cubicBezTo>
                <a:cubicBezTo>
                  <a:pt x="367" y="52"/>
                  <a:pt x="383" y="50"/>
                  <a:pt x="385" y="51"/>
                </a:cubicBezTo>
                <a:cubicBezTo>
                  <a:pt x="385" y="52"/>
                  <a:pt x="384" y="52"/>
                  <a:pt x="383" y="52"/>
                </a:cubicBezTo>
                <a:cubicBezTo>
                  <a:pt x="390" y="53"/>
                  <a:pt x="398" y="51"/>
                  <a:pt x="405" y="52"/>
                </a:cubicBezTo>
                <a:cubicBezTo>
                  <a:pt x="417" y="52"/>
                  <a:pt x="436" y="53"/>
                  <a:pt x="447" y="49"/>
                </a:cubicBezTo>
                <a:cubicBezTo>
                  <a:pt x="447" y="48"/>
                  <a:pt x="447" y="48"/>
                  <a:pt x="446" y="48"/>
                </a:cubicBezTo>
                <a:cubicBezTo>
                  <a:pt x="445" y="47"/>
                  <a:pt x="444" y="47"/>
                  <a:pt x="443" y="46"/>
                </a:cubicBezTo>
                <a:cubicBezTo>
                  <a:pt x="444" y="46"/>
                  <a:pt x="445" y="47"/>
                  <a:pt x="446" y="47"/>
                </a:cubicBezTo>
                <a:cubicBezTo>
                  <a:pt x="445" y="46"/>
                  <a:pt x="444" y="45"/>
                  <a:pt x="443" y="46"/>
                </a:cubicBezTo>
                <a:cubicBezTo>
                  <a:pt x="443" y="46"/>
                  <a:pt x="443" y="46"/>
                  <a:pt x="443" y="46"/>
                </a:cubicBezTo>
                <a:cubicBezTo>
                  <a:pt x="443" y="46"/>
                  <a:pt x="443" y="46"/>
                  <a:pt x="443" y="46"/>
                </a:cubicBezTo>
                <a:cubicBezTo>
                  <a:pt x="445" y="45"/>
                  <a:pt x="446" y="44"/>
                  <a:pt x="447" y="43"/>
                </a:cubicBezTo>
                <a:cubicBezTo>
                  <a:pt x="447" y="43"/>
                  <a:pt x="446" y="42"/>
                  <a:pt x="446" y="42"/>
                </a:cubicBezTo>
                <a:cubicBezTo>
                  <a:pt x="445" y="43"/>
                  <a:pt x="444" y="45"/>
                  <a:pt x="443" y="46"/>
                </a:cubicBezTo>
                <a:cubicBezTo>
                  <a:pt x="443" y="46"/>
                  <a:pt x="443" y="45"/>
                  <a:pt x="443" y="45"/>
                </a:cubicBezTo>
                <a:cubicBezTo>
                  <a:pt x="443" y="46"/>
                  <a:pt x="443" y="46"/>
                  <a:pt x="443" y="46"/>
                </a:cubicBezTo>
                <a:cubicBezTo>
                  <a:pt x="443" y="46"/>
                  <a:pt x="443" y="46"/>
                  <a:pt x="443" y="46"/>
                </a:cubicBezTo>
                <a:cubicBezTo>
                  <a:pt x="443" y="46"/>
                  <a:pt x="443" y="46"/>
                  <a:pt x="443" y="46"/>
                </a:cubicBezTo>
                <a:cubicBezTo>
                  <a:pt x="443" y="46"/>
                  <a:pt x="443" y="46"/>
                  <a:pt x="443" y="46"/>
                </a:cubicBezTo>
                <a:cubicBezTo>
                  <a:pt x="443" y="46"/>
                  <a:pt x="443" y="47"/>
                  <a:pt x="443" y="47"/>
                </a:cubicBezTo>
                <a:cubicBezTo>
                  <a:pt x="443" y="47"/>
                  <a:pt x="443" y="46"/>
                  <a:pt x="443" y="46"/>
                </a:cubicBezTo>
                <a:cubicBezTo>
                  <a:pt x="443" y="45"/>
                  <a:pt x="444" y="43"/>
                  <a:pt x="444" y="42"/>
                </a:cubicBezTo>
                <a:cubicBezTo>
                  <a:pt x="444" y="42"/>
                  <a:pt x="444" y="42"/>
                  <a:pt x="444" y="42"/>
                </a:cubicBezTo>
                <a:cubicBezTo>
                  <a:pt x="444" y="42"/>
                  <a:pt x="444" y="42"/>
                  <a:pt x="445" y="41"/>
                </a:cubicBezTo>
                <a:cubicBezTo>
                  <a:pt x="445" y="41"/>
                  <a:pt x="445" y="40"/>
                  <a:pt x="445" y="40"/>
                </a:cubicBezTo>
                <a:cubicBezTo>
                  <a:pt x="444" y="40"/>
                  <a:pt x="443" y="40"/>
                  <a:pt x="443" y="40"/>
                </a:cubicBezTo>
                <a:cubicBezTo>
                  <a:pt x="443" y="40"/>
                  <a:pt x="443" y="39"/>
                  <a:pt x="443" y="39"/>
                </a:cubicBezTo>
                <a:cubicBezTo>
                  <a:pt x="443" y="39"/>
                  <a:pt x="443" y="39"/>
                  <a:pt x="443" y="39"/>
                </a:cubicBezTo>
                <a:cubicBezTo>
                  <a:pt x="444" y="39"/>
                  <a:pt x="445" y="39"/>
                  <a:pt x="445" y="39"/>
                </a:cubicBezTo>
                <a:cubicBezTo>
                  <a:pt x="446" y="38"/>
                  <a:pt x="446" y="37"/>
                  <a:pt x="446" y="36"/>
                </a:cubicBezTo>
                <a:cubicBezTo>
                  <a:pt x="445" y="36"/>
                  <a:pt x="444" y="36"/>
                  <a:pt x="443" y="37"/>
                </a:cubicBezTo>
                <a:cubicBezTo>
                  <a:pt x="442" y="35"/>
                  <a:pt x="441" y="34"/>
                  <a:pt x="441" y="33"/>
                </a:cubicBezTo>
                <a:cubicBezTo>
                  <a:pt x="441" y="34"/>
                  <a:pt x="437" y="36"/>
                  <a:pt x="436" y="34"/>
                </a:cubicBezTo>
                <a:cubicBezTo>
                  <a:pt x="436" y="33"/>
                  <a:pt x="442" y="31"/>
                  <a:pt x="437" y="29"/>
                </a:cubicBezTo>
                <a:cubicBezTo>
                  <a:pt x="431" y="26"/>
                  <a:pt x="432" y="30"/>
                  <a:pt x="434" y="32"/>
                </a:cubicBezTo>
                <a:cubicBezTo>
                  <a:pt x="428" y="34"/>
                  <a:pt x="416" y="36"/>
                  <a:pt x="409" y="36"/>
                </a:cubicBezTo>
                <a:cubicBezTo>
                  <a:pt x="413" y="36"/>
                  <a:pt x="420" y="36"/>
                  <a:pt x="425" y="36"/>
                </a:cubicBezTo>
                <a:cubicBezTo>
                  <a:pt x="425" y="35"/>
                  <a:pt x="426" y="34"/>
                  <a:pt x="426" y="35"/>
                </a:cubicBezTo>
                <a:cubicBezTo>
                  <a:pt x="425" y="36"/>
                  <a:pt x="425" y="36"/>
                  <a:pt x="425" y="36"/>
                </a:cubicBezTo>
                <a:cubicBezTo>
                  <a:pt x="430" y="36"/>
                  <a:pt x="434" y="35"/>
                  <a:pt x="435" y="35"/>
                </a:cubicBezTo>
                <a:cubicBezTo>
                  <a:pt x="434" y="36"/>
                  <a:pt x="432" y="36"/>
                  <a:pt x="431" y="36"/>
                </a:cubicBezTo>
                <a:cubicBezTo>
                  <a:pt x="431" y="36"/>
                  <a:pt x="431" y="37"/>
                  <a:pt x="431" y="37"/>
                </a:cubicBezTo>
                <a:cubicBezTo>
                  <a:pt x="430" y="38"/>
                  <a:pt x="423" y="37"/>
                  <a:pt x="422" y="37"/>
                </a:cubicBezTo>
                <a:cubicBezTo>
                  <a:pt x="414" y="37"/>
                  <a:pt x="406" y="37"/>
                  <a:pt x="398" y="37"/>
                </a:cubicBezTo>
                <a:cubicBezTo>
                  <a:pt x="388" y="36"/>
                  <a:pt x="377" y="36"/>
                  <a:pt x="366" y="36"/>
                </a:cubicBezTo>
                <a:cubicBezTo>
                  <a:pt x="364" y="36"/>
                  <a:pt x="357" y="38"/>
                  <a:pt x="354" y="37"/>
                </a:cubicBezTo>
                <a:cubicBezTo>
                  <a:pt x="346" y="34"/>
                  <a:pt x="325" y="38"/>
                  <a:pt x="317" y="39"/>
                </a:cubicBezTo>
                <a:cubicBezTo>
                  <a:pt x="303" y="40"/>
                  <a:pt x="289" y="40"/>
                  <a:pt x="276" y="41"/>
                </a:cubicBezTo>
                <a:cubicBezTo>
                  <a:pt x="240" y="44"/>
                  <a:pt x="204" y="48"/>
                  <a:pt x="167" y="50"/>
                </a:cubicBezTo>
                <a:cubicBezTo>
                  <a:pt x="151" y="51"/>
                  <a:pt x="135" y="51"/>
                  <a:pt x="119" y="52"/>
                </a:cubicBezTo>
                <a:cubicBezTo>
                  <a:pt x="106" y="53"/>
                  <a:pt x="88" y="51"/>
                  <a:pt x="76" y="55"/>
                </a:cubicBezTo>
                <a:cubicBezTo>
                  <a:pt x="78" y="55"/>
                  <a:pt x="81" y="54"/>
                  <a:pt x="84" y="53"/>
                </a:cubicBezTo>
                <a:cubicBezTo>
                  <a:pt x="87" y="53"/>
                  <a:pt x="90" y="53"/>
                  <a:pt x="93" y="52"/>
                </a:cubicBezTo>
                <a:cubicBezTo>
                  <a:pt x="100" y="51"/>
                  <a:pt x="106" y="51"/>
                  <a:pt x="111" y="51"/>
                </a:cubicBezTo>
                <a:cubicBezTo>
                  <a:pt x="123" y="52"/>
                  <a:pt x="136" y="50"/>
                  <a:pt x="148" y="49"/>
                </a:cubicBezTo>
                <a:cubicBezTo>
                  <a:pt x="162" y="49"/>
                  <a:pt x="176" y="48"/>
                  <a:pt x="190" y="47"/>
                </a:cubicBezTo>
                <a:cubicBezTo>
                  <a:pt x="192" y="47"/>
                  <a:pt x="203" y="45"/>
                  <a:pt x="212" y="44"/>
                </a:cubicBezTo>
                <a:cubicBezTo>
                  <a:pt x="211" y="44"/>
                  <a:pt x="209" y="44"/>
                  <a:pt x="209" y="44"/>
                </a:cubicBezTo>
                <a:cubicBezTo>
                  <a:pt x="209" y="43"/>
                  <a:pt x="215" y="43"/>
                  <a:pt x="214" y="44"/>
                </a:cubicBezTo>
                <a:cubicBezTo>
                  <a:pt x="215" y="44"/>
                  <a:pt x="216" y="44"/>
                  <a:pt x="216" y="44"/>
                </a:cubicBezTo>
                <a:cubicBezTo>
                  <a:pt x="216" y="44"/>
                  <a:pt x="216" y="44"/>
                  <a:pt x="216" y="44"/>
                </a:cubicBezTo>
                <a:cubicBezTo>
                  <a:pt x="216" y="41"/>
                  <a:pt x="233" y="43"/>
                  <a:pt x="233" y="43"/>
                </a:cubicBezTo>
                <a:cubicBezTo>
                  <a:pt x="233" y="43"/>
                  <a:pt x="232" y="43"/>
                  <a:pt x="232" y="43"/>
                </a:cubicBezTo>
                <a:cubicBezTo>
                  <a:pt x="232" y="43"/>
                  <a:pt x="239" y="41"/>
                  <a:pt x="239" y="41"/>
                </a:cubicBezTo>
                <a:cubicBezTo>
                  <a:pt x="238" y="41"/>
                  <a:pt x="237" y="42"/>
                  <a:pt x="237" y="43"/>
                </a:cubicBezTo>
                <a:cubicBezTo>
                  <a:pt x="237" y="43"/>
                  <a:pt x="245" y="43"/>
                  <a:pt x="244" y="43"/>
                </a:cubicBezTo>
                <a:cubicBezTo>
                  <a:pt x="244" y="41"/>
                  <a:pt x="246" y="40"/>
                  <a:pt x="248" y="41"/>
                </a:cubicBezTo>
                <a:cubicBezTo>
                  <a:pt x="248" y="40"/>
                  <a:pt x="252" y="41"/>
                  <a:pt x="252" y="41"/>
                </a:cubicBezTo>
                <a:cubicBezTo>
                  <a:pt x="252" y="41"/>
                  <a:pt x="252" y="42"/>
                  <a:pt x="251" y="42"/>
                </a:cubicBezTo>
                <a:cubicBezTo>
                  <a:pt x="255" y="43"/>
                  <a:pt x="259" y="41"/>
                  <a:pt x="262" y="41"/>
                </a:cubicBezTo>
                <a:cubicBezTo>
                  <a:pt x="262" y="40"/>
                  <a:pt x="262" y="40"/>
                  <a:pt x="262" y="40"/>
                </a:cubicBezTo>
                <a:cubicBezTo>
                  <a:pt x="262" y="41"/>
                  <a:pt x="262" y="40"/>
                  <a:pt x="262" y="41"/>
                </a:cubicBezTo>
                <a:cubicBezTo>
                  <a:pt x="263" y="40"/>
                  <a:pt x="264" y="40"/>
                  <a:pt x="265" y="40"/>
                </a:cubicBezTo>
                <a:cubicBezTo>
                  <a:pt x="265" y="40"/>
                  <a:pt x="265" y="40"/>
                  <a:pt x="266" y="40"/>
                </a:cubicBezTo>
                <a:cubicBezTo>
                  <a:pt x="266" y="40"/>
                  <a:pt x="265" y="40"/>
                  <a:pt x="265" y="40"/>
                </a:cubicBezTo>
                <a:cubicBezTo>
                  <a:pt x="266" y="40"/>
                  <a:pt x="266" y="40"/>
                  <a:pt x="267" y="40"/>
                </a:cubicBezTo>
                <a:cubicBezTo>
                  <a:pt x="269" y="40"/>
                  <a:pt x="272" y="40"/>
                  <a:pt x="275" y="40"/>
                </a:cubicBezTo>
                <a:cubicBezTo>
                  <a:pt x="275" y="40"/>
                  <a:pt x="275" y="40"/>
                  <a:pt x="275" y="40"/>
                </a:cubicBezTo>
                <a:cubicBezTo>
                  <a:pt x="279" y="39"/>
                  <a:pt x="283" y="39"/>
                  <a:pt x="285" y="39"/>
                </a:cubicBezTo>
                <a:cubicBezTo>
                  <a:pt x="284" y="39"/>
                  <a:pt x="278" y="39"/>
                  <a:pt x="278" y="39"/>
                </a:cubicBezTo>
                <a:cubicBezTo>
                  <a:pt x="278" y="38"/>
                  <a:pt x="295" y="35"/>
                  <a:pt x="294" y="35"/>
                </a:cubicBezTo>
                <a:cubicBezTo>
                  <a:pt x="290" y="34"/>
                  <a:pt x="268" y="38"/>
                  <a:pt x="268" y="37"/>
                </a:cubicBezTo>
                <a:cubicBezTo>
                  <a:pt x="268" y="37"/>
                  <a:pt x="244" y="39"/>
                  <a:pt x="242" y="39"/>
                </a:cubicBezTo>
                <a:cubicBezTo>
                  <a:pt x="219" y="41"/>
                  <a:pt x="195" y="44"/>
                  <a:pt x="172" y="44"/>
                </a:cubicBezTo>
                <a:cubicBezTo>
                  <a:pt x="166" y="44"/>
                  <a:pt x="161" y="44"/>
                  <a:pt x="155" y="44"/>
                </a:cubicBezTo>
                <a:cubicBezTo>
                  <a:pt x="164" y="43"/>
                  <a:pt x="176" y="41"/>
                  <a:pt x="185" y="40"/>
                </a:cubicBezTo>
                <a:cubicBezTo>
                  <a:pt x="185" y="40"/>
                  <a:pt x="185" y="40"/>
                  <a:pt x="185" y="40"/>
                </a:cubicBezTo>
                <a:cubicBezTo>
                  <a:pt x="190" y="39"/>
                  <a:pt x="194" y="39"/>
                  <a:pt x="194" y="40"/>
                </a:cubicBezTo>
                <a:cubicBezTo>
                  <a:pt x="194" y="40"/>
                  <a:pt x="194" y="40"/>
                  <a:pt x="194" y="40"/>
                </a:cubicBezTo>
                <a:cubicBezTo>
                  <a:pt x="195" y="41"/>
                  <a:pt x="199" y="37"/>
                  <a:pt x="200" y="38"/>
                </a:cubicBezTo>
                <a:cubicBezTo>
                  <a:pt x="199" y="38"/>
                  <a:pt x="199" y="39"/>
                  <a:pt x="199" y="39"/>
                </a:cubicBezTo>
                <a:cubicBezTo>
                  <a:pt x="198" y="39"/>
                  <a:pt x="203" y="39"/>
                  <a:pt x="204" y="39"/>
                </a:cubicBezTo>
                <a:cubicBezTo>
                  <a:pt x="210" y="40"/>
                  <a:pt x="226" y="37"/>
                  <a:pt x="229" y="36"/>
                </a:cubicBezTo>
                <a:cubicBezTo>
                  <a:pt x="233" y="36"/>
                  <a:pt x="253" y="32"/>
                  <a:pt x="253" y="32"/>
                </a:cubicBezTo>
                <a:cubicBezTo>
                  <a:pt x="250" y="29"/>
                  <a:pt x="225" y="35"/>
                  <a:pt x="220" y="35"/>
                </a:cubicBezTo>
                <a:cubicBezTo>
                  <a:pt x="217" y="35"/>
                  <a:pt x="208" y="39"/>
                  <a:pt x="204" y="37"/>
                </a:cubicBezTo>
                <a:cubicBezTo>
                  <a:pt x="204" y="36"/>
                  <a:pt x="208" y="36"/>
                  <a:pt x="210" y="35"/>
                </a:cubicBezTo>
                <a:cubicBezTo>
                  <a:pt x="205" y="36"/>
                  <a:pt x="192" y="35"/>
                  <a:pt x="192" y="37"/>
                </a:cubicBezTo>
                <a:cubicBezTo>
                  <a:pt x="193" y="37"/>
                  <a:pt x="194" y="37"/>
                  <a:pt x="195" y="37"/>
                </a:cubicBezTo>
                <a:cubicBezTo>
                  <a:pt x="195" y="37"/>
                  <a:pt x="184" y="40"/>
                  <a:pt x="184" y="38"/>
                </a:cubicBezTo>
                <a:cubicBezTo>
                  <a:pt x="184" y="38"/>
                  <a:pt x="190" y="38"/>
                  <a:pt x="190" y="37"/>
                </a:cubicBezTo>
                <a:cubicBezTo>
                  <a:pt x="190" y="37"/>
                  <a:pt x="183" y="37"/>
                  <a:pt x="183" y="38"/>
                </a:cubicBezTo>
                <a:cubicBezTo>
                  <a:pt x="183" y="38"/>
                  <a:pt x="183" y="38"/>
                  <a:pt x="183" y="39"/>
                </a:cubicBezTo>
                <a:cubicBezTo>
                  <a:pt x="183" y="39"/>
                  <a:pt x="168" y="41"/>
                  <a:pt x="168" y="40"/>
                </a:cubicBezTo>
                <a:cubicBezTo>
                  <a:pt x="168" y="40"/>
                  <a:pt x="171" y="39"/>
                  <a:pt x="170" y="39"/>
                </a:cubicBezTo>
                <a:cubicBezTo>
                  <a:pt x="170" y="39"/>
                  <a:pt x="169" y="39"/>
                  <a:pt x="167" y="39"/>
                </a:cubicBezTo>
                <a:cubicBezTo>
                  <a:pt x="168" y="38"/>
                  <a:pt x="169" y="38"/>
                  <a:pt x="169" y="38"/>
                </a:cubicBezTo>
                <a:cubicBezTo>
                  <a:pt x="175" y="35"/>
                  <a:pt x="185" y="36"/>
                  <a:pt x="192" y="36"/>
                </a:cubicBezTo>
                <a:cubicBezTo>
                  <a:pt x="200" y="35"/>
                  <a:pt x="208" y="34"/>
                  <a:pt x="216" y="33"/>
                </a:cubicBezTo>
                <a:cubicBezTo>
                  <a:pt x="229" y="32"/>
                  <a:pt x="243" y="30"/>
                  <a:pt x="256" y="29"/>
                </a:cubicBezTo>
                <a:cubicBezTo>
                  <a:pt x="266" y="28"/>
                  <a:pt x="277" y="26"/>
                  <a:pt x="287" y="26"/>
                </a:cubicBezTo>
                <a:cubicBezTo>
                  <a:pt x="292" y="26"/>
                  <a:pt x="304" y="25"/>
                  <a:pt x="306" y="24"/>
                </a:cubicBezTo>
                <a:cubicBezTo>
                  <a:pt x="308" y="23"/>
                  <a:pt x="312" y="23"/>
                  <a:pt x="316" y="23"/>
                </a:cubicBezTo>
                <a:cubicBezTo>
                  <a:pt x="315" y="23"/>
                  <a:pt x="315" y="22"/>
                  <a:pt x="316" y="23"/>
                </a:cubicBezTo>
                <a:cubicBezTo>
                  <a:pt x="321" y="23"/>
                  <a:pt x="327" y="23"/>
                  <a:pt x="331" y="23"/>
                </a:cubicBezTo>
                <a:cubicBezTo>
                  <a:pt x="332" y="23"/>
                  <a:pt x="338" y="22"/>
                  <a:pt x="342" y="22"/>
                </a:cubicBezTo>
                <a:cubicBezTo>
                  <a:pt x="342" y="21"/>
                  <a:pt x="351" y="22"/>
                  <a:pt x="351" y="22"/>
                </a:cubicBezTo>
                <a:cubicBezTo>
                  <a:pt x="354" y="22"/>
                  <a:pt x="369" y="19"/>
                  <a:pt x="371" y="21"/>
                </a:cubicBezTo>
                <a:cubicBezTo>
                  <a:pt x="371" y="21"/>
                  <a:pt x="370" y="21"/>
                  <a:pt x="370" y="21"/>
                </a:cubicBezTo>
                <a:cubicBezTo>
                  <a:pt x="379" y="23"/>
                  <a:pt x="391" y="21"/>
                  <a:pt x="401" y="21"/>
                </a:cubicBezTo>
                <a:cubicBezTo>
                  <a:pt x="400" y="21"/>
                  <a:pt x="397" y="22"/>
                  <a:pt x="397" y="22"/>
                </a:cubicBezTo>
                <a:cubicBezTo>
                  <a:pt x="396" y="22"/>
                  <a:pt x="401" y="27"/>
                  <a:pt x="404" y="26"/>
                </a:cubicBezTo>
                <a:cubicBezTo>
                  <a:pt x="404" y="28"/>
                  <a:pt x="404" y="29"/>
                  <a:pt x="403" y="31"/>
                </a:cubicBezTo>
                <a:cubicBezTo>
                  <a:pt x="404" y="29"/>
                  <a:pt x="404" y="27"/>
                  <a:pt x="404" y="25"/>
                </a:cubicBezTo>
                <a:cubicBezTo>
                  <a:pt x="403" y="24"/>
                  <a:pt x="399" y="22"/>
                  <a:pt x="399" y="23"/>
                </a:cubicBezTo>
                <a:cubicBezTo>
                  <a:pt x="399" y="22"/>
                  <a:pt x="403" y="22"/>
                  <a:pt x="404" y="23"/>
                </a:cubicBezTo>
                <a:cubicBezTo>
                  <a:pt x="404" y="22"/>
                  <a:pt x="404" y="22"/>
                  <a:pt x="404" y="21"/>
                </a:cubicBezTo>
                <a:cubicBezTo>
                  <a:pt x="404" y="21"/>
                  <a:pt x="404" y="21"/>
                  <a:pt x="404" y="21"/>
                </a:cubicBezTo>
                <a:cubicBezTo>
                  <a:pt x="404" y="21"/>
                  <a:pt x="404" y="21"/>
                  <a:pt x="404" y="21"/>
                </a:cubicBezTo>
                <a:cubicBezTo>
                  <a:pt x="404" y="21"/>
                  <a:pt x="404" y="21"/>
                  <a:pt x="404" y="21"/>
                </a:cubicBezTo>
                <a:cubicBezTo>
                  <a:pt x="404" y="21"/>
                  <a:pt x="404" y="21"/>
                  <a:pt x="404" y="21"/>
                </a:cubicBezTo>
                <a:cubicBezTo>
                  <a:pt x="404" y="21"/>
                  <a:pt x="405" y="21"/>
                  <a:pt x="405" y="21"/>
                </a:cubicBezTo>
                <a:cubicBezTo>
                  <a:pt x="405" y="21"/>
                  <a:pt x="405" y="21"/>
                  <a:pt x="405" y="21"/>
                </a:cubicBezTo>
                <a:cubicBezTo>
                  <a:pt x="405" y="21"/>
                  <a:pt x="405" y="21"/>
                  <a:pt x="405" y="21"/>
                </a:cubicBezTo>
                <a:cubicBezTo>
                  <a:pt x="405" y="21"/>
                  <a:pt x="405" y="21"/>
                  <a:pt x="405" y="21"/>
                </a:cubicBezTo>
                <a:cubicBezTo>
                  <a:pt x="405" y="21"/>
                  <a:pt x="405" y="21"/>
                  <a:pt x="405" y="21"/>
                </a:cubicBezTo>
                <a:cubicBezTo>
                  <a:pt x="412" y="20"/>
                  <a:pt x="419" y="20"/>
                  <a:pt x="426" y="19"/>
                </a:cubicBezTo>
                <a:cubicBezTo>
                  <a:pt x="429" y="18"/>
                  <a:pt x="429" y="13"/>
                  <a:pt x="428" y="12"/>
                </a:cubicBezTo>
                <a:cubicBezTo>
                  <a:pt x="427" y="12"/>
                  <a:pt x="422" y="14"/>
                  <a:pt x="422" y="12"/>
                </a:cubicBezTo>
                <a:cubicBezTo>
                  <a:pt x="422" y="12"/>
                  <a:pt x="427" y="10"/>
                  <a:pt x="427" y="10"/>
                </a:cubicBezTo>
                <a:cubicBezTo>
                  <a:pt x="430" y="7"/>
                  <a:pt x="416" y="7"/>
                  <a:pt x="418" y="8"/>
                </a:cubicBezTo>
                <a:cubicBezTo>
                  <a:pt x="418" y="8"/>
                  <a:pt x="425" y="10"/>
                  <a:pt x="425" y="9"/>
                </a:cubicBezTo>
                <a:cubicBezTo>
                  <a:pt x="425" y="11"/>
                  <a:pt x="420" y="10"/>
                  <a:pt x="420" y="10"/>
                </a:cubicBezTo>
                <a:cubicBezTo>
                  <a:pt x="420" y="10"/>
                  <a:pt x="421" y="11"/>
                  <a:pt x="421" y="11"/>
                </a:cubicBezTo>
                <a:cubicBezTo>
                  <a:pt x="420" y="11"/>
                  <a:pt x="414" y="11"/>
                  <a:pt x="407" y="12"/>
                </a:cubicBezTo>
                <a:cubicBezTo>
                  <a:pt x="407" y="11"/>
                  <a:pt x="407" y="10"/>
                  <a:pt x="407" y="10"/>
                </a:cubicBezTo>
                <a:cubicBezTo>
                  <a:pt x="409" y="10"/>
                  <a:pt x="411" y="10"/>
                  <a:pt x="412" y="9"/>
                </a:cubicBezTo>
                <a:cubicBezTo>
                  <a:pt x="412" y="9"/>
                  <a:pt x="412" y="9"/>
                  <a:pt x="412" y="9"/>
                </a:cubicBezTo>
                <a:cubicBezTo>
                  <a:pt x="412" y="9"/>
                  <a:pt x="412" y="9"/>
                  <a:pt x="412" y="9"/>
                </a:cubicBezTo>
                <a:cubicBezTo>
                  <a:pt x="414" y="9"/>
                  <a:pt x="415" y="9"/>
                  <a:pt x="415" y="8"/>
                </a:cubicBezTo>
                <a:cubicBezTo>
                  <a:pt x="415" y="9"/>
                  <a:pt x="412" y="9"/>
                  <a:pt x="407" y="9"/>
                </a:cubicBezTo>
                <a:cubicBezTo>
                  <a:pt x="407" y="9"/>
                  <a:pt x="407" y="9"/>
                  <a:pt x="407" y="9"/>
                </a:cubicBezTo>
                <a:cubicBezTo>
                  <a:pt x="407" y="8"/>
                  <a:pt x="407" y="8"/>
                  <a:pt x="408" y="7"/>
                </a:cubicBezTo>
                <a:cubicBezTo>
                  <a:pt x="407" y="8"/>
                  <a:pt x="407" y="8"/>
                  <a:pt x="407" y="9"/>
                </a:cubicBezTo>
                <a:cubicBezTo>
                  <a:pt x="407" y="8"/>
                  <a:pt x="407" y="8"/>
                  <a:pt x="407" y="8"/>
                </a:cubicBezTo>
                <a:cubicBezTo>
                  <a:pt x="407" y="8"/>
                  <a:pt x="407" y="8"/>
                  <a:pt x="406" y="8"/>
                </a:cubicBezTo>
                <a:cubicBezTo>
                  <a:pt x="406" y="7"/>
                  <a:pt x="406" y="6"/>
                  <a:pt x="406" y="6"/>
                </a:cubicBezTo>
                <a:cubicBezTo>
                  <a:pt x="406" y="6"/>
                  <a:pt x="406" y="7"/>
                  <a:pt x="406" y="8"/>
                </a:cubicBezTo>
                <a:cubicBezTo>
                  <a:pt x="406" y="8"/>
                  <a:pt x="406" y="8"/>
                  <a:pt x="406" y="8"/>
                </a:cubicBezTo>
                <a:cubicBezTo>
                  <a:pt x="406" y="8"/>
                  <a:pt x="406" y="7"/>
                  <a:pt x="406" y="7"/>
                </a:cubicBezTo>
                <a:cubicBezTo>
                  <a:pt x="406" y="7"/>
                  <a:pt x="406" y="8"/>
                  <a:pt x="406" y="8"/>
                </a:cubicBezTo>
                <a:cubicBezTo>
                  <a:pt x="406" y="8"/>
                  <a:pt x="406" y="8"/>
                  <a:pt x="406" y="8"/>
                </a:cubicBezTo>
                <a:cubicBezTo>
                  <a:pt x="406" y="8"/>
                  <a:pt x="406" y="7"/>
                  <a:pt x="406" y="7"/>
                </a:cubicBezTo>
                <a:cubicBezTo>
                  <a:pt x="406" y="7"/>
                  <a:pt x="406" y="7"/>
                  <a:pt x="406" y="7"/>
                </a:cubicBezTo>
                <a:cubicBezTo>
                  <a:pt x="406" y="7"/>
                  <a:pt x="406" y="7"/>
                  <a:pt x="406" y="8"/>
                </a:cubicBezTo>
                <a:cubicBezTo>
                  <a:pt x="406" y="8"/>
                  <a:pt x="406" y="8"/>
                  <a:pt x="406" y="8"/>
                </a:cubicBezTo>
                <a:cubicBezTo>
                  <a:pt x="406" y="7"/>
                  <a:pt x="406" y="7"/>
                  <a:pt x="406" y="7"/>
                </a:cubicBezTo>
                <a:cubicBezTo>
                  <a:pt x="405" y="6"/>
                  <a:pt x="404" y="7"/>
                  <a:pt x="403" y="7"/>
                </a:cubicBezTo>
                <a:cubicBezTo>
                  <a:pt x="403" y="7"/>
                  <a:pt x="403" y="7"/>
                  <a:pt x="403" y="8"/>
                </a:cubicBezTo>
                <a:cubicBezTo>
                  <a:pt x="401" y="9"/>
                  <a:pt x="385" y="7"/>
                  <a:pt x="382" y="7"/>
                </a:cubicBezTo>
                <a:cubicBezTo>
                  <a:pt x="372" y="7"/>
                  <a:pt x="363" y="8"/>
                  <a:pt x="353" y="8"/>
                </a:cubicBezTo>
                <a:cubicBezTo>
                  <a:pt x="347" y="8"/>
                  <a:pt x="333" y="6"/>
                  <a:pt x="327" y="9"/>
                </a:cubicBezTo>
                <a:cubicBezTo>
                  <a:pt x="326" y="10"/>
                  <a:pt x="325" y="10"/>
                  <a:pt x="324" y="10"/>
                </a:cubicBezTo>
                <a:cubicBezTo>
                  <a:pt x="324" y="10"/>
                  <a:pt x="324" y="10"/>
                  <a:pt x="324" y="10"/>
                </a:cubicBezTo>
                <a:cubicBezTo>
                  <a:pt x="324" y="11"/>
                  <a:pt x="318" y="11"/>
                  <a:pt x="318" y="10"/>
                </a:cubicBezTo>
                <a:cubicBezTo>
                  <a:pt x="318" y="10"/>
                  <a:pt x="320" y="10"/>
                  <a:pt x="321" y="10"/>
                </a:cubicBezTo>
                <a:cubicBezTo>
                  <a:pt x="318" y="10"/>
                  <a:pt x="315" y="9"/>
                  <a:pt x="312" y="10"/>
                </a:cubicBezTo>
                <a:cubicBezTo>
                  <a:pt x="310" y="11"/>
                  <a:pt x="307" y="11"/>
                  <a:pt x="304" y="11"/>
                </a:cubicBezTo>
                <a:cubicBezTo>
                  <a:pt x="304" y="11"/>
                  <a:pt x="304" y="11"/>
                  <a:pt x="304" y="11"/>
                </a:cubicBezTo>
                <a:cubicBezTo>
                  <a:pt x="299" y="11"/>
                  <a:pt x="294" y="11"/>
                  <a:pt x="290" y="11"/>
                </a:cubicBezTo>
                <a:cubicBezTo>
                  <a:pt x="277" y="13"/>
                  <a:pt x="263" y="13"/>
                  <a:pt x="250" y="15"/>
                </a:cubicBezTo>
                <a:cubicBezTo>
                  <a:pt x="213" y="18"/>
                  <a:pt x="177" y="22"/>
                  <a:pt x="140" y="26"/>
                </a:cubicBezTo>
                <a:cubicBezTo>
                  <a:pt x="124" y="28"/>
                  <a:pt x="108" y="29"/>
                  <a:pt x="93" y="32"/>
                </a:cubicBezTo>
                <a:cubicBezTo>
                  <a:pt x="82" y="33"/>
                  <a:pt x="68" y="33"/>
                  <a:pt x="57" y="35"/>
                </a:cubicBezTo>
                <a:cubicBezTo>
                  <a:pt x="66" y="33"/>
                  <a:pt x="77" y="32"/>
                  <a:pt x="84" y="32"/>
                </a:cubicBezTo>
                <a:cubicBezTo>
                  <a:pt x="96" y="32"/>
                  <a:pt x="109" y="28"/>
                  <a:pt x="121" y="27"/>
                </a:cubicBezTo>
                <a:cubicBezTo>
                  <a:pt x="135" y="26"/>
                  <a:pt x="149" y="23"/>
                  <a:pt x="163" y="22"/>
                </a:cubicBezTo>
                <a:cubicBezTo>
                  <a:pt x="165" y="22"/>
                  <a:pt x="176" y="20"/>
                  <a:pt x="186" y="19"/>
                </a:cubicBezTo>
                <a:cubicBezTo>
                  <a:pt x="184" y="19"/>
                  <a:pt x="181" y="19"/>
                  <a:pt x="181" y="18"/>
                </a:cubicBezTo>
                <a:cubicBezTo>
                  <a:pt x="181" y="17"/>
                  <a:pt x="188" y="18"/>
                  <a:pt x="187" y="18"/>
                </a:cubicBezTo>
                <a:cubicBezTo>
                  <a:pt x="188" y="18"/>
                  <a:pt x="188" y="18"/>
                  <a:pt x="189" y="18"/>
                </a:cubicBezTo>
                <a:cubicBezTo>
                  <a:pt x="189" y="18"/>
                  <a:pt x="189" y="18"/>
                  <a:pt x="189" y="18"/>
                </a:cubicBezTo>
                <a:cubicBezTo>
                  <a:pt x="189" y="15"/>
                  <a:pt x="206" y="17"/>
                  <a:pt x="206" y="17"/>
                </a:cubicBezTo>
                <a:cubicBezTo>
                  <a:pt x="205" y="17"/>
                  <a:pt x="205" y="17"/>
                  <a:pt x="204" y="17"/>
                </a:cubicBezTo>
                <a:cubicBezTo>
                  <a:pt x="204" y="17"/>
                  <a:pt x="211" y="15"/>
                  <a:pt x="211" y="15"/>
                </a:cubicBezTo>
                <a:cubicBezTo>
                  <a:pt x="211" y="15"/>
                  <a:pt x="210" y="16"/>
                  <a:pt x="209" y="17"/>
                </a:cubicBezTo>
                <a:cubicBezTo>
                  <a:pt x="209" y="17"/>
                  <a:pt x="217" y="17"/>
                  <a:pt x="217" y="17"/>
                </a:cubicBezTo>
                <a:cubicBezTo>
                  <a:pt x="217" y="15"/>
                  <a:pt x="218" y="14"/>
                  <a:pt x="220" y="14"/>
                </a:cubicBezTo>
                <a:cubicBezTo>
                  <a:pt x="221" y="14"/>
                  <a:pt x="225" y="15"/>
                  <a:pt x="225" y="15"/>
                </a:cubicBezTo>
                <a:cubicBezTo>
                  <a:pt x="224" y="15"/>
                  <a:pt x="224" y="16"/>
                  <a:pt x="224" y="16"/>
                </a:cubicBezTo>
                <a:cubicBezTo>
                  <a:pt x="227" y="17"/>
                  <a:pt x="231" y="15"/>
                  <a:pt x="235" y="14"/>
                </a:cubicBezTo>
                <a:cubicBezTo>
                  <a:pt x="235" y="14"/>
                  <a:pt x="234" y="14"/>
                  <a:pt x="235" y="14"/>
                </a:cubicBezTo>
                <a:cubicBezTo>
                  <a:pt x="235" y="14"/>
                  <a:pt x="235" y="14"/>
                  <a:pt x="235" y="14"/>
                </a:cubicBezTo>
                <a:cubicBezTo>
                  <a:pt x="235" y="14"/>
                  <a:pt x="236" y="14"/>
                  <a:pt x="237" y="14"/>
                </a:cubicBezTo>
                <a:cubicBezTo>
                  <a:pt x="237" y="14"/>
                  <a:pt x="238" y="14"/>
                  <a:pt x="238" y="14"/>
                </a:cubicBezTo>
                <a:cubicBezTo>
                  <a:pt x="238" y="14"/>
                  <a:pt x="238" y="14"/>
                  <a:pt x="237" y="14"/>
                </a:cubicBezTo>
                <a:cubicBezTo>
                  <a:pt x="238" y="14"/>
                  <a:pt x="239" y="14"/>
                  <a:pt x="239" y="14"/>
                </a:cubicBezTo>
                <a:cubicBezTo>
                  <a:pt x="241" y="14"/>
                  <a:pt x="244" y="14"/>
                  <a:pt x="247" y="13"/>
                </a:cubicBezTo>
                <a:cubicBezTo>
                  <a:pt x="247" y="13"/>
                  <a:pt x="247" y="13"/>
                  <a:pt x="247" y="13"/>
                </a:cubicBezTo>
                <a:cubicBezTo>
                  <a:pt x="251" y="13"/>
                  <a:pt x="255" y="12"/>
                  <a:pt x="256" y="12"/>
                </a:cubicBezTo>
                <a:cubicBezTo>
                  <a:pt x="256" y="12"/>
                  <a:pt x="250" y="13"/>
                  <a:pt x="250" y="12"/>
                </a:cubicBezTo>
                <a:cubicBezTo>
                  <a:pt x="250" y="12"/>
                  <a:pt x="267" y="8"/>
                  <a:pt x="266" y="8"/>
                </a:cubicBezTo>
                <a:cubicBezTo>
                  <a:pt x="258" y="7"/>
                  <a:pt x="249" y="10"/>
                  <a:pt x="241" y="11"/>
                </a:cubicBezTo>
                <a:cubicBezTo>
                  <a:pt x="233" y="12"/>
                  <a:pt x="224" y="11"/>
                  <a:pt x="216" y="13"/>
                </a:cubicBezTo>
                <a:cubicBezTo>
                  <a:pt x="194" y="17"/>
                  <a:pt x="170" y="19"/>
                  <a:pt x="147" y="20"/>
                </a:cubicBezTo>
                <a:cubicBezTo>
                  <a:pt x="121" y="21"/>
                  <a:pt x="95" y="27"/>
                  <a:pt x="69" y="29"/>
                </a:cubicBezTo>
                <a:cubicBezTo>
                  <a:pt x="66" y="30"/>
                  <a:pt x="47" y="33"/>
                  <a:pt x="47" y="32"/>
                </a:cubicBezTo>
                <a:cubicBezTo>
                  <a:pt x="47" y="31"/>
                  <a:pt x="35" y="32"/>
                  <a:pt x="34" y="33"/>
                </a:cubicBezTo>
                <a:cubicBezTo>
                  <a:pt x="31" y="34"/>
                  <a:pt x="13" y="37"/>
                  <a:pt x="12" y="36"/>
                </a:cubicBezTo>
                <a:cubicBezTo>
                  <a:pt x="14" y="38"/>
                  <a:pt x="29" y="40"/>
                  <a:pt x="39" y="40"/>
                </a:cubicBezTo>
                <a:cubicBezTo>
                  <a:pt x="39" y="40"/>
                  <a:pt x="39" y="40"/>
                  <a:pt x="39" y="40"/>
                </a:cubicBezTo>
                <a:cubicBezTo>
                  <a:pt x="31" y="41"/>
                  <a:pt x="21" y="40"/>
                  <a:pt x="17" y="40"/>
                </a:cubicBezTo>
                <a:cubicBezTo>
                  <a:pt x="12" y="41"/>
                  <a:pt x="14" y="43"/>
                  <a:pt x="10" y="44"/>
                </a:cubicBezTo>
                <a:cubicBezTo>
                  <a:pt x="5" y="44"/>
                  <a:pt x="10" y="47"/>
                  <a:pt x="9" y="49"/>
                </a:cubicBezTo>
                <a:cubicBezTo>
                  <a:pt x="8" y="49"/>
                  <a:pt x="8" y="49"/>
                  <a:pt x="7" y="50"/>
                </a:cubicBezTo>
                <a:cubicBezTo>
                  <a:pt x="9" y="51"/>
                  <a:pt x="16" y="51"/>
                  <a:pt x="20" y="51"/>
                </a:cubicBezTo>
                <a:cubicBezTo>
                  <a:pt x="16" y="51"/>
                  <a:pt x="10" y="52"/>
                  <a:pt x="12" y="53"/>
                </a:cubicBezTo>
                <a:cubicBezTo>
                  <a:pt x="15" y="54"/>
                  <a:pt x="26" y="54"/>
                  <a:pt x="34" y="53"/>
                </a:cubicBezTo>
                <a:cubicBezTo>
                  <a:pt x="35" y="53"/>
                  <a:pt x="36" y="54"/>
                  <a:pt x="37" y="54"/>
                </a:cubicBezTo>
                <a:cubicBezTo>
                  <a:pt x="36" y="54"/>
                  <a:pt x="35" y="53"/>
                  <a:pt x="34" y="54"/>
                </a:cubicBezTo>
                <a:cubicBezTo>
                  <a:pt x="33" y="54"/>
                  <a:pt x="33" y="54"/>
                  <a:pt x="33" y="55"/>
                </a:cubicBezTo>
                <a:cubicBezTo>
                  <a:pt x="32" y="55"/>
                  <a:pt x="32" y="55"/>
                  <a:pt x="33" y="56"/>
                </a:cubicBezTo>
                <a:cubicBezTo>
                  <a:pt x="34" y="56"/>
                  <a:pt x="34" y="56"/>
                  <a:pt x="35" y="56"/>
                </a:cubicBezTo>
                <a:cubicBezTo>
                  <a:pt x="36" y="56"/>
                  <a:pt x="37" y="56"/>
                  <a:pt x="38" y="56"/>
                </a:cubicBezTo>
                <a:cubicBezTo>
                  <a:pt x="42" y="58"/>
                  <a:pt x="70" y="59"/>
                  <a:pt x="74" y="56"/>
                </a:cubicBezTo>
                <a:cubicBezTo>
                  <a:pt x="70" y="60"/>
                  <a:pt x="49" y="59"/>
                  <a:pt x="42" y="60"/>
                </a:cubicBezTo>
                <a:cubicBezTo>
                  <a:pt x="37" y="61"/>
                  <a:pt x="40" y="63"/>
                  <a:pt x="36" y="63"/>
                </a:cubicBezTo>
                <a:cubicBezTo>
                  <a:pt x="32" y="64"/>
                  <a:pt x="35" y="66"/>
                  <a:pt x="35" y="68"/>
                </a:cubicBezTo>
                <a:cubicBezTo>
                  <a:pt x="35" y="68"/>
                  <a:pt x="34" y="68"/>
                  <a:pt x="33" y="68"/>
                </a:cubicBezTo>
                <a:cubicBezTo>
                  <a:pt x="28" y="69"/>
                  <a:pt x="23" y="71"/>
                  <a:pt x="17" y="71"/>
                </a:cubicBezTo>
                <a:cubicBezTo>
                  <a:pt x="16" y="71"/>
                  <a:pt x="6" y="71"/>
                  <a:pt x="8" y="73"/>
                </a:cubicBezTo>
                <a:cubicBezTo>
                  <a:pt x="12" y="76"/>
                  <a:pt x="41" y="77"/>
                  <a:pt x="47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1" y="77"/>
                  <a:pt x="20" y="76"/>
                  <a:pt x="13" y="77"/>
                </a:cubicBezTo>
                <a:cubicBezTo>
                  <a:pt x="7" y="77"/>
                  <a:pt x="10" y="79"/>
                  <a:pt x="5" y="79"/>
                </a:cubicBezTo>
                <a:cubicBezTo>
                  <a:pt x="0" y="80"/>
                  <a:pt x="5" y="83"/>
                  <a:pt x="4" y="84"/>
                </a:cubicBezTo>
                <a:cubicBezTo>
                  <a:pt x="3" y="85"/>
                  <a:pt x="2" y="85"/>
                  <a:pt x="2" y="86"/>
                </a:cubicBezTo>
                <a:cubicBezTo>
                  <a:pt x="4" y="86"/>
                  <a:pt x="8" y="86"/>
                  <a:pt x="12" y="87"/>
                </a:cubicBezTo>
                <a:cubicBezTo>
                  <a:pt x="10" y="87"/>
                  <a:pt x="8" y="87"/>
                  <a:pt x="6" y="87"/>
                </a:cubicBezTo>
                <a:cubicBezTo>
                  <a:pt x="6" y="88"/>
                  <a:pt x="6" y="88"/>
                  <a:pt x="7" y="89"/>
                </a:cubicBezTo>
                <a:cubicBezTo>
                  <a:pt x="8" y="90"/>
                  <a:pt x="13" y="90"/>
                  <a:pt x="17" y="90"/>
                </a:cubicBezTo>
                <a:cubicBezTo>
                  <a:pt x="18" y="90"/>
                  <a:pt x="18" y="90"/>
                  <a:pt x="18" y="90"/>
                </a:cubicBezTo>
                <a:cubicBezTo>
                  <a:pt x="19" y="91"/>
                  <a:pt x="21" y="90"/>
                  <a:pt x="21" y="90"/>
                </a:cubicBezTo>
                <a:cubicBezTo>
                  <a:pt x="30" y="89"/>
                  <a:pt x="39" y="88"/>
                  <a:pt x="42" y="86"/>
                </a:cubicBezTo>
                <a:cubicBezTo>
                  <a:pt x="42" y="86"/>
                  <a:pt x="39" y="85"/>
                  <a:pt x="40" y="85"/>
                </a:cubicBezTo>
                <a:cubicBezTo>
                  <a:pt x="41" y="85"/>
                  <a:pt x="43" y="85"/>
                  <a:pt x="44" y="85"/>
                </a:cubicBezTo>
                <a:cubicBezTo>
                  <a:pt x="44" y="85"/>
                  <a:pt x="43" y="86"/>
                  <a:pt x="43" y="86"/>
                </a:cubicBezTo>
                <a:cubicBezTo>
                  <a:pt x="44" y="86"/>
                  <a:pt x="46" y="86"/>
                  <a:pt x="48" y="86"/>
                </a:cubicBezTo>
                <a:cubicBezTo>
                  <a:pt x="42" y="87"/>
                  <a:pt x="37" y="89"/>
                  <a:pt x="32" y="89"/>
                </a:cubicBezTo>
                <a:cubicBezTo>
                  <a:pt x="31" y="89"/>
                  <a:pt x="21" y="90"/>
                  <a:pt x="23" y="91"/>
                </a:cubicBezTo>
                <a:cubicBezTo>
                  <a:pt x="27" y="94"/>
                  <a:pt x="58" y="95"/>
                  <a:pt x="63" y="90"/>
                </a:cubicBezTo>
                <a:cubicBezTo>
                  <a:pt x="58" y="95"/>
                  <a:pt x="35" y="94"/>
                  <a:pt x="28" y="95"/>
                </a:cubicBezTo>
                <a:cubicBezTo>
                  <a:pt x="22" y="95"/>
                  <a:pt x="25" y="98"/>
                  <a:pt x="20" y="98"/>
                </a:cubicBezTo>
                <a:cubicBezTo>
                  <a:pt x="15" y="99"/>
                  <a:pt x="20" y="101"/>
                  <a:pt x="19" y="103"/>
                </a:cubicBezTo>
                <a:cubicBezTo>
                  <a:pt x="19" y="104"/>
                  <a:pt x="18" y="104"/>
                  <a:pt x="17" y="104"/>
                </a:cubicBezTo>
                <a:cubicBezTo>
                  <a:pt x="20" y="105"/>
                  <a:pt x="26" y="106"/>
                  <a:pt x="31" y="105"/>
                </a:cubicBezTo>
                <a:cubicBezTo>
                  <a:pt x="26" y="106"/>
                  <a:pt x="21" y="107"/>
                  <a:pt x="22" y="107"/>
                </a:cubicBezTo>
                <a:cubicBezTo>
                  <a:pt x="23" y="108"/>
                  <a:pt x="25" y="108"/>
                  <a:pt x="27" y="108"/>
                </a:cubicBezTo>
                <a:cubicBezTo>
                  <a:pt x="27" y="108"/>
                  <a:pt x="27" y="108"/>
                  <a:pt x="27" y="108"/>
                </a:cubicBezTo>
                <a:cubicBezTo>
                  <a:pt x="27" y="108"/>
                  <a:pt x="28" y="108"/>
                  <a:pt x="29" y="108"/>
                </a:cubicBezTo>
                <a:cubicBezTo>
                  <a:pt x="29" y="108"/>
                  <a:pt x="30" y="108"/>
                  <a:pt x="30" y="108"/>
                </a:cubicBezTo>
                <a:cubicBezTo>
                  <a:pt x="28" y="109"/>
                  <a:pt x="26" y="109"/>
                  <a:pt x="23" y="110"/>
                </a:cubicBezTo>
                <a:cubicBezTo>
                  <a:pt x="23" y="110"/>
                  <a:pt x="12" y="110"/>
                  <a:pt x="14" y="111"/>
                </a:cubicBezTo>
                <a:cubicBezTo>
                  <a:pt x="17" y="113"/>
                  <a:pt x="30" y="114"/>
                  <a:pt x="41" y="113"/>
                </a:cubicBezTo>
                <a:cubicBezTo>
                  <a:pt x="41" y="113"/>
                  <a:pt x="40" y="113"/>
                  <a:pt x="38" y="113"/>
                </a:cubicBezTo>
                <a:cubicBezTo>
                  <a:pt x="36" y="113"/>
                  <a:pt x="36" y="114"/>
                  <a:pt x="36" y="114"/>
                </a:cubicBezTo>
                <a:cubicBezTo>
                  <a:pt x="29" y="115"/>
                  <a:pt x="23" y="115"/>
                  <a:pt x="20" y="115"/>
                </a:cubicBezTo>
                <a:cubicBezTo>
                  <a:pt x="14" y="116"/>
                  <a:pt x="17" y="118"/>
                  <a:pt x="12" y="118"/>
                </a:cubicBezTo>
                <a:cubicBezTo>
                  <a:pt x="6" y="119"/>
                  <a:pt x="11" y="121"/>
                  <a:pt x="10" y="123"/>
                </a:cubicBezTo>
                <a:cubicBezTo>
                  <a:pt x="10" y="124"/>
                  <a:pt x="9" y="124"/>
                  <a:pt x="8" y="125"/>
                </a:cubicBezTo>
                <a:cubicBezTo>
                  <a:pt x="10" y="125"/>
                  <a:pt x="12" y="125"/>
                  <a:pt x="15" y="126"/>
                </a:cubicBezTo>
                <a:cubicBezTo>
                  <a:pt x="14" y="126"/>
                  <a:pt x="13" y="126"/>
                  <a:pt x="13" y="126"/>
                </a:cubicBezTo>
                <a:cubicBezTo>
                  <a:pt x="12" y="127"/>
                  <a:pt x="13" y="127"/>
                  <a:pt x="14" y="128"/>
                </a:cubicBezTo>
                <a:cubicBezTo>
                  <a:pt x="21" y="129"/>
                  <a:pt x="38" y="127"/>
                  <a:pt x="47" y="125"/>
                </a:cubicBezTo>
                <a:cubicBezTo>
                  <a:pt x="57" y="126"/>
                  <a:pt x="73" y="126"/>
                  <a:pt x="78" y="123"/>
                </a:cubicBezTo>
                <a:cubicBezTo>
                  <a:pt x="78" y="123"/>
                  <a:pt x="77" y="123"/>
                  <a:pt x="76" y="122"/>
                </a:cubicBezTo>
                <a:cubicBezTo>
                  <a:pt x="75" y="121"/>
                  <a:pt x="81" y="123"/>
                  <a:pt x="81" y="122"/>
                </a:cubicBezTo>
                <a:cubicBezTo>
                  <a:pt x="80" y="123"/>
                  <a:pt x="80" y="123"/>
                  <a:pt x="80" y="123"/>
                </a:cubicBezTo>
                <a:cubicBezTo>
                  <a:pt x="81" y="123"/>
                  <a:pt x="83" y="123"/>
                  <a:pt x="86" y="123"/>
                </a:cubicBezTo>
                <a:cubicBezTo>
                  <a:pt x="83" y="124"/>
                  <a:pt x="80" y="125"/>
                  <a:pt x="76" y="126"/>
                </a:cubicBezTo>
                <a:cubicBezTo>
                  <a:pt x="77" y="126"/>
                  <a:pt x="77" y="126"/>
                  <a:pt x="77" y="125"/>
                </a:cubicBezTo>
                <a:cubicBezTo>
                  <a:pt x="76" y="125"/>
                  <a:pt x="76" y="125"/>
                  <a:pt x="75" y="126"/>
                </a:cubicBezTo>
                <a:cubicBezTo>
                  <a:pt x="75" y="126"/>
                  <a:pt x="76" y="126"/>
                  <a:pt x="76" y="126"/>
                </a:cubicBezTo>
                <a:cubicBezTo>
                  <a:pt x="71" y="127"/>
                  <a:pt x="66" y="128"/>
                  <a:pt x="66" y="127"/>
                </a:cubicBezTo>
                <a:cubicBezTo>
                  <a:pt x="66" y="133"/>
                  <a:pt x="97" y="130"/>
                  <a:pt x="101" y="127"/>
                </a:cubicBezTo>
                <a:cubicBezTo>
                  <a:pt x="97" y="131"/>
                  <a:pt x="75" y="133"/>
                  <a:pt x="69" y="132"/>
                </a:cubicBezTo>
                <a:cubicBezTo>
                  <a:pt x="67" y="132"/>
                  <a:pt x="62" y="134"/>
                  <a:pt x="63" y="134"/>
                </a:cubicBezTo>
                <a:cubicBezTo>
                  <a:pt x="59" y="132"/>
                  <a:pt x="57" y="127"/>
                  <a:pt x="54" y="131"/>
                </a:cubicBezTo>
                <a:cubicBezTo>
                  <a:pt x="54" y="131"/>
                  <a:pt x="54" y="132"/>
                  <a:pt x="54" y="133"/>
                </a:cubicBezTo>
                <a:cubicBezTo>
                  <a:pt x="56" y="136"/>
                  <a:pt x="58" y="139"/>
                  <a:pt x="62" y="141"/>
                </a:cubicBezTo>
                <a:cubicBezTo>
                  <a:pt x="62" y="141"/>
                  <a:pt x="62" y="141"/>
                  <a:pt x="62" y="141"/>
                </a:cubicBezTo>
                <a:cubicBezTo>
                  <a:pt x="62" y="141"/>
                  <a:pt x="63" y="141"/>
                  <a:pt x="63" y="141"/>
                </a:cubicBezTo>
                <a:cubicBezTo>
                  <a:pt x="63" y="141"/>
                  <a:pt x="63" y="141"/>
                  <a:pt x="64" y="141"/>
                </a:cubicBezTo>
                <a:cubicBezTo>
                  <a:pt x="65" y="141"/>
                  <a:pt x="66" y="142"/>
                  <a:pt x="67" y="142"/>
                </a:cubicBezTo>
                <a:cubicBezTo>
                  <a:pt x="66" y="142"/>
                  <a:pt x="66" y="142"/>
                  <a:pt x="66" y="142"/>
                </a:cubicBezTo>
                <a:cubicBezTo>
                  <a:pt x="66" y="142"/>
                  <a:pt x="66" y="142"/>
                  <a:pt x="66" y="143"/>
                </a:cubicBezTo>
                <a:cubicBezTo>
                  <a:pt x="62" y="142"/>
                  <a:pt x="59" y="142"/>
                  <a:pt x="57" y="141"/>
                </a:cubicBezTo>
                <a:cubicBezTo>
                  <a:pt x="57" y="141"/>
                  <a:pt x="57" y="141"/>
                  <a:pt x="58" y="142"/>
                </a:cubicBezTo>
                <a:cubicBezTo>
                  <a:pt x="63" y="146"/>
                  <a:pt x="70" y="146"/>
                  <a:pt x="77" y="144"/>
                </a:cubicBezTo>
                <a:cubicBezTo>
                  <a:pt x="85" y="145"/>
                  <a:pt x="95" y="143"/>
                  <a:pt x="98" y="141"/>
                </a:cubicBezTo>
                <a:cubicBezTo>
                  <a:pt x="94" y="146"/>
                  <a:pt x="73" y="145"/>
                  <a:pt x="67" y="146"/>
                </a:cubicBezTo>
                <a:cubicBezTo>
                  <a:pt x="64" y="147"/>
                  <a:pt x="68" y="149"/>
                  <a:pt x="63" y="149"/>
                </a:cubicBezTo>
                <a:cubicBezTo>
                  <a:pt x="58" y="149"/>
                  <a:pt x="62" y="152"/>
                  <a:pt x="61" y="154"/>
                </a:cubicBezTo>
                <a:cubicBezTo>
                  <a:pt x="60" y="154"/>
                  <a:pt x="60" y="154"/>
                  <a:pt x="59" y="155"/>
                </a:cubicBezTo>
                <a:cubicBezTo>
                  <a:pt x="63" y="156"/>
                  <a:pt x="74" y="157"/>
                  <a:pt x="78" y="156"/>
                </a:cubicBezTo>
                <a:cubicBezTo>
                  <a:pt x="74" y="158"/>
                  <a:pt x="68" y="156"/>
                  <a:pt x="63" y="157"/>
                </a:cubicBezTo>
                <a:cubicBezTo>
                  <a:pt x="63" y="157"/>
                  <a:pt x="63" y="158"/>
                  <a:pt x="64" y="158"/>
                </a:cubicBezTo>
                <a:cubicBezTo>
                  <a:pt x="69" y="161"/>
                  <a:pt x="89" y="158"/>
                  <a:pt x="94" y="155"/>
                </a:cubicBezTo>
                <a:cubicBezTo>
                  <a:pt x="93" y="154"/>
                  <a:pt x="93" y="154"/>
                  <a:pt x="93" y="153"/>
                </a:cubicBezTo>
                <a:cubicBezTo>
                  <a:pt x="94" y="152"/>
                  <a:pt x="106" y="152"/>
                  <a:pt x="109" y="152"/>
                </a:cubicBezTo>
                <a:cubicBezTo>
                  <a:pt x="116" y="150"/>
                  <a:pt x="122" y="149"/>
                  <a:pt x="128" y="148"/>
                </a:cubicBezTo>
                <a:cubicBezTo>
                  <a:pt x="129" y="148"/>
                  <a:pt x="163" y="141"/>
                  <a:pt x="163" y="141"/>
                </a:cubicBezTo>
                <a:cubicBezTo>
                  <a:pt x="163" y="141"/>
                  <a:pt x="163" y="141"/>
                  <a:pt x="163" y="142"/>
                </a:cubicBezTo>
                <a:cubicBezTo>
                  <a:pt x="164" y="143"/>
                  <a:pt x="188" y="138"/>
                  <a:pt x="202" y="136"/>
                </a:cubicBezTo>
                <a:cubicBezTo>
                  <a:pt x="202" y="136"/>
                  <a:pt x="202" y="135"/>
                  <a:pt x="202" y="136"/>
                </a:cubicBezTo>
                <a:cubicBezTo>
                  <a:pt x="202" y="136"/>
                  <a:pt x="202" y="136"/>
                  <a:pt x="202" y="136"/>
                </a:cubicBezTo>
                <a:cubicBezTo>
                  <a:pt x="207" y="135"/>
                  <a:pt x="211" y="135"/>
                  <a:pt x="211" y="135"/>
                </a:cubicBezTo>
                <a:cubicBezTo>
                  <a:pt x="211" y="135"/>
                  <a:pt x="210" y="135"/>
                  <a:pt x="210" y="136"/>
                </a:cubicBezTo>
                <a:cubicBezTo>
                  <a:pt x="211" y="137"/>
                  <a:pt x="215" y="132"/>
                  <a:pt x="216" y="134"/>
                </a:cubicBezTo>
                <a:cubicBezTo>
                  <a:pt x="215" y="134"/>
                  <a:pt x="215" y="134"/>
                  <a:pt x="215" y="135"/>
                </a:cubicBezTo>
                <a:cubicBezTo>
                  <a:pt x="215" y="135"/>
                  <a:pt x="219" y="135"/>
                  <a:pt x="220" y="134"/>
                </a:cubicBezTo>
                <a:cubicBezTo>
                  <a:pt x="226" y="135"/>
                  <a:pt x="242" y="132"/>
                  <a:pt x="245" y="131"/>
                </a:cubicBezTo>
                <a:cubicBezTo>
                  <a:pt x="249" y="131"/>
                  <a:pt x="252" y="130"/>
                  <a:pt x="256" y="129"/>
                </a:cubicBezTo>
                <a:cubicBezTo>
                  <a:pt x="256" y="130"/>
                  <a:pt x="256" y="130"/>
                  <a:pt x="256" y="129"/>
                </a:cubicBezTo>
                <a:cubicBezTo>
                  <a:pt x="257" y="129"/>
                  <a:pt x="258" y="129"/>
                  <a:pt x="259" y="129"/>
                </a:cubicBezTo>
                <a:cubicBezTo>
                  <a:pt x="259" y="129"/>
                  <a:pt x="266" y="127"/>
                  <a:pt x="265" y="127"/>
                </a:cubicBezTo>
                <a:cubicBezTo>
                  <a:pt x="258" y="124"/>
                  <a:pt x="242" y="129"/>
                  <a:pt x="233" y="131"/>
                </a:cubicBezTo>
                <a:cubicBezTo>
                  <a:pt x="232" y="131"/>
                  <a:pt x="223" y="134"/>
                  <a:pt x="220" y="132"/>
                </a:cubicBezTo>
                <a:cubicBezTo>
                  <a:pt x="220" y="132"/>
                  <a:pt x="223" y="131"/>
                  <a:pt x="226" y="131"/>
                </a:cubicBezTo>
                <a:cubicBezTo>
                  <a:pt x="221" y="131"/>
                  <a:pt x="208" y="131"/>
                  <a:pt x="209" y="132"/>
                </a:cubicBezTo>
                <a:cubicBezTo>
                  <a:pt x="209" y="133"/>
                  <a:pt x="210" y="133"/>
                  <a:pt x="211" y="133"/>
                </a:cubicBezTo>
                <a:cubicBezTo>
                  <a:pt x="211" y="133"/>
                  <a:pt x="201" y="135"/>
                  <a:pt x="201" y="134"/>
                </a:cubicBezTo>
                <a:cubicBezTo>
                  <a:pt x="201" y="134"/>
                  <a:pt x="201" y="134"/>
                  <a:pt x="201" y="134"/>
                </a:cubicBezTo>
                <a:cubicBezTo>
                  <a:pt x="201" y="134"/>
                  <a:pt x="200" y="135"/>
                  <a:pt x="200" y="135"/>
                </a:cubicBezTo>
                <a:cubicBezTo>
                  <a:pt x="198" y="135"/>
                  <a:pt x="187" y="137"/>
                  <a:pt x="187" y="136"/>
                </a:cubicBezTo>
                <a:cubicBezTo>
                  <a:pt x="187" y="136"/>
                  <a:pt x="189" y="135"/>
                  <a:pt x="188" y="135"/>
                </a:cubicBezTo>
                <a:cubicBezTo>
                  <a:pt x="187" y="134"/>
                  <a:pt x="179" y="135"/>
                  <a:pt x="178" y="136"/>
                </a:cubicBezTo>
                <a:cubicBezTo>
                  <a:pt x="178" y="137"/>
                  <a:pt x="179" y="137"/>
                  <a:pt x="180" y="137"/>
                </a:cubicBezTo>
                <a:cubicBezTo>
                  <a:pt x="180" y="137"/>
                  <a:pt x="159" y="138"/>
                  <a:pt x="156" y="139"/>
                </a:cubicBezTo>
                <a:cubicBezTo>
                  <a:pt x="156" y="139"/>
                  <a:pt x="160" y="139"/>
                  <a:pt x="161" y="139"/>
                </a:cubicBezTo>
                <a:cubicBezTo>
                  <a:pt x="160" y="140"/>
                  <a:pt x="160" y="141"/>
                  <a:pt x="160" y="141"/>
                </a:cubicBezTo>
                <a:cubicBezTo>
                  <a:pt x="159" y="141"/>
                  <a:pt x="146" y="140"/>
                  <a:pt x="146" y="141"/>
                </a:cubicBezTo>
                <a:cubicBezTo>
                  <a:pt x="147" y="142"/>
                  <a:pt x="147" y="142"/>
                  <a:pt x="147" y="142"/>
                </a:cubicBezTo>
                <a:cubicBezTo>
                  <a:pt x="146" y="142"/>
                  <a:pt x="142" y="142"/>
                  <a:pt x="137" y="143"/>
                </a:cubicBezTo>
                <a:cubicBezTo>
                  <a:pt x="147" y="141"/>
                  <a:pt x="160" y="138"/>
                  <a:pt x="163" y="137"/>
                </a:cubicBezTo>
                <a:cubicBezTo>
                  <a:pt x="172" y="136"/>
                  <a:pt x="180" y="135"/>
                  <a:pt x="188" y="134"/>
                </a:cubicBezTo>
                <a:cubicBezTo>
                  <a:pt x="215" y="130"/>
                  <a:pt x="242" y="126"/>
                  <a:pt x="268" y="124"/>
                </a:cubicBezTo>
                <a:cubicBezTo>
                  <a:pt x="278" y="123"/>
                  <a:pt x="287" y="121"/>
                  <a:pt x="297" y="120"/>
                </a:cubicBezTo>
                <a:cubicBezTo>
                  <a:pt x="301" y="120"/>
                  <a:pt x="312" y="119"/>
                  <a:pt x="314" y="118"/>
                </a:cubicBezTo>
                <a:cubicBezTo>
                  <a:pt x="316" y="117"/>
                  <a:pt x="320" y="117"/>
                  <a:pt x="323" y="117"/>
                </a:cubicBezTo>
                <a:cubicBezTo>
                  <a:pt x="323" y="117"/>
                  <a:pt x="323" y="117"/>
                  <a:pt x="323" y="117"/>
                </a:cubicBezTo>
                <a:cubicBezTo>
                  <a:pt x="328" y="117"/>
                  <a:pt x="334" y="118"/>
                  <a:pt x="338" y="117"/>
                </a:cubicBezTo>
                <a:cubicBezTo>
                  <a:pt x="339" y="117"/>
                  <a:pt x="350" y="116"/>
                  <a:pt x="351" y="116"/>
                </a:cubicBezTo>
                <a:cubicBezTo>
                  <a:pt x="350" y="116"/>
                  <a:pt x="349" y="116"/>
                  <a:pt x="348" y="116"/>
                </a:cubicBezTo>
                <a:cubicBezTo>
                  <a:pt x="352" y="120"/>
                  <a:pt x="371" y="112"/>
                  <a:pt x="375" y="115"/>
                </a:cubicBezTo>
                <a:cubicBezTo>
                  <a:pt x="375" y="115"/>
                  <a:pt x="374" y="116"/>
                  <a:pt x="374" y="116"/>
                </a:cubicBezTo>
                <a:cubicBezTo>
                  <a:pt x="383" y="117"/>
                  <a:pt x="396" y="115"/>
                  <a:pt x="406" y="115"/>
                </a:cubicBezTo>
                <a:cubicBezTo>
                  <a:pt x="413" y="115"/>
                  <a:pt x="419" y="114"/>
                  <a:pt x="426" y="114"/>
                </a:cubicBezTo>
                <a:cubicBezTo>
                  <a:pt x="429" y="114"/>
                  <a:pt x="430" y="108"/>
                  <a:pt x="429" y="108"/>
                </a:cubicBezTo>
                <a:cubicBezTo>
                  <a:pt x="428" y="107"/>
                  <a:pt x="424" y="108"/>
                  <a:pt x="423" y="107"/>
                </a:cubicBezTo>
                <a:cubicBezTo>
                  <a:pt x="431" y="108"/>
                  <a:pt x="440" y="107"/>
                  <a:pt x="447" y="107"/>
                </a:cubicBezTo>
                <a:cubicBezTo>
                  <a:pt x="457" y="107"/>
                  <a:pt x="468" y="107"/>
                  <a:pt x="478" y="104"/>
                </a:cubicBezTo>
                <a:cubicBezTo>
                  <a:pt x="480" y="103"/>
                  <a:pt x="479" y="98"/>
                  <a:pt x="478" y="97"/>
                </a:cubicBezTo>
                <a:cubicBezTo>
                  <a:pt x="478" y="97"/>
                  <a:pt x="473" y="99"/>
                  <a:pt x="472" y="97"/>
                </a:cubicBezTo>
                <a:cubicBezTo>
                  <a:pt x="472" y="98"/>
                  <a:pt x="473" y="97"/>
                  <a:pt x="475" y="96"/>
                </a:cubicBezTo>
                <a:cubicBezTo>
                  <a:pt x="484" y="96"/>
                  <a:pt x="494" y="96"/>
                  <a:pt x="503" y="96"/>
                </a:cubicBezTo>
                <a:cubicBezTo>
                  <a:pt x="512" y="96"/>
                  <a:pt x="521" y="96"/>
                  <a:pt x="531" y="96"/>
                </a:cubicBezTo>
                <a:cubicBezTo>
                  <a:pt x="532" y="96"/>
                  <a:pt x="536" y="96"/>
                  <a:pt x="537" y="94"/>
                </a:cubicBezTo>
                <a:close/>
                <a:moveTo>
                  <a:pt x="514" y="87"/>
                </a:moveTo>
                <a:cubicBezTo>
                  <a:pt x="510" y="90"/>
                  <a:pt x="515" y="86"/>
                  <a:pt x="514" y="87"/>
                </a:cubicBezTo>
                <a:close/>
                <a:moveTo>
                  <a:pt x="312" y="91"/>
                </a:moveTo>
                <a:cubicBezTo>
                  <a:pt x="312" y="92"/>
                  <a:pt x="312" y="90"/>
                  <a:pt x="312" y="91"/>
                </a:cubicBezTo>
                <a:close/>
                <a:moveTo>
                  <a:pt x="308" y="92"/>
                </a:moveTo>
                <a:cubicBezTo>
                  <a:pt x="307" y="92"/>
                  <a:pt x="307" y="92"/>
                  <a:pt x="306" y="92"/>
                </a:cubicBezTo>
                <a:cubicBezTo>
                  <a:pt x="307" y="88"/>
                  <a:pt x="310" y="94"/>
                  <a:pt x="308" y="92"/>
                </a:cubicBezTo>
                <a:close/>
                <a:moveTo>
                  <a:pt x="305" y="91"/>
                </a:moveTo>
                <a:cubicBezTo>
                  <a:pt x="305" y="93"/>
                  <a:pt x="303" y="92"/>
                  <a:pt x="303" y="91"/>
                </a:cubicBezTo>
                <a:cubicBezTo>
                  <a:pt x="304" y="91"/>
                  <a:pt x="304" y="91"/>
                  <a:pt x="305" y="91"/>
                </a:cubicBezTo>
                <a:close/>
                <a:moveTo>
                  <a:pt x="288" y="92"/>
                </a:moveTo>
                <a:cubicBezTo>
                  <a:pt x="291" y="90"/>
                  <a:pt x="290" y="92"/>
                  <a:pt x="290" y="92"/>
                </a:cubicBezTo>
                <a:cubicBezTo>
                  <a:pt x="291" y="93"/>
                  <a:pt x="287" y="93"/>
                  <a:pt x="288" y="92"/>
                </a:cubicBezTo>
                <a:close/>
                <a:moveTo>
                  <a:pt x="241" y="95"/>
                </a:moveTo>
                <a:cubicBezTo>
                  <a:pt x="239" y="96"/>
                  <a:pt x="237" y="96"/>
                  <a:pt x="235" y="96"/>
                </a:cubicBezTo>
                <a:cubicBezTo>
                  <a:pt x="234" y="96"/>
                  <a:pt x="232" y="97"/>
                  <a:pt x="230" y="97"/>
                </a:cubicBezTo>
                <a:cubicBezTo>
                  <a:pt x="233" y="97"/>
                  <a:pt x="239" y="95"/>
                  <a:pt x="241" y="95"/>
                </a:cubicBezTo>
                <a:close/>
                <a:moveTo>
                  <a:pt x="216" y="96"/>
                </a:moveTo>
                <a:cubicBezTo>
                  <a:pt x="216" y="96"/>
                  <a:pt x="217" y="96"/>
                  <a:pt x="218" y="96"/>
                </a:cubicBezTo>
                <a:cubicBezTo>
                  <a:pt x="218" y="96"/>
                  <a:pt x="218" y="97"/>
                  <a:pt x="218" y="97"/>
                </a:cubicBezTo>
                <a:cubicBezTo>
                  <a:pt x="217" y="97"/>
                  <a:pt x="216" y="97"/>
                  <a:pt x="216" y="97"/>
                </a:cubicBezTo>
                <a:cubicBezTo>
                  <a:pt x="216" y="97"/>
                  <a:pt x="216" y="97"/>
                  <a:pt x="216" y="96"/>
                </a:cubicBezTo>
                <a:close/>
                <a:moveTo>
                  <a:pt x="475" y="61"/>
                </a:moveTo>
                <a:cubicBezTo>
                  <a:pt x="475" y="61"/>
                  <a:pt x="475" y="61"/>
                  <a:pt x="475" y="61"/>
                </a:cubicBezTo>
                <a:cubicBezTo>
                  <a:pt x="475" y="62"/>
                  <a:pt x="475" y="62"/>
                  <a:pt x="475" y="62"/>
                </a:cubicBezTo>
                <a:cubicBezTo>
                  <a:pt x="475" y="62"/>
                  <a:pt x="475" y="62"/>
                  <a:pt x="475" y="61"/>
                </a:cubicBezTo>
                <a:close/>
                <a:moveTo>
                  <a:pt x="469" y="65"/>
                </a:moveTo>
                <a:cubicBezTo>
                  <a:pt x="469" y="65"/>
                  <a:pt x="469" y="65"/>
                  <a:pt x="469" y="65"/>
                </a:cubicBezTo>
                <a:cubicBezTo>
                  <a:pt x="469" y="65"/>
                  <a:pt x="469" y="65"/>
                  <a:pt x="469" y="65"/>
                </a:cubicBezTo>
                <a:cubicBezTo>
                  <a:pt x="469" y="65"/>
                  <a:pt x="469" y="65"/>
                  <a:pt x="469" y="65"/>
                </a:cubicBezTo>
                <a:close/>
                <a:moveTo>
                  <a:pt x="444" y="68"/>
                </a:moveTo>
                <a:cubicBezTo>
                  <a:pt x="444" y="68"/>
                  <a:pt x="444" y="68"/>
                  <a:pt x="444" y="68"/>
                </a:cubicBezTo>
                <a:cubicBezTo>
                  <a:pt x="444" y="68"/>
                  <a:pt x="444" y="68"/>
                  <a:pt x="443" y="68"/>
                </a:cubicBezTo>
                <a:cubicBezTo>
                  <a:pt x="443" y="68"/>
                  <a:pt x="444" y="68"/>
                  <a:pt x="444" y="68"/>
                </a:cubicBezTo>
                <a:close/>
                <a:moveTo>
                  <a:pt x="434" y="68"/>
                </a:moveTo>
                <a:cubicBezTo>
                  <a:pt x="434" y="68"/>
                  <a:pt x="434" y="68"/>
                  <a:pt x="434" y="68"/>
                </a:cubicBezTo>
                <a:cubicBezTo>
                  <a:pt x="433" y="68"/>
                  <a:pt x="433" y="68"/>
                  <a:pt x="433" y="68"/>
                </a:cubicBezTo>
                <a:cubicBezTo>
                  <a:pt x="433" y="68"/>
                  <a:pt x="433" y="68"/>
                  <a:pt x="433" y="68"/>
                </a:cubicBezTo>
                <a:cubicBezTo>
                  <a:pt x="433" y="68"/>
                  <a:pt x="433" y="68"/>
                  <a:pt x="434" y="68"/>
                </a:cubicBezTo>
                <a:close/>
                <a:moveTo>
                  <a:pt x="427" y="71"/>
                </a:moveTo>
                <a:cubicBezTo>
                  <a:pt x="426" y="71"/>
                  <a:pt x="426" y="71"/>
                  <a:pt x="425" y="71"/>
                </a:cubicBezTo>
                <a:cubicBezTo>
                  <a:pt x="425" y="71"/>
                  <a:pt x="426" y="71"/>
                  <a:pt x="427" y="71"/>
                </a:cubicBezTo>
                <a:close/>
                <a:moveTo>
                  <a:pt x="404" y="71"/>
                </a:moveTo>
                <a:cubicBezTo>
                  <a:pt x="404" y="71"/>
                  <a:pt x="404" y="71"/>
                  <a:pt x="404" y="71"/>
                </a:cubicBezTo>
                <a:cubicBezTo>
                  <a:pt x="404" y="71"/>
                  <a:pt x="404" y="71"/>
                  <a:pt x="404" y="71"/>
                </a:cubicBezTo>
                <a:cubicBezTo>
                  <a:pt x="404" y="71"/>
                  <a:pt x="404" y="71"/>
                  <a:pt x="404" y="71"/>
                </a:cubicBezTo>
                <a:close/>
                <a:moveTo>
                  <a:pt x="404" y="69"/>
                </a:moveTo>
                <a:cubicBezTo>
                  <a:pt x="404" y="69"/>
                  <a:pt x="404" y="69"/>
                  <a:pt x="404" y="69"/>
                </a:cubicBezTo>
                <a:cubicBezTo>
                  <a:pt x="404" y="69"/>
                  <a:pt x="403" y="69"/>
                  <a:pt x="402" y="69"/>
                </a:cubicBezTo>
                <a:cubicBezTo>
                  <a:pt x="402" y="69"/>
                  <a:pt x="402" y="69"/>
                  <a:pt x="402" y="69"/>
                </a:cubicBezTo>
                <a:lnTo>
                  <a:pt x="404" y="69"/>
                </a:lnTo>
                <a:close/>
                <a:moveTo>
                  <a:pt x="374" y="70"/>
                </a:moveTo>
                <a:cubicBezTo>
                  <a:pt x="374" y="71"/>
                  <a:pt x="367" y="69"/>
                  <a:pt x="367" y="69"/>
                </a:cubicBezTo>
                <a:cubicBezTo>
                  <a:pt x="367" y="69"/>
                  <a:pt x="374" y="68"/>
                  <a:pt x="374" y="70"/>
                </a:cubicBezTo>
                <a:close/>
                <a:moveTo>
                  <a:pt x="358" y="77"/>
                </a:moveTo>
                <a:cubicBezTo>
                  <a:pt x="359" y="78"/>
                  <a:pt x="358" y="75"/>
                  <a:pt x="358" y="77"/>
                </a:cubicBezTo>
                <a:close/>
                <a:moveTo>
                  <a:pt x="361" y="72"/>
                </a:moveTo>
                <a:cubicBezTo>
                  <a:pt x="359" y="72"/>
                  <a:pt x="357" y="72"/>
                  <a:pt x="356" y="72"/>
                </a:cubicBezTo>
                <a:cubicBezTo>
                  <a:pt x="357" y="71"/>
                  <a:pt x="360" y="71"/>
                  <a:pt x="361" y="72"/>
                </a:cubicBezTo>
                <a:close/>
                <a:moveTo>
                  <a:pt x="352" y="71"/>
                </a:moveTo>
                <a:cubicBezTo>
                  <a:pt x="352" y="73"/>
                  <a:pt x="351" y="73"/>
                  <a:pt x="349" y="71"/>
                </a:cubicBezTo>
                <a:cubicBezTo>
                  <a:pt x="350" y="72"/>
                  <a:pt x="351" y="71"/>
                  <a:pt x="352" y="71"/>
                </a:cubicBezTo>
                <a:close/>
                <a:moveTo>
                  <a:pt x="347" y="78"/>
                </a:moveTo>
                <a:cubicBezTo>
                  <a:pt x="347" y="79"/>
                  <a:pt x="347" y="78"/>
                  <a:pt x="347" y="78"/>
                </a:cubicBezTo>
                <a:close/>
                <a:moveTo>
                  <a:pt x="345" y="73"/>
                </a:moveTo>
                <a:cubicBezTo>
                  <a:pt x="345" y="73"/>
                  <a:pt x="345" y="73"/>
                  <a:pt x="345" y="73"/>
                </a:cubicBezTo>
                <a:cubicBezTo>
                  <a:pt x="345" y="73"/>
                  <a:pt x="345" y="73"/>
                  <a:pt x="345" y="73"/>
                </a:cubicBezTo>
                <a:close/>
                <a:moveTo>
                  <a:pt x="345" y="78"/>
                </a:moveTo>
                <a:cubicBezTo>
                  <a:pt x="345" y="79"/>
                  <a:pt x="343" y="77"/>
                  <a:pt x="345" y="78"/>
                </a:cubicBezTo>
                <a:close/>
                <a:moveTo>
                  <a:pt x="342" y="72"/>
                </a:moveTo>
                <a:cubicBezTo>
                  <a:pt x="342" y="72"/>
                  <a:pt x="341" y="72"/>
                  <a:pt x="341" y="72"/>
                </a:cubicBezTo>
                <a:cubicBezTo>
                  <a:pt x="341" y="71"/>
                  <a:pt x="342" y="71"/>
                  <a:pt x="342" y="72"/>
                </a:cubicBezTo>
                <a:close/>
                <a:moveTo>
                  <a:pt x="339" y="72"/>
                </a:moveTo>
                <a:cubicBezTo>
                  <a:pt x="339" y="72"/>
                  <a:pt x="338" y="72"/>
                  <a:pt x="337" y="72"/>
                </a:cubicBezTo>
                <a:cubicBezTo>
                  <a:pt x="337" y="72"/>
                  <a:pt x="340" y="72"/>
                  <a:pt x="339" y="72"/>
                </a:cubicBezTo>
                <a:close/>
                <a:moveTo>
                  <a:pt x="337" y="70"/>
                </a:moveTo>
                <a:cubicBezTo>
                  <a:pt x="337" y="70"/>
                  <a:pt x="337" y="70"/>
                  <a:pt x="337" y="70"/>
                </a:cubicBezTo>
                <a:cubicBezTo>
                  <a:pt x="336" y="71"/>
                  <a:pt x="337" y="71"/>
                  <a:pt x="337" y="70"/>
                </a:cubicBezTo>
                <a:close/>
                <a:moveTo>
                  <a:pt x="337" y="78"/>
                </a:moveTo>
                <a:cubicBezTo>
                  <a:pt x="337" y="78"/>
                  <a:pt x="336" y="77"/>
                  <a:pt x="337" y="78"/>
                </a:cubicBezTo>
                <a:close/>
                <a:moveTo>
                  <a:pt x="313" y="78"/>
                </a:moveTo>
                <a:cubicBezTo>
                  <a:pt x="313" y="78"/>
                  <a:pt x="313" y="77"/>
                  <a:pt x="313" y="78"/>
                </a:cubicBezTo>
                <a:close/>
                <a:moveTo>
                  <a:pt x="315" y="73"/>
                </a:moveTo>
                <a:cubicBezTo>
                  <a:pt x="315" y="74"/>
                  <a:pt x="315" y="72"/>
                  <a:pt x="315" y="73"/>
                </a:cubicBezTo>
                <a:close/>
                <a:moveTo>
                  <a:pt x="317" y="76"/>
                </a:moveTo>
                <a:cubicBezTo>
                  <a:pt x="317" y="76"/>
                  <a:pt x="316" y="76"/>
                  <a:pt x="316" y="76"/>
                </a:cubicBezTo>
                <a:cubicBezTo>
                  <a:pt x="316" y="76"/>
                  <a:pt x="317" y="76"/>
                  <a:pt x="318" y="76"/>
                </a:cubicBezTo>
                <a:cubicBezTo>
                  <a:pt x="318" y="76"/>
                  <a:pt x="318" y="76"/>
                  <a:pt x="317" y="76"/>
                </a:cubicBezTo>
                <a:close/>
                <a:moveTo>
                  <a:pt x="329" y="72"/>
                </a:moveTo>
                <a:cubicBezTo>
                  <a:pt x="328" y="73"/>
                  <a:pt x="327" y="73"/>
                  <a:pt x="326" y="72"/>
                </a:cubicBezTo>
                <a:cubicBezTo>
                  <a:pt x="327" y="72"/>
                  <a:pt x="328" y="72"/>
                  <a:pt x="329" y="72"/>
                </a:cubicBezTo>
                <a:close/>
                <a:moveTo>
                  <a:pt x="326" y="71"/>
                </a:moveTo>
                <a:cubicBezTo>
                  <a:pt x="324" y="72"/>
                  <a:pt x="325" y="71"/>
                  <a:pt x="326" y="71"/>
                </a:cubicBezTo>
                <a:close/>
                <a:moveTo>
                  <a:pt x="327" y="76"/>
                </a:moveTo>
                <a:cubicBezTo>
                  <a:pt x="326" y="77"/>
                  <a:pt x="326" y="77"/>
                  <a:pt x="325" y="76"/>
                </a:cubicBezTo>
                <a:cubicBezTo>
                  <a:pt x="326" y="76"/>
                  <a:pt x="326" y="76"/>
                  <a:pt x="327" y="76"/>
                </a:cubicBezTo>
                <a:close/>
                <a:moveTo>
                  <a:pt x="324" y="75"/>
                </a:moveTo>
                <a:cubicBezTo>
                  <a:pt x="324" y="75"/>
                  <a:pt x="324" y="75"/>
                  <a:pt x="324" y="75"/>
                </a:cubicBezTo>
                <a:cubicBezTo>
                  <a:pt x="323" y="76"/>
                  <a:pt x="323" y="75"/>
                  <a:pt x="324" y="75"/>
                </a:cubicBezTo>
                <a:close/>
                <a:moveTo>
                  <a:pt x="319" y="71"/>
                </a:moveTo>
                <a:cubicBezTo>
                  <a:pt x="319" y="71"/>
                  <a:pt x="318" y="71"/>
                  <a:pt x="317" y="72"/>
                </a:cubicBezTo>
                <a:cubicBezTo>
                  <a:pt x="317" y="71"/>
                  <a:pt x="320" y="71"/>
                  <a:pt x="319" y="71"/>
                </a:cubicBezTo>
                <a:close/>
                <a:moveTo>
                  <a:pt x="317" y="72"/>
                </a:moveTo>
                <a:cubicBezTo>
                  <a:pt x="315" y="72"/>
                  <a:pt x="314" y="72"/>
                  <a:pt x="313" y="72"/>
                </a:cubicBezTo>
                <a:cubicBezTo>
                  <a:pt x="314" y="71"/>
                  <a:pt x="315" y="71"/>
                  <a:pt x="317" y="72"/>
                </a:cubicBezTo>
                <a:close/>
                <a:moveTo>
                  <a:pt x="315" y="76"/>
                </a:moveTo>
                <a:cubicBezTo>
                  <a:pt x="315" y="76"/>
                  <a:pt x="315" y="76"/>
                  <a:pt x="315" y="76"/>
                </a:cubicBezTo>
                <a:cubicBezTo>
                  <a:pt x="314" y="77"/>
                  <a:pt x="313" y="77"/>
                  <a:pt x="312" y="76"/>
                </a:cubicBezTo>
                <a:cubicBezTo>
                  <a:pt x="313" y="76"/>
                  <a:pt x="314" y="76"/>
                  <a:pt x="315" y="76"/>
                </a:cubicBezTo>
                <a:close/>
                <a:moveTo>
                  <a:pt x="309" y="81"/>
                </a:moveTo>
                <a:cubicBezTo>
                  <a:pt x="309" y="82"/>
                  <a:pt x="309" y="80"/>
                  <a:pt x="309" y="81"/>
                </a:cubicBezTo>
                <a:close/>
                <a:moveTo>
                  <a:pt x="308" y="75"/>
                </a:moveTo>
                <a:cubicBezTo>
                  <a:pt x="308" y="75"/>
                  <a:pt x="308" y="74"/>
                  <a:pt x="308" y="75"/>
                </a:cubicBezTo>
                <a:close/>
                <a:moveTo>
                  <a:pt x="306" y="80"/>
                </a:moveTo>
                <a:cubicBezTo>
                  <a:pt x="306" y="80"/>
                  <a:pt x="306" y="79"/>
                  <a:pt x="306" y="80"/>
                </a:cubicBezTo>
                <a:close/>
                <a:moveTo>
                  <a:pt x="267" y="71"/>
                </a:moveTo>
                <a:cubicBezTo>
                  <a:pt x="267" y="71"/>
                  <a:pt x="266" y="71"/>
                  <a:pt x="266" y="70"/>
                </a:cubicBezTo>
                <a:cubicBezTo>
                  <a:pt x="266" y="67"/>
                  <a:pt x="269" y="73"/>
                  <a:pt x="267" y="71"/>
                </a:cubicBezTo>
                <a:close/>
                <a:moveTo>
                  <a:pt x="264" y="70"/>
                </a:moveTo>
                <a:cubicBezTo>
                  <a:pt x="264" y="72"/>
                  <a:pt x="262" y="70"/>
                  <a:pt x="263" y="70"/>
                </a:cubicBezTo>
                <a:cubicBezTo>
                  <a:pt x="263" y="70"/>
                  <a:pt x="264" y="70"/>
                  <a:pt x="264" y="70"/>
                </a:cubicBezTo>
                <a:close/>
                <a:moveTo>
                  <a:pt x="249" y="71"/>
                </a:moveTo>
                <a:cubicBezTo>
                  <a:pt x="251" y="69"/>
                  <a:pt x="251" y="71"/>
                  <a:pt x="251" y="71"/>
                </a:cubicBezTo>
                <a:cubicBezTo>
                  <a:pt x="252" y="72"/>
                  <a:pt x="248" y="71"/>
                  <a:pt x="249" y="71"/>
                </a:cubicBezTo>
                <a:close/>
                <a:moveTo>
                  <a:pt x="206" y="73"/>
                </a:moveTo>
                <a:cubicBezTo>
                  <a:pt x="204" y="74"/>
                  <a:pt x="202" y="74"/>
                  <a:pt x="200" y="74"/>
                </a:cubicBezTo>
                <a:cubicBezTo>
                  <a:pt x="199" y="74"/>
                  <a:pt x="196" y="75"/>
                  <a:pt x="195" y="74"/>
                </a:cubicBezTo>
                <a:cubicBezTo>
                  <a:pt x="196" y="75"/>
                  <a:pt x="203" y="73"/>
                  <a:pt x="206" y="73"/>
                </a:cubicBezTo>
                <a:close/>
                <a:moveTo>
                  <a:pt x="184" y="74"/>
                </a:moveTo>
                <a:cubicBezTo>
                  <a:pt x="184" y="75"/>
                  <a:pt x="183" y="75"/>
                  <a:pt x="183" y="75"/>
                </a:cubicBezTo>
                <a:cubicBezTo>
                  <a:pt x="183" y="74"/>
                  <a:pt x="184" y="74"/>
                  <a:pt x="184" y="74"/>
                </a:cubicBezTo>
                <a:close/>
                <a:moveTo>
                  <a:pt x="178" y="75"/>
                </a:moveTo>
                <a:cubicBezTo>
                  <a:pt x="178" y="76"/>
                  <a:pt x="178" y="74"/>
                  <a:pt x="178" y="75"/>
                </a:cubicBezTo>
                <a:close/>
                <a:moveTo>
                  <a:pt x="164" y="76"/>
                </a:moveTo>
                <a:cubicBezTo>
                  <a:pt x="164" y="77"/>
                  <a:pt x="163" y="77"/>
                  <a:pt x="162" y="77"/>
                </a:cubicBezTo>
                <a:cubicBezTo>
                  <a:pt x="163" y="76"/>
                  <a:pt x="164" y="76"/>
                  <a:pt x="164" y="76"/>
                </a:cubicBezTo>
                <a:close/>
                <a:moveTo>
                  <a:pt x="237" y="63"/>
                </a:moveTo>
                <a:cubicBezTo>
                  <a:pt x="237" y="63"/>
                  <a:pt x="236" y="62"/>
                  <a:pt x="237" y="63"/>
                </a:cubicBezTo>
                <a:close/>
                <a:moveTo>
                  <a:pt x="231" y="63"/>
                </a:moveTo>
                <a:cubicBezTo>
                  <a:pt x="232" y="64"/>
                  <a:pt x="232" y="64"/>
                  <a:pt x="231" y="63"/>
                </a:cubicBezTo>
                <a:cubicBezTo>
                  <a:pt x="229" y="63"/>
                  <a:pt x="229" y="63"/>
                  <a:pt x="231" y="63"/>
                </a:cubicBezTo>
                <a:close/>
                <a:moveTo>
                  <a:pt x="193" y="65"/>
                </a:moveTo>
                <a:cubicBezTo>
                  <a:pt x="193" y="66"/>
                  <a:pt x="191" y="65"/>
                  <a:pt x="190" y="65"/>
                </a:cubicBezTo>
                <a:cubicBezTo>
                  <a:pt x="192" y="65"/>
                  <a:pt x="195" y="65"/>
                  <a:pt x="193" y="65"/>
                </a:cubicBezTo>
                <a:close/>
                <a:moveTo>
                  <a:pt x="167" y="69"/>
                </a:moveTo>
                <a:cubicBezTo>
                  <a:pt x="167" y="69"/>
                  <a:pt x="165" y="68"/>
                  <a:pt x="167" y="69"/>
                </a:cubicBezTo>
                <a:close/>
                <a:moveTo>
                  <a:pt x="153" y="69"/>
                </a:moveTo>
                <a:cubicBezTo>
                  <a:pt x="153" y="69"/>
                  <a:pt x="152" y="69"/>
                  <a:pt x="151" y="69"/>
                </a:cubicBezTo>
                <a:cubicBezTo>
                  <a:pt x="152" y="68"/>
                  <a:pt x="153" y="68"/>
                  <a:pt x="153" y="69"/>
                </a:cubicBezTo>
                <a:close/>
                <a:moveTo>
                  <a:pt x="149" y="69"/>
                </a:moveTo>
                <a:cubicBezTo>
                  <a:pt x="150" y="69"/>
                  <a:pt x="147" y="68"/>
                  <a:pt x="149" y="69"/>
                </a:cubicBezTo>
                <a:close/>
                <a:moveTo>
                  <a:pt x="148" y="72"/>
                </a:moveTo>
                <a:cubicBezTo>
                  <a:pt x="148" y="73"/>
                  <a:pt x="148" y="71"/>
                  <a:pt x="148" y="72"/>
                </a:cubicBezTo>
                <a:close/>
                <a:moveTo>
                  <a:pt x="139" y="70"/>
                </a:moveTo>
                <a:cubicBezTo>
                  <a:pt x="139" y="71"/>
                  <a:pt x="138" y="71"/>
                  <a:pt x="138" y="70"/>
                </a:cubicBezTo>
                <a:cubicBezTo>
                  <a:pt x="138" y="70"/>
                  <a:pt x="139" y="70"/>
                  <a:pt x="139" y="70"/>
                </a:cubicBezTo>
                <a:close/>
                <a:moveTo>
                  <a:pt x="134" y="71"/>
                </a:moveTo>
                <a:cubicBezTo>
                  <a:pt x="135" y="71"/>
                  <a:pt x="135" y="71"/>
                  <a:pt x="135" y="72"/>
                </a:cubicBezTo>
                <a:cubicBezTo>
                  <a:pt x="134" y="72"/>
                  <a:pt x="134" y="72"/>
                  <a:pt x="133" y="72"/>
                </a:cubicBezTo>
                <a:cubicBezTo>
                  <a:pt x="133" y="72"/>
                  <a:pt x="134" y="71"/>
                  <a:pt x="134" y="71"/>
                </a:cubicBezTo>
                <a:close/>
                <a:moveTo>
                  <a:pt x="130" y="72"/>
                </a:moveTo>
                <a:cubicBezTo>
                  <a:pt x="130" y="72"/>
                  <a:pt x="128" y="72"/>
                  <a:pt x="128" y="71"/>
                </a:cubicBezTo>
                <a:cubicBezTo>
                  <a:pt x="127" y="71"/>
                  <a:pt x="130" y="71"/>
                  <a:pt x="130" y="72"/>
                </a:cubicBezTo>
                <a:close/>
                <a:moveTo>
                  <a:pt x="148" y="60"/>
                </a:moveTo>
                <a:cubicBezTo>
                  <a:pt x="148" y="60"/>
                  <a:pt x="148" y="60"/>
                  <a:pt x="148" y="60"/>
                </a:cubicBezTo>
                <a:cubicBezTo>
                  <a:pt x="148" y="60"/>
                  <a:pt x="148" y="60"/>
                  <a:pt x="148" y="60"/>
                </a:cubicBezTo>
                <a:close/>
                <a:moveTo>
                  <a:pt x="289" y="54"/>
                </a:moveTo>
                <a:cubicBezTo>
                  <a:pt x="289" y="55"/>
                  <a:pt x="289" y="53"/>
                  <a:pt x="289" y="54"/>
                </a:cubicBezTo>
                <a:close/>
                <a:moveTo>
                  <a:pt x="290" y="51"/>
                </a:moveTo>
                <a:cubicBezTo>
                  <a:pt x="290" y="53"/>
                  <a:pt x="290" y="49"/>
                  <a:pt x="290" y="51"/>
                </a:cubicBezTo>
                <a:close/>
                <a:moveTo>
                  <a:pt x="291" y="50"/>
                </a:moveTo>
                <a:cubicBezTo>
                  <a:pt x="292" y="50"/>
                  <a:pt x="293" y="50"/>
                  <a:pt x="294" y="50"/>
                </a:cubicBezTo>
                <a:cubicBezTo>
                  <a:pt x="293" y="50"/>
                  <a:pt x="292" y="50"/>
                  <a:pt x="291" y="50"/>
                </a:cubicBezTo>
                <a:close/>
                <a:moveTo>
                  <a:pt x="297" y="50"/>
                </a:moveTo>
                <a:cubicBezTo>
                  <a:pt x="296" y="50"/>
                  <a:pt x="296" y="50"/>
                  <a:pt x="295" y="50"/>
                </a:cubicBezTo>
                <a:cubicBezTo>
                  <a:pt x="294" y="49"/>
                  <a:pt x="298" y="49"/>
                  <a:pt x="297" y="50"/>
                </a:cubicBezTo>
                <a:close/>
                <a:moveTo>
                  <a:pt x="298" y="52"/>
                </a:moveTo>
                <a:cubicBezTo>
                  <a:pt x="298" y="54"/>
                  <a:pt x="298" y="51"/>
                  <a:pt x="298" y="52"/>
                </a:cubicBezTo>
                <a:close/>
                <a:moveTo>
                  <a:pt x="303" y="52"/>
                </a:moveTo>
                <a:cubicBezTo>
                  <a:pt x="303" y="54"/>
                  <a:pt x="303" y="51"/>
                  <a:pt x="303" y="52"/>
                </a:cubicBezTo>
                <a:close/>
                <a:moveTo>
                  <a:pt x="303" y="49"/>
                </a:moveTo>
                <a:cubicBezTo>
                  <a:pt x="302" y="50"/>
                  <a:pt x="303" y="49"/>
                  <a:pt x="303" y="49"/>
                </a:cubicBezTo>
                <a:close/>
                <a:moveTo>
                  <a:pt x="304" y="50"/>
                </a:moveTo>
                <a:cubicBezTo>
                  <a:pt x="305" y="50"/>
                  <a:pt x="305" y="50"/>
                  <a:pt x="306" y="50"/>
                </a:cubicBezTo>
                <a:cubicBezTo>
                  <a:pt x="305" y="51"/>
                  <a:pt x="304" y="51"/>
                  <a:pt x="304" y="50"/>
                </a:cubicBezTo>
                <a:close/>
                <a:moveTo>
                  <a:pt x="314" y="49"/>
                </a:moveTo>
                <a:cubicBezTo>
                  <a:pt x="313" y="50"/>
                  <a:pt x="314" y="49"/>
                  <a:pt x="314" y="49"/>
                </a:cubicBezTo>
                <a:close/>
                <a:moveTo>
                  <a:pt x="315" y="53"/>
                </a:moveTo>
                <a:cubicBezTo>
                  <a:pt x="315" y="53"/>
                  <a:pt x="314" y="52"/>
                  <a:pt x="315" y="53"/>
                </a:cubicBezTo>
                <a:close/>
                <a:moveTo>
                  <a:pt x="316" y="50"/>
                </a:moveTo>
                <a:cubicBezTo>
                  <a:pt x="315" y="50"/>
                  <a:pt x="315" y="50"/>
                  <a:pt x="315" y="50"/>
                </a:cubicBezTo>
                <a:cubicBezTo>
                  <a:pt x="314" y="50"/>
                  <a:pt x="315" y="50"/>
                  <a:pt x="315" y="50"/>
                </a:cubicBezTo>
                <a:cubicBezTo>
                  <a:pt x="316" y="50"/>
                  <a:pt x="316" y="50"/>
                  <a:pt x="316" y="50"/>
                </a:cubicBezTo>
                <a:cubicBezTo>
                  <a:pt x="316" y="50"/>
                  <a:pt x="317" y="50"/>
                  <a:pt x="316" y="50"/>
                </a:cubicBezTo>
                <a:close/>
                <a:moveTo>
                  <a:pt x="318" y="50"/>
                </a:moveTo>
                <a:cubicBezTo>
                  <a:pt x="318" y="49"/>
                  <a:pt x="319" y="49"/>
                  <a:pt x="320" y="50"/>
                </a:cubicBezTo>
                <a:cubicBezTo>
                  <a:pt x="319" y="50"/>
                  <a:pt x="318" y="50"/>
                  <a:pt x="318" y="50"/>
                </a:cubicBezTo>
                <a:close/>
                <a:moveTo>
                  <a:pt x="323" y="53"/>
                </a:moveTo>
                <a:cubicBezTo>
                  <a:pt x="323" y="54"/>
                  <a:pt x="321" y="51"/>
                  <a:pt x="323" y="53"/>
                </a:cubicBezTo>
                <a:close/>
                <a:moveTo>
                  <a:pt x="322" y="51"/>
                </a:moveTo>
                <a:cubicBezTo>
                  <a:pt x="322" y="51"/>
                  <a:pt x="322" y="51"/>
                  <a:pt x="322" y="51"/>
                </a:cubicBezTo>
                <a:cubicBezTo>
                  <a:pt x="322" y="51"/>
                  <a:pt x="322" y="51"/>
                  <a:pt x="322" y="51"/>
                </a:cubicBezTo>
                <a:cubicBezTo>
                  <a:pt x="322" y="51"/>
                  <a:pt x="322" y="51"/>
                  <a:pt x="322" y="51"/>
                </a:cubicBezTo>
                <a:close/>
                <a:moveTo>
                  <a:pt x="325" y="53"/>
                </a:moveTo>
                <a:cubicBezTo>
                  <a:pt x="325" y="54"/>
                  <a:pt x="325" y="53"/>
                  <a:pt x="325" y="53"/>
                </a:cubicBezTo>
                <a:close/>
                <a:moveTo>
                  <a:pt x="326" y="49"/>
                </a:moveTo>
                <a:cubicBezTo>
                  <a:pt x="327" y="50"/>
                  <a:pt x="328" y="49"/>
                  <a:pt x="329" y="49"/>
                </a:cubicBezTo>
                <a:cubicBezTo>
                  <a:pt x="329" y="51"/>
                  <a:pt x="328" y="51"/>
                  <a:pt x="326" y="49"/>
                </a:cubicBezTo>
                <a:close/>
                <a:moveTo>
                  <a:pt x="328" y="48"/>
                </a:moveTo>
                <a:cubicBezTo>
                  <a:pt x="328" y="49"/>
                  <a:pt x="327" y="47"/>
                  <a:pt x="328" y="48"/>
                </a:cubicBezTo>
                <a:close/>
                <a:moveTo>
                  <a:pt x="336" y="50"/>
                </a:moveTo>
                <a:cubicBezTo>
                  <a:pt x="335" y="50"/>
                  <a:pt x="334" y="50"/>
                  <a:pt x="332" y="50"/>
                </a:cubicBezTo>
                <a:cubicBezTo>
                  <a:pt x="334" y="48"/>
                  <a:pt x="340" y="50"/>
                  <a:pt x="336" y="50"/>
                </a:cubicBezTo>
                <a:close/>
                <a:moveTo>
                  <a:pt x="344" y="47"/>
                </a:moveTo>
                <a:cubicBezTo>
                  <a:pt x="343" y="47"/>
                  <a:pt x="350" y="46"/>
                  <a:pt x="350" y="47"/>
                </a:cubicBezTo>
                <a:cubicBezTo>
                  <a:pt x="350" y="49"/>
                  <a:pt x="343" y="47"/>
                  <a:pt x="344" y="47"/>
                </a:cubicBezTo>
                <a:close/>
                <a:moveTo>
                  <a:pt x="364" y="50"/>
                </a:moveTo>
                <a:cubicBezTo>
                  <a:pt x="364" y="51"/>
                  <a:pt x="361" y="50"/>
                  <a:pt x="360" y="50"/>
                </a:cubicBezTo>
                <a:cubicBezTo>
                  <a:pt x="358" y="49"/>
                  <a:pt x="380" y="49"/>
                  <a:pt x="380" y="49"/>
                </a:cubicBezTo>
                <a:cubicBezTo>
                  <a:pt x="378" y="50"/>
                  <a:pt x="364" y="48"/>
                  <a:pt x="364" y="50"/>
                </a:cubicBezTo>
                <a:close/>
                <a:moveTo>
                  <a:pt x="378" y="47"/>
                </a:moveTo>
                <a:cubicBezTo>
                  <a:pt x="379" y="47"/>
                  <a:pt x="379" y="47"/>
                  <a:pt x="380" y="47"/>
                </a:cubicBezTo>
                <a:cubicBezTo>
                  <a:pt x="382" y="48"/>
                  <a:pt x="378" y="47"/>
                  <a:pt x="378" y="47"/>
                </a:cubicBezTo>
                <a:close/>
                <a:moveTo>
                  <a:pt x="381" y="48"/>
                </a:moveTo>
                <a:cubicBezTo>
                  <a:pt x="381" y="47"/>
                  <a:pt x="387" y="49"/>
                  <a:pt x="387" y="48"/>
                </a:cubicBezTo>
                <a:cubicBezTo>
                  <a:pt x="386" y="49"/>
                  <a:pt x="381" y="49"/>
                  <a:pt x="381" y="48"/>
                </a:cubicBezTo>
                <a:close/>
                <a:moveTo>
                  <a:pt x="388" y="48"/>
                </a:moveTo>
                <a:cubicBezTo>
                  <a:pt x="389" y="48"/>
                  <a:pt x="390" y="48"/>
                  <a:pt x="390" y="49"/>
                </a:cubicBezTo>
                <a:cubicBezTo>
                  <a:pt x="390" y="49"/>
                  <a:pt x="388" y="49"/>
                  <a:pt x="388" y="48"/>
                </a:cubicBezTo>
                <a:close/>
                <a:moveTo>
                  <a:pt x="392" y="49"/>
                </a:moveTo>
                <a:cubicBezTo>
                  <a:pt x="393" y="48"/>
                  <a:pt x="395" y="48"/>
                  <a:pt x="395" y="48"/>
                </a:cubicBezTo>
                <a:cubicBezTo>
                  <a:pt x="394" y="48"/>
                  <a:pt x="393" y="49"/>
                  <a:pt x="392" y="49"/>
                </a:cubicBezTo>
                <a:close/>
                <a:moveTo>
                  <a:pt x="399" y="48"/>
                </a:moveTo>
                <a:cubicBezTo>
                  <a:pt x="399" y="47"/>
                  <a:pt x="402" y="48"/>
                  <a:pt x="402" y="48"/>
                </a:cubicBezTo>
                <a:cubicBezTo>
                  <a:pt x="401" y="49"/>
                  <a:pt x="399" y="49"/>
                  <a:pt x="399" y="48"/>
                </a:cubicBezTo>
                <a:close/>
                <a:moveTo>
                  <a:pt x="418" y="48"/>
                </a:moveTo>
                <a:cubicBezTo>
                  <a:pt x="418" y="47"/>
                  <a:pt x="417" y="47"/>
                  <a:pt x="418" y="48"/>
                </a:cubicBezTo>
                <a:close/>
                <a:moveTo>
                  <a:pt x="416" y="46"/>
                </a:moveTo>
                <a:cubicBezTo>
                  <a:pt x="416" y="46"/>
                  <a:pt x="419" y="45"/>
                  <a:pt x="419" y="45"/>
                </a:cubicBezTo>
                <a:cubicBezTo>
                  <a:pt x="418" y="46"/>
                  <a:pt x="417" y="46"/>
                  <a:pt x="416" y="46"/>
                </a:cubicBezTo>
                <a:close/>
                <a:moveTo>
                  <a:pt x="424" y="50"/>
                </a:moveTo>
                <a:cubicBezTo>
                  <a:pt x="421" y="50"/>
                  <a:pt x="424" y="50"/>
                  <a:pt x="424" y="50"/>
                </a:cubicBezTo>
                <a:close/>
                <a:moveTo>
                  <a:pt x="424" y="47"/>
                </a:moveTo>
                <a:cubicBezTo>
                  <a:pt x="424" y="47"/>
                  <a:pt x="424" y="47"/>
                  <a:pt x="424" y="47"/>
                </a:cubicBezTo>
                <a:cubicBezTo>
                  <a:pt x="424" y="47"/>
                  <a:pt x="424" y="47"/>
                  <a:pt x="424" y="47"/>
                </a:cubicBezTo>
                <a:close/>
                <a:moveTo>
                  <a:pt x="416" y="38"/>
                </a:moveTo>
                <a:cubicBezTo>
                  <a:pt x="415" y="38"/>
                  <a:pt x="415" y="38"/>
                  <a:pt x="414" y="38"/>
                </a:cubicBezTo>
                <a:cubicBezTo>
                  <a:pt x="414" y="38"/>
                  <a:pt x="416" y="37"/>
                  <a:pt x="416" y="38"/>
                </a:cubicBezTo>
                <a:close/>
                <a:moveTo>
                  <a:pt x="400" y="40"/>
                </a:moveTo>
                <a:cubicBezTo>
                  <a:pt x="399" y="40"/>
                  <a:pt x="399" y="40"/>
                  <a:pt x="399" y="40"/>
                </a:cubicBezTo>
                <a:cubicBezTo>
                  <a:pt x="399" y="40"/>
                  <a:pt x="399" y="40"/>
                  <a:pt x="399" y="40"/>
                </a:cubicBezTo>
                <a:cubicBezTo>
                  <a:pt x="398" y="40"/>
                  <a:pt x="398" y="40"/>
                  <a:pt x="398" y="40"/>
                </a:cubicBezTo>
                <a:cubicBezTo>
                  <a:pt x="398" y="39"/>
                  <a:pt x="399" y="39"/>
                  <a:pt x="400" y="40"/>
                </a:cubicBezTo>
                <a:close/>
                <a:moveTo>
                  <a:pt x="394" y="39"/>
                </a:moveTo>
                <a:cubicBezTo>
                  <a:pt x="393" y="40"/>
                  <a:pt x="392" y="40"/>
                  <a:pt x="391" y="40"/>
                </a:cubicBezTo>
                <a:cubicBezTo>
                  <a:pt x="392" y="39"/>
                  <a:pt x="393" y="39"/>
                  <a:pt x="394" y="39"/>
                </a:cubicBezTo>
                <a:close/>
                <a:moveTo>
                  <a:pt x="388" y="39"/>
                </a:moveTo>
                <a:cubicBezTo>
                  <a:pt x="389" y="39"/>
                  <a:pt x="389" y="39"/>
                  <a:pt x="390" y="40"/>
                </a:cubicBezTo>
                <a:cubicBezTo>
                  <a:pt x="390" y="40"/>
                  <a:pt x="387" y="39"/>
                  <a:pt x="388" y="39"/>
                </a:cubicBezTo>
                <a:close/>
                <a:moveTo>
                  <a:pt x="387" y="39"/>
                </a:moveTo>
                <a:cubicBezTo>
                  <a:pt x="386" y="39"/>
                  <a:pt x="382" y="40"/>
                  <a:pt x="382" y="39"/>
                </a:cubicBezTo>
                <a:cubicBezTo>
                  <a:pt x="382" y="38"/>
                  <a:pt x="387" y="39"/>
                  <a:pt x="387" y="39"/>
                </a:cubicBezTo>
                <a:close/>
                <a:moveTo>
                  <a:pt x="380" y="37"/>
                </a:moveTo>
                <a:cubicBezTo>
                  <a:pt x="381" y="38"/>
                  <a:pt x="381" y="38"/>
                  <a:pt x="380" y="38"/>
                </a:cubicBezTo>
                <a:cubicBezTo>
                  <a:pt x="378" y="37"/>
                  <a:pt x="378" y="37"/>
                  <a:pt x="380" y="37"/>
                </a:cubicBezTo>
                <a:close/>
                <a:moveTo>
                  <a:pt x="380" y="39"/>
                </a:moveTo>
                <a:cubicBezTo>
                  <a:pt x="379" y="40"/>
                  <a:pt x="365" y="39"/>
                  <a:pt x="365" y="40"/>
                </a:cubicBezTo>
                <a:cubicBezTo>
                  <a:pt x="365" y="41"/>
                  <a:pt x="363" y="41"/>
                  <a:pt x="362" y="40"/>
                </a:cubicBezTo>
                <a:cubicBezTo>
                  <a:pt x="360" y="39"/>
                  <a:pt x="381" y="39"/>
                  <a:pt x="380" y="39"/>
                </a:cubicBezTo>
                <a:close/>
                <a:moveTo>
                  <a:pt x="353" y="38"/>
                </a:moveTo>
                <a:cubicBezTo>
                  <a:pt x="353" y="39"/>
                  <a:pt x="346" y="38"/>
                  <a:pt x="347" y="38"/>
                </a:cubicBezTo>
                <a:cubicBezTo>
                  <a:pt x="347" y="38"/>
                  <a:pt x="353" y="37"/>
                  <a:pt x="353" y="38"/>
                </a:cubicBezTo>
                <a:close/>
                <a:moveTo>
                  <a:pt x="340" y="40"/>
                </a:moveTo>
                <a:cubicBezTo>
                  <a:pt x="339" y="41"/>
                  <a:pt x="338" y="41"/>
                  <a:pt x="336" y="41"/>
                </a:cubicBezTo>
                <a:cubicBezTo>
                  <a:pt x="337" y="39"/>
                  <a:pt x="344" y="40"/>
                  <a:pt x="340" y="40"/>
                </a:cubicBezTo>
                <a:close/>
                <a:moveTo>
                  <a:pt x="332" y="39"/>
                </a:moveTo>
                <a:cubicBezTo>
                  <a:pt x="332" y="40"/>
                  <a:pt x="332" y="37"/>
                  <a:pt x="332" y="39"/>
                </a:cubicBezTo>
                <a:close/>
                <a:moveTo>
                  <a:pt x="333" y="40"/>
                </a:moveTo>
                <a:cubicBezTo>
                  <a:pt x="333" y="41"/>
                  <a:pt x="333" y="41"/>
                  <a:pt x="331" y="40"/>
                </a:cubicBezTo>
                <a:cubicBezTo>
                  <a:pt x="331" y="40"/>
                  <a:pt x="332" y="39"/>
                  <a:pt x="333" y="40"/>
                </a:cubicBezTo>
                <a:close/>
                <a:moveTo>
                  <a:pt x="325" y="40"/>
                </a:moveTo>
                <a:cubicBezTo>
                  <a:pt x="324" y="41"/>
                  <a:pt x="324" y="41"/>
                  <a:pt x="323" y="40"/>
                </a:cubicBezTo>
                <a:cubicBezTo>
                  <a:pt x="323" y="40"/>
                  <a:pt x="324" y="40"/>
                  <a:pt x="325" y="40"/>
                </a:cubicBezTo>
                <a:close/>
                <a:moveTo>
                  <a:pt x="322" y="41"/>
                </a:moveTo>
                <a:cubicBezTo>
                  <a:pt x="321" y="41"/>
                  <a:pt x="321" y="42"/>
                  <a:pt x="321" y="42"/>
                </a:cubicBezTo>
                <a:cubicBezTo>
                  <a:pt x="321" y="42"/>
                  <a:pt x="321" y="42"/>
                  <a:pt x="321" y="42"/>
                </a:cubicBezTo>
                <a:cubicBezTo>
                  <a:pt x="321" y="41"/>
                  <a:pt x="322" y="41"/>
                  <a:pt x="322" y="41"/>
                </a:cubicBezTo>
                <a:close/>
                <a:moveTo>
                  <a:pt x="320" y="39"/>
                </a:moveTo>
                <a:cubicBezTo>
                  <a:pt x="319" y="40"/>
                  <a:pt x="320" y="39"/>
                  <a:pt x="320" y="39"/>
                </a:cubicBezTo>
                <a:close/>
                <a:moveTo>
                  <a:pt x="312" y="41"/>
                </a:moveTo>
                <a:cubicBezTo>
                  <a:pt x="311" y="42"/>
                  <a:pt x="311" y="42"/>
                  <a:pt x="310" y="41"/>
                </a:cubicBezTo>
                <a:cubicBezTo>
                  <a:pt x="311" y="41"/>
                  <a:pt x="312" y="41"/>
                  <a:pt x="312" y="41"/>
                </a:cubicBezTo>
                <a:close/>
                <a:moveTo>
                  <a:pt x="309" y="40"/>
                </a:moveTo>
                <a:cubicBezTo>
                  <a:pt x="308" y="41"/>
                  <a:pt x="309" y="40"/>
                  <a:pt x="309" y="40"/>
                </a:cubicBezTo>
                <a:close/>
                <a:moveTo>
                  <a:pt x="309" y="43"/>
                </a:moveTo>
                <a:cubicBezTo>
                  <a:pt x="309" y="44"/>
                  <a:pt x="309" y="41"/>
                  <a:pt x="309" y="43"/>
                </a:cubicBezTo>
                <a:close/>
                <a:moveTo>
                  <a:pt x="301" y="41"/>
                </a:moveTo>
                <a:cubicBezTo>
                  <a:pt x="300" y="41"/>
                  <a:pt x="299" y="41"/>
                  <a:pt x="298" y="41"/>
                </a:cubicBezTo>
                <a:cubicBezTo>
                  <a:pt x="299" y="40"/>
                  <a:pt x="300" y="40"/>
                  <a:pt x="301" y="41"/>
                </a:cubicBezTo>
                <a:close/>
                <a:moveTo>
                  <a:pt x="298" y="42"/>
                </a:moveTo>
                <a:cubicBezTo>
                  <a:pt x="298" y="44"/>
                  <a:pt x="297" y="40"/>
                  <a:pt x="298" y="42"/>
                </a:cubicBezTo>
                <a:close/>
                <a:moveTo>
                  <a:pt x="296" y="45"/>
                </a:moveTo>
                <a:cubicBezTo>
                  <a:pt x="296" y="46"/>
                  <a:pt x="296" y="44"/>
                  <a:pt x="296" y="45"/>
                </a:cubicBezTo>
                <a:close/>
                <a:moveTo>
                  <a:pt x="294" y="44"/>
                </a:moveTo>
                <a:cubicBezTo>
                  <a:pt x="294" y="45"/>
                  <a:pt x="294" y="43"/>
                  <a:pt x="294" y="44"/>
                </a:cubicBezTo>
                <a:close/>
                <a:moveTo>
                  <a:pt x="281" y="47"/>
                </a:moveTo>
                <a:cubicBezTo>
                  <a:pt x="278" y="49"/>
                  <a:pt x="281" y="47"/>
                  <a:pt x="281" y="47"/>
                </a:cubicBezTo>
                <a:close/>
                <a:moveTo>
                  <a:pt x="131" y="60"/>
                </a:moveTo>
                <a:cubicBezTo>
                  <a:pt x="141" y="59"/>
                  <a:pt x="152" y="58"/>
                  <a:pt x="163" y="57"/>
                </a:cubicBezTo>
                <a:cubicBezTo>
                  <a:pt x="167" y="57"/>
                  <a:pt x="172" y="57"/>
                  <a:pt x="176" y="57"/>
                </a:cubicBezTo>
                <a:cubicBezTo>
                  <a:pt x="206" y="55"/>
                  <a:pt x="235" y="51"/>
                  <a:pt x="265" y="49"/>
                </a:cubicBezTo>
                <a:cubicBezTo>
                  <a:pt x="276" y="49"/>
                  <a:pt x="287" y="47"/>
                  <a:pt x="298" y="46"/>
                </a:cubicBezTo>
                <a:cubicBezTo>
                  <a:pt x="300" y="46"/>
                  <a:pt x="304" y="46"/>
                  <a:pt x="308" y="46"/>
                </a:cubicBezTo>
                <a:cubicBezTo>
                  <a:pt x="311" y="46"/>
                  <a:pt x="313" y="45"/>
                  <a:pt x="315" y="45"/>
                </a:cubicBezTo>
                <a:cubicBezTo>
                  <a:pt x="319" y="45"/>
                  <a:pt x="323" y="44"/>
                  <a:pt x="327" y="44"/>
                </a:cubicBezTo>
                <a:cubicBezTo>
                  <a:pt x="328" y="44"/>
                  <a:pt x="328" y="44"/>
                  <a:pt x="328" y="44"/>
                </a:cubicBezTo>
                <a:cubicBezTo>
                  <a:pt x="327" y="44"/>
                  <a:pt x="327" y="44"/>
                  <a:pt x="327" y="44"/>
                </a:cubicBezTo>
                <a:cubicBezTo>
                  <a:pt x="328" y="44"/>
                  <a:pt x="328" y="44"/>
                  <a:pt x="329" y="44"/>
                </a:cubicBezTo>
                <a:cubicBezTo>
                  <a:pt x="334" y="44"/>
                  <a:pt x="339" y="44"/>
                  <a:pt x="343" y="44"/>
                </a:cubicBezTo>
                <a:cubicBezTo>
                  <a:pt x="343" y="44"/>
                  <a:pt x="344" y="44"/>
                  <a:pt x="344" y="44"/>
                </a:cubicBezTo>
                <a:cubicBezTo>
                  <a:pt x="350" y="44"/>
                  <a:pt x="356" y="44"/>
                  <a:pt x="360" y="43"/>
                </a:cubicBezTo>
                <a:cubicBezTo>
                  <a:pt x="362" y="43"/>
                  <a:pt x="364" y="43"/>
                  <a:pt x="364" y="43"/>
                </a:cubicBezTo>
                <a:cubicBezTo>
                  <a:pt x="367" y="43"/>
                  <a:pt x="383" y="40"/>
                  <a:pt x="385" y="42"/>
                </a:cubicBezTo>
                <a:cubicBezTo>
                  <a:pt x="384" y="42"/>
                  <a:pt x="384" y="42"/>
                  <a:pt x="383" y="42"/>
                </a:cubicBezTo>
                <a:cubicBezTo>
                  <a:pt x="388" y="43"/>
                  <a:pt x="393" y="43"/>
                  <a:pt x="399" y="44"/>
                </a:cubicBezTo>
                <a:cubicBezTo>
                  <a:pt x="399" y="44"/>
                  <a:pt x="398" y="44"/>
                  <a:pt x="398" y="44"/>
                </a:cubicBezTo>
                <a:cubicBezTo>
                  <a:pt x="398" y="45"/>
                  <a:pt x="400" y="44"/>
                  <a:pt x="402" y="44"/>
                </a:cubicBezTo>
                <a:cubicBezTo>
                  <a:pt x="407" y="44"/>
                  <a:pt x="412" y="44"/>
                  <a:pt x="417" y="44"/>
                </a:cubicBezTo>
                <a:cubicBezTo>
                  <a:pt x="419" y="44"/>
                  <a:pt x="429" y="44"/>
                  <a:pt x="436" y="43"/>
                </a:cubicBezTo>
                <a:cubicBezTo>
                  <a:pt x="439" y="43"/>
                  <a:pt x="440" y="42"/>
                  <a:pt x="440" y="42"/>
                </a:cubicBezTo>
                <a:cubicBezTo>
                  <a:pt x="440" y="43"/>
                  <a:pt x="437" y="43"/>
                  <a:pt x="435" y="43"/>
                </a:cubicBezTo>
                <a:cubicBezTo>
                  <a:pt x="434" y="44"/>
                  <a:pt x="423" y="44"/>
                  <a:pt x="418" y="44"/>
                </a:cubicBezTo>
                <a:cubicBezTo>
                  <a:pt x="397" y="45"/>
                  <a:pt x="377" y="45"/>
                  <a:pt x="356" y="46"/>
                </a:cubicBezTo>
                <a:cubicBezTo>
                  <a:pt x="328" y="48"/>
                  <a:pt x="300" y="48"/>
                  <a:pt x="273" y="50"/>
                </a:cubicBezTo>
                <a:cubicBezTo>
                  <a:pt x="239" y="52"/>
                  <a:pt x="206" y="54"/>
                  <a:pt x="172" y="57"/>
                </a:cubicBezTo>
                <a:cubicBezTo>
                  <a:pt x="170" y="57"/>
                  <a:pt x="168" y="58"/>
                  <a:pt x="166" y="58"/>
                </a:cubicBezTo>
                <a:cubicBezTo>
                  <a:pt x="162" y="58"/>
                  <a:pt x="158" y="59"/>
                  <a:pt x="154" y="59"/>
                </a:cubicBezTo>
                <a:cubicBezTo>
                  <a:pt x="148" y="59"/>
                  <a:pt x="141" y="59"/>
                  <a:pt x="140" y="60"/>
                </a:cubicBezTo>
                <a:cubicBezTo>
                  <a:pt x="139" y="60"/>
                  <a:pt x="143" y="60"/>
                  <a:pt x="145" y="60"/>
                </a:cubicBezTo>
                <a:cubicBezTo>
                  <a:pt x="142" y="60"/>
                  <a:pt x="139" y="61"/>
                  <a:pt x="136" y="61"/>
                </a:cubicBezTo>
                <a:cubicBezTo>
                  <a:pt x="134" y="61"/>
                  <a:pt x="132" y="61"/>
                  <a:pt x="130" y="60"/>
                </a:cubicBezTo>
                <a:cubicBezTo>
                  <a:pt x="130" y="60"/>
                  <a:pt x="131" y="60"/>
                  <a:pt x="131" y="60"/>
                </a:cubicBezTo>
                <a:close/>
                <a:moveTo>
                  <a:pt x="128" y="61"/>
                </a:moveTo>
                <a:cubicBezTo>
                  <a:pt x="129" y="61"/>
                  <a:pt x="129" y="61"/>
                  <a:pt x="129" y="62"/>
                </a:cubicBezTo>
                <a:cubicBezTo>
                  <a:pt x="129" y="62"/>
                  <a:pt x="127" y="61"/>
                  <a:pt x="124" y="61"/>
                </a:cubicBezTo>
                <a:cubicBezTo>
                  <a:pt x="126" y="61"/>
                  <a:pt x="127" y="61"/>
                  <a:pt x="128" y="61"/>
                </a:cubicBezTo>
                <a:close/>
                <a:moveTo>
                  <a:pt x="257" y="41"/>
                </a:moveTo>
                <a:cubicBezTo>
                  <a:pt x="256" y="39"/>
                  <a:pt x="257" y="41"/>
                  <a:pt x="257" y="41"/>
                </a:cubicBezTo>
                <a:close/>
                <a:moveTo>
                  <a:pt x="254" y="41"/>
                </a:moveTo>
                <a:cubicBezTo>
                  <a:pt x="255" y="43"/>
                  <a:pt x="254" y="39"/>
                  <a:pt x="254" y="41"/>
                </a:cubicBezTo>
                <a:close/>
                <a:moveTo>
                  <a:pt x="240" y="41"/>
                </a:moveTo>
                <a:cubicBezTo>
                  <a:pt x="243" y="40"/>
                  <a:pt x="242" y="41"/>
                  <a:pt x="243" y="42"/>
                </a:cubicBezTo>
                <a:cubicBezTo>
                  <a:pt x="243" y="43"/>
                  <a:pt x="240" y="42"/>
                  <a:pt x="240" y="41"/>
                </a:cubicBezTo>
                <a:close/>
                <a:moveTo>
                  <a:pt x="202" y="45"/>
                </a:moveTo>
                <a:cubicBezTo>
                  <a:pt x="200" y="45"/>
                  <a:pt x="199" y="45"/>
                  <a:pt x="197" y="46"/>
                </a:cubicBezTo>
                <a:cubicBezTo>
                  <a:pt x="197" y="46"/>
                  <a:pt x="193" y="46"/>
                  <a:pt x="192" y="46"/>
                </a:cubicBezTo>
                <a:cubicBezTo>
                  <a:pt x="193" y="46"/>
                  <a:pt x="200" y="45"/>
                  <a:pt x="202" y="45"/>
                </a:cubicBezTo>
                <a:close/>
                <a:moveTo>
                  <a:pt x="183" y="45"/>
                </a:moveTo>
                <a:cubicBezTo>
                  <a:pt x="183" y="48"/>
                  <a:pt x="183" y="45"/>
                  <a:pt x="183" y="45"/>
                </a:cubicBezTo>
                <a:close/>
                <a:moveTo>
                  <a:pt x="177" y="46"/>
                </a:moveTo>
                <a:cubicBezTo>
                  <a:pt x="177" y="47"/>
                  <a:pt x="177" y="45"/>
                  <a:pt x="177" y="46"/>
                </a:cubicBezTo>
                <a:close/>
                <a:moveTo>
                  <a:pt x="165" y="47"/>
                </a:moveTo>
                <a:cubicBezTo>
                  <a:pt x="165" y="48"/>
                  <a:pt x="164" y="48"/>
                  <a:pt x="163" y="48"/>
                </a:cubicBezTo>
                <a:cubicBezTo>
                  <a:pt x="164" y="47"/>
                  <a:pt x="165" y="47"/>
                  <a:pt x="165" y="47"/>
                </a:cubicBezTo>
                <a:close/>
                <a:moveTo>
                  <a:pt x="238" y="34"/>
                </a:moveTo>
                <a:cubicBezTo>
                  <a:pt x="238" y="35"/>
                  <a:pt x="238" y="33"/>
                  <a:pt x="238" y="34"/>
                </a:cubicBezTo>
                <a:close/>
                <a:moveTo>
                  <a:pt x="222" y="36"/>
                </a:moveTo>
                <a:cubicBezTo>
                  <a:pt x="222" y="38"/>
                  <a:pt x="222" y="36"/>
                  <a:pt x="222" y="36"/>
                </a:cubicBezTo>
                <a:close/>
                <a:moveTo>
                  <a:pt x="202" y="37"/>
                </a:moveTo>
                <a:cubicBezTo>
                  <a:pt x="201" y="37"/>
                  <a:pt x="199" y="37"/>
                  <a:pt x="199" y="37"/>
                </a:cubicBezTo>
                <a:cubicBezTo>
                  <a:pt x="199" y="37"/>
                  <a:pt x="203" y="36"/>
                  <a:pt x="202" y="37"/>
                </a:cubicBezTo>
                <a:close/>
                <a:moveTo>
                  <a:pt x="179" y="40"/>
                </a:moveTo>
                <a:cubicBezTo>
                  <a:pt x="179" y="40"/>
                  <a:pt x="177" y="39"/>
                  <a:pt x="179" y="40"/>
                </a:cubicBezTo>
                <a:close/>
                <a:moveTo>
                  <a:pt x="407" y="9"/>
                </a:moveTo>
                <a:cubicBezTo>
                  <a:pt x="407" y="9"/>
                  <a:pt x="407" y="9"/>
                  <a:pt x="407" y="9"/>
                </a:cubicBezTo>
                <a:cubicBezTo>
                  <a:pt x="407" y="9"/>
                  <a:pt x="407" y="9"/>
                  <a:pt x="407" y="9"/>
                </a:cubicBezTo>
                <a:cubicBezTo>
                  <a:pt x="407" y="9"/>
                  <a:pt x="407" y="9"/>
                  <a:pt x="407" y="9"/>
                </a:cubicBezTo>
                <a:close/>
                <a:moveTo>
                  <a:pt x="418" y="16"/>
                </a:moveTo>
                <a:cubicBezTo>
                  <a:pt x="417" y="16"/>
                  <a:pt x="415" y="16"/>
                  <a:pt x="418" y="16"/>
                </a:cubicBezTo>
                <a:close/>
                <a:moveTo>
                  <a:pt x="415" y="11"/>
                </a:moveTo>
                <a:cubicBezTo>
                  <a:pt x="415" y="12"/>
                  <a:pt x="415" y="11"/>
                  <a:pt x="415" y="11"/>
                </a:cubicBezTo>
                <a:close/>
                <a:moveTo>
                  <a:pt x="411" y="12"/>
                </a:moveTo>
                <a:cubicBezTo>
                  <a:pt x="408" y="14"/>
                  <a:pt x="411" y="11"/>
                  <a:pt x="411" y="12"/>
                </a:cubicBezTo>
                <a:close/>
                <a:moveTo>
                  <a:pt x="407" y="13"/>
                </a:moveTo>
                <a:cubicBezTo>
                  <a:pt x="414" y="13"/>
                  <a:pt x="420" y="13"/>
                  <a:pt x="420" y="12"/>
                </a:cubicBezTo>
                <a:cubicBezTo>
                  <a:pt x="419" y="13"/>
                  <a:pt x="417" y="13"/>
                  <a:pt x="416" y="13"/>
                </a:cubicBezTo>
                <a:cubicBezTo>
                  <a:pt x="416" y="13"/>
                  <a:pt x="416" y="14"/>
                  <a:pt x="416" y="14"/>
                </a:cubicBezTo>
                <a:cubicBezTo>
                  <a:pt x="415" y="15"/>
                  <a:pt x="411" y="15"/>
                  <a:pt x="407" y="15"/>
                </a:cubicBezTo>
                <a:cubicBezTo>
                  <a:pt x="407" y="14"/>
                  <a:pt x="407" y="13"/>
                  <a:pt x="407" y="13"/>
                </a:cubicBezTo>
                <a:close/>
                <a:moveTo>
                  <a:pt x="406" y="14"/>
                </a:moveTo>
                <a:cubicBezTo>
                  <a:pt x="406" y="14"/>
                  <a:pt x="406" y="14"/>
                  <a:pt x="406" y="14"/>
                </a:cubicBezTo>
                <a:cubicBezTo>
                  <a:pt x="406" y="14"/>
                  <a:pt x="406" y="14"/>
                  <a:pt x="406" y="14"/>
                </a:cubicBezTo>
                <a:cubicBezTo>
                  <a:pt x="406" y="13"/>
                  <a:pt x="406" y="13"/>
                  <a:pt x="406" y="13"/>
                </a:cubicBezTo>
                <a:cubicBezTo>
                  <a:pt x="406" y="13"/>
                  <a:pt x="406" y="13"/>
                  <a:pt x="407" y="13"/>
                </a:cubicBezTo>
                <a:cubicBezTo>
                  <a:pt x="406" y="15"/>
                  <a:pt x="406" y="15"/>
                  <a:pt x="406" y="15"/>
                </a:cubicBezTo>
                <a:cubicBezTo>
                  <a:pt x="406" y="15"/>
                  <a:pt x="406" y="15"/>
                  <a:pt x="406" y="15"/>
                </a:cubicBezTo>
                <a:cubicBezTo>
                  <a:pt x="406" y="14"/>
                  <a:pt x="406" y="14"/>
                  <a:pt x="406" y="14"/>
                </a:cubicBezTo>
                <a:close/>
                <a:moveTo>
                  <a:pt x="406" y="13"/>
                </a:moveTo>
                <a:cubicBezTo>
                  <a:pt x="406" y="13"/>
                  <a:pt x="406" y="13"/>
                  <a:pt x="406" y="13"/>
                </a:cubicBezTo>
                <a:cubicBezTo>
                  <a:pt x="406" y="13"/>
                  <a:pt x="406" y="13"/>
                  <a:pt x="406" y="14"/>
                </a:cubicBezTo>
                <a:cubicBezTo>
                  <a:pt x="405" y="14"/>
                  <a:pt x="405" y="14"/>
                  <a:pt x="405" y="14"/>
                </a:cubicBezTo>
                <a:cubicBezTo>
                  <a:pt x="406" y="13"/>
                  <a:pt x="406" y="13"/>
                  <a:pt x="406" y="13"/>
                </a:cubicBezTo>
                <a:close/>
                <a:moveTo>
                  <a:pt x="405" y="14"/>
                </a:moveTo>
                <a:cubicBezTo>
                  <a:pt x="406" y="14"/>
                  <a:pt x="406" y="14"/>
                  <a:pt x="406" y="14"/>
                </a:cubicBezTo>
                <a:cubicBezTo>
                  <a:pt x="406" y="14"/>
                  <a:pt x="406" y="14"/>
                  <a:pt x="405" y="14"/>
                </a:cubicBezTo>
                <a:cubicBezTo>
                  <a:pt x="405" y="14"/>
                  <a:pt x="405" y="14"/>
                  <a:pt x="405" y="14"/>
                </a:cubicBezTo>
                <a:cubicBezTo>
                  <a:pt x="405" y="14"/>
                  <a:pt x="405" y="14"/>
                  <a:pt x="405" y="14"/>
                </a:cubicBezTo>
                <a:close/>
                <a:moveTo>
                  <a:pt x="405" y="13"/>
                </a:moveTo>
                <a:cubicBezTo>
                  <a:pt x="405" y="13"/>
                  <a:pt x="405" y="13"/>
                  <a:pt x="405" y="13"/>
                </a:cubicBezTo>
                <a:cubicBezTo>
                  <a:pt x="405" y="13"/>
                  <a:pt x="405" y="13"/>
                  <a:pt x="405" y="14"/>
                </a:cubicBezTo>
                <a:cubicBezTo>
                  <a:pt x="405" y="14"/>
                  <a:pt x="405" y="14"/>
                  <a:pt x="405" y="14"/>
                </a:cubicBezTo>
                <a:cubicBezTo>
                  <a:pt x="405" y="13"/>
                  <a:pt x="405" y="13"/>
                  <a:pt x="405" y="13"/>
                </a:cubicBezTo>
                <a:close/>
                <a:moveTo>
                  <a:pt x="405" y="14"/>
                </a:moveTo>
                <a:cubicBezTo>
                  <a:pt x="405" y="14"/>
                  <a:pt x="405" y="14"/>
                  <a:pt x="405" y="14"/>
                </a:cubicBezTo>
                <a:cubicBezTo>
                  <a:pt x="405" y="14"/>
                  <a:pt x="405" y="14"/>
                  <a:pt x="405" y="14"/>
                </a:cubicBezTo>
                <a:cubicBezTo>
                  <a:pt x="405" y="14"/>
                  <a:pt x="405" y="14"/>
                  <a:pt x="405" y="14"/>
                </a:cubicBezTo>
                <a:cubicBezTo>
                  <a:pt x="405" y="14"/>
                  <a:pt x="405" y="14"/>
                  <a:pt x="405" y="14"/>
                </a:cubicBezTo>
                <a:close/>
                <a:moveTo>
                  <a:pt x="392" y="15"/>
                </a:moveTo>
                <a:cubicBezTo>
                  <a:pt x="392" y="16"/>
                  <a:pt x="392" y="14"/>
                  <a:pt x="392" y="15"/>
                </a:cubicBezTo>
                <a:close/>
                <a:moveTo>
                  <a:pt x="387" y="8"/>
                </a:moveTo>
                <a:cubicBezTo>
                  <a:pt x="386" y="8"/>
                  <a:pt x="386" y="8"/>
                  <a:pt x="385" y="8"/>
                </a:cubicBezTo>
                <a:cubicBezTo>
                  <a:pt x="385" y="8"/>
                  <a:pt x="387" y="7"/>
                  <a:pt x="387" y="8"/>
                </a:cubicBezTo>
                <a:close/>
                <a:moveTo>
                  <a:pt x="386" y="18"/>
                </a:moveTo>
                <a:cubicBezTo>
                  <a:pt x="386" y="18"/>
                  <a:pt x="386" y="18"/>
                  <a:pt x="386" y="18"/>
                </a:cubicBezTo>
                <a:cubicBezTo>
                  <a:pt x="385" y="18"/>
                  <a:pt x="383" y="18"/>
                  <a:pt x="383" y="18"/>
                </a:cubicBezTo>
                <a:cubicBezTo>
                  <a:pt x="383" y="16"/>
                  <a:pt x="385" y="17"/>
                  <a:pt x="386" y="18"/>
                </a:cubicBezTo>
                <a:close/>
                <a:moveTo>
                  <a:pt x="143" y="45"/>
                </a:moveTo>
                <a:cubicBezTo>
                  <a:pt x="140" y="45"/>
                  <a:pt x="138" y="45"/>
                  <a:pt x="136" y="45"/>
                </a:cubicBezTo>
                <a:cubicBezTo>
                  <a:pt x="140" y="44"/>
                  <a:pt x="143" y="44"/>
                  <a:pt x="143" y="44"/>
                </a:cubicBezTo>
                <a:cubicBezTo>
                  <a:pt x="143" y="44"/>
                  <a:pt x="143" y="45"/>
                  <a:pt x="143" y="45"/>
                </a:cubicBezTo>
                <a:close/>
                <a:moveTo>
                  <a:pt x="144" y="42"/>
                </a:moveTo>
                <a:cubicBezTo>
                  <a:pt x="143" y="42"/>
                  <a:pt x="146" y="42"/>
                  <a:pt x="146" y="43"/>
                </a:cubicBezTo>
                <a:cubicBezTo>
                  <a:pt x="146" y="43"/>
                  <a:pt x="144" y="43"/>
                  <a:pt x="144" y="42"/>
                </a:cubicBezTo>
                <a:close/>
                <a:moveTo>
                  <a:pt x="149" y="42"/>
                </a:moveTo>
                <a:cubicBezTo>
                  <a:pt x="150" y="42"/>
                  <a:pt x="150" y="42"/>
                  <a:pt x="150" y="43"/>
                </a:cubicBezTo>
                <a:cubicBezTo>
                  <a:pt x="149" y="46"/>
                  <a:pt x="148" y="42"/>
                  <a:pt x="149" y="42"/>
                </a:cubicBezTo>
                <a:close/>
                <a:moveTo>
                  <a:pt x="162" y="43"/>
                </a:moveTo>
                <a:cubicBezTo>
                  <a:pt x="162" y="44"/>
                  <a:pt x="162" y="42"/>
                  <a:pt x="162" y="43"/>
                </a:cubicBezTo>
                <a:close/>
                <a:moveTo>
                  <a:pt x="163" y="40"/>
                </a:moveTo>
                <a:cubicBezTo>
                  <a:pt x="164" y="41"/>
                  <a:pt x="161" y="39"/>
                  <a:pt x="163" y="40"/>
                </a:cubicBezTo>
                <a:close/>
                <a:moveTo>
                  <a:pt x="165" y="40"/>
                </a:moveTo>
                <a:cubicBezTo>
                  <a:pt x="165" y="40"/>
                  <a:pt x="166" y="40"/>
                  <a:pt x="167" y="40"/>
                </a:cubicBezTo>
                <a:cubicBezTo>
                  <a:pt x="166" y="40"/>
                  <a:pt x="165" y="40"/>
                  <a:pt x="165" y="40"/>
                </a:cubicBezTo>
                <a:close/>
                <a:moveTo>
                  <a:pt x="271" y="27"/>
                </a:moveTo>
                <a:cubicBezTo>
                  <a:pt x="269" y="28"/>
                  <a:pt x="271" y="27"/>
                  <a:pt x="271" y="27"/>
                </a:cubicBezTo>
                <a:close/>
                <a:moveTo>
                  <a:pt x="283" y="23"/>
                </a:moveTo>
                <a:cubicBezTo>
                  <a:pt x="283" y="24"/>
                  <a:pt x="283" y="22"/>
                  <a:pt x="283" y="23"/>
                </a:cubicBezTo>
                <a:close/>
                <a:moveTo>
                  <a:pt x="290" y="22"/>
                </a:moveTo>
                <a:cubicBezTo>
                  <a:pt x="290" y="22"/>
                  <a:pt x="290" y="21"/>
                  <a:pt x="290" y="22"/>
                </a:cubicBezTo>
                <a:close/>
                <a:moveTo>
                  <a:pt x="288" y="20"/>
                </a:moveTo>
                <a:cubicBezTo>
                  <a:pt x="289" y="20"/>
                  <a:pt x="290" y="20"/>
                  <a:pt x="291" y="20"/>
                </a:cubicBezTo>
                <a:cubicBezTo>
                  <a:pt x="290" y="21"/>
                  <a:pt x="289" y="21"/>
                  <a:pt x="288" y="20"/>
                </a:cubicBezTo>
                <a:close/>
                <a:moveTo>
                  <a:pt x="294" y="22"/>
                </a:moveTo>
                <a:cubicBezTo>
                  <a:pt x="294" y="24"/>
                  <a:pt x="294" y="21"/>
                  <a:pt x="294" y="22"/>
                </a:cubicBezTo>
                <a:close/>
                <a:moveTo>
                  <a:pt x="299" y="19"/>
                </a:moveTo>
                <a:cubicBezTo>
                  <a:pt x="298" y="20"/>
                  <a:pt x="298" y="19"/>
                  <a:pt x="299" y="19"/>
                </a:cubicBezTo>
                <a:close/>
                <a:moveTo>
                  <a:pt x="299" y="21"/>
                </a:moveTo>
                <a:cubicBezTo>
                  <a:pt x="300" y="20"/>
                  <a:pt x="301" y="20"/>
                  <a:pt x="301" y="21"/>
                </a:cubicBezTo>
                <a:cubicBezTo>
                  <a:pt x="300" y="21"/>
                  <a:pt x="300" y="21"/>
                  <a:pt x="299" y="21"/>
                </a:cubicBezTo>
                <a:close/>
                <a:moveTo>
                  <a:pt x="309" y="19"/>
                </a:moveTo>
                <a:cubicBezTo>
                  <a:pt x="308" y="20"/>
                  <a:pt x="309" y="19"/>
                  <a:pt x="309" y="19"/>
                </a:cubicBezTo>
                <a:close/>
                <a:moveTo>
                  <a:pt x="309" y="23"/>
                </a:moveTo>
                <a:cubicBezTo>
                  <a:pt x="309" y="23"/>
                  <a:pt x="308" y="22"/>
                  <a:pt x="309" y="23"/>
                </a:cubicBezTo>
                <a:close/>
                <a:moveTo>
                  <a:pt x="310" y="20"/>
                </a:moveTo>
                <a:cubicBezTo>
                  <a:pt x="308" y="23"/>
                  <a:pt x="311" y="20"/>
                  <a:pt x="310" y="20"/>
                </a:cubicBezTo>
                <a:close/>
                <a:moveTo>
                  <a:pt x="313" y="20"/>
                </a:moveTo>
                <a:cubicBezTo>
                  <a:pt x="312" y="20"/>
                  <a:pt x="310" y="19"/>
                  <a:pt x="313" y="20"/>
                </a:cubicBezTo>
                <a:close/>
                <a:moveTo>
                  <a:pt x="316" y="21"/>
                </a:moveTo>
                <a:cubicBezTo>
                  <a:pt x="316" y="22"/>
                  <a:pt x="316" y="20"/>
                  <a:pt x="316" y="21"/>
                </a:cubicBezTo>
                <a:close/>
                <a:moveTo>
                  <a:pt x="319" y="19"/>
                </a:moveTo>
                <a:cubicBezTo>
                  <a:pt x="319" y="20"/>
                  <a:pt x="321" y="19"/>
                  <a:pt x="321" y="19"/>
                </a:cubicBezTo>
                <a:cubicBezTo>
                  <a:pt x="322" y="21"/>
                  <a:pt x="321" y="21"/>
                  <a:pt x="319" y="19"/>
                </a:cubicBezTo>
                <a:close/>
                <a:moveTo>
                  <a:pt x="328" y="20"/>
                </a:moveTo>
                <a:cubicBezTo>
                  <a:pt x="327" y="20"/>
                  <a:pt x="326" y="20"/>
                  <a:pt x="325" y="20"/>
                </a:cubicBezTo>
                <a:cubicBezTo>
                  <a:pt x="325" y="18"/>
                  <a:pt x="331" y="20"/>
                  <a:pt x="328" y="20"/>
                </a:cubicBezTo>
                <a:close/>
                <a:moveTo>
                  <a:pt x="335" y="22"/>
                </a:moveTo>
                <a:cubicBezTo>
                  <a:pt x="335" y="23"/>
                  <a:pt x="335" y="21"/>
                  <a:pt x="335" y="22"/>
                </a:cubicBezTo>
                <a:close/>
                <a:moveTo>
                  <a:pt x="352" y="19"/>
                </a:moveTo>
                <a:cubicBezTo>
                  <a:pt x="352" y="21"/>
                  <a:pt x="350" y="20"/>
                  <a:pt x="349" y="20"/>
                </a:cubicBezTo>
                <a:cubicBezTo>
                  <a:pt x="348" y="19"/>
                  <a:pt x="357" y="17"/>
                  <a:pt x="357" y="17"/>
                </a:cubicBezTo>
                <a:cubicBezTo>
                  <a:pt x="359" y="17"/>
                  <a:pt x="363" y="19"/>
                  <a:pt x="365" y="19"/>
                </a:cubicBezTo>
                <a:cubicBezTo>
                  <a:pt x="362" y="19"/>
                  <a:pt x="352" y="18"/>
                  <a:pt x="352" y="19"/>
                </a:cubicBezTo>
                <a:close/>
                <a:moveTo>
                  <a:pt x="350" y="16"/>
                </a:moveTo>
                <a:cubicBezTo>
                  <a:pt x="350" y="16"/>
                  <a:pt x="350" y="16"/>
                  <a:pt x="351" y="16"/>
                </a:cubicBezTo>
                <a:cubicBezTo>
                  <a:pt x="351" y="16"/>
                  <a:pt x="350" y="16"/>
                  <a:pt x="350" y="16"/>
                </a:cubicBezTo>
                <a:close/>
                <a:moveTo>
                  <a:pt x="378" y="12"/>
                </a:moveTo>
                <a:cubicBezTo>
                  <a:pt x="378" y="13"/>
                  <a:pt x="378" y="12"/>
                  <a:pt x="378" y="12"/>
                </a:cubicBezTo>
                <a:close/>
                <a:moveTo>
                  <a:pt x="378" y="8"/>
                </a:moveTo>
                <a:cubicBezTo>
                  <a:pt x="378" y="9"/>
                  <a:pt x="378" y="7"/>
                  <a:pt x="378" y="8"/>
                </a:cubicBezTo>
                <a:close/>
                <a:moveTo>
                  <a:pt x="380" y="18"/>
                </a:moveTo>
                <a:cubicBezTo>
                  <a:pt x="379" y="18"/>
                  <a:pt x="378" y="18"/>
                  <a:pt x="377" y="18"/>
                </a:cubicBezTo>
                <a:cubicBezTo>
                  <a:pt x="378" y="18"/>
                  <a:pt x="379" y="17"/>
                  <a:pt x="380" y="18"/>
                </a:cubicBezTo>
                <a:close/>
                <a:moveTo>
                  <a:pt x="374" y="18"/>
                </a:moveTo>
                <a:cubicBezTo>
                  <a:pt x="374" y="18"/>
                  <a:pt x="375" y="18"/>
                  <a:pt x="376" y="18"/>
                </a:cubicBezTo>
                <a:cubicBezTo>
                  <a:pt x="376" y="19"/>
                  <a:pt x="373" y="18"/>
                  <a:pt x="374" y="18"/>
                </a:cubicBezTo>
                <a:close/>
                <a:moveTo>
                  <a:pt x="369" y="11"/>
                </a:moveTo>
                <a:cubicBezTo>
                  <a:pt x="370" y="11"/>
                  <a:pt x="371" y="11"/>
                  <a:pt x="371" y="11"/>
                </a:cubicBezTo>
                <a:cubicBezTo>
                  <a:pt x="371" y="11"/>
                  <a:pt x="372" y="11"/>
                  <a:pt x="372" y="11"/>
                </a:cubicBezTo>
                <a:cubicBezTo>
                  <a:pt x="371" y="11"/>
                  <a:pt x="369" y="12"/>
                  <a:pt x="369" y="11"/>
                </a:cubicBezTo>
                <a:cubicBezTo>
                  <a:pt x="369" y="11"/>
                  <a:pt x="369" y="11"/>
                  <a:pt x="369" y="11"/>
                </a:cubicBezTo>
                <a:close/>
                <a:moveTo>
                  <a:pt x="373" y="18"/>
                </a:moveTo>
                <a:cubicBezTo>
                  <a:pt x="372" y="18"/>
                  <a:pt x="368" y="19"/>
                  <a:pt x="368" y="18"/>
                </a:cubicBezTo>
                <a:cubicBezTo>
                  <a:pt x="368" y="17"/>
                  <a:pt x="373" y="18"/>
                  <a:pt x="373" y="18"/>
                </a:cubicBezTo>
                <a:close/>
                <a:moveTo>
                  <a:pt x="366" y="16"/>
                </a:moveTo>
                <a:cubicBezTo>
                  <a:pt x="367" y="17"/>
                  <a:pt x="367" y="17"/>
                  <a:pt x="366" y="17"/>
                </a:cubicBezTo>
                <a:cubicBezTo>
                  <a:pt x="364" y="16"/>
                  <a:pt x="364" y="16"/>
                  <a:pt x="366" y="16"/>
                </a:cubicBezTo>
                <a:close/>
                <a:moveTo>
                  <a:pt x="365" y="11"/>
                </a:moveTo>
                <a:cubicBezTo>
                  <a:pt x="364" y="11"/>
                  <a:pt x="363" y="11"/>
                  <a:pt x="362" y="11"/>
                </a:cubicBezTo>
                <a:cubicBezTo>
                  <a:pt x="363" y="11"/>
                  <a:pt x="364" y="11"/>
                  <a:pt x="365" y="11"/>
                </a:cubicBezTo>
                <a:close/>
                <a:moveTo>
                  <a:pt x="359" y="11"/>
                </a:moveTo>
                <a:cubicBezTo>
                  <a:pt x="360" y="11"/>
                  <a:pt x="360" y="11"/>
                  <a:pt x="361" y="11"/>
                </a:cubicBezTo>
                <a:cubicBezTo>
                  <a:pt x="361" y="12"/>
                  <a:pt x="358" y="11"/>
                  <a:pt x="359" y="11"/>
                </a:cubicBezTo>
                <a:close/>
                <a:moveTo>
                  <a:pt x="358" y="11"/>
                </a:moveTo>
                <a:cubicBezTo>
                  <a:pt x="358" y="11"/>
                  <a:pt x="354" y="12"/>
                  <a:pt x="353" y="11"/>
                </a:cubicBezTo>
                <a:cubicBezTo>
                  <a:pt x="354" y="11"/>
                  <a:pt x="355" y="11"/>
                  <a:pt x="356" y="11"/>
                </a:cubicBezTo>
                <a:cubicBezTo>
                  <a:pt x="357" y="11"/>
                  <a:pt x="358" y="11"/>
                  <a:pt x="358" y="11"/>
                </a:cubicBezTo>
                <a:close/>
                <a:moveTo>
                  <a:pt x="354" y="11"/>
                </a:moveTo>
                <a:cubicBezTo>
                  <a:pt x="354" y="11"/>
                  <a:pt x="353" y="11"/>
                  <a:pt x="353" y="11"/>
                </a:cubicBezTo>
                <a:cubicBezTo>
                  <a:pt x="353" y="11"/>
                  <a:pt x="353" y="11"/>
                  <a:pt x="353" y="11"/>
                </a:cubicBezTo>
                <a:cubicBezTo>
                  <a:pt x="353" y="11"/>
                  <a:pt x="353" y="11"/>
                  <a:pt x="354" y="11"/>
                </a:cubicBezTo>
                <a:close/>
                <a:moveTo>
                  <a:pt x="351" y="9"/>
                </a:moveTo>
                <a:cubicBezTo>
                  <a:pt x="352" y="10"/>
                  <a:pt x="352" y="10"/>
                  <a:pt x="351" y="10"/>
                </a:cubicBezTo>
                <a:cubicBezTo>
                  <a:pt x="349" y="9"/>
                  <a:pt x="349" y="9"/>
                  <a:pt x="351" y="9"/>
                </a:cubicBezTo>
                <a:close/>
                <a:moveTo>
                  <a:pt x="351" y="11"/>
                </a:moveTo>
                <a:cubicBezTo>
                  <a:pt x="351" y="12"/>
                  <a:pt x="349" y="12"/>
                  <a:pt x="347" y="12"/>
                </a:cubicBezTo>
                <a:cubicBezTo>
                  <a:pt x="346" y="12"/>
                  <a:pt x="345" y="12"/>
                  <a:pt x="344" y="11"/>
                </a:cubicBezTo>
                <a:cubicBezTo>
                  <a:pt x="348" y="11"/>
                  <a:pt x="352" y="11"/>
                  <a:pt x="351" y="11"/>
                </a:cubicBezTo>
                <a:close/>
                <a:moveTo>
                  <a:pt x="319" y="15"/>
                </a:moveTo>
                <a:cubicBezTo>
                  <a:pt x="319" y="16"/>
                  <a:pt x="319" y="14"/>
                  <a:pt x="319" y="15"/>
                </a:cubicBezTo>
                <a:close/>
                <a:moveTo>
                  <a:pt x="313" y="13"/>
                </a:moveTo>
                <a:cubicBezTo>
                  <a:pt x="312" y="13"/>
                  <a:pt x="312" y="13"/>
                  <a:pt x="312" y="13"/>
                </a:cubicBezTo>
                <a:cubicBezTo>
                  <a:pt x="312" y="13"/>
                  <a:pt x="312" y="13"/>
                  <a:pt x="312" y="13"/>
                </a:cubicBezTo>
                <a:cubicBezTo>
                  <a:pt x="310" y="13"/>
                  <a:pt x="309" y="13"/>
                  <a:pt x="308" y="13"/>
                </a:cubicBezTo>
                <a:cubicBezTo>
                  <a:pt x="309" y="12"/>
                  <a:pt x="313" y="12"/>
                  <a:pt x="313" y="13"/>
                </a:cubicBezTo>
                <a:close/>
                <a:moveTo>
                  <a:pt x="305" y="13"/>
                </a:moveTo>
                <a:cubicBezTo>
                  <a:pt x="305" y="14"/>
                  <a:pt x="304" y="14"/>
                  <a:pt x="302" y="13"/>
                </a:cubicBezTo>
                <a:cubicBezTo>
                  <a:pt x="303" y="13"/>
                  <a:pt x="304" y="12"/>
                  <a:pt x="305" y="13"/>
                </a:cubicBezTo>
                <a:close/>
                <a:moveTo>
                  <a:pt x="296" y="13"/>
                </a:moveTo>
                <a:cubicBezTo>
                  <a:pt x="296" y="14"/>
                  <a:pt x="295" y="14"/>
                  <a:pt x="295" y="13"/>
                </a:cubicBezTo>
                <a:cubicBezTo>
                  <a:pt x="295" y="13"/>
                  <a:pt x="296" y="13"/>
                  <a:pt x="296" y="13"/>
                </a:cubicBezTo>
                <a:close/>
                <a:moveTo>
                  <a:pt x="294" y="14"/>
                </a:moveTo>
                <a:cubicBezTo>
                  <a:pt x="291" y="16"/>
                  <a:pt x="294" y="13"/>
                  <a:pt x="294" y="14"/>
                </a:cubicBezTo>
                <a:close/>
                <a:moveTo>
                  <a:pt x="292" y="16"/>
                </a:moveTo>
                <a:cubicBezTo>
                  <a:pt x="293" y="16"/>
                  <a:pt x="291" y="15"/>
                  <a:pt x="292" y="16"/>
                </a:cubicBezTo>
                <a:close/>
                <a:moveTo>
                  <a:pt x="284" y="14"/>
                </a:moveTo>
                <a:cubicBezTo>
                  <a:pt x="284" y="14"/>
                  <a:pt x="284" y="14"/>
                  <a:pt x="283" y="15"/>
                </a:cubicBezTo>
                <a:cubicBezTo>
                  <a:pt x="283" y="15"/>
                  <a:pt x="283" y="14"/>
                  <a:pt x="282" y="14"/>
                </a:cubicBezTo>
                <a:cubicBezTo>
                  <a:pt x="282" y="14"/>
                  <a:pt x="282" y="14"/>
                  <a:pt x="282" y="14"/>
                </a:cubicBezTo>
                <a:cubicBezTo>
                  <a:pt x="283" y="14"/>
                  <a:pt x="283" y="14"/>
                  <a:pt x="284" y="14"/>
                </a:cubicBezTo>
                <a:close/>
                <a:moveTo>
                  <a:pt x="281" y="13"/>
                </a:moveTo>
                <a:cubicBezTo>
                  <a:pt x="280" y="14"/>
                  <a:pt x="281" y="13"/>
                  <a:pt x="281" y="13"/>
                </a:cubicBezTo>
                <a:close/>
                <a:moveTo>
                  <a:pt x="273" y="14"/>
                </a:moveTo>
                <a:cubicBezTo>
                  <a:pt x="273" y="14"/>
                  <a:pt x="273" y="14"/>
                  <a:pt x="272" y="14"/>
                </a:cubicBezTo>
                <a:cubicBezTo>
                  <a:pt x="272" y="14"/>
                  <a:pt x="272" y="14"/>
                  <a:pt x="271" y="14"/>
                </a:cubicBezTo>
                <a:cubicBezTo>
                  <a:pt x="271" y="14"/>
                  <a:pt x="271" y="14"/>
                  <a:pt x="270" y="14"/>
                </a:cubicBezTo>
                <a:cubicBezTo>
                  <a:pt x="271" y="14"/>
                  <a:pt x="272" y="14"/>
                  <a:pt x="273" y="14"/>
                </a:cubicBezTo>
                <a:close/>
                <a:moveTo>
                  <a:pt x="253" y="21"/>
                </a:moveTo>
                <a:cubicBezTo>
                  <a:pt x="251" y="22"/>
                  <a:pt x="253" y="21"/>
                  <a:pt x="253" y="21"/>
                </a:cubicBezTo>
                <a:close/>
                <a:moveTo>
                  <a:pt x="238" y="23"/>
                </a:moveTo>
                <a:cubicBezTo>
                  <a:pt x="248" y="22"/>
                  <a:pt x="259" y="20"/>
                  <a:pt x="270" y="20"/>
                </a:cubicBezTo>
                <a:cubicBezTo>
                  <a:pt x="275" y="19"/>
                  <a:pt x="286" y="18"/>
                  <a:pt x="289" y="17"/>
                </a:cubicBezTo>
                <a:cubicBezTo>
                  <a:pt x="291" y="16"/>
                  <a:pt x="295" y="16"/>
                  <a:pt x="299" y="16"/>
                </a:cubicBezTo>
                <a:cubicBezTo>
                  <a:pt x="299" y="16"/>
                  <a:pt x="299" y="16"/>
                  <a:pt x="299" y="16"/>
                </a:cubicBezTo>
                <a:cubicBezTo>
                  <a:pt x="300" y="16"/>
                  <a:pt x="302" y="16"/>
                  <a:pt x="303" y="16"/>
                </a:cubicBezTo>
                <a:cubicBezTo>
                  <a:pt x="303" y="16"/>
                  <a:pt x="303" y="16"/>
                  <a:pt x="303" y="16"/>
                </a:cubicBezTo>
                <a:cubicBezTo>
                  <a:pt x="307" y="16"/>
                  <a:pt x="312" y="17"/>
                  <a:pt x="315" y="16"/>
                </a:cubicBezTo>
                <a:cubicBezTo>
                  <a:pt x="316" y="16"/>
                  <a:pt x="323" y="15"/>
                  <a:pt x="326" y="15"/>
                </a:cubicBezTo>
                <a:cubicBezTo>
                  <a:pt x="328" y="15"/>
                  <a:pt x="335" y="15"/>
                  <a:pt x="335" y="15"/>
                </a:cubicBezTo>
                <a:cubicBezTo>
                  <a:pt x="338" y="15"/>
                  <a:pt x="354" y="12"/>
                  <a:pt x="356" y="14"/>
                </a:cubicBezTo>
                <a:cubicBezTo>
                  <a:pt x="356" y="14"/>
                  <a:pt x="355" y="14"/>
                  <a:pt x="355" y="15"/>
                </a:cubicBezTo>
                <a:cubicBezTo>
                  <a:pt x="355" y="15"/>
                  <a:pt x="356" y="15"/>
                  <a:pt x="357" y="15"/>
                </a:cubicBezTo>
                <a:cubicBezTo>
                  <a:pt x="352" y="15"/>
                  <a:pt x="346" y="14"/>
                  <a:pt x="343" y="16"/>
                </a:cubicBezTo>
                <a:cubicBezTo>
                  <a:pt x="342" y="17"/>
                  <a:pt x="341" y="17"/>
                  <a:pt x="339" y="17"/>
                </a:cubicBezTo>
                <a:cubicBezTo>
                  <a:pt x="340" y="17"/>
                  <a:pt x="340" y="17"/>
                  <a:pt x="340" y="17"/>
                </a:cubicBezTo>
                <a:cubicBezTo>
                  <a:pt x="340" y="18"/>
                  <a:pt x="334" y="17"/>
                  <a:pt x="334" y="17"/>
                </a:cubicBezTo>
                <a:cubicBezTo>
                  <a:pt x="334" y="17"/>
                  <a:pt x="336" y="17"/>
                  <a:pt x="337" y="17"/>
                </a:cubicBezTo>
                <a:cubicBezTo>
                  <a:pt x="334" y="17"/>
                  <a:pt x="331" y="16"/>
                  <a:pt x="328" y="17"/>
                </a:cubicBezTo>
                <a:cubicBezTo>
                  <a:pt x="326" y="18"/>
                  <a:pt x="323" y="18"/>
                  <a:pt x="320" y="18"/>
                </a:cubicBezTo>
                <a:cubicBezTo>
                  <a:pt x="320" y="18"/>
                  <a:pt x="320" y="18"/>
                  <a:pt x="320" y="18"/>
                </a:cubicBezTo>
                <a:cubicBezTo>
                  <a:pt x="320" y="19"/>
                  <a:pt x="320" y="18"/>
                  <a:pt x="320" y="18"/>
                </a:cubicBezTo>
                <a:cubicBezTo>
                  <a:pt x="316" y="18"/>
                  <a:pt x="311" y="18"/>
                  <a:pt x="307" y="18"/>
                </a:cubicBezTo>
                <a:cubicBezTo>
                  <a:pt x="294" y="19"/>
                  <a:pt x="281" y="20"/>
                  <a:pt x="268" y="21"/>
                </a:cubicBezTo>
                <a:cubicBezTo>
                  <a:pt x="234" y="23"/>
                  <a:pt x="200" y="27"/>
                  <a:pt x="166" y="31"/>
                </a:cubicBezTo>
                <a:cubicBezTo>
                  <a:pt x="162" y="31"/>
                  <a:pt x="158" y="31"/>
                  <a:pt x="154" y="32"/>
                </a:cubicBezTo>
                <a:cubicBezTo>
                  <a:pt x="181" y="28"/>
                  <a:pt x="210" y="25"/>
                  <a:pt x="238" y="23"/>
                </a:cubicBezTo>
                <a:close/>
                <a:moveTo>
                  <a:pt x="137" y="33"/>
                </a:moveTo>
                <a:cubicBezTo>
                  <a:pt x="134" y="34"/>
                  <a:pt x="132" y="34"/>
                  <a:pt x="129" y="34"/>
                </a:cubicBezTo>
                <a:cubicBezTo>
                  <a:pt x="132" y="34"/>
                  <a:pt x="134" y="34"/>
                  <a:pt x="137" y="33"/>
                </a:cubicBezTo>
                <a:close/>
                <a:moveTo>
                  <a:pt x="143" y="40"/>
                </a:moveTo>
                <a:cubicBezTo>
                  <a:pt x="148" y="40"/>
                  <a:pt x="154" y="40"/>
                  <a:pt x="160" y="40"/>
                </a:cubicBezTo>
                <a:cubicBezTo>
                  <a:pt x="159" y="40"/>
                  <a:pt x="159" y="40"/>
                  <a:pt x="159" y="40"/>
                </a:cubicBezTo>
                <a:cubicBezTo>
                  <a:pt x="160" y="40"/>
                  <a:pt x="160" y="41"/>
                  <a:pt x="161" y="41"/>
                </a:cubicBezTo>
                <a:cubicBezTo>
                  <a:pt x="161" y="41"/>
                  <a:pt x="159" y="41"/>
                  <a:pt x="157" y="41"/>
                </a:cubicBezTo>
                <a:cubicBezTo>
                  <a:pt x="151" y="41"/>
                  <a:pt x="138" y="42"/>
                  <a:pt x="136" y="42"/>
                </a:cubicBezTo>
                <a:cubicBezTo>
                  <a:pt x="136" y="42"/>
                  <a:pt x="139" y="42"/>
                  <a:pt x="141" y="43"/>
                </a:cubicBezTo>
                <a:cubicBezTo>
                  <a:pt x="140" y="43"/>
                  <a:pt x="139" y="44"/>
                  <a:pt x="140" y="44"/>
                </a:cubicBezTo>
                <a:cubicBezTo>
                  <a:pt x="139" y="45"/>
                  <a:pt x="125" y="43"/>
                  <a:pt x="125" y="44"/>
                </a:cubicBezTo>
                <a:cubicBezTo>
                  <a:pt x="125" y="44"/>
                  <a:pt x="126" y="44"/>
                  <a:pt x="126" y="45"/>
                </a:cubicBezTo>
                <a:cubicBezTo>
                  <a:pt x="125" y="45"/>
                  <a:pt x="120" y="45"/>
                  <a:pt x="116" y="45"/>
                </a:cubicBezTo>
                <a:cubicBezTo>
                  <a:pt x="126" y="44"/>
                  <a:pt x="140" y="41"/>
                  <a:pt x="143" y="40"/>
                </a:cubicBezTo>
                <a:close/>
                <a:moveTo>
                  <a:pt x="104" y="47"/>
                </a:moveTo>
                <a:cubicBezTo>
                  <a:pt x="104" y="47"/>
                  <a:pt x="103" y="47"/>
                  <a:pt x="102" y="47"/>
                </a:cubicBezTo>
                <a:cubicBezTo>
                  <a:pt x="102" y="47"/>
                  <a:pt x="106" y="46"/>
                  <a:pt x="104" y="47"/>
                </a:cubicBezTo>
                <a:close/>
                <a:moveTo>
                  <a:pt x="101" y="46"/>
                </a:moveTo>
                <a:cubicBezTo>
                  <a:pt x="100" y="46"/>
                  <a:pt x="97" y="47"/>
                  <a:pt x="95" y="47"/>
                </a:cubicBezTo>
                <a:cubicBezTo>
                  <a:pt x="95" y="47"/>
                  <a:pt x="103" y="45"/>
                  <a:pt x="101" y="46"/>
                </a:cubicBezTo>
                <a:close/>
                <a:moveTo>
                  <a:pt x="90" y="47"/>
                </a:moveTo>
                <a:cubicBezTo>
                  <a:pt x="90" y="48"/>
                  <a:pt x="89" y="48"/>
                  <a:pt x="88" y="47"/>
                </a:cubicBezTo>
                <a:cubicBezTo>
                  <a:pt x="89" y="47"/>
                  <a:pt x="90" y="47"/>
                  <a:pt x="90" y="47"/>
                </a:cubicBezTo>
                <a:close/>
                <a:moveTo>
                  <a:pt x="229" y="15"/>
                </a:moveTo>
                <a:cubicBezTo>
                  <a:pt x="228" y="13"/>
                  <a:pt x="229" y="15"/>
                  <a:pt x="229" y="15"/>
                </a:cubicBezTo>
                <a:close/>
                <a:moveTo>
                  <a:pt x="213" y="15"/>
                </a:moveTo>
                <a:cubicBezTo>
                  <a:pt x="215" y="14"/>
                  <a:pt x="214" y="15"/>
                  <a:pt x="215" y="16"/>
                </a:cubicBezTo>
                <a:cubicBezTo>
                  <a:pt x="216" y="17"/>
                  <a:pt x="212" y="16"/>
                  <a:pt x="213" y="15"/>
                </a:cubicBezTo>
                <a:close/>
                <a:moveTo>
                  <a:pt x="175" y="19"/>
                </a:moveTo>
                <a:cubicBezTo>
                  <a:pt x="173" y="20"/>
                  <a:pt x="172" y="20"/>
                  <a:pt x="170" y="20"/>
                </a:cubicBezTo>
                <a:cubicBezTo>
                  <a:pt x="169" y="20"/>
                  <a:pt x="166" y="21"/>
                  <a:pt x="165" y="21"/>
                </a:cubicBezTo>
                <a:cubicBezTo>
                  <a:pt x="166" y="21"/>
                  <a:pt x="173" y="19"/>
                  <a:pt x="175" y="19"/>
                </a:cubicBezTo>
                <a:close/>
                <a:moveTo>
                  <a:pt x="156" y="21"/>
                </a:moveTo>
                <a:cubicBezTo>
                  <a:pt x="156" y="23"/>
                  <a:pt x="156" y="20"/>
                  <a:pt x="156" y="21"/>
                </a:cubicBezTo>
                <a:close/>
                <a:moveTo>
                  <a:pt x="150" y="22"/>
                </a:moveTo>
                <a:cubicBezTo>
                  <a:pt x="150" y="23"/>
                  <a:pt x="150" y="21"/>
                  <a:pt x="150" y="22"/>
                </a:cubicBezTo>
                <a:close/>
                <a:moveTo>
                  <a:pt x="138" y="23"/>
                </a:moveTo>
                <a:cubicBezTo>
                  <a:pt x="137" y="24"/>
                  <a:pt x="137" y="24"/>
                  <a:pt x="136" y="24"/>
                </a:cubicBezTo>
                <a:cubicBezTo>
                  <a:pt x="137" y="24"/>
                  <a:pt x="137" y="23"/>
                  <a:pt x="138" y="23"/>
                </a:cubicBezTo>
                <a:close/>
                <a:moveTo>
                  <a:pt x="17" y="37"/>
                </a:moveTo>
                <a:cubicBezTo>
                  <a:pt x="19" y="37"/>
                  <a:pt x="19" y="37"/>
                  <a:pt x="19" y="37"/>
                </a:cubicBezTo>
                <a:cubicBezTo>
                  <a:pt x="19" y="39"/>
                  <a:pt x="16" y="37"/>
                  <a:pt x="17" y="37"/>
                </a:cubicBezTo>
                <a:close/>
                <a:moveTo>
                  <a:pt x="30" y="37"/>
                </a:moveTo>
                <a:cubicBezTo>
                  <a:pt x="29" y="37"/>
                  <a:pt x="28" y="37"/>
                  <a:pt x="27" y="37"/>
                </a:cubicBezTo>
                <a:cubicBezTo>
                  <a:pt x="26" y="36"/>
                  <a:pt x="31" y="36"/>
                  <a:pt x="30" y="37"/>
                </a:cubicBezTo>
                <a:close/>
                <a:moveTo>
                  <a:pt x="27" y="50"/>
                </a:moveTo>
                <a:cubicBezTo>
                  <a:pt x="28" y="50"/>
                  <a:pt x="29" y="50"/>
                  <a:pt x="30" y="50"/>
                </a:cubicBezTo>
                <a:cubicBezTo>
                  <a:pt x="29" y="51"/>
                  <a:pt x="27" y="50"/>
                  <a:pt x="27" y="50"/>
                </a:cubicBezTo>
                <a:close/>
                <a:moveTo>
                  <a:pt x="32" y="50"/>
                </a:moveTo>
                <a:cubicBezTo>
                  <a:pt x="32" y="50"/>
                  <a:pt x="31" y="50"/>
                  <a:pt x="31" y="50"/>
                </a:cubicBezTo>
                <a:cubicBezTo>
                  <a:pt x="31" y="50"/>
                  <a:pt x="32" y="49"/>
                  <a:pt x="32" y="49"/>
                </a:cubicBezTo>
                <a:cubicBezTo>
                  <a:pt x="32" y="49"/>
                  <a:pt x="32" y="50"/>
                  <a:pt x="32" y="50"/>
                </a:cubicBezTo>
                <a:close/>
                <a:moveTo>
                  <a:pt x="34" y="55"/>
                </a:moveTo>
                <a:cubicBezTo>
                  <a:pt x="34" y="55"/>
                  <a:pt x="34" y="55"/>
                  <a:pt x="34" y="55"/>
                </a:cubicBezTo>
                <a:cubicBezTo>
                  <a:pt x="34" y="55"/>
                  <a:pt x="34" y="55"/>
                  <a:pt x="34" y="55"/>
                </a:cubicBezTo>
                <a:cubicBezTo>
                  <a:pt x="34" y="55"/>
                  <a:pt x="35" y="55"/>
                  <a:pt x="35" y="55"/>
                </a:cubicBezTo>
                <a:cubicBezTo>
                  <a:pt x="34" y="55"/>
                  <a:pt x="34" y="55"/>
                  <a:pt x="34" y="55"/>
                </a:cubicBezTo>
                <a:close/>
                <a:moveTo>
                  <a:pt x="45" y="32"/>
                </a:moveTo>
                <a:cubicBezTo>
                  <a:pt x="45" y="33"/>
                  <a:pt x="45" y="31"/>
                  <a:pt x="45" y="32"/>
                </a:cubicBezTo>
                <a:close/>
                <a:moveTo>
                  <a:pt x="44" y="55"/>
                </a:moveTo>
                <a:cubicBezTo>
                  <a:pt x="43" y="55"/>
                  <a:pt x="42" y="55"/>
                  <a:pt x="42" y="55"/>
                </a:cubicBezTo>
                <a:cubicBezTo>
                  <a:pt x="43" y="55"/>
                  <a:pt x="43" y="55"/>
                  <a:pt x="44" y="55"/>
                </a:cubicBezTo>
                <a:cubicBezTo>
                  <a:pt x="44" y="55"/>
                  <a:pt x="44" y="55"/>
                  <a:pt x="44" y="55"/>
                </a:cubicBezTo>
                <a:close/>
                <a:moveTo>
                  <a:pt x="40" y="40"/>
                </a:moveTo>
                <a:cubicBezTo>
                  <a:pt x="39" y="40"/>
                  <a:pt x="39" y="40"/>
                  <a:pt x="39" y="40"/>
                </a:cubicBezTo>
                <a:cubicBezTo>
                  <a:pt x="42" y="39"/>
                  <a:pt x="46" y="39"/>
                  <a:pt x="47" y="38"/>
                </a:cubicBezTo>
                <a:cubicBezTo>
                  <a:pt x="46" y="39"/>
                  <a:pt x="43" y="40"/>
                  <a:pt x="40" y="40"/>
                </a:cubicBezTo>
                <a:close/>
                <a:moveTo>
                  <a:pt x="65" y="44"/>
                </a:moveTo>
                <a:cubicBezTo>
                  <a:pt x="65" y="44"/>
                  <a:pt x="65" y="44"/>
                  <a:pt x="64" y="44"/>
                </a:cubicBezTo>
                <a:cubicBezTo>
                  <a:pt x="65" y="43"/>
                  <a:pt x="66" y="43"/>
                  <a:pt x="67" y="44"/>
                </a:cubicBezTo>
                <a:cubicBezTo>
                  <a:pt x="66" y="44"/>
                  <a:pt x="66" y="44"/>
                  <a:pt x="65" y="44"/>
                </a:cubicBezTo>
                <a:close/>
                <a:moveTo>
                  <a:pt x="12" y="73"/>
                </a:moveTo>
                <a:cubicBezTo>
                  <a:pt x="13" y="73"/>
                  <a:pt x="16" y="73"/>
                  <a:pt x="16" y="74"/>
                </a:cubicBezTo>
                <a:cubicBezTo>
                  <a:pt x="16" y="75"/>
                  <a:pt x="12" y="73"/>
                  <a:pt x="12" y="73"/>
                </a:cubicBezTo>
                <a:close/>
                <a:moveTo>
                  <a:pt x="27" y="73"/>
                </a:moveTo>
                <a:cubicBezTo>
                  <a:pt x="27" y="73"/>
                  <a:pt x="24" y="73"/>
                  <a:pt x="24" y="73"/>
                </a:cubicBezTo>
                <a:cubicBezTo>
                  <a:pt x="24" y="72"/>
                  <a:pt x="29" y="72"/>
                  <a:pt x="27" y="73"/>
                </a:cubicBezTo>
                <a:close/>
                <a:moveTo>
                  <a:pt x="20" y="90"/>
                </a:moveTo>
                <a:cubicBezTo>
                  <a:pt x="20" y="90"/>
                  <a:pt x="20" y="90"/>
                  <a:pt x="21" y="90"/>
                </a:cubicBezTo>
                <a:cubicBezTo>
                  <a:pt x="20" y="90"/>
                  <a:pt x="20" y="90"/>
                  <a:pt x="20" y="90"/>
                </a:cubicBezTo>
                <a:close/>
                <a:moveTo>
                  <a:pt x="25" y="86"/>
                </a:moveTo>
                <a:cubicBezTo>
                  <a:pt x="26" y="86"/>
                  <a:pt x="27" y="86"/>
                  <a:pt x="28" y="86"/>
                </a:cubicBezTo>
                <a:cubicBezTo>
                  <a:pt x="27" y="87"/>
                  <a:pt x="25" y="86"/>
                  <a:pt x="25" y="86"/>
                </a:cubicBezTo>
                <a:close/>
                <a:moveTo>
                  <a:pt x="29" y="86"/>
                </a:moveTo>
                <a:cubicBezTo>
                  <a:pt x="29" y="86"/>
                  <a:pt x="32" y="84"/>
                  <a:pt x="32" y="85"/>
                </a:cubicBezTo>
                <a:cubicBezTo>
                  <a:pt x="31" y="86"/>
                  <a:pt x="30" y="86"/>
                  <a:pt x="29" y="86"/>
                </a:cubicBezTo>
                <a:close/>
                <a:moveTo>
                  <a:pt x="38" y="85"/>
                </a:moveTo>
                <a:cubicBezTo>
                  <a:pt x="37" y="85"/>
                  <a:pt x="35" y="86"/>
                  <a:pt x="33" y="85"/>
                </a:cubicBezTo>
                <a:cubicBezTo>
                  <a:pt x="35" y="86"/>
                  <a:pt x="39" y="84"/>
                  <a:pt x="41" y="84"/>
                </a:cubicBezTo>
                <a:cubicBezTo>
                  <a:pt x="42" y="84"/>
                  <a:pt x="38" y="85"/>
                  <a:pt x="38" y="85"/>
                </a:cubicBezTo>
                <a:close/>
                <a:moveTo>
                  <a:pt x="27" y="91"/>
                </a:moveTo>
                <a:cubicBezTo>
                  <a:pt x="28" y="91"/>
                  <a:pt x="31" y="91"/>
                  <a:pt x="31" y="92"/>
                </a:cubicBezTo>
                <a:cubicBezTo>
                  <a:pt x="31" y="93"/>
                  <a:pt x="27" y="91"/>
                  <a:pt x="27" y="91"/>
                </a:cubicBezTo>
                <a:close/>
                <a:moveTo>
                  <a:pt x="43" y="91"/>
                </a:moveTo>
                <a:cubicBezTo>
                  <a:pt x="42" y="91"/>
                  <a:pt x="39" y="91"/>
                  <a:pt x="39" y="91"/>
                </a:cubicBezTo>
                <a:cubicBezTo>
                  <a:pt x="39" y="90"/>
                  <a:pt x="44" y="90"/>
                  <a:pt x="43" y="91"/>
                </a:cubicBezTo>
                <a:close/>
                <a:moveTo>
                  <a:pt x="47" y="81"/>
                </a:moveTo>
                <a:cubicBezTo>
                  <a:pt x="47" y="81"/>
                  <a:pt x="48" y="81"/>
                  <a:pt x="49" y="81"/>
                </a:cubicBezTo>
                <a:cubicBezTo>
                  <a:pt x="48" y="81"/>
                  <a:pt x="47" y="81"/>
                  <a:pt x="47" y="81"/>
                </a:cubicBezTo>
                <a:close/>
                <a:moveTo>
                  <a:pt x="59" y="85"/>
                </a:moveTo>
                <a:cubicBezTo>
                  <a:pt x="59" y="86"/>
                  <a:pt x="59" y="84"/>
                  <a:pt x="59" y="85"/>
                </a:cubicBezTo>
                <a:close/>
                <a:moveTo>
                  <a:pt x="19" y="112"/>
                </a:moveTo>
                <a:cubicBezTo>
                  <a:pt x="19" y="111"/>
                  <a:pt x="22" y="111"/>
                  <a:pt x="22" y="112"/>
                </a:cubicBezTo>
                <a:cubicBezTo>
                  <a:pt x="22" y="113"/>
                  <a:pt x="19" y="112"/>
                  <a:pt x="19" y="112"/>
                </a:cubicBezTo>
                <a:close/>
                <a:moveTo>
                  <a:pt x="32" y="124"/>
                </a:moveTo>
                <a:cubicBezTo>
                  <a:pt x="33" y="124"/>
                  <a:pt x="34" y="124"/>
                  <a:pt x="35" y="124"/>
                </a:cubicBezTo>
                <a:cubicBezTo>
                  <a:pt x="35" y="125"/>
                  <a:pt x="32" y="124"/>
                  <a:pt x="32" y="124"/>
                </a:cubicBezTo>
                <a:close/>
                <a:moveTo>
                  <a:pt x="37" y="124"/>
                </a:moveTo>
                <a:cubicBezTo>
                  <a:pt x="37" y="124"/>
                  <a:pt x="38" y="123"/>
                  <a:pt x="39" y="123"/>
                </a:cubicBezTo>
                <a:cubicBezTo>
                  <a:pt x="39" y="123"/>
                  <a:pt x="39" y="123"/>
                  <a:pt x="39" y="123"/>
                </a:cubicBezTo>
                <a:cubicBezTo>
                  <a:pt x="39" y="123"/>
                  <a:pt x="40" y="123"/>
                  <a:pt x="40" y="123"/>
                </a:cubicBezTo>
                <a:cubicBezTo>
                  <a:pt x="39" y="123"/>
                  <a:pt x="38" y="123"/>
                  <a:pt x="37" y="124"/>
                </a:cubicBezTo>
                <a:close/>
                <a:moveTo>
                  <a:pt x="69" y="129"/>
                </a:moveTo>
                <a:cubicBezTo>
                  <a:pt x="70" y="129"/>
                  <a:pt x="71" y="129"/>
                  <a:pt x="71" y="129"/>
                </a:cubicBezTo>
                <a:cubicBezTo>
                  <a:pt x="71" y="131"/>
                  <a:pt x="68" y="129"/>
                  <a:pt x="69" y="129"/>
                </a:cubicBezTo>
                <a:close/>
                <a:moveTo>
                  <a:pt x="82" y="128"/>
                </a:moveTo>
                <a:cubicBezTo>
                  <a:pt x="81" y="128"/>
                  <a:pt x="80" y="129"/>
                  <a:pt x="79" y="128"/>
                </a:cubicBezTo>
                <a:cubicBezTo>
                  <a:pt x="78" y="128"/>
                  <a:pt x="83" y="127"/>
                  <a:pt x="82" y="128"/>
                </a:cubicBezTo>
                <a:close/>
                <a:moveTo>
                  <a:pt x="70" y="143"/>
                </a:moveTo>
                <a:cubicBezTo>
                  <a:pt x="70" y="143"/>
                  <a:pt x="70" y="143"/>
                  <a:pt x="70" y="143"/>
                </a:cubicBezTo>
                <a:cubicBezTo>
                  <a:pt x="70" y="143"/>
                  <a:pt x="70" y="143"/>
                  <a:pt x="70" y="143"/>
                </a:cubicBezTo>
                <a:cubicBezTo>
                  <a:pt x="70" y="143"/>
                  <a:pt x="70" y="143"/>
                  <a:pt x="70" y="143"/>
                </a:cubicBezTo>
                <a:close/>
                <a:moveTo>
                  <a:pt x="81" y="141"/>
                </a:moveTo>
                <a:cubicBezTo>
                  <a:pt x="81" y="141"/>
                  <a:pt x="81" y="141"/>
                  <a:pt x="81" y="141"/>
                </a:cubicBezTo>
                <a:cubicBezTo>
                  <a:pt x="81" y="141"/>
                  <a:pt x="81" y="141"/>
                  <a:pt x="81" y="142"/>
                </a:cubicBezTo>
                <a:cubicBezTo>
                  <a:pt x="81" y="141"/>
                  <a:pt x="81" y="141"/>
                  <a:pt x="81" y="141"/>
                </a:cubicBezTo>
                <a:close/>
                <a:moveTo>
                  <a:pt x="80" y="155"/>
                </a:moveTo>
                <a:cubicBezTo>
                  <a:pt x="81" y="155"/>
                  <a:pt x="82" y="155"/>
                  <a:pt x="83" y="155"/>
                </a:cubicBezTo>
                <a:cubicBezTo>
                  <a:pt x="82" y="156"/>
                  <a:pt x="80" y="155"/>
                  <a:pt x="80" y="155"/>
                </a:cubicBezTo>
                <a:close/>
                <a:moveTo>
                  <a:pt x="84" y="155"/>
                </a:moveTo>
                <a:cubicBezTo>
                  <a:pt x="83" y="155"/>
                  <a:pt x="86" y="153"/>
                  <a:pt x="86" y="154"/>
                </a:cubicBezTo>
                <a:cubicBezTo>
                  <a:pt x="85" y="154"/>
                  <a:pt x="84" y="155"/>
                  <a:pt x="84" y="155"/>
                </a:cubicBezTo>
                <a:close/>
                <a:moveTo>
                  <a:pt x="91" y="153"/>
                </a:moveTo>
                <a:cubicBezTo>
                  <a:pt x="94" y="153"/>
                  <a:pt x="85" y="154"/>
                  <a:pt x="87" y="154"/>
                </a:cubicBezTo>
                <a:cubicBezTo>
                  <a:pt x="89" y="153"/>
                  <a:pt x="92" y="152"/>
                  <a:pt x="94" y="152"/>
                </a:cubicBezTo>
                <a:cubicBezTo>
                  <a:pt x="94" y="153"/>
                  <a:pt x="93" y="153"/>
                  <a:pt x="91" y="153"/>
                </a:cubicBezTo>
                <a:close/>
                <a:moveTo>
                  <a:pt x="97" y="149"/>
                </a:moveTo>
                <a:cubicBezTo>
                  <a:pt x="98" y="149"/>
                  <a:pt x="99" y="149"/>
                  <a:pt x="99" y="149"/>
                </a:cubicBezTo>
                <a:cubicBezTo>
                  <a:pt x="99" y="149"/>
                  <a:pt x="98" y="150"/>
                  <a:pt x="97" y="149"/>
                </a:cubicBezTo>
                <a:close/>
                <a:moveTo>
                  <a:pt x="99" y="140"/>
                </a:moveTo>
                <a:cubicBezTo>
                  <a:pt x="99" y="140"/>
                  <a:pt x="100" y="140"/>
                  <a:pt x="100" y="140"/>
                </a:cubicBezTo>
                <a:cubicBezTo>
                  <a:pt x="100" y="140"/>
                  <a:pt x="100" y="140"/>
                  <a:pt x="100" y="140"/>
                </a:cubicBezTo>
                <a:cubicBezTo>
                  <a:pt x="100" y="140"/>
                  <a:pt x="99" y="140"/>
                  <a:pt x="99" y="140"/>
                </a:cubicBezTo>
                <a:close/>
                <a:moveTo>
                  <a:pt x="251" y="129"/>
                </a:moveTo>
                <a:cubicBezTo>
                  <a:pt x="251" y="129"/>
                  <a:pt x="251" y="129"/>
                  <a:pt x="251" y="129"/>
                </a:cubicBezTo>
                <a:cubicBezTo>
                  <a:pt x="251" y="129"/>
                  <a:pt x="251" y="129"/>
                  <a:pt x="251" y="129"/>
                </a:cubicBezTo>
                <a:cubicBezTo>
                  <a:pt x="251" y="129"/>
                  <a:pt x="251" y="129"/>
                  <a:pt x="251" y="129"/>
                </a:cubicBezTo>
                <a:close/>
                <a:moveTo>
                  <a:pt x="249" y="129"/>
                </a:moveTo>
                <a:cubicBezTo>
                  <a:pt x="251" y="130"/>
                  <a:pt x="245" y="128"/>
                  <a:pt x="249" y="129"/>
                </a:cubicBezTo>
                <a:close/>
                <a:moveTo>
                  <a:pt x="237" y="131"/>
                </a:moveTo>
                <a:cubicBezTo>
                  <a:pt x="236" y="133"/>
                  <a:pt x="237" y="131"/>
                  <a:pt x="237" y="131"/>
                </a:cubicBezTo>
                <a:close/>
                <a:moveTo>
                  <a:pt x="218" y="132"/>
                </a:moveTo>
                <a:cubicBezTo>
                  <a:pt x="217" y="133"/>
                  <a:pt x="215" y="132"/>
                  <a:pt x="215" y="132"/>
                </a:cubicBezTo>
                <a:cubicBezTo>
                  <a:pt x="215" y="132"/>
                  <a:pt x="219" y="132"/>
                  <a:pt x="218" y="132"/>
                </a:cubicBezTo>
                <a:close/>
                <a:moveTo>
                  <a:pt x="185" y="136"/>
                </a:moveTo>
                <a:cubicBezTo>
                  <a:pt x="185" y="137"/>
                  <a:pt x="185" y="135"/>
                  <a:pt x="185" y="136"/>
                </a:cubicBezTo>
                <a:close/>
                <a:moveTo>
                  <a:pt x="182" y="136"/>
                </a:moveTo>
                <a:cubicBezTo>
                  <a:pt x="182" y="137"/>
                  <a:pt x="180" y="135"/>
                  <a:pt x="182" y="136"/>
                </a:cubicBezTo>
                <a:close/>
                <a:moveTo>
                  <a:pt x="169" y="138"/>
                </a:moveTo>
                <a:cubicBezTo>
                  <a:pt x="170" y="138"/>
                  <a:pt x="170" y="139"/>
                  <a:pt x="170" y="139"/>
                </a:cubicBezTo>
                <a:cubicBezTo>
                  <a:pt x="169" y="142"/>
                  <a:pt x="168" y="139"/>
                  <a:pt x="169" y="138"/>
                </a:cubicBezTo>
                <a:close/>
                <a:moveTo>
                  <a:pt x="166" y="139"/>
                </a:moveTo>
                <a:cubicBezTo>
                  <a:pt x="165" y="140"/>
                  <a:pt x="164" y="139"/>
                  <a:pt x="164" y="139"/>
                </a:cubicBezTo>
                <a:cubicBezTo>
                  <a:pt x="165" y="139"/>
                  <a:pt x="165" y="139"/>
                  <a:pt x="166" y="139"/>
                </a:cubicBezTo>
                <a:close/>
                <a:moveTo>
                  <a:pt x="182" y="101"/>
                </a:moveTo>
                <a:cubicBezTo>
                  <a:pt x="182" y="101"/>
                  <a:pt x="182" y="101"/>
                  <a:pt x="182" y="101"/>
                </a:cubicBezTo>
                <a:cubicBezTo>
                  <a:pt x="182" y="101"/>
                  <a:pt x="182" y="101"/>
                  <a:pt x="182" y="101"/>
                </a:cubicBezTo>
                <a:cubicBezTo>
                  <a:pt x="182" y="101"/>
                  <a:pt x="182" y="101"/>
                  <a:pt x="182" y="101"/>
                </a:cubicBezTo>
                <a:close/>
                <a:moveTo>
                  <a:pt x="213" y="85"/>
                </a:moveTo>
                <a:cubicBezTo>
                  <a:pt x="212" y="86"/>
                  <a:pt x="211" y="85"/>
                  <a:pt x="210" y="85"/>
                </a:cubicBezTo>
                <a:cubicBezTo>
                  <a:pt x="211" y="85"/>
                  <a:pt x="214" y="85"/>
                  <a:pt x="213" y="85"/>
                </a:cubicBezTo>
                <a:close/>
                <a:moveTo>
                  <a:pt x="215" y="83"/>
                </a:moveTo>
                <a:cubicBezTo>
                  <a:pt x="216" y="83"/>
                  <a:pt x="216" y="83"/>
                  <a:pt x="217" y="83"/>
                </a:cubicBezTo>
                <a:cubicBezTo>
                  <a:pt x="217" y="83"/>
                  <a:pt x="217" y="83"/>
                  <a:pt x="217" y="83"/>
                </a:cubicBezTo>
                <a:cubicBezTo>
                  <a:pt x="218" y="83"/>
                  <a:pt x="219" y="83"/>
                  <a:pt x="220" y="82"/>
                </a:cubicBezTo>
                <a:cubicBezTo>
                  <a:pt x="219" y="83"/>
                  <a:pt x="218" y="83"/>
                  <a:pt x="217" y="83"/>
                </a:cubicBezTo>
                <a:cubicBezTo>
                  <a:pt x="217" y="83"/>
                  <a:pt x="217" y="83"/>
                  <a:pt x="217" y="83"/>
                </a:cubicBezTo>
                <a:cubicBezTo>
                  <a:pt x="217" y="83"/>
                  <a:pt x="228" y="82"/>
                  <a:pt x="228" y="82"/>
                </a:cubicBezTo>
                <a:cubicBezTo>
                  <a:pt x="228" y="82"/>
                  <a:pt x="228" y="82"/>
                  <a:pt x="228" y="82"/>
                </a:cubicBezTo>
                <a:cubicBezTo>
                  <a:pt x="229" y="82"/>
                  <a:pt x="229" y="82"/>
                  <a:pt x="230" y="82"/>
                </a:cubicBezTo>
                <a:cubicBezTo>
                  <a:pt x="229" y="82"/>
                  <a:pt x="229" y="82"/>
                  <a:pt x="229" y="83"/>
                </a:cubicBezTo>
                <a:cubicBezTo>
                  <a:pt x="230" y="83"/>
                  <a:pt x="232" y="83"/>
                  <a:pt x="233" y="82"/>
                </a:cubicBezTo>
                <a:cubicBezTo>
                  <a:pt x="233" y="82"/>
                  <a:pt x="232" y="82"/>
                  <a:pt x="232" y="82"/>
                </a:cubicBezTo>
                <a:cubicBezTo>
                  <a:pt x="235" y="82"/>
                  <a:pt x="238" y="81"/>
                  <a:pt x="241" y="81"/>
                </a:cubicBezTo>
                <a:cubicBezTo>
                  <a:pt x="242" y="82"/>
                  <a:pt x="247" y="81"/>
                  <a:pt x="249" y="81"/>
                </a:cubicBezTo>
                <a:cubicBezTo>
                  <a:pt x="256" y="80"/>
                  <a:pt x="263" y="80"/>
                  <a:pt x="269" y="80"/>
                </a:cubicBezTo>
                <a:cubicBezTo>
                  <a:pt x="252" y="81"/>
                  <a:pt x="235" y="84"/>
                  <a:pt x="218" y="86"/>
                </a:cubicBezTo>
                <a:cubicBezTo>
                  <a:pt x="217" y="86"/>
                  <a:pt x="216" y="85"/>
                  <a:pt x="216" y="85"/>
                </a:cubicBezTo>
                <a:cubicBezTo>
                  <a:pt x="215" y="85"/>
                  <a:pt x="219" y="85"/>
                  <a:pt x="222" y="84"/>
                </a:cubicBezTo>
                <a:cubicBezTo>
                  <a:pt x="219" y="84"/>
                  <a:pt x="214" y="84"/>
                  <a:pt x="210" y="84"/>
                </a:cubicBezTo>
                <a:cubicBezTo>
                  <a:pt x="210" y="84"/>
                  <a:pt x="210" y="84"/>
                  <a:pt x="210" y="84"/>
                </a:cubicBezTo>
                <a:cubicBezTo>
                  <a:pt x="209" y="84"/>
                  <a:pt x="209" y="84"/>
                  <a:pt x="209" y="84"/>
                </a:cubicBezTo>
                <a:cubicBezTo>
                  <a:pt x="208" y="83"/>
                  <a:pt x="214" y="83"/>
                  <a:pt x="215" y="83"/>
                </a:cubicBezTo>
                <a:close/>
                <a:moveTo>
                  <a:pt x="210" y="87"/>
                </a:moveTo>
                <a:cubicBezTo>
                  <a:pt x="210" y="87"/>
                  <a:pt x="210" y="87"/>
                  <a:pt x="210" y="87"/>
                </a:cubicBezTo>
                <a:cubicBezTo>
                  <a:pt x="209" y="87"/>
                  <a:pt x="208" y="87"/>
                  <a:pt x="207" y="87"/>
                </a:cubicBezTo>
                <a:cubicBezTo>
                  <a:pt x="209" y="86"/>
                  <a:pt x="210" y="86"/>
                  <a:pt x="210" y="87"/>
                </a:cubicBezTo>
                <a:close/>
                <a:moveTo>
                  <a:pt x="204" y="86"/>
                </a:moveTo>
                <a:cubicBezTo>
                  <a:pt x="203" y="86"/>
                  <a:pt x="201" y="86"/>
                  <a:pt x="199" y="86"/>
                </a:cubicBezTo>
                <a:cubicBezTo>
                  <a:pt x="200" y="86"/>
                  <a:pt x="202" y="86"/>
                  <a:pt x="203" y="85"/>
                </a:cubicBezTo>
                <a:cubicBezTo>
                  <a:pt x="203" y="86"/>
                  <a:pt x="204" y="86"/>
                  <a:pt x="204" y="86"/>
                </a:cubicBezTo>
                <a:close/>
                <a:moveTo>
                  <a:pt x="198" y="85"/>
                </a:moveTo>
                <a:cubicBezTo>
                  <a:pt x="198" y="85"/>
                  <a:pt x="199" y="85"/>
                  <a:pt x="199" y="85"/>
                </a:cubicBezTo>
                <a:cubicBezTo>
                  <a:pt x="200" y="85"/>
                  <a:pt x="200" y="85"/>
                  <a:pt x="201" y="85"/>
                </a:cubicBezTo>
                <a:cubicBezTo>
                  <a:pt x="199" y="86"/>
                  <a:pt x="197" y="86"/>
                  <a:pt x="195" y="86"/>
                </a:cubicBezTo>
                <a:cubicBezTo>
                  <a:pt x="195" y="86"/>
                  <a:pt x="194" y="86"/>
                  <a:pt x="193" y="87"/>
                </a:cubicBezTo>
                <a:cubicBezTo>
                  <a:pt x="193" y="87"/>
                  <a:pt x="193" y="87"/>
                  <a:pt x="193" y="87"/>
                </a:cubicBezTo>
                <a:cubicBezTo>
                  <a:pt x="195" y="86"/>
                  <a:pt x="197" y="86"/>
                  <a:pt x="198" y="85"/>
                </a:cubicBezTo>
                <a:close/>
                <a:moveTo>
                  <a:pt x="192" y="88"/>
                </a:moveTo>
                <a:cubicBezTo>
                  <a:pt x="192" y="88"/>
                  <a:pt x="192" y="88"/>
                  <a:pt x="193" y="88"/>
                </a:cubicBezTo>
                <a:cubicBezTo>
                  <a:pt x="193" y="89"/>
                  <a:pt x="191" y="88"/>
                  <a:pt x="191" y="88"/>
                </a:cubicBezTo>
                <a:cubicBezTo>
                  <a:pt x="191" y="88"/>
                  <a:pt x="191" y="88"/>
                  <a:pt x="192" y="88"/>
                </a:cubicBezTo>
                <a:close/>
                <a:moveTo>
                  <a:pt x="179" y="87"/>
                </a:moveTo>
                <a:cubicBezTo>
                  <a:pt x="179" y="88"/>
                  <a:pt x="179" y="88"/>
                  <a:pt x="179" y="88"/>
                </a:cubicBezTo>
                <a:cubicBezTo>
                  <a:pt x="178" y="88"/>
                  <a:pt x="178" y="88"/>
                  <a:pt x="178" y="88"/>
                </a:cubicBezTo>
                <a:cubicBezTo>
                  <a:pt x="178" y="87"/>
                  <a:pt x="178" y="87"/>
                  <a:pt x="179" y="87"/>
                </a:cubicBezTo>
                <a:close/>
                <a:moveTo>
                  <a:pt x="118" y="91"/>
                </a:moveTo>
                <a:cubicBezTo>
                  <a:pt x="126" y="90"/>
                  <a:pt x="135" y="89"/>
                  <a:pt x="143" y="88"/>
                </a:cubicBezTo>
                <a:cubicBezTo>
                  <a:pt x="153" y="87"/>
                  <a:pt x="163" y="87"/>
                  <a:pt x="174" y="86"/>
                </a:cubicBezTo>
                <a:cubicBezTo>
                  <a:pt x="174" y="86"/>
                  <a:pt x="174" y="86"/>
                  <a:pt x="174" y="86"/>
                </a:cubicBezTo>
                <a:cubicBezTo>
                  <a:pt x="174" y="86"/>
                  <a:pt x="174" y="86"/>
                  <a:pt x="174" y="86"/>
                </a:cubicBezTo>
                <a:cubicBezTo>
                  <a:pt x="174" y="86"/>
                  <a:pt x="173" y="86"/>
                  <a:pt x="173" y="86"/>
                </a:cubicBezTo>
                <a:cubicBezTo>
                  <a:pt x="170" y="86"/>
                  <a:pt x="165" y="87"/>
                  <a:pt x="163" y="88"/>
                </a:cubicBezTo>
                <a:cubicBezTo>
                  <a:pt x="164" y="88"/>
                  <a:pt x="164" y="88"/>
                  <a:pt x="165" y="88"/>
                </a:cubicBezTo>
                <a:cubicBezTo>
                  <a:pt x="164" y="88"/>
                  <a:pt x="164" y="88"/>
                  <a:pt x="163" y="88"/>
                </a:cubicBezTo>
                <a:cubicBezTo>
                  <a:pt x="162" y="88"/>
                  <a:pt x="162" y="88"/>
                  <a:pt x="161" y="88"/>
                </a:cubicBezTo>
                <a:cubicBezTo>
                  <a:pt x="161" y="88"/>
                  <a:pt x="161" y="88"/>
                  <a:pt x="161" y="88"/>
                </a:cubicBezTo>
                <a:cubicBezTo>
                  <a:pt x="161" y="88"/>
                  <a:pt x="161" y="88"/>
                  <a:pt x="161" y="88"/>
                </a:cubicBezTo>
                <a:cubicBezTo>
                  <a:pt x="161" y="88"/>
                  <a:pt x="161" y="88"/>
                  <a:pt x="161" y="88"/>
                </a:cubicBezTo>
                <a:cubicBezTo>
                  <a:pt x="153" y="89"/>
                  <a:pt x="138" y="89"/>
                  <a:pt x="136" y="90"/>
                </a:cubicBezTo>
                <a:cubicBezTo>
                  <a:pt x="136" y="90"/>
                  <a:pt x="137" y="90"/>
                  <a:pt x="138" y="90"/>
                </a:cubicBezTo>
                <a:cubicBezTo>
                  <a:pt x="135" y="90"/>
                  <a:pt x="131" y="91"/>
                  <a:pt x="128" y="91"/>
                </a:cubicBezTo>
                <a:cubicBezTo>
                  <a:pt x="126" y="91"/>
                  <a:pt x="124" y="91"/>
                  <a:pt x="124" y="92"/>
                </a:cubicBezTo>
                <a:cubicBezTo>
                  <a:pt x="124" y="92"/>
                  <a:pt x="124" y="92"/>
                  <a:pt x="124" y="92"/>
                </a:cubicBezTo>
                <a:cubicBezTo>
                  <a:pt x="123" y="92"/>
                  <a:pt x="122" y="93"/>
                  <a:pt x="120" y="93"/>
                </a:cubicBezTo>
                <a:cubicBezTo>
                  <a:pt x="114" y="93"/>
                  <a:pt x="105" y="94"/>
                  <a:pt x="101" y="94"/>
                </a:cubicBezTo>
                <a:cubicBezTo>
                  <a:pt x="105" y="94"/>
                  <a:pt x="116" y="91"/>
                  <a:pt x="118" y="91"/>
                </a:cubicBezTo>
                <a:close/>
                <a:moveTo>
                  <a:pt x="168" y="88"/>
                </a:moveTo>
                <a:cubicBezTo>
                  <a:pt x="168" y="88"/>
                  <a:pt x="168" y="88"/>
                  <a:pt x="168" y="88"/>
                </a:cubicBezTo>
                <a:cubicBezTo>
                  <a:pt x="167" y="88"/>
                  <a:pt x="167" y="87"/>
                  <a:pt x="168" y="88"/>
                </a:cubicBezTo>
                <a:close/>
                <a:moveTo>
                  <a:pt x="100" y="95"/>
                </a:moveTo>
                <a:cubicBezTo>
                  <a:pt x="99" y="95"/>
                  <a:pt x="98" y="95"/>
                  <a:pt x="98" y="95"/>
                </a:cubicBezTo>
                <a:cubicBezTo>
                  <a:pt x="97" y="95"/>
                  <a:pt x="101" y="95"/>
                  <a:pt x="100" y="95"/>
                </a:cubicBezTo>
                <a:close/>
                <a:moveTo>
                  <a:pt x="97" y="94"/>
                </a:moveTo>
                <a:cubicBezTo>
                  <a:pt x="94" y="95"/>
                  <a:pt x="91" y="94"/>
                  <a:pt x="89" y="95"/>
                </a:cubicBezTo>
                <a:cubicBezTo>
                  <a:pt x="91" y="94"/>
                  <a:pt x="97" y="94"/>
                  <a:pt x="97" y="94"/>
                </a:cubicBezTo>
                <a:close/>
                <a:moveTo>
                  <a:pt x="84" y="96"/>
                </a:moveTo>
                <a:cubicBezTo>
                  <a:pt x="83" y="96"/>
                  <a:pt x="82" y="96"/>
                  <a:pt x="81" y="96"/>
                </a:cubicBezTo>
                <a:cubicBezTo>
                  <a:pt x="82" y="96"/>
                  <a:pt x="83" y="96"/>
                  <a:pt x="84" y="96"/>
                </a:cubicBezTo>
                <a:close/>
                <a:moveTo>
                  <a:pt x="83" y="77"/>
                </a:moveTo>
                <a:cubicBezTo>
                  <a:pt x="82" y="77"/>
                  <a:pt x="82" y="77"/>
                  <a:pt x="81" y="78"/>
                </a:cubicBezTo>
                <a:cubicBezTo>
                  <a:pt x="81" y="78"/>
                  <a:pt x="85" y="77"/>
                  <a:pt x="83" y="77"/>
                </a:cubicBezTo>
                <a:close/>
                <a:moveTo>
                  <a:pt x="80" y="76"/>
                </a:moveTo>
                <a:cubicBezTo>
                  <a:pt x="78" y="77"/>
                  <a:pt x="75" y="77"/>
                  <a:pt x="73" y="77"/>
                </a:cubicBezTo>
                <a:cubicBezTo>
                  <a:pt x="74" y="77"/>
                  <a:pt x="81" y="76"/>
                  <a:pt x="80" y="76"/>
                </a:cubicBezTo>
                <a:close/>
                <a:moveTo>
                  <a:pt x="68" y="68"/>
                </a:moveTo>
                <a:cubicBezTo>
                  <a:pt x="69" y="68"/>
                  <a:pt x="70" y="68"/>
                  <a:pt x="70" y="68"/>
                </a:cubicBezTo>
                <a:cubicBezTo>
                  <a:pt x="70" y="68"/>
                  <a:pt x="70" y="69"/>
                  <a:pt x="70" y="69"/>
                </a:cubicBezTo>
                <a:cubicBezTo>
                  <a:pt x="70" y="69"/>
                  <a:pt x="71" y="69"/>
                  <a:pt x="72" y="69"/>
                </a:cubicBezTo>
                <a:cubicBezTo>
                  <a:pt x="71" y="69"/>
                  <a:pt x="69" y="69"/>
                  <a:pt x="68" y="69"/>
                </a:cubicBezTo>
                <a:cubicBezTo>
                  <a:pt x="68" y="69"/>
                  <a:pt x="68" y="69"/>
                  <a:pt x="69" y="69"/>
                </a:cubicBezTo>
                <a:cubicBezTo>
                  <a:pt x="68" y="69"/>
                  <a:pt x="67" y="69"/>
                  <a:pt x="67" y="68"/>
                </a:cubicBezTo>
                <a:cubicBezTo>
                  <a:pt x="67" y="68"/>
                  <a:pt x="68" y="68"/>
                  <a:pt x="68" y="68"/>
                </a:cubicBezTo>
                <a:close/>
                <a:moveTo>
                  <a:pt x="67" y="78"/>
                </a:moveTo>
                <a:cubicBezTo>
                  <a:pt x="67" y="79"/>
                  <a:pt x="66" y="79"/>
                  <a:pt x="65" y="78"/>
                </a:cubicBezTo>
                <a:cubicBezTo>
                  <a:pt x="66" y="78"/>
                  <a:pt x="67" y="78"/>
                  <a:pt x="67" y="78"/>
                </a:cubicBezTo>
                <a:close/>
                <a:moveTo>
                  <a:pt x="35" y="110"/>
                </a:moveTo>
                <a:cubicBezTo>
                  <a:pt x="34" y="111"/>
                  <a:pt x="31" y="111"/>
                  <a:pt x="31" y="111"/>
                </a:cubicBezTo>
                <a:cubicBezTo>
                  <a:pt x="31" y="110"/>
                  <a:pt x="36" y="110"/>
                  <a:pt x="35" y="110"/>
                </a:cubicBezTo>
                <a:close/>
                <a:moveTo>
                  <a:pt x="40" y="104"/>
                </a:moveTo>
                <a:cubicBezTo>
                  <a:pt x="41" y="104"/>
                  <a:pt x="42" y="104"/>
                  <a:pt x="43" y="104"/>
                </a:cubicBezTo>
                <a:cubicBezTo>
                  <a:pt x="43" y="105"/>
                  <a:pt x="40" y="104"/>
                  <a:pt x="40" y="104"/>
                </a:cubicBezTo>
                <a:close/>
                <a:moveTo>
                  <a:pt x="47" y="122"/>
                </a:moveTo>
                <a:cubicBezTo>
                  <a:pt x="46" y="122"/>
                  <a:pt x="46" y="122"/>
                  <a:pt x="46" y="122"/>
                </a:cubicBezTo>
                <a:cubicBezTo>
                  <a:pt x="46" y="122"/>
                  <a:pt x="45" y="122"/>
                  <a:pt x="45" y="122"/>
                </a:cubicBezTo>
                <a:cubicBezTo>
                  <a:pt x="45" y="122"/>
                  <a:pt x="46" y="122"/>
                  <a:pt x="46" y="122"/>
                </a:cubicBezTo>
                <a:cubicBezTo>
                  <a:pt x="46" y="122"/>
                  <a:pt x="47" y="122"/>
                  <a:pt x="47" y="122"/>
                </a:cubicBezTo>
                <a:cubicBezTo>
                  <a:pt x="47" y="122"/>
                  <a:pt x="47" y="122"/>
                  <a:pt x="47" y="122"/>
                </a:cubicBezTo>
                <a:close/>
                <a:moveTo>
                  <a:pt x="44" y="104"/>
                </a:moveTo>
                <a:cubicBezTo>
                  <a:pt x="44" y="104"/>
                  <a:pt x="47" y="102"/>
                  <a:pt x="47" y="103"/>
                </a:cubicBezTo>
                <a:cubicBezTo>
                  <a:pt x="47" y="104"/>
                  <a:pt x="46" y="104"/>
                  <a:pt x="44" y="104"/>
                </a:cubicBezTo>
                <a:close/>
                <a:moveTo>
                  <a:pt x="48" y="123"/>
                </a:moveTo>
                <a:cubicBezTo>
                  <a:pt x="48" y="122"/>
                  <a:pt x="48" y="122"/>
                  <a:pt x="49" y="122"/>
                </a:cubicBezTo>
                <a:cubicBezTo>
                  <a:pt x="50" y="122"/>
                  <a:pt x="51" y="122"/>
                  <a:pt x="52" y="122"/>
                </a:cubicBezTo>
                <a:cubicBezTo>
                  <a:pt x="52" y="123"/>
                  <a:pt x="52" y="123"/>
                  <a:pt x="52" y="123"/>
                </a:cubicBezTo>
                <a:cubicBezTo>
                  <a:pt x="53" y="123"/>
                  <a:pt x="54" y="123"/>
                  <a:pt x="57" y="123"/>
                </a:cubicBezTo>
                <a:cubicBezTo>
                  <a:pt x="55" y="123"/>
                  <a:pt x="52" y="123"/>
                  <a:pt x="48" y="123"/>
                </a:cubicBezTo>
                <a:close/>
                <a:moveTo>
                  <a:pt x="51" y="111"/>
                </a:moveTo>
                <a:cubicBezTo>
                  <a:pt x="52" y="111"/>
                  <a:pt x="53" y="111"/>
                  <a:pt x="54" y="110"/>
                </a:cubicBezTo>
                <a:cubicBezTo>
                  <a:pt x="54" y="110"/>
                  <a:pt x="54" y="110"/>
                  <a:pt x="54" y="110"/>
                </a:cubicBezTo>
                <a:cubicBezTo>
                  <a:pt x="53" y="111"/>
                  <a:pt x="52" y="111"/>
                  <a:pt x="51" y="112"/>
                </a:cubicBezTo>
                <a:cubicBezTo>
                  <a:pt x="51" y="112"/>
                  <a:pt x="51" y="112"/>
                  <a:pt x="51" y="111"/>
                </a:cubicBezTo>
                <a:close/>
                <a:moveTo>
                  <a:pt x="56" y="103"/>
                </a:moveTo>
                <a:cubicBezTo>
                  <a:pt x="56" y="103"/>
                  <a:pt x="56" y="103"/>
                  <a:pt x="56" y="103"/>
                </a:cubicBezTo>
                <a:cubicBezTo>
                  <a:pt x="56" y="103"/>
                  <a:pt x="56" y="103"/>
                  <a:pt x="56" y="103"/>
                </a:cubicBezTo>
                <a:cubicBezTo>
                  <a:pt x="56" y="103"/>
                  <a:pt x="56" y="103"/>
                  <a:pt x="56" y="103"/>
                </a:cubicBezTo>
                <a:close/>
                <a:moveTo>
                  <a:pt x="54" y="103"/>
                </a:moveTo>
                <a:cubicBezTo>
                  <a:pt x="52" y="103"/>
                  <a:pt x="50" y="103"/>
                  <a:pt x="49" y="103"/>
                </a:cubicBezTo>
                <a:cubicBezTo>
                  <a:pt x="51" y="103"/>
                  <a:pt x="55" y="102"/>
                  <a:pt x="57" y="102"/>
                </a:cubicBezTo>
                <a:cubicBezTo>
                  <a:pt x="58" y="102"/>
                  <a:pt x="54" y="103"/>
                  <a:pt x="54" y="103"/>
                </a:cubicBezTo>
                <a:close/>
                <a:moveTo>
                  <a:pt x="61" y="122"/>
                </a:moveTo>
                <a:cubicBezTo>
                  <a:pt x="61" y="122"/>
                  <a:pt x="62" y="122"/>
                  <a:pt x="62" y="122"/>
                </a:cubicBezTo>
                <a:cubicBezTo>
                  <a:pt x="62" y="122"/>
                  <a:pt x="62" y="122"/>
                  <a:pt x="63" y="122"/>
                </a:cubicBezTo>
                <a:cubicBezTo>
                  <a:pt x="62" y="122"/>
                  <a:pt x="61" y="122"/>
                  <a:pt x="61" y="122"/>
                </a:cubicBezTo>
                <a:close/>
                <a:moveTo>
                  <a:pt x="62" y="99"/>
                </a:moveTo>
                <a:cubicBezTo>
                  <a:pt x="63" y="99"/>
                  <a:pt x="64" y="98"/>
                  <a:pt x="65" y="99"/>
                </a:cubicBezTo>
                <a:cubicBezTo>
                  <a:pt x="64" y="99"/>
                  <a:pt x="63" y="99"/>
                  <a:pt x="62" y="99"/>
                </a:cubicBezTo>
                <a:close/>
                <a:moveTo>
                  <a:pt x="64" y="122"/>
                </a:moveTo>
                <a:cubicBezTo>
                  <a:pt x="64" y="122"/>
                  <a:pt x="67" y="121"/>
                  <a:pt x="67" y="122"/>
                </a:cubicBezTo>
                <a:cubicBezTo>
                  <a:pt x="66" y="122"/>
                  <a:pt x="65" y="122"/>
                  <a:pt x="64" y="122"/>
                </a:cubicBezTo>
                <a:close/>
                <a:moveTo>
                  <a:pt x="75" y="122"/>
                </a:moveTo>
                <a:cubicBezTo>
                  <a:pt x="73" y="122"/>
                  <a:pt x="70" y="122"/>
                  <a:pt x="69" y="122"/>
                </a:cubicBezTo>
                <a:cubicBezTo>
                  <a:pt x="71" y="122"/>
                  <a:pt x="75" y="121"/>
                  <a:pt x="78" y="121"/>
                </a:cubicBezTo>
                <a:cubicBezTo>
                  <a:pt x="78" y="121"/>
                  <a:pt x="74" y="122"/>
                  <a:pt x="75" y="122"/>
                </a:cubicBezTo>
                <a:close/>
                <a:moveTo>
                  <a:pt x="84" y="119"/>
                </a:moveTo>
                <a:cubicBezTo>
                  <a:pt x="85" y="118"/>
                  <a:pt x="86" y="118"/>
                  <a:pt x="87" y="118"/>
                </a:cubicBezTo>
                <a:cubicBezTo>
                  <a:pt x="86" y="119"/>
                  <a:pt x="85" y="119"/>
                  <a:pt x="84" y="119"/>
                </a:cubicBezTo>
                <a:close/>
                <a:moveTo>
                  <a:pt x="73" y="105"/>
                </a:moveTo>
                <a:cubicBezTo>
                  <a:pt x="73" y="105"/>
                  <a:pt x="73" y="105"/>
                  <a:pt x="73" y="105"/>
                </a:cubicBezTo>
                <a:cubicBezTo>
                  <a:pt x="73" y="104"/>
                  <a:pt x="72" y="104"/>
                  <a:pt x="71" y="104"/>
                </a:cubicBezTo>
                <a:cubicBezTo>
                  <a:pt x="80" y="102"/>
                  <a:pt x="90" y="101"/>
                  <a:pt x="97" y="101"/>
                </a:cubicBezTo>
                <a:cubicBezTo>
                  <a:pt x="112" y="100"/>
                  <a:pt x="128" y="97"/>
                  <a:pt x="143" y="94"/>
                </a:cubicBezTo>
                <a:cubicBezTo>
                  <a:pt x="147" y="94"/>
                  <a:pt x="151" y="93"/>
                  <a:pt x="155" y="92"/>
                </a:cubicBezTo>
                <a:cubicBezTo>
                  <a:pt x="171" y="91"/>
                  <a:pt x="199" y="87"/>
                  <a:pt x="204" y="88"/>
                </a:cubicBezTo>
                <a:cubicBezTo>
                  <a:pt x="192" y="89"/>
                  <a:pt x="179" y="91"/>
                  <a:pt x="167" y="92"/>
                </a:cubicBezTo>
                <a:cubicBezTo>
                  <a:pt x="147" y="95"/>
                  <a:pt x="127" y="97"/>
                  <a:pt x="107" y="100"/>
                </a:cubicBezTo>
                <a:cubicBezTo>
                  <a:pt x="96" y="102"/>
                  <a:pt x="84" y="103"/>
                  <a:pt x="73" y="105"/>
                </a:cubicBezTo>
                <a:close/>
                <a:moveTo>
                  <a:pt x="178" y="125"/>
                </a:moveTo>
                <a:cubicBezTo>
                  <a:pt x="178" y="125"/>
                  <a:pt x="178" y="125"/>
                  <a:pt x="178" y="125"/>
                </a:cubicBezTo>
                <a:cubicBezTo>
                  <a:pt x="178" y="125"/>
                  <a:pt x="177" y="125"/>
                  <a:pt x="177" y="125"/>
                </a:cubicBezTo>
                <a:cubicBezTo>
                  <a:pt x="178" y="125"/>
                  <a:pt x="178" y="125"/>
                  <a:pt x="178" y="125"/>
                </a:cubicBezTo>
                <a:close/>
                <a:moveTo>
                  <a:pt x="116" y="107"/>
                </a:moveTo>
                <a:cubicBezTo>
                  <a:pt x="114" y="107"/>
                  <a:pt x="112" y="108"/>
                  <a:pt x="110" y="108"/>
                </a:cubicBezTo>
                <a:cubicBezTo>
                  <a:pt x="117" y="107"/>
                  <a:pt x="123" y="106"/>
                  <a:pt x="129" y="105"/>
                </a:cubicBezTo>
                <a:cubicBezTo>
                  <a:pt x="129" y="105"/>
                  <a:pt x="130" y="105"/>
                  <a:pt x="130" y="105"/>
                </a:cubicBezTo>
                <a:cubicBezTo>
                  <a:pt x="132" y="105"/>
                  <a:pt x="133" y="105"/>
                  <a:pt x="135" y="105"/>
                </a:cubicBezTo>
                <a:cubicBezTo>
                  <a:pt x="133" y="105"/>
                  <a:pt x="131" y="106"/>
                  <a:pt x="131" y="106"/>
                </a:cubicBezTo>
                <a:cubicBezTo>
                  <a:pt x="131" y="106"/>
                  <a:pt x="133" y="106"/>
                  <a:pt x="135" y="106"/>
                </a:cubicBezTo>
                <a:cubicBezTo>
                  <a:pt x="129" y="106"/>
                  <a:pt x="122" y="107"/>
                  <a:pt x="116" y="107"/>
                </a:cubicBezTo>
                <a:close/>
                <a:moveTo>
                  <a:pt x="125" y="116"/>
                </a:moveTo>
                <a:cubicBezTo>
                  <a:pt x="125" y="116"/>
                  <a:pt x="125" y="116"/>
                  <a:pt x="125" y="117"/>
                </a:cubicBezTo>
                <a:cubicBezTo>
                  <a:pt x="124" y="117"/>
                  <a:pt x="124" y="117"/>
                  <a:pt x="124" y="117"/>
                </a:cubicBezTo>
                <a:cubicBezTo>
                  <a:pt x="123" y="117"/>
                  <a:pt x="123" y="116"/>
                  <a:pt x="122" y="116"/>
                </a:cubicBezTo>
                <a:cubicBezTo>
                  <a:pt x="123" y="116"/>
                  <a:pt x="126" y="116"/>
                  <a:pt x="125" y="116"/>
                </a:cubicBezTo>
                <a:close/>
                <a:moveTo>
                  <a:pt x="122" y="115"/>
                </a:moveTo>
                <a:cubicBezTo>
                  <a:pt x="119" y="116"/>
                  <a:pt x="116" y="115"/>
                  <a:pt x="114" y="116"/>
                </a:cubicBezTo>
                <a:cubicBezTo>
                  <a:pt x="116" y="115"/>
                  <a:pt x="122" y="115"/>
                  <a:pt x="122" y="115"/>
                </a:cubicBezTo>
                <a:close/>
                <a:moveTo>
                  <a:pt x="144" y="113"/>
                </a:moveTo>
                <a:cubicBezTo>
                  <a:pt x="149" y="112"/>
                  <a:pt x="155" y="112"/>
                  <a:pt x="160" y="111"/>
                </a:cubicBezTo>
                <a:cubicBezTo>
                  <a:pt x="151" y="113"/>
                  <a:pt x="142" y="114"/>
                  <a:pt x="133" y="115"/>
                </a:cubicBezTo>
                <a:cubicBezTo>
                  <a:pt x="130" y="115"/>
                  <a:pt x="128" y="115"/>
                  <a:pt x="126" y="115"/>
                </a:cubicBezTo>
                <a:cubicBezTo>
                  <a:pt x="131" y="115"/>
                  <a:pt x="141" y="113"/>
                  <a:pt x="144" y="113"/>
                </a:cubicBezTo>
                <a:close/>
                <a:moveTo>
                  <a:pt x="140" y="105"/>
                </a:moveTo>
                <a:cubicBezTo>
                  <a:pt x="140" y="105"/>
                  <a:pt x="141" y="105"/>
                  <a:pt x="142" y="105"/>
                </a:cubicBezTo>
                <a:cubicBezTo>
                  <a:pt x="142" y="105"/>
                  <a:pt x="141" y="105"/>
                  <a:pt x="140" y="105"/>
                </a:cubicBezTo>
                <a:cubicBezTo>
                  <a:pt x="140" y="105"/>
                  <a:pt x="140" y="105"/>
                  <a:pt x="140" y="105"/>
                </a:cubicBezTo>
                <a:close/>
                <a:moveTo>
                  <a:pt x="146" y="105"/>
                </a:moveTo>
                <a:cubicBezTo>
                  <a:pt x="146" y="105"/>
                  <a:pt x="146" y="105"/>
                  <a:pt x="146" y="105"/>
                </a:cubicBezTo>
                <a:cubicBezTo>
                  <a:pt x="147" y="105"/>
                  <a:pt x="147" y="105"/>
                  <a:pt x="147" y="105"/>
                </a:cubicBezTo>
                <a:cubicBezTo>
                  <a:pt x="147" y="105"/>
                  <a:pt x="147" y="105"/>
                  <a:pt x="147" y="105"/>
                </a:cubicBezTo>
                <a:cubicBezTo>
                  <a:pt x="147" y="105"/>
                  <a:pt x="147" y="105"/>
                  <a:pt x="146" y="105"/>
                </a:cubicBezTo>
                <a:close/>
                <a:moveTo>
                  <a:pt x="108" y="116"/>
                </a:moveTo>
                <a:cubicBezTo>
                  <a:pt x="107" y="117"/>
                  <a:pt x="106" y="117"/>
                  <a:pt x="105" y="117"/>
                </a:cubicBezTo>
                <a:cubicBezTo>
                  <a:pt x="105" y="116"/>
                  <a:pt x="109" y="116"/>
                  <a:pt x="108" y="116"/>
                </a:cubicBezTo>
                <a:close/>
                <a:moveTo>
                  <a:pt x="103" y="117"/>
                </a:moveTo>
                <a:cubicBezTo>
                  <a:pt x="102" y="117"/>
                  <a:pt x="100" y="116"/>
                  <a:pt x="103" y="117"/>
                </a:cubicBezTo>
                <a:close/>
                <a:moveTo>
                  <a:pt x="113" y="146"/>
                </a:moveTo>
                <a:cubicBezTo>
                  <a:pt x="113" y="146"/>
                  <a:pt x="114" y="146"/>
                  <a:pt x="115" y="146"/>
                </a:cubicBezTo>
                <a:cubicBezTo>
                  <a:pt x="114" y="147"/>
                  <a:pt x="113" y="147"/>
                  <a:pt x="113" y="146"/>
                </a:cubicBezTo>
                <a:close/>
                <a:moveTo>
                  <a:pt x="125" y="144"/>
                </a:moveTo>
                <a:cubicBezTo>
                  <a:pt x="123" y="145"/>
                  <a:pt x="121" y="145"/>
                  <a:pt x="119" y="145"/>
                </a:cubicBezTo>
                <a:cubicBezTo>
                  <a:pt x="119" y="145"/>
                  <a:pt x="126" y="144"/>
                  <a:pt x="125" y="144"/>
                </a:cubicBezTo>
                <a:close/>
                <a:moveTo>
                  <a:pt x="127" y="145"/>
                </a:moveTo>
                <a:cubicBezTo>
                  <a:pt x="127" y="145"/>
                  <a:pt x="126" y="145"/>
                  <a:pt x="126" y="145"/>
                </a:cubicBezTo>
                <a:cubicBezTo>
                  <a:pt x="125" y="145"/>
                  <a:pt x="129" y="144"/>
                  <a:pt x="127" y="145"/>
                </a:cubicBezTo>
                <a:close/>
                <a:moveTo>
                  <a:pt x="103" y="126"/>
                </a:moveTo>
                <a:cubicBezTo>
                  <a:pt x="111" y="122"/>
                  <a:pt x="129" y="119"/>
                  <a:pt x="138" y="119"/>
                </a:cubicBezTo>
                <a:cubicBezTo>
                  <a:pt x="150" y="119"/>
                  <a:pt x="162" y="115"/>
                  <a:pt x="174" y="114"/>
                </a:cubicBezTo>
                <a:cubicBezTo>
                  <a:pt x="174" y="114"/>
                  <a:pt x="174" y="115"/>
                  <a:pt x="173" y="115"/>
                </a:cubicBezTo>
                <a:cubicBezTo>
                  <a:pt x="174" y="115"/>
                  <a:pt x="174" y="115"/>
                  <a:pt x="175" y="115"/>
                </a:cubicBezTo>
                <a:cubicBezTo>
                  <a:pt x="166" y="116"/>
                  <a:pt x="157" y="117"/>
                  <a:pt x="148" y="119"/>
                </a:cubicBezTo>
                <a:cubicBezTo>
                  <a:pt x="134" y="121"/>
                  <a:pt x="115" y="121"/>
                  <a:pt x="103" y="126"/>
                </a:cubicBezTo>
                <a:close/>
                <a:moveTo>
                  <a:pt x="142" y="133"/>
                </a:moveTo>
                <a:cubicBezTo>
                  <a:pt x="151" y="131"/>
                  <a:pt x="159" y="129"/>
                  <a:pt x="165" y="128"/>
                </a:cubicBezTo>
                <a:cubicBezTo>
                  <a:pt x="169" y="128"/>
                  <a:pt x="172" y="127"/>
                  <a:pt x="175" y="127"/>
                </a:cubicBezTo>
                <a:cubicBezTo>
                  <a:pt x="175" y="127"/>
                  <a:pt x="175" y="127"/>
                  <a:pt x="175" y="127"/>
                </a:cubicBezTo>
                <a:cubicBezTo>
                  <a:pt x="175" y="128"/>
                  <a:pt x="177" y="128"/>
                  <a:pt x="178" y="127"/>
                </a:cubicBezTo>
                <a:cubicBezTo>
                  <a:pt x="166" y="129"/>
                  <a:pt x="154" y="131"/>
                  <a:pt x="142" y="133"/>
                </a:cubicBezTo>
                <a:close/>
                <a:moveTo>
                  <a:pt x="467" y="92"/>
                </a:moveTo>
                <a:cubicBezTo>
                  <a:pt x="468" y="92"/>
                  <a:pt x="468" y="92"/>
                  <a:pt x="469" y="92"/>
                </a:cubicBezTo>
                <a:cubicBezTo>
                  <a:pt x="469" y="93"/>
                  <a:pt x="466" y="92"/>
                  <a:pt x="467" y="92"/>
                </a:cubicBezTo>
                <a:close/>
                <a:moveTo>
                  <a:pt x="466" y="92"/>
                </a:moveTo>
                <a:cubicBezTo>
                  <a:pt x="465" y="92"/>
                  <a:pt x="459" y="93"/>
                  <a:pt x="459" y="92"/>
                </a:cubicBezTo>
                <a:cubicBezTo>
                  <a:pt x="459" y="91"/>
                  <a:pt x="465" y="92"/>
                  <a:pt x="466" y="92"/>
                </a:cubicBezTo>
                <a:close/>
                <a:moveTo>
                  <a:pt x="452" y="95"/>
                </a:moveTo>
                <a:cubicBezTo>
                  <a:pt x="450" y="95"/>
                  <a:pt x="449" y="95"/>
                  <a:pt x="447" y="95"/>
                </a:cubicBezTo>
                <a:cubicBezTo>
                  <a:pt x="453" y="94"/>
                  <a:pt x="460" y="94"/>
                  <a:pt x="463" y="95"/>
                </a:cubicBezTo>
                <a:cubicBezTo>
                  <a:pt x="461" y="95"/>
                  <a:pt x="456" y="95"/>
                  <a:pt x="452" y="95"/>
                </a:cubicBezTo>
                <a:cubicBezTo>
                  <a:pt x="452" y="94"/>
                  <a:pt x="452" y="95"/>
                  <a:pt x="452" y="95"/>
                </a:cubicBezTo>
                <a:close/>
                <a:moveTo>
                  <a:pt x="458" y="90"/>
                </a:moveTo>
                <a:cubicBezTo>
                  <a:pt x="460" y="91"/>
                  <a:pt x="455" y="91"/>
                  <a:pt x="455" y="90"/>
                </a:cubicBezTo>
                <a:cubicBezTo>
                  <a:pt x="456" y="90"/>
                  <a:pt x="457" y="90"/>
                  <a:pt x="458" y="90"/>
                </a:cubicBezTo>
                <a:close/>
                <a:moveTo>
                  <a:pt x="445" y="91"/>
                </a:moveTo>
                <a:cubicBezTo>
                  <a:pt x="445" y="91"/>
                  <a:pt x="457" y="92"/>
                  <a:pt x="458" y="92"/>
                </a:cubicBezTo>
                <a:cubicBezTo>
                  <a:pt x="456" y="92"/>
                  <a:pt x="440" y="93"/>
                  <a:pt x="440" y="93"/>
                </a:cubicBezTo>
                <a:cubicBezTo>
                  <a:pt x="440" y="94"/>
                  <a:pt x="436" y="93"/>
                  <a:pt x="435" y="93"/>
                </a:cubicBezTo>
                <a:cubicBezTo>
                  <a:pt x="434" y="93"/>
                  <a:pt x="445" y="92"/>
                  <a:pt x="446" y="92"/>
                </a:cubicBezTo>
                <a:cubicBezTo>
                  <a:pt x="446" y="91"/>
                  <a:pt x="445" y="91"/>
                  <a:pt x="445" y="91"/>
                </a:cubicBezTo>
                <a:close/>
                <a:moveTo>
                  <a:pt x="430" y="95"/>
                </a:moveTo>
                <a:cubicBezTo>
                  <a:pt x="431" y="95"/>
                  <a:pt x="432" y="96"/>
                  <a:pt x="432" y="96"/>
                </a:cubicBezTo>
                <a:cubicBezTo>
                  <a:pt x="432" y="96"/>
                  <a:pt x="432" y="96"/>
                  <a:pt x="432" y="96"/>
                </a:cubicBezTo>
                <a:cubicBezTo>
                  <a:pt x="432" y="96"/>
                  <a:pt x="431" y="96"/>
                  <a:pt x="430" y="96"/>
                </a:cubicBezTo>
                <a:cubicBezTo>
                  <a:pt x="430" y="96"/>
                  <a:pt x="430" y="96"/>
                  <a:pt x="430" y="95"/>
                </a:cubicBezTo>
                <a:cubicBezTo>
                  <a:pt x="430" y="95"/>
                  <a:pt x="429" y="95"/>
                  <a:pt x="428" y="95"/>
                </a:cubicBezTo>
                <a:cubicBezTo>
                  <a:pt x="429" y="95"/>
                  <a:pt x="430" y="96"/>
                  <a:pt x="430" y="96"/>
                </a:cubicBezTo>
                <a:cubicBezTo>
                  <a:pt x="428" y="96"/>
                  <a:pt x="426" y="95"/>
                  <a:pt x="423" y="95"/>
                </a:cubicBezTo>
                <a:cubicBezTo>
                  <a:pt x="426" y="95"/>
                  <a:pt x="429" y="95"/>
                  <a:pt x="430" y="95"/>
                </a:cubicBezTo>
                <a:close/>
                <a:moveTo>
                  <a:pt x="409" y="93"/>
                </a:moveTo>
                <a:cubicBezTo>
                  <a:pt x="408" y="93"/>
                  <a:pt x="408" y="93"/>
                  <a:pt x="408" y="93"/>
                </a:cubicBezTo>
                <a:cubicBezTo>
                  <a:pt x="407" y="93"/>
                  <a:pt x="406" y="93"/>
                  <a:pt x="405" y="93"/>
                </a:cubicBezTo>
                <a:cubicBezTo>
                  <a:pt x="406" y="91"/>
                  <a:pt x="413" y="93"/>
                  <a:pt x="409" y="93"/>
                </a:cubicBezTo>
                <a:close/>
                <a:moveTo>
                  <a:pt x="408" y="94"/>
                </a:moveTo>
                <a:cubicBezTo>
                  <a:pt x="408" y="94"/>
                  <a:pt x="408" y="94"/>
                  <a:pt x="408" y="94"/>
                </a:cubicBezTo>
                <a:cubicBezTo>
                  <a:pt x="408" y="95"/>
                  <a:pt x="408" y="95"/>
                  <a:pt x="408" y="94"/>
                </a:cubicBezTo>
                <a:close/>
                <a:moveTo>
                  <a:pt x="401" y="92"/>
                </a:moveTo>
                <a:cubicBezTo>
                  <a:pt x="401" y="93"/>
                  <a:pt x="400" y="93"/>
                  <a:pt x="397" y="92"/>
                </a:cubicBezTo>
                <a:cubicBezTo>
                  <a:pt x="398" y="92"/>
                  <a:pt x="400" y="91"/>
                  <a:pt x="401" y="92"/>
                </a:cubicBezTo>
                <a:close/>
                <a:moveTo>
                  <a:pt x="396" y="96"/>
                </a:moveTo>
                <a:cubicBezTo>
                  <a:pt x="396" y="96"/>
                  <a:pt x="396" y="96"/>
                  <a:pt x="396" y="96"/>
                </a:cubicBezTo>
                <a:cubicBezTo>
                  <a:pt x="396" y="96"/>
                  <a:pt x="396" y="96"/>
                  <a:pt x="396" y="96"/>
                </a:cubicBezTo>
                <a:close/>
                <a:moveTo>
                  <a:pt x="393" y="94"/>
                </a:moveTo>
                <a:cubicBezTo>
                  <a:pt x="393" y="95"/>
                  <a:pt x="393" y="93"/>
                  <a:pt x="393" y="94"/>
                </a:cubicBezTo>
                <a:close/>
                <a:moveTo>
                  <a:pt x="393" y="96"/>
                </a:moveTo>
                <a:cubicBezTo>
                  <a:pt x="393" y="96"/>
                  <a:pt x="393" y="96"/>
                  <a:pt x="393" y="96"/>
                </a:cubicBezTo>
                <a:cubicBezTo>
                  <a:pt x="393" y="95"/>
                  <a:pt x="392" y="95"/>
                  <a:pt x="393" y="96"/>
                </a:cubicBezTo>
                <a:close/>
                <a:moveTo>
                  <a:pt x="390" y="92"/>
                </a:moveTo>
                <a:cubicBezTo>
                  <a:pt x="390" y="93"/>
                  <a:pt x="389" y="93"/>
                  <a:pt x="388" y="92"/>
                </a:cubicBezTo>
                <a:cubicBezTo>
                  <a:pt x="388" y="92"/>
                  <a:pt x="389" y="92"/>
                  <a:pt x="390" y="92"/>
                </a:cubicBezTo>
                <a:close/>
                <a:moveTo>
                  <a:pt x="387" y="93"/>
                </a:moveTo>
                <a:cubicBezTo>
                  <a:pt x="386" y="93"/>
                  <a:pt x="385" y="93"/>
                  <a:pt x="385" y="93"/>
                </a:cubicBezTo>
                <a:cubicBezTo>
                  <a:pt x="384" y="92"/>
                  <a:pt x="387" y="92"/>
                  <a:pt x="387" y="93"/>
                </a:cubicBezTo>
                <a:close/>
                <a:moveTo>
                  <a:pt x="385" y="95"/>
                </a:moveTo>
                <a:cubicBezTo>
                  <a:pt x="385" y="95"/>
                  <a:pt x="384" y="94"/>
                  <a:pt x="385" y="95"/>
                </a:cubicBezTo>
                <a:close/>
                <a:moveTo>
                  <a:pt x="384" y="91"/>
                </a:moveTo>
                <a:cubicBezTo>
                  <a:pt x="383" y="92"/>
                  <a:pt x="384" y="91"/>
                  <a:pt x="384" y="91"/>
                </a:cubicBezTo>
                <a:close/>
                <a:moveTo>
                  <a:pt x="375" y="93"/>
                </a:moveTo>
                <a:cubicBezTo>
                  <a:pt x="374" y="93"/>
                  <a:pt x="373" y="93"/>
                  <a:pt x="373" y="93"/>
                </a:cubicBezTo>
                <a:cubicBezTo>
                  <a:pt x="373" y="92"/>
                  <a:pt x="374" y="92"/>
                  <a:pt x="375" y="93"/>
                </a:cubicBezTo>
                <a:close/>
                <a:moveTo>
                  <a:pt x="375" y="95"/>
                </a:moveTo>
                <a:cubicBezTo>
                  <a:pt x="375" y="95"/>
                  <a:pt x="375" y="95"/>
                  <a:pt x="375" y="95"/>
                </a:cubicBezTo>
                <a:cubicBezTo>
                  <a:pt x="378" y="95"/>
                  <a:pt x="381" y="95"/>
                  <a:pt x="381" y="96"/>
                </a:cubicBezTo>
                <a:cubicBezTo>
                  <a:pt x="381" y="96"/>
                  <a:pt x="381" y="96"/>
                  <a:pt x="381" y="96"/>
                </a:cubicBezTo>
                <a:cubicBezTo>
                  <a:pt x="378" y="96"/>
                  <a:pt x="375" y="96"/>
                  <a:pt x="372" y="95"/>
                </a:cubicBezTo>
                <a:cubicBezTo>
                  <a:pt x="373" y="95"/>
                  <a:pt x="374" y="95"/>
                  <a:pt x="375" y="95"/>
                </a:cubicBezTo>
                <a:close/>
                <a:moveTo>
                  <a:pt x="372" y="91"/>
                </a:moveTo>
                <a:cubicBezTo>
                  <a:pt x="370" y="92"/>
                  <a:pt x="371" y="92"/>
                  <a:pt x="372" y="91"/>
                </a:cubicBezTo>
                <a:close/>
                <a:moveTo>
                  <a:pt x="372" y="95"/>
                </a:moveTo>
                <a:cubicBezTo>
                  <a:pt x="372" y="96"/>
                  <a:pt x="371" y="93"/>
                  <a:pt x="372" y="95"/>
                </a:cubicBezTo>
                <a:close/>
                <a:moveTo>
                  <a:pt x="365" y="92"/>
                </a:moveTo>
                <a:cubicBezTo>
                  <a:pt x="364" y="92"/>
                  <a:pt x="363" y="92"/>
                  <a:pt x="363" y="92"/>
                </a:cubicBezTo>
                <a:cubicBezTo>
                  <a:pt x="362" y="92"/>
                  <a:pt x="366" y="91"/>
                  <a:pt x="365" y="92"/>
                </a:cubicBezTo>
                <a:close/>
                <a:moveTo>
                  <a:pt x="362" y="92"/>
                </a:moveTo>
                <a:cubicBezTo>
                  <a:pt x="361" y="93"/>
                  <a:pt x="359" y="93"/>
                  <a:pt x="358" y="92"/>
                </a:cubicBezTo>
                <a:cubicBezTo>
                  <a:pt x="358" y="92"/>
                  <a:pt x="362" y="91"/>
                  <a:pt x="362" y="92"/>
                </a:cubicBezTo>
                <a:close/>
                <a:moveTo>
                  <a:pt x="360" y="93"/>
                </a:moveTo>
                <a:cubicBezTo>
                  <a:pt x="360" y="94"/>
                  <a:pt x="360" y="93"/>
                  <a:pt x="360" y="93"/>
                </a:cubicBezTo>
                <a:close/>
                <a:moveTo>
                  <a:pt x="357" y="94"/>
                </a:moveTo>
                <a:cubicBezTo>
                  <a:pt x="357" y="95"/>
                  <a:pt x="357" y="92"/>
                  <a:pt x="357" y="94"/>
                </a:cubicBezTo>
                <a:close/>
                <a:moveTo>
                  <a:pt x="352" y="95"/>
                </a:moveTo>
                <a:cubicBezTo>
                  <a:pt x="352" y="96"/>
                  <a:pt x="352" y="94"/>
                  <a:pt x="352" y="95"/>
                </a:cubicBezTo>
                <a:close/>
                <a:moveTo>
                  <a:pt x="309" y="101"/>
                </a:moveTo>
                <a:cubicBezTo>
                  <a:pt x="311" y="101"/>
                  <a:pt x="313" y="101"/>
                  <a:pt x="316" y="101"/>
                </a:cubicBezTo>
                <a:cubicBezTo>
                  <a:pt x="315" y="101"/>
                  <a:pt x="309" y="101"/>
                  <a:pt x="309" y="101"/>
                </a:cubicBezTo>
                <a:cubicBezTo>
                  <a:pt x="309" y="101"/>
                  <a:pt x="309" y="101"/>
                  <a:pt x="309" y="101"/>
                </a:cubicBezTo>
                <a:close/>
                <a:moveTo>
                  <a:pt x="291" y="102"/>
                </a:moveTo>
                <a:cubicBezTo>
                  <a:pt x="291" y="102"/>
                  <a:pt x="291" y="102"/>
                  <a:pt x="291" y="102"/>
                </a:cubicBezTo>
                <a:cubicBezTo>
                  <a:pt x="291" y="103"/>
                  <a:pt x="291" y="102"/>
                  <a:pt x="291" y="102"/>
                </a:cubicBezTo>
                <a:close/>
                <a:moveTo>
                  <a:pt x="288" y="103"/>
                </a:moveTo>
                <a:cubicBezTo>
                  <a:pt x="286" y="101"/>
                  <a:pt x="288" y="103"/>
                  <a:pt x="288" y="103"/>
                </a:cubicBezTo>
                <a:close/>
                <a:moveTo>
                  <a:pt x="285" y="102"/>
                </a:moveTo>
                <a:cubicBezTo>
                  <a:pt x="285" y="102"/>
                  <a:pt x="285" y="102"/>
                  <a:pt x="285" y="103"/>
                </a:cubicBezTo>
                <a:cubicBezTo>
                  <a:pt x="285" y="104"/>
                  <a:pt x="283" y="103"/>
                  <a:pt x="283" y="102"/>
                </a:cubicBezTo>
                <a:cubicBezTo>
                  <a:pt x="284" y="102"/>
                  <a:pt x="284" y="102"/>
                  <a:pt x="285" y="102"/>
                </a:cubicBezTo>
                <a:close/>
                <a:moveTo>
                  <a:pt x="273" y="103"/>
                </a:moveTo>
                <a:cubicBezTo>
                  <a:pt x="273" y="103"/>
                  <a:pt x="273" y="104"/>
                  <a:pt x="273" y="104"/>
                </a:cubicBezTo>
                <a:cubicBezTo>
                  <a:pt x="273" y="104"/>
                  <a:pt x="270" y="104"/>
                  <a:pt x="271" y="103"/>
                </a:cubicBezTo>
                <a:cubicBezTo>
                  <a:pt x="271" y="103"/>
                  <a:pt x="272" y="103"/>
                  <a:pt x="273" y="103"/>
                </a:cubicBezTo>
                <a:close/>
                <a:moveTo>
                  <a:pt x="237" y="107"/>
                </a:moveTo>
                <a:cubicBezTo>
                  <a:pt x="237" y="107"/>
                  <a:pt x="237" y="107"/>
                  <a:pt x="237" y="107"/>
                </a:cubicBezTo>
                <a:cubicBezTo>
                  <a:pt x="237" y="108"/>
                  <a:pt x="238" y="108"/>
                  <a:pt x="239" y="108"/>
                </a:cubicBezTo>
                <a:cubicBezTo>
                  <a:pt x="237" y="108"/>
                  <a:pt x="227" y="110"/>
                  <a:pt x="227" y="108"/>
                </a:cubicBezTo>
                <a:cubicBezTo>
                  <a:pt x="227" y="108"/>
                  <a:pt x="227" y="108"/>
                  <a:pt x="227" y="108"/>
                </a:cubicBezTo>
                <a:cubicBezTo>
                  <a:pt x="228" y="108"/>
                  <a:pt x="229" y="108"/>
                  <a:pt x="230" y="108"/>
                </a:cubicBezTo>
                <a:cubicBezTo>
                  <a:pt x="232" y="108"/>
                  <a:pt x="234" y="108"/>
                  <a:pt x="234" y="107"/>
                </a:cubicBezTo>
                <a:cubicBezTo>
                  <a:pt x="235" y="107"/>
                  <a:pt x="236" y="107"/>
                  <a:pt x="237" y="107"/>
                </a:cubicBezTo>
                <a:close/>
                <a:moveTo>
                  <a:pt x="227" y="110"/>
                </a:moveTo>
                <a:cubicBezTo>
                  <a:pt x="227" y="110"/>
                  <a:pt x="227" y="110"/>
                  <a:pt x="227" y="110"/>
                </a:cubicBezTo>
                <a:cubicBezTo>
                  <a:pt x="226" y="110"/>
                  <a:pt x="226" y="110"/>
                  <a:pt x="225" y="110"/>
                </a:cubicBezTo>
                <a:cubicBezTo>
                  <a:pt x="225" y="110"/>
                  <a:pt x="224" y="110"/>
                  <a:pt x="225" y="110"/>
                </a:cubicBezTo>
                <a:cubicBezTo>
                  <a:pt x="225" y="110"/>
                  <a:pt x="226" y="110"/>
                  <a:pt x="227" y="110"/>
                </a:cubicBezTo>
                <a:close/>
                <a:moveTo>
                  <a:pt x="222" y="108"/>
                </a:moveTo>
                <a:cubicBezTo>
                  <a:pt x="224" y="108"/>
                  <a:pt x="230" y="107"/>
                  <a:pt x="231" y="107"/>
                </a:cubicBezTo>
                <a:cubicBezTo>
                  <a:pt x="230" y="107"/>
                  <a:pt x="230" y="107"/>
                  <a:pt x="229" y="108"/>
                </a:cubicBezTo>
                <a:cubicBezTo>
                  <a:pt x="227" y="108"/>
                  <a:pt x="225" y="108"/>
                  <a:pt x="225" y="108"/>
                </a:cubicBezTo>
                <a:cubicBezTo>
                  <a:pt x="225" y="108"/>
                  <a:pt x="225" y="108"/>
                  <a:pt x="225" y="108"/>
                </a:cubicBezTo>
                <a:cubicBezTo>
                  <a:pt x="224" y="108"/>
                  <a:pt x="222" y="109"/>
                  <a:pt x="222" y="108"/>
                </a:cubicBezTo>
                <a:cubicBezTo>
                  <a:pt x="222" y="108"/>
                  <a:pt x="222" y="108"/>
                  <a:pt x="222" y="108"/>
                </a:cubicBezTo>
                <a:close/>
                <a:moveTo>
                  <a:pt x="219" y="109"/>
                </a:moveTo>
                <a:cubicBezTo>
                  <a:pt x="220" y="109"/>
                  <a:pt x="222" y="109"/>
                  <a:pt x="225" y="109"/>
                </a:cubicBezTo>
                <a:cubicBezTo>
                  <a:pt x="225" y="109"/>
                  <a:pt x="225" y="109"/>
                  <a:pt x="226" y="109"/>
                </a:cubicBezTo>
                <a:cubicBezTo>
                  <a:pt x="225" y="109"/>
                  <a:pt x="219" y="110"/>
                  <a:pt x="214" y="110"/>
                </a:cubicBezTo>
                <a:cubicBezTo>
                  <a:pt x="215" y="110"/>
                  <a:pt x="217" y="110"/>
                  <a:pt x="219" y="109"/>
                </a:cubicBezTo>
                <a:close/>
                <a:moveTo>
                  <a:pt x="222" y="119"/>
                </a:moveTo>
                <a:cubicBezTo>
                  <a:pt x="220" y="119"/>
                  <a:pt x="219" y="120"/>
                  <a:pt x="218" y="120"/>
                </a:cubicBezTo>
                <a:cubicBezTo>
                  <a:pt x="217" y="120"/>
                  <a:pt x="217" y="120"/>
                  <a:pt x="217" y="119"/>
                </a:cubicBezTo>
                <a:cubicBezTo>
                  <a:pt x="217" y="119"/>
                  <a:pt x="221" y="119"/>
                  <a:pt x="222" y="119"/>
                </a:cubicBezTo>
                <a:close/>
                <a:moveTo>
                  <a:pt x="220" y="110"/>
                </a:moveTo>
                <a:cubicBezTo>
                  <a:pt x="220" y="110"/>
                  <a:pt x="217" y="109"/>
                  <a:pt x="220" y="110"/>
                </a:cubicBezTo>
                <a:close/>
                <a:moveTo>
                  <a:pt x="193" y="111"/>
                </a:moveTo>
                <a:cubicBezTo>
                  <a:pt x="193" y="111"/>
                  <a:pt x="193" y="111"/>
                  <a:pt x="193" y="111"/>
                </a:cubicBezTo>
                <a:cubicBezTo>
                  <a:pt x="193" y="111"/>
                  <a:pt x="193" y="111"/>
                  <a:pt x="193" y="111"/>
                </a:cubicBezTo>
                <a:cubicBezTo>
                  <a:pt x="193" y="111"/>
                  <a:pt x="193" y="111"/>
                  <a:pt x="193" y="111"/>
                </a:cubicBezTo>
                <a:close/>
                <a:moveTo>
                  <a:pt x="194" y="123"/>
                </a:moveTo>
                <a:cubicBezTo>
                  <a:pt x="194" y="123"/>
                  <a:pt x="194" y="123"/>
                  <a:pt x="194" y="123"/>
                </a:cubicBezTo>
                <a:cubicBezTo>
                  <a:pt x="194" y="123"/>
                  <a:pt x="194" y="123"/>
                  <a:pt x="194" y="123"/>
                </a:cubicBezTo>
                <a:cubicBezTo>
                  <a:pt x="194" y="123"/>
                  <a:pt x="194" y="123"/>
                  <a:pt x="194" y="123"/>
                </a:cubicBezTo>
                <a:close/>
                <a:moveTo>
                  <a:pt x="196" y="125"/>
                </a:moveTo>
                <a:cubicBezTo>
                  <a:pt x="196" y="125"/>
                  <a:pt x="196" y="125"/>
                  <a:pt x="196" y="125"/>
                </a:cubicBezTo>
                <a:cubicBezTo>
                  <a:pt x="196" y="125"/>
                  <a:pt x="196" y="125"/>
                  <a:pt x="196" y="125"/>
                </a:cubicBezTo>
                <a:close/>
                <a:moveTo>
                  <a:pt x="207" y="122"/>
                </a:moveTo>
                <a:cubicBezTo>
                  <a:pt x="206" y="122"/>
                  <a:pt x="204" y="122"/>
                  <a:pt x="203" y="122"/>
                </a:cubicBezTo>
                <a:cubicBezTo>
                  <a:pt x="203" y="122"/>
                  <a:pt x="203" y="122"/>
                  <a:pt x="203" y="122"/>
                </a:cubicBezTo>
                <a:cubicBezTo>
                  <a:pt x="204" y="122"/>
                  <a:pt x="207" y="121"/>
                  <a:pt x="209" y="121"/>
                </a:cubicBezTo>
                <a:cubicBezTo>
                  <a:pt x="210" y="121"/>
                  <a:pt x="210" y="121"/>
                  <a:pt x="210" y="121"/>
                </a:cubicBezTo>
                <a:cubicBezTo>
                  <a:pt x="209" y="121"/>
                  <a:pt x="208" y="121"/>
                  <a:pt x="207" y="122"/>
                </a:cubicBezTo>
                <a:close/>
                <a:moveTo>
                  <a:pt x="218" y="120"/>
                </a:moveTo>
                <a:cubicBezTo>
                  <a:pt x="218" y="121"/>
                  <a:pt x="218" y="121"/>
                  <a:pt x="219" y="121"/>
                </a:cubicBezTo>
                <a:cubicBezTo>
                  <a:pt x="218" y="121"/>
                  <a:pt x="214" y="121"/>
                  <a:pt x="211" y="122"/>
                </a:cubicBezTo>
                <a:cubicBezTo>
                  <a:pt x="213" y="121"/>
                  <a:pt x="216" y="121"/>
                  <a:pt x="218" y="120"/>
                </a:cubicBezTo>
                <a:close/>
                <a:moveTo>
                  <a:pt x="214" y="122"/>
                </a:moveTo>
                <a:cubicBezTo>
                  <a:pt x="214" y="122"/>
                  <a:pt x="212" y="121"/>
                  <a:pt x="214" y="122"/>
                </a:cubicBezTo>
                <a:close/>
                <a:moveTo>
                  <a:pt x="219" y="122"/>
                </a:moveTo>
                <a:cubicBezTo>
                  <a:pt x="219" y="122"/>
                  <a:pt x="219" y="122"/>
                  <a:pt x="219" y="122"/>
                </a:cubicBezTo>
                <a:cubicBezTo>
                  <a:pt x="218" y="122"/>
                  <a:pt x="218" y="122"/>
                  <a:pt x="218" y="122"/>
                </a:cubicBezTo>
                <a:cubicBezTo>
                  <a:pt x="218" y="122"/>
                  <a:pt x="219" y="122"/>
                  <a:pt x="220" y="122"/>
                </a:cubicBezTo>
                <a:cubicBezTo>
                  <a:pt x="220" y="122"/>
                  <a:pt x="220" y="122"/>
                  <a:pt x="219" y="122"/>
                </a:cubicBezTo>
                <a:close/>
                <a:moveTo>
                  <a:pt x="219" y="120"/>
                </a:moveTo>
                <a:cubicBezTo>
                  <a:pt x="223" y="120"/>
                  <a:pt x="226" y="119"/>
                  <a:pt x="228" y="119"/>
                </a:cubicBezTo>
                <a:cubicBezTo>
                  <a:pt x="229" y="119"/>
                  <a:pt x="230" y="119"/>
                  <a:pt x="231" y="119"/>
                </a:cubicBezTo>
                <a:cubicBezTo>
                  <a:pt x="230" y="119"/>
                  <a:pt x="220" y="121"/>
                  <a:pt x="219" y="120"/>
                </a:cubicBezTo>
                <a:close/>
                <a:moveTo>
                  <a:pt x="233" y="118"/>
                </a:moveTo>
                <a:cubicBezTo>
                  <a:pt x="232" y="119"/>
                  <a:pt x="231" y="119"/>
                  <a:pt x="230" y="119"/>
                </a:cubicBezTo>
                <a:cubicBezTo>
                  <a:pt x="231" y="118"/>
                  <a:pt x="232" y="118"/>
                  <a:pt x="232" y="118"/>
                </a:cubicBezTo>
                <a:cubicBezTo>
                  <a:pt x="232" y="118"/>
                  <a:pt x="230" y="118"/>
                  <a:pt x="228" y="119"/>
                </a:cubicBezTo>
                <a:cubicBezTo>
                  <a:pt x="228" y="119"/>
                  <a:pt x="228" y="119"/>
                  <a:pt x="228" y="119"/>
                </a:cubicBezTo>
                <a:cubicBezTo>
                  <a:pt x="228" y="119"/>
                  <a:pt x="228" y="119"/>
                  <a:pt x="228" y="119"/>
                </a:cubicBezTo>
                <a:cubicBezTo>
                  <a:pt x="227" y="119"/>
                  <a:pt x="226" y="119"/>
                  <a:pt x="225" y="119"/>
                </a:cubicBezTo>
                <a:cubicBezTo>
                  <a:pt x="225" y="119"/>
                  <a:pt x="224" y="119"/>
                  <a:pt x="224" y="119"/>
                </a:cubicBezTo>
                <a:cubicBezTo>
                  <a:pt x="224" y="118"/>
                  <a:pt x="225" y="118"/>
                  <a:pt x="226" y="118"/>
                </a:cubicBezTo>
                <a:cubicBezTo>
                  <a:pt x="226" y="118"/>
                  <a:pt x="227" y="118"/>
                  <a:pt x="227" y="118"/>
                </a:cubicBezTo>
                <a:cubicBezTo>
                  <a:pt x="228" y="118"/>
                  <a:pt x="229" y="118"/>
                  <a:pt x="230" y="117"/>
                </a:cubicBezTo>
                <a:cubicBezTo>
                  <a:pt x="234" y="117"/>
                  <a:pt x="239" y="118"/>
                  <a:pt x="239" y="118"/>
                </a:cubicBezTo>
                <a:cubicBezTo>
                  <a:pt x="239" y="118"/>
                  <a:pt x="238" y="118"/>
                  <a:pt x="238" y="118"/>
                </a:cubicBezTo>
                <a:cubicBezTo>
                  <a:pt x="238" y="118"/>
                  <a:pt x="240" y="117"/>
                  <a:pt x="242" y="116"/>
                </a:cubicBezTo>
                <a:cubicBezTo>
                  <a:pt x="243" y="116"/>
                  <a:pt x="243" y="116"/>
                  <a:pt x="243" y="116"/>
                </a:cubicBezTo>
                <a:cubicBezTo>
                  <a:pt x="243" y="117"/>
                  <a:pt x="242" y="117"/>
                  <a:pt x="242" y="118"/>
                </a:cubicBezTo>
                <a:cubicBezTo>
                  <a:pt x="242" y="118"/>
                  <a:pt x="243" y="118"/>
                  <a:pt x="243" y="118"/>
                </a:cubicBezTo>
                <a:cubicBezTo>
                  <a:pt x="241" y="118"/>
                  <a:pt x="238" y="118"/>
                  <a:pt x="236" y="118"/>
                </a:cubicBezTo>
                <a:cubicBezTo>
                  <a:pt x="235" y="118"/>
                  <a:pt x="233" y="117"/>
                  <a:pt x="233" y="118"/>
                </a:cubicBezTo>
                <a:close/>
                <a:moveTo>
                  <a:pt x="234" y="120"/>
                </a:moveTo>
                <a:cubicBezTo>
                  <a:pt x="235" y="120"/>
                  <a:pt x="235" y="120"/>
                  <a:pt x="236" y="120"/>
                </a:cubicBezTo>
                <a:cubicBezTo>
                  <a:pt x="235" y="120"/>
                  <a:pt x="235" y="120"/>
                  <a:pt x="234" y="120"/>
                </a:cubicBezTo>
                <a:close/>
                <a:moveTo>
                  <a:pt x="238" y="119"/>
                </a:moveTo>
                <a:cubicBezTo>
                  <a:pt x="237" y="119"/>
                  <a:pt x="235" y="119"/>
                  <a:pt x="235" y="119"/>
                </a:cubicBezTo>
                <a:cubicBezTo>
                  <a:pt x="235" y="119"/>
                  <a:pt x="240" y="118"/>
                  <a:pt x="238" y="119"/>
                </a:cubicBezTo>
                <a:close/>
                <a:moveTo>
                  <a:pt x="282" y="121"/>
                </a:moveTo>
                <a:cubicBezTo>
                  <a:pt x="280" y="123"/>
                  <a:pt x="282" y="121"/>
                  <a:pt x="282" y="121"/>
                </a:cubicBezTo>
                <a:close/>
                <a:moveTo>
                  <a:pt x="293" y="118"/>
                </a:moveTo>
                <a:cubicBezTo>
                  <a:pt x="293" y="119"/>
                  <a:pt x="293" y="117"/>
                  <a:pt x="293" y="118"/>
                </a:cubicBezTo>
                <a:close/>
                <a:moveTo>
                  <a:pt x="296" y="119"/>
                </a:moveTo>
                <a:cubicBezTo>
                  <a:pt x="296" y="120"/>
                  <a:pt x="296" y="118"/>
                  <a:pt x="296" y="119"/>
                </a:cubicBezTo>
                <a:close/>
                <a:moveTo>
                  <a:pt x="298" y="115"/>
                </a:moveTo>
                <a:cubicBezTo>
                  <a:pt x="299" y="115"/>
                  <a:pt x="299" y="115"/>
                  <a:pt x="300" y="115"/>
                </a:cubicBezTo>
                <a:cubicBezTo>
                  <a:pt x="300" y="115"/>
                  <a:pt x="300" y="115"/>
                  <a:pt x="300" y="115"/>
                </a:cubicBezTo>
                <a:cubicBezTo>
                  <a:pt x="299" y="115"/>
                  <a:pt x="299" y="115"/>
                  <a:pt x="298" y="115"/>
                </a:cubicBezTo>
                <a:close/>
                <a:moveTo>
                  <a:pt x="307" y="117"/>
                </a:moveTo>
                <a:cubicBezTo>
                  <a:pt x="307" y="118"/>
                  <a:pt x="307" y="115"/>
                  <a:pt x="307" y="117"/>
                </a:cubicBezTo>
                <a:close/>
                <a:moveTo>
                  <a:pt x="307" y="114"/>
                </a:moveTo>
                <a:cubicBezTo>
                  <a:pt x="306" y="115"/>
                  <a:pt x="307" y="114"/>
                  <a:pt x="307" y="114"/>
                </a:cubicBezTo>
                <a:close/>
                <a:moveTo>
                  <a:pt x="308" y="115"/>
                </a:moveTo>
                <a:cubicBezTo>
                  <a:pt x="309" y="115"/>
                  <a:pt x="309" y="115"/>
                  <a:pt x="310" y="115"/>
                </a:cubicBezTo>
                <a:cubicBezTo>
                  <a:pt x="309" y="116"/>
                  <a:pt x="309" y="116"/>
                  <a:pt x="308" y="115"/>
                </a:cubicBezTo>
                <a:close/>
                <a:moveTo>
                  <a:pt x="317" y="117"/>
                </a:moveTo>
                <a:cubicBezTo>
                  <a:pt x="318" y="117"/>
                  <a:pt x="316" y="116"/>
                  <a:pt x="317" y="117"/>
                </a:cubicBezTo>
                <a:close/>
                <a:moveTo>
                  <a:pt x="318" y="115"/>
                </a:moveTo>
                <a:cubicBezTo>
                  <a:pt x="316" y="117"/>
                  <a:pt x="319" y="114"/>
                  <a:pt x="318" y="115"/>
                </a:cubicBezTo>
                <a:close/>
                <a:moveTo>
                  <a:pt x="321" y="114"/>
                </a:moveTo>
                <a:cubicBezTo>
                  <a:pt x="320" y="114"/>
                  <a:pt x="318" y="113"/>
                  <a:pt x="321" y="114"/>
                </a:cubicBezTo>
                <a:close/>
                <a:moveTo>
                  <a:pt x="326" y="114"/>
                </a:moveTo>
                <a:cubicBezTo>
                  <a:pt x="327" y="114"/>
                  <a:pt x="328" y="113"/>
                  <a:pt x="329" y="114"/>
                </a:cubicBezTo>
                <a:cubicBezTo>
                  <a:pt x="329" y="115"/>
                  <a:pt x="328" y="115"/>
                  <a:pt x="326" y="114"/>
                </a:cubicBezTo>
                <a:close/>
                <a:moveTo>
                  <a:pt x="334" y="116"/>
                </a:moveTo>
                <a:cubicBezTo>
                  <a:pt x="334" y="117"/>
                  <a:pt x="334" y="115"/>
                  <a:pt x="334" y="116"/>
                </a:cubicBezTo>
                <a:close/>
                <a:moveTo>
                  <a:pt x="335" y="114"/>
                </a:moveTo>
                <a:cubicBezTo>
                  <a:pt x="334" y="114"/>
                  <a:pt x="333" y="115"/>
                  <a:pt x="332" y="114"/>
                </a:cubicBezTo>
                <a:cubicBezTo>
                  <a:pt x="332" y="113"/>
                  <a:pt x="338" y="114"/>
                  <a:pt x="335" y="114"/>
                </a:cubicBezTo>
                <a:close/>
                <a:moveTo>
                  <a:pt x="341" y="116"/>
                </a:moveTo>
                <a:cubicBezTo>
                  <a:pt x="341" y="117"/>
                  <a:pt x="341" y="115"/>
                  <a:pt x="341" y="116"/>
                </a:cubicBezTo>
                <a:close/>
                <a:moveTo>
                  <a:pt x="357" y="114"/>
                </a:moveTo>
                <a:cubicBezTo>
                  <a:pt x="357" y="116"/>
                  <a:pt x="354" y="113"/>
                  <a:pt x="354" y="113"/>
                </a:cubicBezTo>
                <a:cubicBezTo>
                  <a:pt x="354" y="113"/>
                  <a:pt x="362" y="111"/>
                  <a:pt x="362" y="111"/>
                </a:cubicBezTo>
                <a:cubicBezTo>
                  <a:pt x="363" y="111"/>
                  <a:pt x="367" y="113"/>
                  <a:pt x="369" y="113"/>
                </a:cubicBezTo>
                <a:cubicBezTo>
                  <a:pt x="366" y="113"/>
                  <a:pt x="357" y="113"/>
                  <a:pt x="357" y="114"/>
                </a:cubicBezTo>
                <a:close/>
                <a:moveTo>
                  <a:pt x="356" y="110"/>
                </a:moveTo>
                <a:cubicBezTo>
                  <a:pt x="356" y="110"/>
                  <a:pt x="354" y="110"/>
                  <a:pt x="356" y="110"/>
                </a:cubicBezTo>
                <a:close/>
                <a:moveTo>
                  <a:pt x="370" y="111"/>
                </a:moveTo>
                <a:cubicBezTo>
                  <a:pt x="369" y="111"/>
                  <a:pt x="369" y="110"/>
                  <a:pt x="371" y="111"/>
                </a:cubicBezTo>
                <a:cubicBezTo>
                  <a:pt x="372" y="111"/>
                  <a:pt x="371" y="111"/>
                  <a:pt x="370" y="111"/>
                </a:cubicBezTo>
                <a:close/>
                <a:moveTo>
                  <a:pt x="372" y="112"/>
                </a:moveTo>
                <a:cubicBezTo>
                  <a:pt x="372" y="111"/>
                  <a:pt x="377" y="112"/>
                  <a:pt x="377" y="112"/>
                </a:cubicBezTo>
                <a:cubicBezTo>
                  <a:pt x="375" y="113"/>
                  <a:pt x="373" y="113"/>
                  <a:pt x="372" y="112"/>
                </a:cubicBezTo>
                <a:close/>
                <a:moveTo>
                  <a:pt x="377" y="112"/>
                </a:moveTo>
                <a:cubicBezTo>
                  <a:pt x="378" y="112"/>
                  <a:pt x="379" y="112"/>
                  <a:pt x="379" y="112"/>
                </a:cubicBezTo>
                <a:cubicBezTo>
                  <a:pt x="379" y="113"/>
                  <a:pt x="377" y="112"/>
                  <a:pt x="377" y="112"/>
                </a:cubicBezTo>
                <a:close/>
                <a:moveTo>
                  <a:pt x="380" y="112"/>
                </a:moveTo>
                <a:cubicBezTo>
                  <a:pt x="381" y="112"/>
                  <a:pt x="382" y="112"/>
                  <a:pt x="383" y="112"/>
                </a:cubicBezTo>
                <a:cubicBezTo>
                  <a:pt x="382" y="112"/>
                  <a:pt x="381" y="112"/>
                  <a:pt x="380" y="112"/>
                </a:cubicBezTo>
                <a:close/>
                <a:moveTo>
                  <a:pt x="386" y="112"/>
                </a:moveTo>
                <a:cubicBezTo>
                  <a:pt x="386" y="110"/>
                  <a:pt x="389" y="112"/>
                  <a:pt x="389" y="112"/>
                </a:cubicBezTo>
                <a:cubicBezTo>
                  <a:pt x="388" y="112"/>
                  <a:pt x="387" y="112"/>
                  <a:pt x="386" y="112"/>
                </a:cubicBezTo>
                <a:close/>
                <a:moveTo>
                  <a:pt x="402" y="111"/>
                </a:moveTo>
                <a:cubicBezTo>
                  <a:pt x="402" y="111"/>
                  <a:pt x="401" y="110"/>
                  <a:pt x="402" y="111"/>
                </a:cubicBezTo>
                <a:close/>
                <a:moveTo>
                  <a:pt x="401" y="109"/>
                </a:moveTo>
                <a:cubicBezTo>
                  <a:pt x="400" y="109"/>
                  <a:pt x="403" y="108"/>
                  <a:pt x="403" y="109"/>
                </a:cubicBezTo>
                <a:cubicBezTo>
                  <a:pt x="402" y="109"/>
                  <a:pt x="401" y="109"/>
                  <a:pt x="401" y="109"/>
                </a:cubicBezTo>
                <a:close/>
                <a:moveTo>
                  <a:pt x="407" y="114"/>
                </a:moveTo>
                <a:cubicBezTo>
                  <a:pt x="404" y="114"/>
                  <a:pt x="407" y="114"/>
                  <a:pt x="407" y="114"/>
                </a:cubicBezTo>
                <a:close/>
                <a:moveTo>
                  <a:pt x="407" y="111"/>
                </a:moveTo>
                <a:cubicBezTo>
                  <a:pt x="407" y="112"/>
                  <a:pt x="407" y="110"/>
                  <a:pt x="407" y="111"/>
                </a:cubicBezTo>
                <a:close/>
                <a:moveTo>
                  <a:pt x="417" y="107"/>
                </a:moveTo>
                <a:cubicBezTo>
                  <a:pt x="417" y="108"/>
                  <a:pt x="417" y="108"/>
                  <a:pt x="417" y="108"/>
                </a:cubicBezTo>
                <a:cubicBezTo>
                  <a:pt x="416" y="109"/>
                  <a:pt x="413" y="109"/>
                  <a:pt x="409" y="109"/>
                </a:cubicBezTo>
                <a:cubicBezTo>
                  <a:pt x="409" y="109"/>
                  <a:pt x="409" y="108"/>
                  <a:pt x="409" y="109"/>
                </a:cubicBezTo>
                <a:cubicBezTo>
                  <a:pt x="409" y="109"/>
                  <a:pt x="409" y="109"/>
                  <a:pt x="409" y="109"/>
                </a:cubicBezTo>
                <a:cubicBezTo>
                  <a:pt x="404" y="108"/>
                  <a:pt x="399" y="108"/>
                  <a:pt x="398" y="108"/>
                </a:cubicBezTo>
                <a:cubicBezTo>
                  <a:pt x="388" y="109"/>
                  <a:pt x="378" y="109"/>
                  <a:pt x="368" y="109"/>
                </a:cubicBezTo>
                <a:cubicBezTo>
                  <a:pt x="364" y="109"/>
                  <a:pt x="353" y="108"/>
                  <a:pt x="349" y="110"/>
                </a:cubicBezTo>
                <a:cubicBezTo>
                  <a:pt x="348" y="111"/>
                  <a:pt x="347" y="111"/>
                  <a:pt x="346" y="112"/>
                </a:cubicBezTo>
                <a:cubicBezTo>
                  <a:pt x="346" y="112"/>
                  <a:pt x="346" y="112"/>
                  <a:pt x="346" y="112"/>
                </a:cubicBezTo>
                <a:cubicBezTo>
                  <a:pt x="346" y="112"/>
                  <a:pt x="345" y="112"/>
                  <a:pt x="344" y="112"/>
                </a:cubicBezTo>
                <a:cubicBezTo>
                  <a:pt x="339" y="113"/>
                  <a:pt x="333" y="113"/>
                  <a:pt x="328" y="112"/>
                </a:cubicBezTo>
                <a:cubicBezTo>
                  <a:pt x="328" y="113"/>
                  <a:pt x="328" y="113"/>
                  <a:pt x="328" y="112"/>
                </a:cubicBezTo>
                <a:cubicBezTo>
                  <a:pt x="322" y="112"/>
                  <a:pt x="317" y="112"/>
                  <a:pt x="314" y="112"/>
                </a:cubicBezTo>
                <a:cubicBezTo>
                  <a:pt x="307" y="113"/>
                  <a:pt x="300" y="114"/>
                  <a:pt x="292" y="114"/>
                </a:cubicBezTo>
                <a:cubicBezTo>
                  <a:pt x="288" y="111"/>
                  <a:pt x="263" y="117"/>
                  <a:pt x="257" y="117"/>
                </a:cubicBezTo>
                <a:cubicBezTo>
                  <a:pt x="257" y="117"/>
                  <a:pt x="256" y="118"/>
                  <a:pt x="254" y="118"/>
                </a:cubicBezTo>
                <a:cubicBezTo>
                  <a:pt x="251" y="118"/>
                  <a:pt x="247" y="119"/>
                  <a:pt x="243" y="119"/>
                </a:cubicBezTo>
                <a:cubicBezTo>
                  <a:pt x="242" y="119"/>
                  <a:pt x="241" y="119"/>
                  <a:pt x="241" y="119"/>
                </a:cubicBezTo>
                <a:cubicBezTo>
                  <a:pt x="241" y="118"/>
                  <a:pt x="244" y="118"/>
                  <a:pt x="246" y="118"/>
                </a:cubicBezTo>
                <a:cubicBezTo>
                  <a:pt x="248" y="118"/>
                  <a:pt x="249" y="117"/>
                  <a:pt x="249" y="117"/>
                </a:cubicBezTo>
                <a:cubicBezTo>
                  <a:pt x="249" y="117"/>
                  <a:pt x="249" y="117"/>
                  <a:pt x="249" y="117"/>
                </a:cubicBezTo>
                <a:cubicBezTo>
                  <a:pt x="249" y="117"/>
                  <a:pt x="249" y="117"/>
                  <a:pt x="250" y="117"/>
                </a:cubicBezTo>
                <a:cubicBezTo>
                  <a:pt x="249" y="117"/>
                  <a:pt x="249" y="117"/>
                  <a:pt x="249" y="117"/>
                </a:cubicBezTo>
                <a:cubicBezTo>
                  <a:pt x="249" y="116"/>
                  <a:pt x="249" y="116"/>
                  <a:pt x="249" y="116"/>
                </a:cubicBezTo>
                <a:cubicBezTo>
                  <a:pt x="249" y="116"/>
                  <a:pt x="250" y="116"/>
                  <a:pt x="250" y="116"/>
                </a:cubicBezTo>
                <a:cubicBezTo>
                  <a:pt x="250" y="116"/>
                  <a:pt x="251" y="116"/>
                  <a:pt x="252" y="117"/>
                </a:cubicBezTo>
                <a:cubicBezTo>
                  <a:pt x="252" y="117"/>
                  <a:pt x="252" y="117"/>
                  <a:pt x="252" y="117"/>
                </a:cubicBezTo>
                <a:cubicBezTo>
                  <a:pt x="253" y="117"/>
                  <a:pt x="254" y="117"/>
                  <a:pt x="255" y="116"/>
                </a:cubicBezTo>
                <a:cubicBezTo>
                  <a:pt x="255" y="116"/>
                  <a:pt x="254" y="116"/>
                  <a:pt x="253" y="116"/>
                </a:cubicBezTo>
                <a:cubicBezTo>
                  <a:pt x="253" y="116"/>
                  <a:pt x="252" y="116"/>
                  <a:pt x="252" y="115"/>
                </a:cubicBezTo>
                <a:cubicBezTo>
                  <a:pt x="252" y="115"/>
                  <a:pt x="253" y="115"/>
                  <a:pt x="253" y="115"/>
                </a:cubicBezTo>
                <a:cubicBezTo>
                  <a:pt x="253" y="115"/>
                  <a:pt x="254" y="115"/>
                  <a:pt x="254" y="115"/>
                </a:cubicBezTo>
                <a:cubicBezTo>
                  <a:pt x="255" y="115"/>
                  <a:pt x="256" y="116"/>
                  <a:pt x="256" y="116"/>
                </a:cubicBezTo>
                <a:cubicBezTo>
                  <a:pt x="256" y="116"/>
                  <a:pt x="255" y="116"/>
                  <a:pt x="255" y="117"/>
                </a:cubicBezTo>
                <a:cubicBezTo>
                  <a:pt x="258" y="117"/>
                  <a:pt x="262" y="116"/>
                  <a:pt x="265" y="115"/>
                </a:cubicBezTo>
                <a:cubicBezTo>
                  <a:pt x="266" y="115"/>
                  <a:pt x="267" y="114"/>
                  <a:pt x="268" y="114"/>
                </a:cubicBezTo>
                <a:cubicBezTo>
                  <a:pt x="268" y="114"/>
                  <a:pt x="268" y="115"/>
                  <a:pt x="268" y="115"/>
                </a:cubicBezTo>
                <a:cubicBezTo>
                  <a:pt x="268" y="115"/>
                  <a:pt x="268" y="114"/>
                  <a:pt x="268" y="114"/>
                </a:cubicBezTo>
                <a:cubicBezTo>
                  <a:pt x="268" y="114"/>
                  <a:pt x="269" y="114"/>
                  <a:pt x="269" y="115"/>
                </a:cubicBezTo>
                <a:cubicBezTo>
                  <a:pt x="271" y="114"/>
                  <a:pt x="273" y="114"/>
                  <a:pt x="276" y="114"/>
                </a:cubicBezTo>
                <a:cubicBezTo>
                  <a:pt x="276" y="114"/>
                  <a:pt x="276" y="114"/>
                  <a:pt x="276" y="114"/>
                </a:cubicBezTo>
                <a:cubicBezTo>
                  <a:pt x="280" y="113"/>
                  <a:pt x="284" y="113"/>
                  <a:pt x="285" y="113"/>
                </a:cubicBezTo>
                <a:cubicBezTo>
                  <a:pt x="285" y="113"/>
                  <a:pt x="279" y="113"/>
                  <a:pt x="279" y="113"/>
                </a:cubicBezTo>
                <a:cubicBezTo>
                  <a:pt x="279" y="113"/>
                  <a:pt x="279" y="113"/>
                  <a:pt x="280" y="113"/>
                </a:cubicBezTo>
                <a:cubicBezTo>
                  <a:pt x="285" y="112"/>
                  <a:pt x="291" y="112"/>
                  <a:pt x="296" y="111"/>
                </a:cubicBezTo>
                <a:cubicBezTo>
                  <a:pt x="303" y="111"/>
                  <a:pt x="310" y="110"/>
                  <a:pt x="316" y="109"/>
                </a:cubicBezTo>
                <a:cubicBezTo>
                  <a:pt x="318" y="109"/>
                  <a:pt x="319" y="109"/>
                  <a:pt x="320" y="109"/>
                </a:cubicBezTo>
                <a:cubicBezTo>
                  <a:pt x="323" y="109"/>
                  <a:pt x="326" y="109"/>
                  <a:pt x="329" y="109"/>
                </a:cubicBezTo>
                <a:cubicBezTo>
                  <a:pt x="333" y="108"/>
                  <a:pt x="341" y="108"/>
                  <a:pt x="346" y="107"/>
                </a:cubicBezTo>
                <a:cubicBezTo>
                  <a:pt x="349" y="107"/>
                  <a:pt x="353" y="107"/>
                  <a:pt x="355" y="106"/>
                </a:cubicBezTo>
                <a:cubicBezTo>
                  <a:pt x="356" y="106"/>
                  <a:pt x="355" y="106"/>
                  <a:pt x="353" y="106"/>
                </a:cubicBezTo>
                <a:cubicBezTo>
                  <a:pt x="355" y="106"/>
                  <a:pt x="357" y="106"/>
                  <a:pt x="360" y="106"/>
                </a:cubicBezTo>
                <a:cubicBezTo>
                  <a:pt x="359" y="106"/>
                  <a:pt x="359" y="105"/>
                  <a:pt x="360" y="106"/>
                </a:cubicBezTo>
                <a:cubicBezTo>
                  <a:pt x="365" y="106"/>
                  <a:pt x="372" y="107"/>
                  <a:pt x="376" y="106"/>
                </a:cubicBezTo>
                <a:cubicBezTo>
                  <a:pt x="378" y="106"/>
                  <a:pt x="387" y="105"/>
                  <a:pt x="390" y="105"/>
                </a:cubicBezTo>
                <a:cubicBezTo>
                  <a:pt x="393" y="106"/>
                  <a:pt x="398" y="106"/>
                  <a:pt x="399" y="106"/>
                </a:cubicBezTo>
                <a:cubicBezTo>
                  <a:pt x="400" y="106"/>
                  <a:pt x="405" y="105"/>
                  <a:pt x="409" y="105"/>
                </a:cubicBezTo>
                <a:cubicBezTo>
                  <a:pt x="409" y="105"/>
                  <a:pt x="409" y="105"/>
                  <a:pt x="409" y="105"/>
                </a:cubicBezTo>
                <a:cubicBezTo>
                  <a:pt x="413" y="105"/>
                  <a:pt x="418" y="105"/>
                  <a:pt x="419" y="105"/>
                </a:cubicBezTo>
                <a:cubicBezTo>
                  <a:pt x="418" y="106"/>
                  <a:pt x="418" y="106"/>
                  <a:pt x="418" y="106"/>
                </a:cubicBezTo>
                <a:cubicBezTo>
                  <a:pt x="417" y="106"/>
                  <a:pt x="417" y="106"/>
                  <a:pt x="416" y="106"/>
                </a:cubicBezTo>
                <a:cubicBezTo>
                  <a:pt x="416" y="106"/>
                  <a:pt x="416" y="106"/>
                  <a:pt x="416" y="106"/>
                </a:cubicBezTo>
                <a:cubicBezTo>
                  <a:pt x="407" y="106"/>
                  <a:pt x="393" y="106"/>
                  <a:pt x="393" y="107"/>
                </a:cubicBezTo>
                <a:cubicBezTo>
                  <a:pt x="393" y="107"/>
                  <a:pt x="421" y="107"/>
                  <a:pt x="421" y="107"/>
                </a:cubicBezTo>
                <a:cubicBezTo>
                  <a:pt x="420" y="108"/>
                  <a:pt x="418" y="107"/>
                  <a:pt x="417" y="107"/>
                </a:cubicBezTo>
                <a:close/>
                <a:moveTo>
                  <a:pt x="246" y="107"/>
                </a:moveTo>
                <a:cubicBezTo>
                  <a:pt x="247" y="107"/>
                  <a:pt x="250" y="107"/>
                  <a:pt x="249" y="107"/>
                </a:cubicBezTo>
                <a:cubicBezTo>
                  <a:pt x="248" y="108"/>
                  <a:pt x="247" y="107"/>
                  <a:pt x="246" y="107"/>
                </a:cubicBezTo>
                <a:close/>
                <a:moveTo>
                  <a:pt x="245" y="116"/>
                </a:moveTo>
                <a:cubicBezTo>
                  <a:pt x="245" y="116"/>
                  <a:pt x="246" y="116"/>
                  <a:pt x="246" y="116"/>
                </a:cubicBezTo>
                <a:cubicBezTo>
                  <a:pt x="246" y="116"/>
                  <a:pt x="247" y="116"/>
                  <a:pt x="247" y="116"/>
                </a:cubicBezTo>
                <a:cubicBezTo>
                  <a:pt x="247" y="116"/>
                  <a:pt x="247" y="116"/>
                  <a:pt x="247" y="116"/>
                </a:cubicBezTo>
                <a:cubicBezTo>
                  <a:pt x="248" y="117"/>
                  <a:pt x="245" y="117"/>
                  <a:pt x="245" y="116"/>
                </a:cubicBezTo>
                <a:close/>
                <a:moveTo>
                  <a:pt x="246" y="108"/>
                </a:moveTo>
                <a:cubicBezTo>
                  <a:pt x="245" y="108"/>
                  <a:pt x="245" y="108"/>
                  <a:pt x="244" y="109"/>
                </a:cubicBezTo>
                <a:cubicBezTo>
                  <a:pt x="245" y="108"/>
                  <a:pt x="245" y="108"/>
                  <a:pt x="246" y="108"/>
                </a:cubicBezTo>
                <a:close/>
                <a:moveTo>
                  <a:pt x="260" y="116"/>
                </a:moveTo>
                <a:cubicBezTo>
                  <a:pt x="260" y="116"/>
                  <a:pt x="260" y="116"/>
                  <a:pt x="260" y="116"/>
                </a:cubicBezTo>
                <a:cubicBezTo>
                  <a:pt x="259" y="116"/>
                  <a:pt x="258" y="115"/>
                  <a:pt x="259" y="115"/>
                </a:cubicBezTo>
                <a:cubicBezTo>
                  <a:pt x="260" y="115"/>
                  <a:pt x="261" y="115"/>
                  <a:pt x="261" y="114"/>
                </a:cubicBezTo>
                <a:cubicBezTo>
                  <a:pt x="262" y="115"/>
                  <a:pt x="260" y="115"/>
                  <a:pt x="260" y="116"/>
                </a:cubicBezTo>
                <a:cubicBezTo>
                  <a:pt x="260" y="116"/>
                  <a:pt x="260" y="116"/>
                  <a:pt x="260" y="116"/>
                </a:cubicBezTo>
                <a:close/>
                <a:moveTo>
                  <a:pt x="312" y="109"/>
                </a:moveTo>
                <a:cubicBezTo>
                  <a:pt x="310" y="111"/>
                  <a:pt x="311" y="110"/>
                  <a:pt x="312" y="109"/>
                </a:cubicBezTo>
                <a:close/>
                <a:moveTo>
                  <a:pt x="330" y="103"/>
                </a:moveTo>
                <a:cubicBezTo>
                  <a:pt x="331" y="103"/>
                  <a:pt x="332" y="103"/>
                  <a:pt x="333" y="103"/>
                </a:cubicBezTo>
                <a:cubicBezTo>
                  <a:pt x="332" y="104"/>
                  <a:pt x="331" y="103"/>
                  <a:pt x="330" y="103"/>
                </a:cubicBezTo>
                <a:close/>
                <a:moveTo>
                  <a:pt x="332" y="104"/>
                </a:moveTo>
                <a:cubicBezTo>
                  <a:pt x="332" y="105"/>
                  <a:pt x="332" y="103"/>
                  <a:pt x="332" y="104"/>
                </a:cubicBezTo>
                <a:close/>
                <a:moveTo>
                  <a:pt x="341" y="102"/>
                </a:moveTo>
                <a:cubicBezTo>
                  <a:pt x="340" y="103"/>
                  <a:pt x="341" y="102"/>
                  <a:pt x="341" y="102"/>
                </a:cubicBezTo>
                <a:close/>
                <a:moveTo>
                  <a:pt x="342" y="103"/>
                </a:moveTo>
                <a:cubicBezTo>
                  <a:pt x="343" y="103"/>
                  <a:pt x="344" y="103"/>
                  <a:pt x="344" y="103"/>
                </a:cubicBezTo>
                <a:cubicBezTo>
                  <a:pt x="343" y="104"/>
                  <a:pt x="343" y="104"/>
                  <a:pt x="342" y="103"/>
                </a:cubicBezTo>
                <a:close/>
                <a:moveTo>
                  <a:pt x="352" y="102"/>
                </a:moveTo>
                <a:cubicBezTo>
                  <a:pt x="351" y="103"/>
                  <a:pt x="352" y="102"/>
                  <a:pt x="352" y="102"/>
                </a:cubicBezTo>
                <a:close/>
                <a:moveTo>
                  <a:pt x="353" y="106"/>
                </a:moveTo>
                <a:cubicBezTo>
                  <a:pt x="353" y="106"/>
                  <a:pt x="352" y="105"/>
                  <a:pt x="353" y="106"/>
                </a:cubicBezTo>
                <a:close/>
                <a:moveTo>
                  <a:pt x="354" y="103"/>
                </a:moveTo>
                <a:cubicBezTo>
                  <a:pt x="351" y="106"/>
                  <a:pt x="355" y="103"/>
                  <a:pt x="354" y="103"/>
                </a:cubicBezTo>
                <a:close/>
                <a:moveTo>
                  <a:pt x="355" y="103"/>
                </a:moveTo>
                <a:cubicBezTo>
                  <a:pt x="355" y="102"/>
                  <a:pt x="356" y="102"/>
                  <a:pt x="357" y="103"/>
                </a:cubicBezTo>
                <a:cubicBezTo>
                  <a:pt x="356" y="103"/>
                  <a:pt x="356" y="103"/>
                  <a:pt x="355" y="103"/>
                </a:cubicBezTo>
                <a:close/>
                <a:moveTo>
                  <a:pt x="360" y="104"/>
                </a:moveTo>
                <a:cubicBezTo>
                  <a:pt x="360" y="104"/>
                  <a:pt x="360" y="103"/>
                  <a:pt x="360" y="104"/>
                </a:cubicBezTo>
                <a:cubicBezTo>
                  <a:pt x="360" y="104"/>
                  <a:pt x="360" y="104"/>
                  <a:pt x="360" y="104"/>
                </a:cubicBezTo>
                <a:cubicBezTo>
                  <a:pt x="360" y="104"/>
                  <a:pt x="360" y="104"/>
                  <a:pt x="360" y="104"/>
                </a:cubicBezTo>
                <a:close/>
                <a:moveTo>
                  <a:pt x="363" y="102"/>
                </a:moveTo>
                <a:cubicBezTo>
                  <a:pt x="364" y="103"/>
                  <a:pt x="365" y="102"/>
                  <a:pt x="366" y="102"/>
                </a:cubicBezTo>
                <a:cubicBezTo>
                  <a:pt x="366" y="103"/>
                  <a:pt x="366" y="103"/>
                  <a:pt x="366" y="103"/>
                </a:cubicBezTo>
                <a:cubicBezTo>
                  <a:pt x="365" y="103"/>
                  <a:pt x="365" y="103"/>
                  <a:pt x="364" y="103"/>
                </a:cubicBezTo>
                <a:cubicBezTo>
                  <a:pt x="364" y="103"/>
                  <a:pt x="363" y="103"/>
                  <a:pt x="363" y="102"/>
                </a:cubicBezTo>
                <a:close/>
                <a:moveTo>
                  <a:pt x="369" y="103"/>
                </a:moveTo>
                <a:cubicBezTo>
                  <a:pt x="370" y="102"/>
                  <a:pt x="376" y="103"/>
                  <a:pt x="373" y="103"/>
                </a:cubicBezTo>
                <a:cubicBezTo>
                  <a:pt x="372" y="103"/>
                  <a:pt x="371" y="103"/>
                  <a:pt x="370" y="103"/>
                </a:cubicBezTo>
                <a:cubicBezTo>
                  <a:pt x="370" y="103"/>
                  <a:pt x="370" y="103"/>
                  <a:pt x="369" y="103"/>
                </a:cubicBezTo>
                <a:close/>
                <a:moveTo>
                  <a:pt x="399" y="102"/>
                </a:moveTo>
                <a:cubicBezTo>
                  <a:pt x="399" y="103"/>
                  <a:pt x="399" y="103"/>
                  <a:pt x="399" y="103"/>
                </a:cubicBezTo>
                <a:cubicBezTo>
                  <a:pt x="397" y="103"/>
                  <a:pt x="396" y="103"/>
                  <a:pt x="395" y="103"/>
                </a:cubicBezTo>
                <a:cubicBezTo>
                  <a:pt x="395" y="103"/>
                  <a:pt x="397" y="102"/>
                  <a:pt x="399" y="102"/>
                </a:cubicBezTo>
                <a:close/>
                <a:moveTo>
                  <a:pt x="414" y="103"/>
                </a:moveTo>
                <a:cubicBezTo>
                  <a:pt x="413" y="103"/>
                  <a:pt x="411" y="103"/>
                  <a:pt x="410" y="103"/>
                </a:cubicBezTo>
                <a:cubicBezTo>
                  <a:pt x="408" y="103"/>
                  <a:pt x="406" y="102"/>
                  <a:pt x="404" y="102"/>
                </a:cubicBezTo>
                <a:cubicBezTo>
                  <a:pt x="409" y="102"/>
                  <a:pt x="413" y="102"/>
                  <a:pt x="414" y="103"/>
                </a:cubicBezTo>
                <a:close/>
                <a:moveTo>
                  <a:pt x="414" y="101"/>
                </a:moveTo>
                <a:cubicBezTo>
                  <a:pt x="415" y="101"/>
                  <a:pt x="415" y="102"/>
                  <a:pt x="413" y="101"/>
                </a:cubicBezTo>
                <a:cubicBezTo>
                  <a:pt x="412" y="101"/>
                  <a:pt x="412" y="100"/>
                  <a:pt x="414" y="101"/>
                </a:cubicBezTo>
                <a:close/>
                <a:moveTo>
                  <a:pt x="415" y="102"/>
                </a:moveTo>
                <a:cubicBezTo>
                  <a:pt x="416" y="102"/>
                  <a:pt x="419" y="102"/>
                  <a:pt x="420" y="103"/>
                </a:cubicBezTo>
                <a:cubicBezTo>
                  <a:pt x="420" y="103"/>
                  <a:pt x="420" y="103"/>
                  <a:pt x="421" y="103"/>
                </a:cubicBezTo>
                <a:cubicBezTo>
                  <a:pt x="421" y="103"/>
                  <a:pt x="421" y="103"/>
                  <a:pt x="421" y="103"/>
                </a:cubicBezTo>
                <a:cubicBezTo>
                  <a:pt x="420" y="103"/>
                  <a:pt x="417" y="103"/>
                  <a:pt x="416" y="103"/>
                </a:cubicBezTo>
                <a:cubicBezTo>
                  <a:pt x="416" y="103"/>
                  <a:pt x="416" y="102"/>
                  <a:pt x="416" y="102"/>
                </a:cubicBezTo>
                <a:cubicBezTo>
                  <a:pt x="416" y="102"/>
                  <a:pt x="416" y="102"/>
                  <a:pt x="415" y="102"/>
                </a:cubicBezTo>
                <a:close/>
                <a:moveTo>
                  <a:pt x="412" y="106"/>
                </a:moveTo>
                <a:cubicBezTo>
                  <a:pt x="410" y="108"/>
                  <a:pt x="413" y="105"/>
                  <a:pt x="412" y="106"/>
                </a:cubicBezTo>
                <a:close/>
                <a:moveTo>
                  <a:pt x="427" y="103"/>
                </a:moveTo>
                <a:cubicBezTo>
                  <a:pt x="427" y="103"/>
                  <a:pt x="427" y="103"/>
                  <a:pt x="426" y="103"/>
                </a:cubicBezTo>
                <a:cubicBezTo>
                  <a:pt x="427" y="103"/>
                  <a:pt x="427" y="103"/>
                  <a:pt x="428" y="103"/>
                </a:cubicBezTo>
                <a:cubicBezTo>
                  <a:pt x="428" y="103"/>
                  <a:pt x="427" y="103"/>
                  <a:pt x="427" y="103"/>
                </a:cubicBezTo>
                <a:close/>
                <a:moveTo>
                  <a:pt x="432" y="103"/>
                </a:moveTo>
                <a:cubicBezTo>
                  <a:pt x="432" y="102"/>
                  <a:pt x="435" y="104"/>
                  <a:pt x="435" y="104"/>
                </a:cubicBezTo>
                <a:cubicBezTo>
                  <a:pt x="434" y="104"/>
                  <a:pt x="432" y="104"/>
                  <a:pt x="432" y="103"/>
                </a:cubicBezTo>
                <a:close/>
                <a:moveTo>
                  <a:pt x="441" y="101"/>
                </a:moveTo>
                <a:cubicBezTo>
                  <a:pt x="441" y="102"/>
                  <a:pt x="441" y="100"/>
                  <a:pt x="441" y="101"/>
                </a:cubicBezTo>
                <a:close/>
                <a:moveTo>
                  <a:pt x="442" y="104"/>
                </a:moveTo>
                <a:cubicBezTo>
                  <a:pt x="442" y="105"/>
                  <a:pt x="442" y="103"/>
                  <a:pt x="442" y="104"/>
                </a:cubicBezTo>
                <a:close/>
                <a:moveTo>
                  <a:pt x="450" y="103"/>
                </a:moveTo>
                <a:cubicBezTo>
                  <a:pt x="450" y="103"/>
                  <a:pt x="449" y="103"/>
                  <a:pt x="450" y="103"/>
                </a:cubicBezTo>
                <a:close/>
                <a:moveTo>
                  <a:pt x="448" y="101"/>
                </a:moveTo>
                <a:cubicBezTo>
                  <a:pt x="448" y="101"/>
                  <a:pt x="450" y="100"/>
                  <a:pt x="450" y="101"/>
                </a:cubicBezTo>
                <a:cubicBezTo>
                  <a:pt x="450" y="101"/>
                  <a:pt x="449" y="102"/>
                  <a:pt x="448" y="101"/>
                </a:cubicBezTo>
                <a:close/>
                <a:moveTo>
                  <a:pt x="455" y="106"/>
                </a:moveTo>
                <a:cubicBezTo>
                  <a:pt x="452" y="106"/>
                  <a:pt x="455" y="106"/>
                  <a:pt x="455" y="106"/>
                </a:cubicBezTo>
                <a:close/>
                <a:moveTo>
                  <a:pt x="455" y="103"/>
                </a:moveTo>
                <a:cubicBezTo>
                  <a:pt x="455" y="104"/>
                  <a:pt x="455" y="102"/>
                  <a:pt x="455" y="103"/>
                </a:cubicBezTo>
                <a:close/>
                <a:moveTo>
                  <a:pt x="460" y="99"/>
                </a:moveTo>
                <a:cubicBezTo>
                  <a:pt x="460" y="99"/>
                  <a:pt x="461" y="98"/>
                  <a:pt x="460" y="98"/>
                </a:cubicBezTo>
                <a:cubicBezTo>
                  <a:pt x="460" y="99"/>
                  <a:pt x="460" y="99"/>
                  <a:pt x="460" y="99"/>
                </a:cubicBezTo>
                <a:cubicBezTo>
                  <a:pt x="465" y="99"/>
                  <a:pt x="470" y="98"/>
                  <a:pt x="470" y="98"/>
                </a:cubicBezTo>
                <a:cubicBezTo>
                  <a:pt x="470" y="99"/>
                  <a:pt x="467" y="99"/>
                  <a:pt x="466" y="99"/>
                </a:cubicBezTo>
                <a:cubicBezTo>
                  <a:pt x="466" y="99"/>
                  <a:pt x="466" y="100"/>
                  <a:pt x="466" y="100"/>
                </a:cubicBezTo>
                <a:cubicBezTo>
                  <a:pt x="465" y="101"/>
                  <a:pt x="461" y="101"/>
                  <a:pt x="457" y="101"/>
                </a:cubicBezTo>
                <a:cubicBezTo>
                  <a:pt x="457" y="101"/>
                  <a:pt x="457" y="101"/>
                  <a:pt x="457" y="101"/>
                </a:cubicBezTo>
                <a:cubicBezTo>
                  <a:pt x="451" y="101"/>
                  <a:pt x="445" y="100"/>
                  <a:pt x="444" y="100"/>
                </a:cubicBezTo>
                <a:cubicBezTo>
                  <a:pt x="426" y="100"/>
                  <a:pt x="406" y="96"/>
                  <a:pt x="389" y="100"/>
                </a:cubicBezTo>
                <a:cubicBezTo>
                  <a:pt x="388" y="100"/>
                  <a:pt x="386" y="100"/>
                  <a:pt x="385" y="100"/>
                </a:cubicBezTo>
                <a:cubicBezTo>
                  <a:pt x="385" y="100"/>
                  <a:pt x="386" y="100"/>
                  <a:pt x="386" y="101"/>
                </a:cubicBezTo>
                <a:cubicBezTo>
                  <a:pt x="386" y="102"/>
                  <a:pt x="381" y="101"/>
                  <a:pt x="380" y="101"/>
                </a:cubicBezTo>
                <a:cubicBezTo>
                  <a:pt x="370" y="101"/>
                  <a:pt x="360" y="100"/>
                  <a:pt x="351" y="101"/>
                </a:cubicBezTo>
                <a:cubicBezTo>
                  <a:pt x="337" y="102"/>
                  <a:pt x="323" y="102"/>
                  <a:pt x="309" y="103"/>
                </a:cubicBezTo>
                <a:cubicBezTo>
                  <a:pt x="291" y="104"/>
                  <a:pt x="273" y="106"/>
                  <a:pt x="255" y="108"/>
                </a:cubicBezTo>
                <a:cubicBezTo>
                  <a:pt x="253" y="107"/>
                  <a:pt x="253" y="107"/>
                  <a:pt x="252" y="107"/>
                </a:cubicBezTo>
                <a:cubicBezTo>
                  <a:pt x="252" y="107"/>
                  <a:pt x="255" y="107"/>
                  <a:pt x="258" y="106"/>
                </a:cubicBezTo>
                <a:cubicBezTo>
                  <a:pt x="254" y="106"/>
                  <a:pt x="247" y="106"/>
                  <a:pt x="243" y="106"/>
                </a:cubicBezTo>
                <a:cubicBezTo>
                  <a:pt x="243" y="106"/>
                  <a:pt x="243" y="106"/>
                  <a:pt x="243" y="106"/>
                </a:cubicBezTo>
                <a:cubicBezTo>
                  <a:pt x="244" y="106"/>
                  <a:pt x="244" y="106"/>
                  <a:pt x="244" y="106"/>
                </a:cubicBezTo>
                <a:cubicBezTo>
                  <a:pt x="243" y="106"/>
                  <a:pt x="243" y="106"/>
                  <a:pt x="242" y="106"/>
                </a:cubicBezTo>
                <a:cubicBezTo>
                  <a:pt x="241" y="106"/>
                  <a:pt x="240" y="106"/>
                  <a:pt x="240" y="106"/>
                </a:cubicBezTo>
                <a:cubicBezTo>
                  <a:pt x="239" y="106"/>
                  <a:pt x="238" y="106"/>
                  <a:pt x="238" y="106"/>
                </a:cubicBezTo>
                <a:cubicBezTo>
                  <a:pt x="238" y="106"/>
                  <a:pt x="238" y="106"/>
                  <a:pt x="238" y="106"/>
                </a:cubicBezTo>
                <a:cubicBezTo>
                  <a:pt x="239" y="106"/>
                  <a:pt x="240" y="106"/>
                  <a:pt x="241" y="105"/>
                </a:cubicBezTo>
                <a:cubicBezTo>
                  <a:pt x="242" y="105"/>
                  <a:pt x="244" y="106"/>
                  <a:pt x="244" y="106"/>
                </a:cubicBezTo>
                <a:cubicBezTo>
                  <a:pt x="245" y="106"/>
                  <a:pt x="245" y="106"/>
                  <a:pt x="246" y="106"/>
                </a:cubicBezTo>
                <a:cubicBezTo>
                  <a:pt x="246" y="106"/>
                  <a:pt x="246" y="106"/>
                  <a:pt x="246" y="106"/>
                </a:cubicBezTo>
                <a:cubicBezTo>
                  <a:pt x="246" y="105"/>
                  <a:pt x="246" y="105"/>
                  <a:pt x="246" y="105"/>
                </a:cubicBezTo>
                <a:cubicBezTo>
                  <a:pt x="249" y="105"/>
                  <a:pt x="253" y="105"/>
                  <a:pt x="256" y="104"/>
                </a:cubicBezTo>
                <a:cubicBezTo>
                  <a:pt x="260" y="105"/>
                  <a:pt x="263" y="105"/>
                  <a:pt x="263" y="105"/>
                </a:cubicBezTo>
                <a:cubicBezTo>
                  <a:pt x="263" y="105"/>
                  <a:pt x="262" y="105"/>
                  <a:pt x="262" y="105"/>
                </a:cubicBezTo>
                <a:cubicBezTo>
                  <a:pt x="263" y="105"/>
                  <a:pt x="264" y="104"/>
                  <a:pt x="266" y="104"/>
                </a:cubicBezTo>
                <a:cubicBezTo>
                  <a:pt x="267" y="104"/>
                  <a:pt x="267" y="104"/>
                  <a:pt x="268" y="103"/>
                </a:cubicBezTo>
                <a:cubicBezTo>
                  <a:pt x="268" y="104"/>
                  <a:pt x="267" y="104"/>
                  <a:pt x="267" y="105"/>
                </a:cubicBezTo>
                <a:cubicBezTo>
                  <a:pt x="267" y="105"/>
                  <a:pt x="267" y="105"/>
                  <a:pt x="268" y="105"/>
                </a:cubicBezTo>
                <a:cubicBezTo>
                  <a:pt x="267" y="105"/>
                  <a:pt x="265" y="105"/>
                  <a:pt x="265" y="105"/>
                </a:cubicBezTo>
                <a:cubicBezTo>
                  <a:pt x="266" y="106"/>
                  <a:pt x="268" y="105"/>
                  <a:pt x="269" y="105"/>
                </a:cubicBezTo>
                <a:cubicBezTo>
                  <a:pt x="269" y="105"/>
                  <a:pt x="269" y="105"/>
                  <a:pt x="269" y="105"/>
                </a:cubicBezTo>
                <a:cubicBezTo>
                  <a:pt x="270" y="105"/>
                  <a:pt x="271" y="105"/>
                  <a:pt x="273" y="105"/>
                </a:cubicBezTo>
                <a:cubicBezTo>
                  <a:pt x="274" y="105"/>
                  <a:pt x="276" y="105"/>
                  <a:pt x="277" y="105"/>
                </a:cubicBezTo>
                <a:cubicBezTo>
                  <a:pt x="276" y="105"/>
                  <a:pt x="276" y="104"/>
                  <a:pt x="275" y="104"/>
                </a:cubicBezTo>
                <a:cubicBezTo>
                  <a:pt x="275" y="104"/>
                  <a:pt x="275" y="103"/>
                  <a:pt x="275" y="103"/>
                </a:cubicBezTo>
                <a:cubicBezTo>
                  <a:pt x="276" y="103"/>
                  <a:pt x="277" y="103"/>
                  <a:pt x="278" y="103"/>
                </a:cubicBezTo>
                <a:cubicBezTo>
                  <a:pt x="278" y="103"/>
                  <a:pt x="279" y="103"/>
                  <a:pt x="279" y="104"/>
                </a:cubicBezTo>
                <a:cubicBezTo>
                  <a:pt x="279" y="104"/>
                  <a:pt x="280" y="104"/>
                  <a:pt x="280" y="104"/>
                </a:cubicBezTo>
                <a:cubicBezTo>
                  <a:pt x="279" y="103"/>
                  <a:pt x="279" y="103"/>
                  <a:pt x="279" y="103"/>
                </a:cubicBezTo>
                <a:cubicBezTo>
                  <a:pt x="279" y="103"/>
                  <a:pt x="280" y="103"/>
                  <a:pt x="281" y="103"/>
                </a:cubicBezTo>
                <a:cubicBezTo>
                  <a:pt x="282" y="103"/>
                  <a:pt x="283" y="103"/>
                  <a:pt x="283" y="103"/>
                </a:cubicBezTo>
                <a:cubicBezTo>
                  <a:pt x="282" y="103"/>
                  <a:pt x="282" y="104"/>
                  <a:pt x="282" y="104"/>
                </a:cubicBezTo>
                <a:cubicBezTo>
                  <a:pt x="285" y="105"/>
                  <a:pt x="289" y="103"/>
                  <a:pt x="293" y="102"/>
                </a:cubicBezTo>
                <a:cubicBezTo>
                  <a:pt x="293" y="102"/>
                  <a:pt x="293" y="102"/>
                  <a:pt x="293" y="102"/>
                </a:cubicBezTo>
                <a:cubicBezTo>
                  <a:pt x="293" y="102"/>
                  <a:pt x="293" y="102"/>
                  <a:pt x="293" y="102"/>
                </a:cubicBezTo>
                <a:cubicBezTo>
                  <a:pt x="294" y="102"/>
                  <a:pt x="295" y="102"/>
                  <a:pt x="296" y="102"/>
                </a:cubicBezTo>
                <a:cubicBezTo>
                  <a:pt x="296" y="102"/>
                  <a:pt x="296" y="102"/>
                  <a:pt x="296" y="102"/>
                </a:cubicBezTo>
                <a:cubicBezTo>
                  <a:pt x="296" y="102"/>
                  <a:pt x="296" y="102"/>
                  <a:pt x="296" y="102"/>
                </a:cubicBezTo>
                <a:cubicBezTo>
                  <a:pt x="297" y="102"/>
                  <a:pt x="297" y="102"/>
                  <a:pt x="298" y="102"/>
                </a:cubicBezTo>
                <a:cubicBezTo>
                  <a:pt x="300" y="102"/>
                  <a:pt x="303" y="102"/>
                  <a:pt x="306" y="102"/>
                </a:cubicBezTo>
                <a:cubicBezTo>
                  <a:pt x="306" y="101"/>
                  <a:pt x="306" y="101"/>
                  <a:pt x="306" y="101"/>
                </a:cubicBezTo>
                <a:cubicBezTo>
                  <a:pt x="306" y="102"/>
                  <a:pt x="306" y="102"/>
                  <a:pt x="306" y="102"/>
                </a:cubicBezTo>
                <a:cubicBezTo>
                  <a:pt x="310" y="101"/>
                  <a:pt x="315" y="101"/>
                  <a:pt x="316" y="101"/>
                </a:cubicBezTo>
                <a:cubicBezTo>
                  <a:pt x="316" y="101"/>
                  <a:pt x="317" y="101"/>
                  <a:pt x="318" y="101"/>
                </a:cubicBezTo>
                <a:cubicBezTo>
                  <a:pt x="318" y="101"/>
                  <a:pt x="318" y="101"/>
                  <a:pt x="318" y="101"/>
                </a:cubicBezTo>
                <a:cubicBezTo>
                  <a:pt x="319" y="101"/>
                  <a:pt x="320" y="101"/>
                  <a:pt x="322" y="101"/>
                </a:cubicBezTo>
                <a:cubicBezTo>
                  <a:pt x="322" y="101"/>
                  <a:pt x="322" y="101"/>
                  <a:pt x="322" y="101"/>
                </a:cubicBezTo>
                <a:cubicBezTo>
                  <a:pt x="333" y="101"/>
                  <a:pt x="346" y="101"/>
                  <a:pt x="354" y="98"/>
                </a:cubicBezTo>
                <a:cubicBezTo>
                  <a:pt x="356" y="97"/>
                  <a:pt x="363" y="96"/>
                  <a:pt x="369" y="96"/>
                </a:cubicBezTo>
                <a:cubicBezTo>
                  <a:pt x="370" y="96"/>
                  <a:pt x="370" y="96"/>
                  <a:pt x="370" y="96"/>
                </a:cubicBezTo>
                <a:cubicBezTo>
                  <a:pt x="372" y="97"/>
                  <a:pt x="378" y="97"/>
                  <a:pt x="384" y="97"/>
                </a:cubicBezTo>
                <a:cubicBezTo>
                  <a:pt x="391" y="98"/>
                  <a:pt x="405" y="96"/>
                  <a:pt x="410" y="96"/>
                </a:cubicBezTo>
                <a:cubicBezTo>
                  <a:pt x="412" y="96"/>
                  <a:pt x="414" y="96"/>
                  <a:pt x="417" y="95"/>
                </a:cubicBezTo>
                <a:cubicBezTo>
                  <a:pt x="417" y="95"/>
                  <a:pt x="417" y="95"/>
                  <a:pt x="417" y="95"/>
                </a:cubicBezTo>
                <a:cubicBezTo>
                  <a:pt x="417" y="95"/>
                  <a:pt x="417" y="95"/>
                  <a:pt x="417" y="95"/>
                </a:cubicBezTo>
                <a:cubicBezTo>
                  <a:pt x="417" y="95"/>
                  <a:pt x="417" y="95"/>
                  <a:pt x="417" y="95"/>
                </a:cubicBezTo>
                <a:cubicBezTo>
                  <a:pt x="417" y="95"/>
                  <a:pt x="418" y="95"/>
                  <a:pt x="418" y="95"/>
                </a:cubicBezTo>
                <a:cubicBezTo>
                  <a:pt x="421" y="96"/>
                  <a:pt x="424" y="96"/>
                  <a:pt x="426" y="96"/>
                </a:cubicBezTo>
                <a:cubicBezTo>
                  <a:pt x="429" y="97"/>
                  <a:pt x="454" y="98"/>
                  <a:pt x="462" y="96"/>
                </a:cubicBezTo>
                <a:cubicBezTo>
                  <a:pt x="465" y="96"/>
                  <a:pt x="468" y="96"/>
                  <a:pt x="471" y="96"/>
                </a:cubicBezTo>
                <a:cubicBezTo>
                  <a:pt x="471" y="96"/>
                  <a:pt x="471" y="96"/>
                  <a:pt x="471" y="96"/>
                </a:cubicBezTo>
                <a:cubicBezTo>
                  <a:pt x="469" y="97"/>
                  <a:pt x="440" y="98"/>
                  <a:pt x="440" y="99"/>
                </a:cubicBezTo>
                <a:cubicBezTo>
                  <a:pt x="440" y="99"/>
                  <a:pt x="451" y="99"/>
                  <a:pt x="460" y="99"/>
                </a:cubicBezTo>
                <a:close/>
                <a:moveTo>
                  <a:pt x="471" y="92"/>
                </a:moveTo>
                <a:cubicBezTo>
                  <a:pt x="472" y="92"/>
                  <a:pt x="474" y="91"/>
                  <a:pt x="474" y="92"/>
                </a:cubicBezTo>
                <a:cubicBezTo>
                  <a:pt x="473" y="92"/>
                  <a:pt x="472" y="92"/>
                  <a:pt x="471" y="92"/>
                </a:cubicBezTo>
                <a:close/>
                <a:moveTo>
                  <a:pt x="479" y="92"/>
                </a:moveTo>
                <a:cubicBezTo>
                  <a:pt x="479" y="91"/>
                  <a:pt x="482" y="92"/>
                  <a:pt x="482" y="92"/>
                </a:cubicBezTo>
                <a:cubicBezTo>
                  <a:pt x="482" y="92"/>
                  <a:pt x="479" y="93"/>
                  <a:pt x="479" y="92"/>
                </a:cubicBezTo>
                <a:close/>
                <a:moveTo>
                  <a:pt x="488" y="89"/>
                </a:moveTo>
                <a:cubicBezTo>
                  <a:pt x="488" y="89"/>
                  <a:pt x="489" y="89"/>
                  <a:pt x="489" y="90"/>
                </a:cubicBezTo>
                <a:cubicBezTo>
                  <a:pt x="489" y="90"/>
                  <a:pt x="488" y="90"/>
                  <a:pt x="488" y="89"/>
                </a:cubicBezTo>
                <a:close/>
                <a:moveTo>
                  <a:pt x="500" y="92"/>
                </a:moveTo>
                <a:cubicBezTo>
                  <a:pt x="500" y="92"/>
                  <a:pt x="499" y="91"/>
                  <a:pt x="500" y="92"/>
                </a:cubicBezTo>
                <a:close/>
                <a:moveTo>
                  <a:pt x="498" y="90"/>
                </a:moveTo>
                <a:cubicBezTo>
                  <a:pt x="498" y="90"/>
                  <a:pt x="501" y="89"/>
                  <a:pt x="501" y="90"/>
                </a:cubicBezTo>
                <a:cubicBezTo>
                  <a:pt x="500" y="90"/>
                  <a:pt x="499" y="90"/>
                  <a:pt x="498" y="90"/>
                </a:cubicBezTo>
                <a:close/>
                <a:moveTo>
                  <a:pt x="507" y="95"/>
                </a:moveTo>
                <a:cubicBezTo>
                  <a:pt x="506" y="95"/>
                  <a:pt x="506" y="95"/>
                  <a:pt x="505" y="95"/>
                </a:cubicBezTo>
                <a:cubicBezTo>
                  <a:pt x="506" y="93"/>
                  <a:pt x="507" y="95"/>
                  <a:pt x="507" y="95"/>
                </a:cubicBezTo>
                <a:close/>
                <a:moveTo>
                  <a:pt x="417" y="97"/>
                </a:moveTo>
                <a:cubicBezTo>
                  <a:pt x="417" y="97"/>
                  <a:pt x="417" y="98"/>
                  <a:pt x="417" y="97"/>
                </a:cubicBezTo>
                <a:close/>
                <a:moveTo>
                  <a:pt x="234" y="129"/>
                </a:moveTo>
                <a:cubicBezTo>
                  <a:pt x="235" y="129"/>
                  <a:pt x="237" y="129"/>
                  <a:pt x="238" y="129"/>
                </a:cubicBezTo>
                <a:cubicBezTo>
                  <a:pt x="238" y="129"/>
                  <a:pt x="234" y="128"/>
                  <a:pt x="234" y="129"/>
                </a:cubicBezTo>
                <a:close/>
                <a:moveTo>
                  <a:pt x="239" y="128"/>
                </a:moveTo>
                <a:cubicBezTo>
                  <a:pt x="241" y="127"/>
                  <a:pt x="239" y="128"/>
                  <a:pt x="239" y="128"/>
                </a:cubicBezTo>
                <a:close/>
                <a:moveTo>
                  <a:pt x="457" y="101"/>
                </a:moveTo>
                <a:cubicBezTo>
                  <a:pt x="457" y="101"/>
                  <a:pt x="457" y="101"/>
                  <a:pt x="457" y="101"/>
                </a:cubicBezTo>
                <a:cubicBezTo>
                  <a:pt x="457" y="101"/>
                  <a:pt x="457" y="101"/>
                  <a:pt x="457" y="101"/>
                </a:cubicBezTo>
                <a:cubicBezTo>
                  <a:pt x="457" y="100"/>
                  <a:pt x="457" y="101"/>
                  <a:pt x="457" y="101"/>
                </a:cubicBezTo>
                <a:close/>
                <a:moveTo>
                  <a:pt x="277" y="104"/>
                </a:moveTo>
                <a:cubicBezTo>
                  <a:pt x="277" y="103"/>
                  <a:pt x="277" y="105"/>
                  <a:pt x="277" y="104"/>
                </a:cubicBezTo>
                <a:close/>
                <a:moveTo>
                  <a:pt x="256" y="106"/>
                </a:moveTo>
                <a:cubicBezTo>
                  <a:pt x="258" y="106"/>
                  <a:pt x="259" y="106"/>
                  <a:pt x="260" y="106"/>
                </a:cubicBezTo>
                <a:cubicBezTo>
                  <a:pt x="260" y="105"/>
                  <a:pt x="256" y="104"/>
                  <a:pt x="256" y="106"/>
                </a:cubicBezTo>
                <a:close/>
                <a:moveTo>
                  <a:pt x="189" y="135"/>
                </a:moveTo>
                <a:cubicBezTo>
                  <a:pt x="189" y="135"/>
                  <a:pt x="191" y="133"/>
                  <a:pt x="189" y="135"/>
                </a:cubicBezTo>
                <a:close/>
                <a:moveTo>
                  <a:pt x="65" y="126"/>
                </a:moveTo>
                <a:cubicBezTo>
                  <a:pt x="65" y="127"/>
                  <a:pt x="66" y="126"/>
                  <a:pt x="66" y="126"/>
                </a:cubicBezTo>
                <a:cubicBezTo>
                  <a:pt x="66" y="126"/>
                  <a:pt x="66" y="125"/>
                  <a:pt x="65" y="126"/>
                </a:cubicBezTo>
                <a:close/>
                <a:moveTo>
                  <a:pt x="66" y="126"/>
                </a:moveTo>
                <a:cubicBezTo>
                  <a:pt x="66" y="126"/>
                  <a:pt x="66" y="126"/>
                  <a:pt x="66" y="126"/>
                </a:cubicBezTo>
                <a:cubicBezTo>
                  <a:pt x="66" y="126"/>
                  <a:pt x="66" y="126"/>
                  <a:pt x="66" y="126"/>
                </a:cubicBezTo>
                <a:close/>
                <a:moveTo>
                  <a:pt x="79" y="125"/>
                </a:moveTo>
                <a:cubicBezTo>
                  <a:pt x="79" y="125"/>
                  <a:pt x="80" y="124"/>
                  <a:pt x="79" y="125"/>
                </a:cubicBezTo>
                <a:close/>
                <a:moveTo>
                  <a:pt x="384" y="100"/>
                </a:moveTo>
                <a:cubicBezTo>
                  <a:pt x="383" y="100"/>
                  <a:pt x="379" y="101"/>
                  <a:pt x="380" y="100"/>
                </a:cubicBezTo>
                <a:cubicBezTo>
                  <a:pt x="379" y="100"/>
                  <a:pt x="380" y="101"/>
                  <a:pt x="380" y="101"/>
                </a:cubicBezTo>
                <a:cubicBezTo>
                  <a:pt x="381" y="101"/>
                  <a:pt x="383" y="100"/>
                  <a:pt x="384" y="100"/>
                </a:cubicBezTo>
                <a:cubicBezTo>
                  <a:pt x="384" y="100"/>
                  <a:pt x="384" y="100"/>
                  <a:pt x="384" y="100"/>
                </a:cubicBezTo>
                <a:cubicBezTo>
                  <a:pt x="384" y="101"/>
                  <a:pt x="384" y="100"/>
                  <a:pt x="384" y="100"/>
                </a:cubicBezTo>
                <a:cubicBezTo>
                  <a:pt x="384" y="100"/>
                  <a:pt x="385" y="100"/>
                  <a:pt x="385" y="100"/>
                </a:cubicBezTo>
                <a:cubicBezTo>
                  <a:pt x="385" y="100"/>
                  <a:pt x="384" y="100"/>
                  <a:pt x="384" y="100"/>
                </a:cubicBezTo>
                <a:cubicBezTo>
                  <a:pt x="384" y="100"/>
                  <a:pt x="384" y="100"/>
                  <a:pt x="384" y="100"/>
                </a:cubicBezTo>
                <a:close/>
                <a:moveTo>
                  <a:pt x="229" y="130"/>
                </a:moveTo>
                <a:cubicBezTo>
                  <a:pt x="230" y="130"/>
                  <a:pt x="231" y="130"/>
                  <a:pt x="232" y="129"/>
                </a:cubicBezTo>
                <a:cubicBezTo>
                  <a:pt x="232" y="129"/>
                  <a:pt x="229" y="130"/>
                  <a:pt x="229" y="130"/>
                </a:cubicBezTo>
                <a:close/>
                <a:moveTo>
                  <a:pt x="199" y="134"/>
                </a:moveTo>
                <a:cubicBezTo>
                  <a:pt x="198" y="133"/>
                  <a:pt x="197" y="134"/>
                  <a:pt x="196" y="134"/>
                </a:cubicBezTo>
                <a:cubicBezTo>
                  <a:pt x="197" y="134"/>
                  <a:pt x="198" y="134"/>
                  <a:pt x="199" y="134"/>
                </a:cubicBezTo>
                <a:close/>
                <a:moveTo>
                  <a:pt x="194" y="134"/>
                </a:moveTo>
                <a:cubicBezTo>
                  <a:pt x="194" y="134"/>
                  <a:pt x="193" y="134"/>
                  <a:pt x="192" y="135"/>
                </a:cubicBezTo>
                <a:cubicBezTo>
                  <a:pt x="193" y="135"/>
                  <a:pt x="194" y="135"/>
                  <a:pt x="194" y="134"/>
                </a:cubicBez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81667" y="999561"/>
            <a:ext cx="5465476" cy="634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zh-TW" sz="2600" b="1" dirty="0">
                <a:solidFill>
                  <a:srgbClr val="FD7F91"/>
                </a:solidFill>
                <a:latin typeface="Gen Jyuu Gothic ExtraLight" panose="020B0003020203020207" pitchFamily="34" charset="-120"/>
                <a:ea typeface="Gen Jyuu Gothic ExtraLight" panose="020B0003020203020207" pitchFamily="34" charset="-120"/>
                <a:cs typeface="Gen Jyuu Gothic ExtraLight" panose="020B0003020203020207" pitchFamily="34" charset="-120"/>
              </a:rPr>
              <a:t>常見的過度追求行為有：</a:t>
            </a:r>
          </a:p>
        </p:txBody>
      </p:sp>
      <p:grpSp>
        <p:nvGrpSpPr>
          <p:cNvPr id="89" name="群組 88">
            <a:extLst>
              <a:ext uri="{FF2B5EF4-FFF2-40B4-BE49-F238E27FC236}">
                <a16:creationId xmlns="" xmlns:a16="http://schemas.microsoft.com/office/drawing/2014/main" id="{75A2CFDF-C4CF-4EA6-9689-C6F9428B61DC}"/>
              </a:ext>
            </a:extLst>
          </p:cNvPr>
          <p:cNvGrpSpPr/>
          <p:nvPr/>
        </p:nvGrpSpPr>
        <p:grpSpPr>
          <a:xfrm>
            <a:off x="1322508" y="1871325"/>
            <a:ext cx="4383099" cy="3605204"/>
            <a:chOff x="1662604" y="1923124"/>
            <a:chExt cx="4383099" cy="3605204"/>
          </a:xfrm>
        </p:grpSpPr>
        <p:grpSp>
          <p:nvGrpSpPr>
            <p:cNvPr id="28" name="群組 27">
              <a:extLst>
                <a:ext uri="{FF2B5EF4-FFF2-40B4-BE49-F238E27FC236}">
                  <a16:creationId xmlns="" xmlns:a16="http://schemas.microsoft.com/office/drawing/2014/main" id="{07C4829F-3DD7-4236-9547-3DF93C1CA60D}"/>
                </a:ext>
              </a:extLst>
            </p:cNvPr>
            <p:cNvGrpSpPr/>
            <p:nvPr/>
          </p:nvGrpSpPr>
          <p:grpSpPr>
            <a:xfrm>
              <a:off x="2390914" y="2420363"/>
              <a:ext cx="3654789" cy="85815"/>
              <a:chOff x="2390914" y="2420363"/>
              <a:chExt cx="3654789" cy="85815"/>
            </a:xfrm>
          </p:grpSpPr>
          <p:grpSp>
            <p:nvGrpSpPr>
              <p:cNvPr id="19" name="群組 18">
                <a:extLst>
                  <a:ext uri="{FF2B5EF4-FFF2-40B4-BE49-F238E27FC236}">
                    <a16:creationId xmlns="" xmlns:a16="http://schemas.microsoft.com/office/drawing/2014/main" id="{767554EF-104F-403A-88EE-E1672B957C74}"/>
                  </a:ext>
                </a:extLst>
              </p:cNvPr>
              <p:cNvGrpSpPr/>
              <p:nvPr/>
            </p:nvGrpSpPr>
            <p:grpSpPr>
              <a:xfrm rot="16200000">
                <a:off x="3685217" y="1126060"/>
                <a:ext cx="85815" cy="2674422"/>
                <a:chOff x="8957084" y="225587"/>
                <a:chExt cx="85815" cy="2674422"/>
              </a:xfrm>
            </p:grpSpPr>
            <p:sp>
              <p:nvSpPr>
                <p:cNvPr id="20" name="Freeform 273">
                  <a:extLst>
                    <a:ext uri="{FF2B5EF4-FFF2-40B4-BE49-F238E27FC236}">
                      <a16:creationId xmlns="" xmlns:a16="http://schemas.microsoft.com/office/drawing/2014/main" id="{A7EA715B-795C-488E-BCF4-0D7712AB92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0936354">
                  <a:off x="8966180" y="225587"/>
                  <a:ext cx="76200" cy="174625"/>
                </a:xfrm>
                <a:custGeom>
                  <a:avLst/>
                  <a:gdLst>
                    <a:gd name="T0" fmla="*/ 3 w 16"/>
                    <a:gd name="T1" fmla="*/ 37 h 37"/>
                    <a:gd name="T2" fmla="*/ 1 w 16"/>
                    <a:gd name="T3" fmla="*/ 32 h 37"/>
                    <a:gd name="T4" fmla="*/ 1 w 16"/>
                    <a:gd name="T5" fmla="*/ 32 h 37"/>
                    <a:gd name="T6" fmla="*/ 8 w 16"/>
                    <a:gd name="T7" fmla="*/ 4 h 37"/>
                    <a:gd name="T8" fmla="*/ 8 w 16"/>
                    <a:gd name="T9" fmla="*/ 4 h 37"/>
                    <a:gd name="T10" fmla="*/ 13 w 16"/>
                    <a:gd name="T11" fmla="*/ 1 h 37"/>
                    <a:gd name="T12" fmla="*/ 13 w 16"/>
                    <a:gd name="T13" fmla="*/ 1 h 37"/>
                    <a:gd name="T14" fmla="*/ 16 w 16"/>
                    <a:gd name="T15" fmla="*/ 6 h 37"/>
                    <a:gd name="T16" fmla="*/ 16 w 16"/>
                    <a:gd name="T17" fmla="*/ 6 h 37"/>
                    <a:gd name="T18" fmla="*/ 9 w 16"/>
                    <a:gd name="T19" fmla="*/ 35 h 37"/>
                    <a:gd name="T20" fmla="*/ 9 w 16"/>
                    <a:gd name="T21" fmla="*/ 35 h 37"/>
                    <a:gd name="T22" fmla="*/ 5 w 16"/>
                    <a:gd name="T23" fmla="*/ 37 h 37"/>
                    <a:gd name="T24" fmla="*/ 5 w 16"/>
                    <a:gd name="T25" fmla="*/ 37 h 37"/>
                    <a:gd name="T26" fmla="*/ 3 w 16"/>
                    <a:gd name="T27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6" h="37">
                      <a:moveTo>
                        <a:pt x="3" y="37"/>
                      </a:moveTo>
                      <a:cubicBezTo>
                        <a:pt x="1" y="36"/>
                        <a:pt x="0" y="34"/>
                        <a:pt x="1" y="32"/>
                      </a:cubicBezTo>
                      <a:cubicBezTo>
                        <a:pt x="1" y="32"/>
                        <a:pt x="1" y="32"/>
                        <a:pt x="1" y="32"/>
                      </a:cubicBezTo>
                      <a:cubicBezTo>
                        <a:pt x="4" y="25"/>
                        <a:pt x="5" y="13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9" y="1"/>
                        <a:pt x="11" y="0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5" y="1"/>
                        <a:pt x="16" y="4"/>
                        <a:pt x="16" y="6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3" y="15"/>
                        <a:pt x="12" y="27"/>
                        <a:pt x="9" y="35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8" y="36"/>
                        <a:pt x="6" y="37"/>
                        <a:pt x="5" y="37"/>
                      </a:cubicBezTo>
                      <a:cubicBezTo>
                        <a:pt x="5" y="37"/>
                        <a:pt x="5" y="37"/>
                        <a:pt x="5" y="37"/>
                      </a:cubicBezTo>
                      <a:cubicBezTo>
                        <a:pt x="4" y="37"/>
                        <a:pt x="4" y="37"/>
                        <a:pt x="3" y="37"/>
                      </a:cubicBezTo>
                      <a:close/>
                    </a:path>
                  </a:pathLst>
                </a:custGeom>
                <a:solidFill>
                  <a:srgbClr val="FFA3A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" name="Freeform 273">
                  <a:extLst>
                    <a:ext uri="{FF2B5EF4-FFF2-40B4-BE49-F238E27FC236}">
                      <a16:creationId xmlns="" xmlns:a16="http://schemas.microsoft.com/office/drawing/2014/main" id="{EF03481D-4095-4F90-B905-BC44813D07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0936354">
                  <a:off x="8957084" y="700955"/>
                  <a:ext cx="76200" cy="174625"/>
                </a:xfrm>
                <a:custGeom>
                  <a:avLst/>
                  <a:gdLst>
                    <a:gd name="T0" fmla="*/ 3 w 16"/>
                    <a:gd name="T1" fmla="*/ 37 h 37"/>
                    <a:gd name="T2" fmla="*/ 1 w 16"/>
                    <a:gd name="T3" fmla="*/ 32 h 37"/>
                    <a:gd name="T4" fmla="*/ 1 w 16"/>
                    <a:gd name="T5" fmla="*/ 32 h 37"/>
                    <a:gd name="T6" fmla="*/ 8 w 16"/>
                    <a:gd name="T7" fmla="*/ 4 h 37"/>
                    <a:gd name="T8" fmla="*/ 8 w 16"/>
                    <a:gd name="T9" fmla="*/ 4 h 37"/>
                    <a:gd name="T10" fmla="*/ 13 w 16"/>
                    <a:gd name="T11" fmla="*/ 1 h 37"/>
                    <a:gd name="T12" fmla="*/ 13 w 16"/>
                    <a:gd name="T13" fmla="*/ 1 h 37"/>
                    <a:gd name="T14" fmla="*/ 16 w 16"/>
                    <a:gd name="T15" fmla="*/ 6 h 37"/>
                    <a:gd name="T16" fmla="*/ 16 w 16"/>
                    <a:gd name="T17" fmla="*/ 6 h 37"/>
                    <a:gd name="T18" fmla="*/ 9 w 16"/>
                    <a:gd name="T19" fmla="*/ 35 h 37"/>
                    <a:gd name="T20" fmla="*/ 9 w 16"/>
                    <a:gd name="T21" fmla="*/ 35 h 37"/>
                    <a:gd name="T22" fmla="*/ 5 w 16"/>
                    <a:gd name="T23" fmla="*/ 37 h 37"/>
                    <a:gd name="T24" fmla="*/ 5 w 16"/>
                    <a:gd name="T25" fmla="*/ 37 h 37"/>
                    <a:gd name="T26" fmla="*/ 3 w 16"/>
                    <a:gd name="T27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6" h="37">
                      <a:moveTo>
                        <a:pt x="3" y="37"/>
                      </a:moveTo>
                      <a:cubicBezTo>
                        <a:pt x="1" y="36"/>
                        <a:pt x="0" y="34"/>
                        <a:pt x="1" y="32"/>
                      </a:cubicBezTo>
                      <a:cubicBezTo>
                        <a:pt x="1" y="32"/>
                        <a:pt x="1" y="32"/>
                        <a:pt x="1" y="32"/>
                      </a:cubicBezTo>
                      <a:cubicBezTo>
                        <a:pt x="4" y="25"/>
                        <a:pt x="5" y="13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9" y="1"/>
                        <a:pt x="11" y="0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5" y="1"/>
                        <a:pt x="16" y="4"/>
                        <a:pt x="16" y="6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3" y="15"/>
                        <a:pt x="12" y="27"/>
                        <a:pt x="9" y="35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8" y="36"/>
                        <a:pt x="6" y="37"/>
                        <a:pt x="5" y="37"/>
                      </a:cubicBezTo>
                      <a:cubicBezTo>
                        <a:pt x="5" y="37"/>
                        <a:pt x="5" y="37"/>
                        <a:pt x="5" y="37"/>
                      </a:cubicBezTo>
                      <a:cubicBezTo>
                        <a:pt x="4" y="37"/>
                        <a:pt x="4" y="37"/>
                        <a:pt x="3" y="37"/>
                      </a:cubicBez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" name="Freeform 273">
                  <a:extLst>
                    <a:ext uri="{FF2B5EF4-FFF2-40B4-BE49-F238E27FC236}">
                      <a16:creationId xmlns="" xmlns:a16="http://schemas.microsoft.com/office/drawing/2014/main" id="{CEAEA872-B064-40C7-86A5-601F48187A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0936354">
                  <a:off x="8966178" y="1129221"/>
                  <a:ext cx="76200" cy="174625"/>
                </a:xfrm>
                <a:custGeom>
                  <a:avLst/>
                  <a:gdLst>
                    <a:gd name="T0" fmla="*/ 3 w 16"/>
                    <a:gd name="T1" fmla="*/ 37 h 37"/>
                    <a:gd name="T2" fmla="*/ 1 w 16"/>
                    <a:gd name="T3" fmla="*/ 32 h 37"/>
                    <a:gd name="T4" fmla="*/ 1 w 16"/>
                    <a:gd name="T5" fmla="*/ 32 h 37"/>
                    <a:gd name="T6" fmla="*/ 8 w 16"/>
                    <a:gd name="T7" fmla="*/ 4 h 37"/>
                    <a:gd name="T8" fmla="*/ 8 w 16"/>
                    <a:gd name="T9" fmla="*/ 4 h 37"/>
                    <a:gd name="T10" fmla="*/ 13 w 16"/>
                    <a:gd name="T11" fmla="*/ 1 h 37"/>
                    <a:gd name="T12" fmla="*/ 13 w 16"/>
                    <a:gd name="T13" fmla="*/ 1 h 37"/>
                    <a:gd name="T14" fmla="*/ 16 w 16"/>
                    <a:gd name="T15" fmla="*/ 6 h 37"/>
                    <a:gd name="T16" fmla="*/ 16 w 16"/>
                    <a:gd name="T17" fmla="*/ 6 h 37"/>
                    <a:gd name="T18" fmla="*/ 9 w 16"/>
                    <a:gd name="T19" fmla="*/ 35 h 37"/>
                    <a:gd name="T20" fmla="*/ 9 w 16"/>
                    <a:gd name="T21" fmla="*/ 35 h 37"/>
                    <a:gd name="T22" fmla="*/ 5 w 16"/>
                    <a:gd name="T23" fmla="*/ 37 h 37"/>
                    <a:gd name="T24" fmla="*/ 5 w 16"/>
                    <a:gd name="T25" fmla="*/ 37 h 37"/>
                    <a:gd name="T26" fmla="*/ 3 w 16"/>
                    <a:gd name="T27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6" h="37">
                      <a:moveTo>
                        <a:pt x="3" y="37"/>
                      </a:moveTo>
                      <a:cubicBezTo>
                        <a:pt x="1" y="36"/>
                        <a:pt x="0" y="34"/>
                        <a:pt x="1" y="32"/>
                      </a:cubicBezTo>
                      <a:cubicBezTo>
                        <a:pt x="1" y="32"/>
                        <a:pt x="1" y="32"/>
                        <a:pt x="1" y="32"/>
                      </a:cubicBezTo>
                      <a:cubicBezTo>
                        <a:pt x="4" y="25"/>
                        <a:pt x="5" y="13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9" y="1"/>
                        <a:pt x="11" y="0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5" y="1"/>
                        <a:pt x="16" y="4"/>
                        <a:pt x="16" y="6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3" y="15"/>
                        <a:pt x="12" y="27"/>
                        <a:pt x="9" y="35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8" y="36"/>
                        <a:pt x="6" y="37"/>
                        <a:pt x="5" y="37"/>
                      </a:cubicBezTo>
                      <a:cubicBezTo>
                        <a:pt x="5" y="37"/>
                        <a:pt x="5" y="37"/>
                        <a:pt x="5" y="37"/>
                      </a:cubicBezTo>
                      <a:cubicBezTo>
                        <a:pt x="4" y="37"/>
                        <a:pt x="4" y="37"/>
                        <a:pt x="3" y="37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" name="Freeform 273">
                  <a:extLst>
                    <a:ext uri="{FF2B5EF4-FFF2-40B4-BE49-F238E27FC236}">
                      <a16:creationId xmlns="" xmlns:a16="http://schemas.microsoft.com/office/drawing/2014/main" id="{F13C76CB-D49D-4650-9720-D215A204C1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0936354">
                  <a:off x="8966180" y="1628546"/>
                  <a:ext cx="76200" cy="174625"/>
                </a:xfrm>
                <a:custGeom>
                  <a:avLst/>
                  <a:gdLst>
                    <a:gd name="T0" fmla="*/ 3 w 16"/>
                    <a:gd name="T1" fmla="*/ 37 h 37"/>
                    <a:gd name="T2" fmla="*/ 1 w 16"/>
                    <a:gd name="T3" fmla="*/ 32 h 37"/>
                    <a:gd name="T4" fmla="*/ 1 w 16"/>
                    <a:gd name="T5" fmla="*/ 32 h 37"/>
                    <a:gd name="T6" fmla="*/ 8 w 16"/>
                    <a:gd name="T7" fmla="*/ 4 h 37"/>
                    <a:gd name="T8" fmla="*/ 8 w 16"/>
                    <a:gd name="T9" fmla="*/ 4 h 37"/>
                    <a:gd name="T10" fmla="*/ 13 w 16"/>
                    <a:gd name="T11" fmla="*/ 1 h 37"/>
                    <a:gd name="T12" fmla="*/ 13 w 16"/>
                    <a:gd name="T13" fmla="*/ 1 h 37"/>
                    <a:gd name="T14" fmla="*/ 16 w 16"/>
                    <a:gd name="T15" fmla="*/ 6 h 37"/>
                    <a:gd name="T16" fmla="*/ 16 w 16"/>
                    <a:gd name="T17" fmla="*/ 6 h 37"/>
                    <a:gd name="T18" fmla="*/ 9 w 16"/>
                    <a:gd name="T19" fmla="*/ 35 h 37"/>
                    <a:gd name="T20" fmla="*/ 9 w 16"/>
                    <a:gd name="T21" fmla="*/ 35 h 37"/>
                    <a:gd name="T22" fmla="*/ 5 w 16"/>
                    <a:gd name="T23" fmla="*/ 37 h 37"/>
                    <a:gd name="T24" fmla="*/ 5 w 16"/>
                    <a:gd name="T25" fmla="*/ 37 h 37"/>
                    <a:gd name="T26" fmla="*/ 3 w 16"/>
                    <a:gd name="T27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6" h="37">
                      <a:moveTo>
                        <a:pt x="3" y="37"/>
                      </a:moveTo>
                      <a:cubicBezTo>
                        <a:pt x="1" y="36"/>
                        <a:pt x="0" y="34"/>
                        <a:pt x="1" y="32"/>
                      </a:cubicBezTo>
                      <a:cubicBezTo>
                        <a:pt x="1" y="32"/>
                        <a:pt x="1" y="32"/>
                        <a:pt x="1" y="32"/>
                      </a:cubicBezTo>
                      <a:cubicBezTo>
                        <a:pt x="4" y="25"/>
                        <a:pt x="5" y="13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9" y="1"/>
                        <a:pt x="11" y="0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5" y="1"/>
                        <a:pt x="16" y="4"/>
                        <a:pt x="16" y="6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3" y="15"/>
                        <a:pt x="12" y="27"/>
                        <a:pt x="9" y="35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8" y="36"/>
                        <a:pt x="6" y="37"/>
                        <a:pt x="5" y="37"/>
                      </a:cubicBezTo>
                      <a:cubicBezTo>
                        <a:pt x="5" y="37"/>
                        <a:pt x="5" y="37"/>
                        <a:pt x="5" y="37"/>
                      </a:cubicBezTo>
                      <a:cubicBezTo>
                        <a:pt x="4" y="37"/>
                        <a:pt x="4" y="37"/>
                        <a:pt x="3" y="37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4" name="Freeform 273">
                  <a:extLst>
                    <a:ext uri="{FF2B5EF4-FFF2-40B4-BE49-F238E27FC236}">
                      <a16:creationId xmlns="" xmlns:a16="http://schemas.microsoft.com/office/drawing/2014/main" id="{1F0C5598-9F63-4CBE-9035-B5497D83BE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0936354">
                  <a:off x="8966699" y="2180088"/>
                  <a:ext cx="76200" cy="174625"/>
                </a:xfrm>
                <a:custGeom>
                  <a:avLst/>
                  <a:gdLst>
                    <a:gd name="T0" fmla="*/ 3 w 16"/>
                    <a:gd name="T1" fmla="*/ 37 h 37"/>
                    <a:gd name="T2" fmla="*/ 1 w 16"/>
                    <a:gd name="T3" fmla="*/ 32 h 37"/>
                    <a:gd name="T4" fmla="*/ 1 w 16"/>
                    <a:gd name="T5" fmla="*/ 32 h 37"/>
                    <a:gd name="T6" fmla="*/ 8 w 16"/>
                    <a:gd name="T7" fmla="*/ 4 h 37"/>
                    <a:gd name="T8" fmla="*/ 8 w 16"/>
                    <a:gd name="T9" fmla="*/ 4 h 37"/>
                    <a:gd name="T10" fmla="*/ 13 w 16"/>
                    <a:gd name="T11" fmla="*/ 1 h 37"/>
                    <a:gd name="T12" fmla="*/ 13 w 16"/>
                    <a:gd name="T13" fmla="*/ 1 h 37"/>
                    <a:gd name="T14" fmla="*/ 16 w 16"/>
                    <a:gd name="T15" fmla="*/ 6 h 37"/>
                    <a:gd name="T16" fmla="*/ 16 w 16"/>
                    <a:gd name="T17" fmla="*/ 6 h 37"/>
                    <a:gd name="T18" fmla="*/ 9 w 16"/>
                    <a:gd name="T19" fmla="*/ 35 h 37"/>
                    <a:gd name="T20" fmla="*/ 9 w 16"/>
                    <a:gd name="T21" fmla="*/ 35 h 37"/>
                    <a:gd name="T22" fmla="*/ 5 w 16"/>
                    <a:gd name="T23" fmla="*/ 37 h 37"/>
                    <a:gd name="T24" fmla="*/ 5 w 16"/>
                    <a:gd name="T25" fmla="*/ 37 h 37"/>
                    <a:gd name="T26" fmla="*/ 3 w 16"/>
                    <a:gd name="T27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6" h="37">
                      <a:moveTo>
                        <a:pt x="3" y="37"/>
                      </a:moveTo>
                      <a:cubicBezTo>
                        <a:pt x="1" y="36"/>
                        <a:pt x="0" y="34"/>
                        <a:pt x="1" y="32"/>
                      </a:cubicBezTo>
                      <a:cubicBezTo>
                        <a:pt x="1" y="32"/>
                        <a:pt x="1" y="32"/>
                        <a:pt x="1" y="32"/>
                      </a:cubicBezTo>
                      <a:cubicBezTo>
                        <a:pt x="4" y="25"/>
                        <a:pt x="5" y="13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9" y="1"/>
                        <a:pt x="11" y="0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5" y="1"/>
                        <a:pt x="16" y="4"/>
                        <a:pt x="16" y="6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3" y="15"/>
                        <a:pt x="12" y="27"/>
                        <a:pt x="9" y="35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8" y="36"/>
                        <a:pt x="6" y="37"/>
                        <a:pt x="5" y="37"/>
                      </a:cubicBezTo>
                      <a:cubicBezTo>
                        <a:pt x="5" y="37"/>
                        <a:pt x="5" y="37"/>
                        <a:pt x="5" y="37"/>
                      </a:cubicBezTo>
                      <a:cubicBezTo>
                        <a:pt x="4" y="37"/>
                        <a:pt x="4" y="37"/>
                        <a:pt x="3" y="37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5" name="Freeform 273">
                  <a:extLst>
                    <a:ext uri="{FF2B5EF4-FFF2-40B4-BE49-F238E27FC236}">
                      <a16:creationId xmlns="" xmlns:a16="http://schemas.microsoft.com/office/drawing/2014/main" id="{27DA62D2-04C7-49A5-A094-9468703EF8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0936354">
                  <a:off x="8966178" y="2725384"/>
                  <a:ext cx="76200" cy="174625"/>
                </a:xfrm>
                <a:custGeom>
                  <a:avLst/>
                  <a:gdLst>
                    <a:gd name="T0" fmla="*/ 3 w 16"/>
                    <a:gd name="T1" fmla="*/ 37 h 37"/>
                    <a:gd name="T2" fmla="*/ 1 w 16"/>
                    <a:gd name="T3" fmla="*/ 32 h 37"/>
                    <a:gd name="T4" fmla="*/ 1 w 16"/>
                    <a:gd name="T5" fmla="*/ 32 h 37"/>
                    <a:gd name="T6" fmla="*/ 8 w 16"/>
                    <a:gd name="T7" fmla="*/ 4 h 37"/>
                    <a:gd name="T8" fmla="*/ 8 w 16"/>
                    <a:gd name="T9" fmla="*/ 4 h 37"/>
                    <a:gd name="T10" fmla="*/ 13 w 16"/>
                    <a:gd name="T11" fmla="*/ 1 h 37"/>
                    <a:gd name="T12" fmla="*/ 13 w 16"/>
                    <a:gd name="T13" fmla="*/ 1 h 37"/>
                    <a:gd name="T14" fmla="*/ 16 w 16"/>
                    <a:gd name="T15" fmla="*/ 6 h 37"/>
                    <a:gd name="T16" fmla="*/ 16 w 16"/>
                    <a:gd name="T17" fmla="*/ 6 h 37"/>
                    <a:gd name="T18" fmla="*/ 9 w 16"/>
                    <a:gd name="T19" fmla="*/ 35 h 37"/>
                    <a:gd name="T20" fmla="*/ 9 w 16"/>
                    <a:gd name="T21" fmla="*/ 35 h 37"/>
                    <a:gd name="T22" fmla="*/ 5 w 16"/>
                    <a:gd name="T23" fmla="*/ 37 h 37"/>
                    <a:gd name="T24" fmla="*/ 5 w 16"/>
                    <a:gd name="T25" fmla="*/ 37 h 37"/>
                    <a:gd name="T26" fmla="*/ 3 w 16"/>
                    <a:gd name="T27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6" h="37">
                      <a:moveTo>
                        <a:pt x="3" y="37"/>
                      </a:moveTo>
                      <a:cubicBezTo>
                        <a:pt x="1" y="36"/>
                        <a:pt x="0" y="34"/>
                        <a:pt x="1" y="32"/>
                      </a:cubicBezTo>
                      <a:cubicBezTo>
                        <a:pt x="1" y="32"/>
                        <a:pt x="1" y="32"/>
                        <a:pt x="1" y="32"/>
                      </a:cubicBezTo>
                      <a:cubicBezTo>
                        <a:pt x="4" y="25"/>
                        <a:pt x="5" y="13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9" y="1"/>
                        <a:pt x="11" y="0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5" y="1"/>
                        <a:pt x="16" y="4"/>
                        <a:pt x="16" y="6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3" y="15"/>
                        <a:pt x="12" y="27"/>
                        <a:pt x="9" y="35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8" y="36"/>
                        <a:pt x="6" y="37"/>
                        <a:pt x="5" y="37"/>
                      </a:cubicBezTo>
                      <a:cubicBezTo>
                        <a:pt x="5" y="37"/>
                        <a:pt x="5" y="37"/>
                        <a:pt x="5" y="37"/>
                      </a:cubicBezTo>
                      <a:cubicBezTo>
                        <a:pt x="4" y="37"/>
                        <a:pt x="4" y="37"/>
                        <a:pt x="3" y="37"/>
                      </a:cubicBezTo>
                      <a:close/>
                    </a:path>
                  </a:pathLst>
                </a:custGeom>
                <a:solidFill>
                  <a:srgbClr val="CC66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26" name="Freeform 273">
                <a:extLst>
                  <a:ext uri="{FF2B5EF4-FFF2-40B4-BE49-F238E27FC236}">
                    <a16:creationId xmlns="" xmlns:a16="http://schemas.microsoft.com/office/drawing/2014/main" id="{EF007CE5-932E-4385-AB6A-409ED744E5D5}"/>
                  </a:ext>
                </a:extLst>
              </p:cNvPr>
              <p:cNvSpPr>
                <a:spLocks/>
              </p:cNvSpPr>
              <p:nvPr/>
            </p:nvSpPr>
            <p:spPr bwMode="auto">
              <a:xfrm rot="15536354">
                <a:off x="5434784" y="2371151"/>
                <a:ext cx="76200" cy="174625"/>
              </a:xfrm>
              <a:custGeom>
                <a:avLst/>
                <a:gdLst>
                  <a:gd name="T0" fmla="*/ 3 w 16"/>
                  <a:gd name="T1" fmla="*/ 37 h 37"/>
                  <a:gd name="T2" fmla="*/ 1 w 16"/>
                  <a:gd name="T3" fmla="*/ 32 h 37"/>
                  <a:gd name="T4" fmla="*/ 1 w 16"/>
                  <a:gd name="T5" fmla="*/ 32 h 37"/>
                  <a:gd name="T6" fmla="*/ 8 w 16"/>
                  <a:gd name="T7" fmla="*/ 4 h 37"/>
                  <a:gd name="T8" fmla="*/ 8 w 16"/>
                  <a:gd name="T9" fmla="*/ 4 h 37"/>
                  <a:gd name="T10" fmla="*/ 13 w 16"/>
                  <a:gd name="T11" fmla="*/ 1 h 37"/>
                  <a:gd name="T12" fmla="*/ 13 w 16"/>
                  <a:gd name="T13" fmla="*/ 1 h 37"/>
                  <a:gd name="T14" fmla="*/ 16 w 16"/>
                  <a:gd name="T15" fmla="*/ 6 h 37"/>
                  <a:gd name="T16" fmla="*/ 16 w 16"/>
                  <a:gd name="T17" fmla="*/ 6 h 37"/>
                  <a:gd name="T18" fmla="*/ 9 w 16"/>
                  <a:gd name="T19" fmla="*/ 35 h 37"/>
                  <a:gd name="T20" fmla="*/ 9 w 16"/>
                  <a:gd name="T21" fmla="*/ 35 h 37"/>
                  <a:gd name="T22" fmla="*/ 5 w 16"/>
                  <a:gd name="T23" fmla="*/ 37 h 37"/>
                  <a:gd name="T24" fmla="*/ 5 w 16"/>
                  <a:gd name="T25" fmla="*/ 37 h 37"/>
                  <a:gd name="T26" fmla="*/ 3 w 16"/>
                  <a:gd name="T27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37">
                    <a:moveTo>
                      <a:pt x="3" y="37"/>
                    </a:moveTo>
                    <a:cubicBezTo>
                      <a:pt x="1" y="36"/>
                      <a:pt x="0" y="34"/>
                      <a:pt x="1" y="32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4" y="25"/>
                      <a:pt x="5" y="13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1"/>
                      <a:pt x="11" y="0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5" y="1"/>
                      <a:pt x="16" y="4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3" y="15"/>
                      <a:pt x="12" y="27"/>
                      <a:pt x="9" y="3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8" y="36"/>
                      <a:pt x="6" y="37"/>
                      <a:pt x="5" y="37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4" y="37"/>
                      <a:pt x="4" y="37"/>
                      <a:pt x="3" y="37"/>
                    </a:cubicBezTo>
                    <a:close/>
                  </a:path>
                </a:pathLst>
              </a:custGeom>
              <a:solidFill>
                <a:srgbClr val="FFA3A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" name="Freeform 273">
                <a:extLst>
                  <a:ext uri="{FF2B5EF4-FFF2-40B4-BE49-F238E27FC236}">
                    <a16:creationId xmlns="" xmlns:a16="http://schemas.microsoft.com/office/drawing/2014/main" id="{C602D6A1-FB1C-4240-8DB7-7906038E50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5536354">
                <a:off x="5920291" y="2371150"/>
                <a:ext cx="76200" cy="174625"/>
              </a:xfrm>
              <a:custGeom>
                <a:avLst/>
                <a:gdLst>
                  <a:gd name="T0" fmla="*/ 3 w 16"/>
                  <a:gd name="T1" fmla="*/ 37 h 37"/>
                  <a:gd name="T2" fmla="*/ 1 w 16"/>
                  <a:gd name="T3" fmla="*/ 32 h 37"/>
                  <a:gd name="T4" fmla="*/ 1 w 16"/>
                  <a:gd name="T5" fmla="*/ 32 h 37"/>
                  <a:gd name="T6" fmla="*/ 8 w 16"/>
                  <a:gd name="T7" fmla="*/ 4 h 37"/>
                  <a:gd name="T8" fmla="*/ 8 w 16"/>
                  <a:gd name="T9" fmla="*/ 4 h 37"/>
                  <a:gd name="T10" fmla="*/ 13 w 16"/>
                  <a:gd name="T11" fmla="*/ 1 h 37"/>
                  <a:gd name="T12" fmla="*/ 13 w 16"/>
                  <a:gd name="T13" fmla="*/ 1 h 37"/>
                  <a:gd name="T14" fmla="*/ 16 w 16"/>
                  <a:gd name="T15" fmla="*/ 6 h 37"/>
                  <a:gd name="T16" fmla="*/ 16 w 16"/>
                  <a:gd name="T17" fmla="*/ 6 h 37"/>
                  <a:gd name="T18" fmla="*/ 9 w 16"/>
                  <a:gd name="T19" fmla="*/ 35 h 37"/>
                  <a:gd name="T20" fmla="*/ 9 w 16"/>
                  <a:gd name="T21" fmla="*/ 35 h 37"/>
                  <a:gd name="T22" fmla="*/ 5 w 16"/>
                  <a:gd name="T23" fmla="*/ 37 h 37"/>
                  <a:gd name="T24" fmla="*/ 5 w 16"/>
                  <a:gd name="T25" fmla="*/ 37 h 37"/>
                  <a:gd name="T26" fmla="*/ 3 w 16"/>
                  <a:gd name="T27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37">
                    <a:moveTo>
                      <a:pt x="3" y="37"/>
                    </a:moveTo>
                    <a:cubicBezTo>
                      <a:pt x="1" y="36"/>
                      <a:pt x="0" y="34"/>
                      <a:pt x="1" y="32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4" y="25"/>
                      <a:pt x="5" y="13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1"/>
                      <a:pt x="11" y="0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5" y="1"/>
                      <a:pt x="16" y="4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3" y="15"/>
                      <a:pt x="12" y="27"/>
                      <a:pt x="9" y="3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8" y="36"/>
                      <a:pt x="6" y="37"/>
                      <a:pt x="5" y="37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4" y="37"/>
                      <a:pt x="4" y="37"/>
                      <a:pt x="3" y="37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9" name="群組 28">
              <a:extLst>
                <a:ext uri="{FF2B5EF4-FFF2-40B4-BE49-F238E27FC236}">
                  <a16:creationId xmlns="" xmlns:a16="http://schemas.microsoft.com/office/drawing/2014/main" id="{F1764EE1-32E3-4CC9-A3C2-D1BCBF32BEE5}"/>
                </a:ext>
              </a:extLst>
            </p:cNvPr>
            <p:cNvGrpSpPr/>
            <p:nvPr/>
          </p:nvGrpSpPr>
          <p:grpSpPr>
            <a:xfrm>
              <a:off x="2303602" y="3023770"/>
              <a:ext cx="3654789" cy="85815"/>
              <a:chOff x="2390914" y="2420363"/>
              <a:chExt cx="3654789" cy="85815"/>
            </a:xfrm>
          </p:grpSpPr>
          <p:grpSp>
            <p:nvGrpSpPr>
              <p:cNvPr id="30" name="群組 29">
                <a:extLst>
                  <a:ext uri="{FF2B5EF4-FFF2-40B4-BE49-F238E27FC236}">
                    <a16:creationId xmlns="" xmlns:a16="http://schemas.microsoft.com/office/drawing/2014/main" id="{6CA481FA-CE54-4CC1-B7E9-E2E80C7A1D80}"/>
                  </a:ext>
                </a:extLst>
              </p:cNvPr>
              <p:cNvGrpSpPr/>
              <p:nvPr/>
            </p:nvGrpSpPr>
            <p:grpSpPr>
              <a:xfrm rot="16200000">
                <a:off x="3685217" y="1126060"/>
                <a:ext cx="85815" cy="2674422"/>
                <a:chOff x="8957084" y="225587"/>
                <a:chExt cx="85815" cy="2674422"/>
              </a:xfrm>
            </p:grpSpPr>
            <p:sp>
              <p:nvSpPr>
                <p:cNvPr id="33" name="Freeform 273">
                  <a:extLst>
                    <a:ext uri="{FF2B5EF4-FFF2-40B4-BE49-F238E27FC236}">
                      <a16:creationId xmlns="" xmlns:a16="http://schemas.microsoft.com/office/drawing/2014/main" id="{551232EF-254F-4302-B31E-6ED5C2FC87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0936354">
                  <a:off x="8966180" y="225587"/>
                  <a:ext cx="76200" cy="174625"/>
                </a:xfrm>
                <a:custGeom>
                  <a:avLst/>
                  <a:gdLst>
                    <a:gd name="T0" fmla="*/ 3 w 16"/>
                    <a:gd name="T1" fmla="*/ 37 h 37"/>
                    <a:gd name="T2" fmla="*/ 1 w 16"/>
                    <a:gd name="T3" fmla="*/ 32 h 37"/>
                    <a:gd name="T4" fmla="*/ 1 w 16"/>
                    <a:gd name="T5" fmla="*/ 32 h 37"/>
                    <a:gd name="T6" fmla="*/ 8 w 16"/>
                    <a:gd name="T7" fmla="*/ 4 h 37"/>
                    <a:gd name="T8" fmla="*/ 8 w 16"/>
                    <a:gd name="T9" fmla="*/ 4 h 37"/>
                    <a:gd name="T10" fmla="*/ 13 w 16"/>
                    <a:gd name="T11" fmla="*/ 1 h 37"/>
                    <a:gd name="T12" fmla="*/ 13 w 16"/>
                    <a:gd name="T13" fmla="*/ 1 h 37"/>
                    <a:gd name="T14" fmla="*/ 16 w 16"/>
                    <a:gd name="T15" fmla="*/ 6 h 37"/>
                    <a:gd name="T16" fmla="*/ 16 w 16"/>
                    <a:gd name="T17" fmla="*/ 6 h 37"/>
                    <a:gd name="T18" fmla="*/ 9 w 16"/>
                    <a:gd name="T19" fmla="*/ 35 h 37"/>
                    <a:gd name="T20" fmla="*/ 9 w 16"/>
                    <a:gd name="T21" fmla="*/ 35 h 37"/>
                    <a:gd name="T22" fmla="*/ 5 w 16"/>
                    <a:gd name="T23" fmla="*/ 37 h 37"/>
                    <a:gd name="T24" fmla="*/ 5 w 16"/>
                    <a:gd name="T25" fmla="*/ 37 h 37"/>
                    <a:gd name="T26" fmla="*/ 3 w 16"/>
                    <a:gd name="T27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6" h="37">
                      <a:moveTo>
                        <a:pt x="3" y="37"/>
                      </a:moveTo>
                      <a:cubicBezTo>
                        <a:pt x="1" y="36"/>
                        <a:pt x="0" y="34"/>
                        <a:pt x="1" y="32"/>
                      </a:cubicBezTo>
                      <a:cubicBezTo>
                        <a:pt x="1" y="32"/>
                        <a:pt x="1" y="32"/>
                        <a:pt x="1" y="32"/>
                      </a:cubicBezTo>
                      <a:cubicBezTo>
                        <a:pt x="4" y="25"/>
                        <a:pt x="5" y="13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9" y="1"/>
                        <a:pt x="11" y="0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5" y="1"/>
                        <a:pt x="16" y="4"/>
                        <a:pt x="16" y="6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3" y="15"/>
                        <a:pt x="12" y="27"/>
                        <a:pt x="9" y="35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8" y="36"/>
                        <a:pt x="6" y="37"/>
                        <a:pt x="5" y="37"/>
                      </a:cubicBezTo>
                      <a:cubicBezTo>
                        <a:pt x="5" y="37"/>
                        <a:pt x="5" y="37"/>
                        <a:pt x="5" y="37"/>
                      </a:cubicBezTo>
                      <a:cubicBezTo>
                        <a:pt x="4" y="37"/>
                        <a:pt x="4" y="37"/>
                        <a:pt x="3" y="37"/>
                      </a:cubicBezTo>
                      <a:close/>
                    </a:path>
                  </a:pathLst>
                </a:custGeom>
                <a:solidFill>
                  <a:srgbClr val="FFA3A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4" name="Freeform 273">
                  <a:extLst>
                    <a:ext uri="{FF2B5EF4-FFF2-40B4-BE49-F238E27FC236}">
                      <a16:creationId xmlns="" xmlns:a16="http://schemas.microsoft.com/office/drawing/2014/main" id="{2136637C-727C-49E1-99EE-AEDE1A40DF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0936354">
                  <a:off x="8957084" y="700955"/>
                  <a:ext cx="76200" cy="174625"/>
                </a:xfrm>
                <a:custGeom>
                  <a:avLst/>
                  <a:gdLst>
                    <a:gd name="T0" fmla="*/ 3 w 16"/>
                    <a:gd name="T1" fmla="*/ 37 h 37"/>
                    <a:gd name="T2" fmla="*/ 1 w 16"/>
                    <a:gd name="T3" fmla="*/ 32 h 37"/>
                    <a:gd name="T4" fmla="*/ 1 w 16"/>
                    <a:gd name="T5" fmla="*/ 32 h 37"/>
                    <a:gd name="T6" fmla="*/ 8 w 16"/>
                    <a:gd name="T7" fmla="*/ 4 h 37"/>
                    <a:gd name="T8" fmla="*/ 8 w 16"/>
                    <a:gd name="T9" fmla="*/ 4 h 37"/>
                    <a:gd name="T10" fmla="*/ 13 w 16"/>
                    <a:gd name="T11" fmla="*/ 1 h 37"/>
                    <a:gd name="T12" fmla="*/ 13 w 16"/>
                    <a:gd name="T13" fmla="*/ 1 h 37"/>
                    <a:gd name="T14" fmla="*/ 16 w 16"/>
                    <a:gd name="T15" fmla="*/ 6 h 37"/>
                    <a:gd name="T16" fmla="*/ 16 w 16"/>
                    <a:gd name="T17" fmla="*/ 6 h 37"/>
                    <a:gd name="T18" fmla="*/ 9 w 16"/>
                    <a:gd name="T19" fmla="*/ 35 h 37"/>
                    <a:gd name="T20" fmla="*/ 9 w 16"/>
                    <a:gd name="T21" fmla="*/ 35 h 37"/>
                    <a:gd name="T22" fmla="*/ 5 w 16"/>
                    <a:gd name="T23" fmla="*/ 37 h 37"/>
                    <a:gd name="T24" fmla="*/ 5 w 16"/>
                    <a:gd name="T25" fmla="*/ 37 h 37"/>
                    <a:gd name="T26" fmla="*/ 3 w 16"/>
                    <a:gd name="T27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6" h="37">
                      <a:moveTo>
                        <a:pt x="3" y="37"/>
                      </a:moveTo>
                      <a:cubicBezTo>
                        <a:pt x="1" y="36"/>
                        <a:pt x="0" y="34"/>
                        <a:pt x="1" y="32"/>
                      </a:cubicBezTo>
                      <a:cubicBezTo>
                        <a:pt x="1" y="32"/>
                        <a:pt x="1" y="32"/>
                        <a:pt x="1" y="32"/>
                      </a:cubicBezTo>
                      <a:cubicBezTo>
                        <a:pt x="4" y="25"/>
                        <a:pt x="5" y="13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9" y="1"/>
                        <a:pt x="11" y="0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5" y="1"/>
                        <a:pt x="16" y="4"/>
                        <a:pt x="16" y="6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3" y="15"/>
                        <a:pt x="12" y="27"/>
                        <a:pt x="9" y="35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8" y="36"/>
                        <a:pt x="6" y="37"/>
                        <a:pt x="5" y="37"/>
                      </a:cubicBezTo>
                      <a:cubicBezTo>
                        <a:pt x="5" y="37"/>
                        <a:pt x="5" y="37"/>
                        <a:pt x="5" y="37"/>
                      </a:cubicBezTo>
                      <a:cubicBezTo>
                        <a:pt x="4" y="37"/>
                        <a:pt x="4" y="37"/>
                        <a:pt x="3" y="37"/>
                      </a:cubicBez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5" name="Freeform 273">
                  <a:extLst>
                    <a:ext uri="{FF2B5EF4-FFF2-40B4-BE49-F238E27FC236}">
                      <a16:creationId xmlns="" xmlns:a16="http://schemas.microsoft.com/office/drawing/2014/main" id="{18B648DD-D6E8-4B2E-8C0C-AB3E603121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0936354">
                  <a:off x="8966178" y="1129221"/>
                  <a:ext cx="76200" cy="174625"/>
                </a:xfrm>
                <a:custGeom>
                  <a:avLst/>
                  <a:gdLst>
                    <a:gd name="T0" fmla="*/ 3 w 16"/>
                    <a:gd name="T1" fmla="*/ 37 h 37"/>
                    <a:gd name="T2" fmla="*/ 1 w 16"/>
                    <a:gd name="T3" fmla="*/ 32 h 37"/>
                    <a:gd name="T4" fmla="*/ 1 w 16"/>
                    <a:gd name="T5" fmla="*/ 32 h 37"/>
                    <a:gd name="T6" fmla="*/ 8 w 16"/>
                    <a:gd name="T7" fmla="*/ 4 h 37"/>
                    <a:gd name="T8" fmla="*/ 8 w 16"/>
                    <a:gd name="T9" fmla="*/ 4 h 37"/>
                    <a:gd name="T10" fmla="*/ 13 w 16"/>
                    <a:gd name="T11" fmla="*/ 1 h 37"/>
                    <a:gd name="T12" fmla="*/ 13 w 16"/>
                    <a:gd name="T13" fmla="*/ 1 h 37"/>
                    <a:gd name="T14" fmla="*/ 16 w 16"/>
                    <a:gd name="T15" fmla="*/ 6 h 37"/>
                    <a:gd name="T16" fmla="*/ 16 w 16"/>
                    <a:gd name="T17" fmla="*/ 6 h 37"/>
                    <a:gd name="T18" fmla="*/ 9 w 16"/>
                    <a:gd name="T19" fmla="*/ 35 h 37"/>
                    <a:gd name="T20" fmla="*/ 9 w 16"/>
                    <a:gd name="T21" fmla="*/ 35 h 37"/>
                    <a:gd name="T22" fmla="*/ 5 w 16"/>
                    <a:gd name="T23" fmla="*/ 37 h 37"/>
                    <a:gd name="T24" fmla="*/ 5 w 16"/>
                    <a:gd name="T25" fmla="*/ 37 h 37"/>
                    <a:gd name="T26" fmla="*/ 3 w 16"/>
                    <a:gd name="T27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6" h="37">
                      <a:moveTo>
                        <a:pt x="3" y="37"/>
                      </a:moveTo>
                      <a:cubicBezTo>
                        <a:pt x="1" y="36"/>
                        <a:pt x="0" y="34"/>
                        <a:pt x="1" y="32"/>
                      </a:cubicBezTo>
                      <a:cubicBezTo>
                        <a:pt x="1" y="32"/>
                        <a:pt x="1" y="32"/>
                        <a:pt x="1" y="32"/>
                      </a:cubicBezTo>
                      <a:cubicBezTo>
                        <a:pt x="4" y="25"/>
                        <a:pt x="5" y="13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9" y="1"/>
                        <a:pt x="11" y="0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5" y="1"/>
                        <a:pt x="16" y="4"/>
                        <a:pt x="16" y="6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3" y="15"/>
                        <a:pt x="12" y="27"/>
                        <a:pt x="9" y="35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8" y="36"/>
                        <a:pt x="6" y="37"/>
                        <a:pt x="5" y="37"/>
                      </a:cubicBezTo>
                      <a:cubicBezTo>
                        <a:pt x="5" y="37"/>
                        <a:pt x="5" y="37"/>
                        <a:pt x="5" y="37"/>
                      </a:cubicBezTo>
                      <a:cubicBezTo>
                        <a:pt x="4" y="37"/>
                        <a:pt x="4" y="37"/>
                        <a:pt x="3" y="37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" name="Freeform 273">
                  <a:extLst>
                    <a:ext uri="{FF2B5EF4-FFF2-40B4-BE49-F238E27FC236}">
                      <a16:creationId xmlns="" xmlns:a16="http://schemas.microsoft.com/office/drawing/2014/main" id="{13808F2F-C94D-492F-B2EA-1A39E7BD4D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0936354">
                  <a:off x="8966180" y="1628546"/>
                  <a:ext cx="76200" cy="174625"/>
                </a:xfrm>
                <a:custGeom>
                  <a:avLst/>
                  <a:gdLst>
                    <a:gd name="T0" fmla="*/ 3 w 16"/>
                    <a:gd name="T1" fmla="*/ 37 h 37"/>
                    <a:gd name="T2" fmla="*/ 1 w 16"/>
                    <a:gd name="T3" fmla="*/ 32 h 37"/>
                    <a:gd name="T4" fmla="*/ 1 w 16"/>
                    <a:gd name="T5" fmla="*/ 32 h 37"/>
                    <a:gd name="T6" fmla="*/ 8 w 16"/>
                    <a:gd name="T7" fmla="*/ 4 h 37"/>
                    <a:gd name="T8" fmla="*/ 8 w 16"/>
                    <a:gd name="T9" fmla="*/ 4 h 37"/>
                    <a:gd name="T10" fmla="*/ 13 w 16"/>
                    <a:gd name="T11" fmla="*/ 1 h 37"/>
                    <a:gd name="T12" fmla="*/ 13 w 16"/>
                    <a:gd name="T13" fmla="*/ 1 h 37"/>
                    <a:gd name="T14" fmla="*/ 16 w 16"/>
                    <a:gd name="T15" fmla="*/ 6 h 37"/>
                    <a:gd name="T16" fmla="*/ 16 w 16"/>
                    <a:gd name="T17" fmla="*/ 6 h 37"/>
                    <a:gd name="T18" fmla="*/ 9 w 16"/>
                    <a:gd name="T19" fmla="*/ 35 h 37"/>
                    <a:gd name="T20" fmla="*/ 9 w 16"/>
                    <a:gd name="T21" fmla="*/ 35 h 37"/>
                    <a:gd name="T22" fmla="*/ 5 w 16"/>
                    <a:gd name="T23" fmla="*/ 37 h 37"/>
                    <a:gd name="T24" fmla="*/ 5 w 16"/>
                    <a:gd name="T25" fmla="*/ 37 h 37"/>
                    <a:gd name="T26" fmla="*/ 3 w 16"/>
                    <a:gd name="T27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6" h="37">
                      <a:moveTo>
                        <a:pt x="3" y="37"/>
                      </a:moveTo>
                      <a:cubicBezTo>
                        <a:pt x="1" y="36"/>
                        <a:pt x="0" y="34"/>
                        <a:pt x="1" y="32"/>
                      </a:cubicBezTo>
                      <a:cubicBezTo>
                        <a:pt x="1" y="32"/>
                        <a:pt x="1" y="32"/>
                        <a:pt x="1" y="32"/>
                      </a:cubicBezTo>
                      <a:cubicBezTo>
                        <a:pt x="4" y="25"/>
                        <a:pt x="5" y="13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9" y="1"/>
                        <a:pt x="11" y="0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5" y="1"/>
                        <a:pt x="16" y="4"/>
                        <a:pt x="16" y="6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3" y="15"/>
                        <a:pt x="12" y="27"/>
                        <a:pt x="9" y="35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8" y="36"/>
                        <a:pt x="6" y="37"/>
                        <a:pt x="5" y="37"/>
                      </a:cubicBezTo>
                      <a:cubicBezTo>
                        <a:pt x="5" y="37"/>
                        <a:pt x="5" y="37"/>
                        <a:pt x="5" y="37"/>
                      </a:cubicBezTo>
                      <a:cubicBezTo>
                        <a:pt x="4" y="37"/>
                        <a:pt x="4" y="37"/>
                        <a:pt x="3" y="37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7" name="Freeform 273">
                  <a:extLst>
                    <a:ext uri="{FF2B5EF4-FFF2-40B4-BE49-F238E27FC236}">
                      <a16:creationId xmlns="" xmlns:a16="http://schemas.microsoft.com/office/drawing/2014/main" id="{A6B127B0-3D8E-4DBA-BC6F-1CE281087A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0936354">
                  <a:off x="8966699" y="2180088"/>
                  <a:ext cx="76200" cy="174625"/>
                </a:xfrm>
                <a:custGeom>
                  <a:avLst/>
                  <a:gdLst>
                    <a:gd name="T0" fmla="*/ 3 w 16"/>
                    <a:gd name="T1" fmla="*/ 37 h 37"/>
                    <a:gd name="T2" fmla="*/ 1 w 16"/>
                    <a:gd name="T3" fmla="*/ 32 h 37"/>
                    <a:gd name="T4" fmla="*/ 1 w 16"/>
                    <a:gd name="T5" fmla="*/ 32 h 37"/>
                    <a:gd name="T6" fmla="*/ 8 w 16"/>
                    <a:gd name="T7" fmla="*/ 4 h 37"/>
                    <a:gd name="T8" fmla="*/ 8 w 16"/>
                    <a:gd name="T9" fmla="*/ 4 h 37"/>
                    <a:gd name="T10" fmla="*/ 13 w 16"/>
                    <a:gd name="T11" fmla="*/ 1 h 37"/>
                    <a:gd name="T12" fmla="*/ 13 w 16"/>
                    <a:gd name="T13" fmla="*/ 1 h 37"/>
                    <a:gd name="T14" fmla="*/ 16 w 16"/>
                    <a:gd name="T15" fmla="*/ 6 h 37"/>
                    <a:gd name="T16" fmla="*/ 16 w 16"/>
                    <a:gd name="T17" fmla="*/ 6 h 37"/>
                    <a:gd name="T18" fmla="*/ 9 w 16"/>
                    <a:gd name="T19" fmla="*/ 35 h 37"/>
                    <a:gd name="T20" fmla="*/ 9 w 16"/>
                    <a:gd name="T21" fmla="*/ 35 h 37"/>
                    <a:gd name="T22" fmla="*/ 5 w 16"/>
                    <a:gd name="T23" fmla="*/ 37 h 37"/>
                    <a:gd name="T24" fmla="*/ 5 w 16"/>
                    <a:gd name="T25" fmla="*/ 37 h 37"/>
                    <a:gd name="T26" fmla="*/ 3 w 16"/>
                    <a:gd name="T27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6" h="37">
                      <a:moveTo>
                        <a:pt x="3" y="37"/>
                      </a:moveTo>
                      <a:cubicBezTo>
                        <a:pt x="1" y="36"/>
                        <a:pt x="0" y="34"/>
                        <a:pt x="1" y="32"/>
                      </a:cubicBezTo>
                      <a:cubicBezTo>
                        <a:pt x="1" y="32"/>
                        <a:pt x="1" y="32"/>
                        <a:pt x="1" y="32"/>
                      </a:cubicBezTo>
                      <a:cubicBezTo>
                        <a:pt x="4" y="25"/>
                        <a:pt x="5" y="13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9" y="1"/>
                        <a:pt x="11" y="0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5" y="1"/>
                        <a:pt x="16" y="4"/>
                        <a:pt x="16" y="6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3" y="15"/>
                        <a:pt x="12" y="27"/>
                        <a:pt x="9" y="35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8" y="36"/>
                        <a:pt x="6" y="37"/>
                        <a:pt x="5" y="37"/>
                      </a:cubicBezTo>
                      <a:cubicBezTo>
                        <a:pt x="5" y="37"/>
                        <a:pt x="5" y="37"/>
                        <a:pt x="5" y="37"/>
                      </a:cubicBezTo>
                      <a:cubicBezTo>
                        <a:pt x="4" y="37"/>
                        <a:pt x="4" y="37"/>
                        <a:pt x="3" y="37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8" name="Freeform 273">
                  <a:extLst>
                    <a:ext uri="{FF2B5EF4-FFF2-40B4-BE49-F238E27FC236}">
                      <a16:creationId xmlns="" xmlns:a16="http://schemas.microsoft.com/office/drawing/2014/main" id="{127A427C-91CB-4211-B692-3D38EA162D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0936354">
                  <a:off x="8966178" y="2725384"/>
                  <a:ext cx="76200" cy="174625"/>
                </a:xfrm>
                <a:custGeom>
                  <a:avLst/>
                  <a:gdLst>
                    <a:gd name="T0" fmla="*/ 3 w 16"/>
                    <a:gd name="T1" fmla="*/ 37 h 37"/>
                    <a:gd name="T2" fmla="*/ 1 w 16"/>
                    <a:gd name="T3" fmla="*/ 32 h 37"/>
                    <a:gd name="T4" fmla="*/ 1 w 16"/>
                    <a:gd name="T5" fmla="*/ 32 h 37"/>
                    <a:gd name="T6" fmla="*/ 8 w 16"/>
                    <a:gd name="T7" fmla="*/ 4 h 37"/>
                    <a:gd name="T8" fmla="*/ 8 w 16"/>
                    <a:gd name="T9" fmla="*/ 4 h 37"/>
                    <a:gd name="T10" fmla="*/ 13 w 16"/>
                    <a:gd name="T11" fmla="*/ 1 h 37"/>
                    <a:gd name="T12" fmla="*/ 13 w 16"/>
                    <a:gd name="T13" fmla="*/ 1 h 37"/>
                    <a:gd name="T14" fmla="*/ 16 w 16"/>
                    <a:gd name="T15" fmla="*/ 6 h 37"/>
                    <a:gd name="T16" fmla="*/ 16 w 16"/>
                    <a:gd name="T17" fmla="*/ 6 h 37"/>
                    <a:gd name="T18" fmla="*/ 9 w 16"/>
                    <a:gd name="T19" fmla="*/ 35 h 37"/>
                    <a:gd name="T20" fmla="*/ 9 w 16"/>
                    <a:gd name="T21" fmla="*/ 35 h 37"/>
                    <a:gd name="T22" fmla="*/ 5 w 16"/>
                    <a:gd name="T23" fmla="*/ 37 h 37"/>
                    <a:gd name="T24" fmla="*/ 5 w 16"/>
                    <a:gd name="T25" fmla="*/ 37 h 37"/>
                    <a:gd name="T26" fmla="*/ 3 w 16"/>
                    <a:gd name="T27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6" h="37">
                      <a:moveTo>
                        <a:pt x="3" y="37"/>
                      </a:moveTo>
                      <a:cubicBezTo>
                        <a:pt x="1" y="36"/>
                        <a:pt x="0" y="34"/>
                        <a:pt x="1" y="32"/>
                      </a:cubicBezTo>
                      <a:cubicBezTo>
                        <a:pt x="1" y="32"/>
                        <a:pt x="1" y="32"/>
                        <a:pt x="1" y="32"/>
                      </a:cubicBezTo>
                      <a:cubicBezTo>
                        <a:pt x="4" y="25"/>
                        <a:pt x="5" y="13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9" y="1"/>
                        <a:pt x="11" y="0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5" y="1"/>
                        <a:pt x="16" y="4"/>
                        <a:pt x="16" y="6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3" y="15"/>
                        <a:pt x="12" y="27"/>
                        <a:pt x="9" y="35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8" y="36"/>
                        <a:pt x="6" y="37"/>
                        <a:pt x="5" y="37"/>
                      </a:cubicBezTo>
                      <a:cubicBezTo>
                        <a:pt x="5" y="37"/>
                        <a:pt x="5" y="37"/>
                        <a:pt x="5" y="37"/>
                      </a:cubicBezTo>
                      <a:cubicBezTo>
                        <a:pt x="4" y="37"/>
                        <a:pt x="4" y="37"/>
                        <a:pt x="3" y="37"/>
                      </a:cubicBezTo>
                      <a:close/>
                    </a:path>
                  </a:pathLst>
                </a:custGeom>
                <a:solidFill>
                  <a:srgbClr val="CC66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31" name="Freeform 273">
                <a:extLst>
                  <a:ext uri="{FF2B5EF4-FFF2-40B4-BE49-F238E27FC236}">
                    <a16:creationId xmlns="" xmlns:a16="http://schemas.microsoft.com/office/drawing/2014/main" id="{66945DDB-2A1D-4187-AABC-1A0FAC28129F}"/>
                  </a:ext>
                </a:extLst>
              </p:cNvPr>
              <p:cNvSpPr>
                <a:spLocks/>
              </p:cNvSpPr>
              <p:nvPr/>
            </p:nvSpPr>
            <p:spPr bwMode="auto">
              <a:xfrm rot="15536354">
                <a:off x="5434784" y="2371151"/>
                <a:ext cx="76200" cy="174625"/>
              </a:xfrm>
              <a:custGeom>
                <a:avLst/>
                <a:gdLst>
                  <a:gd name="T0" fmla="*/ 3 w 16"/>
                  <a:gd name="T1" fmla="*/ 37 h 37"/>
                  <a:gd name="T2" fmla="*/ 1 w 16"/>
                  <a:gd name="T3" fmla="*/ 32 h 37"/>
                  <a:gd name="T4" fmla="*/ 1 w 16"/>
                  <a:gd name="T5" fmla="*/ 32 h 37"/>
                  <a:gd name="T6" fmla="*/ 8 w 16"/>
                  <a:gd name="T7" fmla="*/ 4 h 37"/>
                  <a:gd name="T8" fmla="*/ 8 w 16"/>
                  <a:gd name="T9" fmla="*/ 4 h 37"/>
                  <a:gd name="T10" fmla="*/ 13 w 16"/>
                  <a:gd name="T11" fmla="*/ 1 h 37"/>
                  <a:gd name="T12" fmla="*/ 13 w 16"/>
                  <a:gd name="T13" fmla="*/ 1 h 37"/>
                  <a:gd name="T14" fmla="*/ 16 w 16"/>
                  <a:gd name="T15" fmla="*/ 6 h 37"/>
                  <a:gd name="T16" fmla="*/ 16 w 16"/>
                  <a:gd name="T17" fmla="*/ 6 h 37"/>
                  <a:gd name="T18" fmla="*/ 9 w 16"/>
                  <a:gd name="T19" fmla="*/ 35 h 37"/>
                  <a:gd name="T20" fmla="*/ 9 w 16"/>
                  <a:gd name="T21" fmla="*/ 35 h 37"/>
                  <a:gd name="T22" fmla="*/ 5 w 16"/>
                  <a:gd name="T23" fmla="*/ 37 h 37"/>
                  <a:gd name="T24" fmla="*/ 5 w 16"/>
                  <a:gd name="T25" fmla="*/ 37 h 37"/>
                  <a:gd name="T26" fmla="*/ 3 w 16"/>
                  <a:gd name="T27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37">
                    <a:moveTo>
                      <a:pt x="3" y="37"/>
                    </a:moveTo>
                    <a:cubicBezTo>
                      <a:pt x="1" y="36"/>
                      <a:pt x="0" y="34"/>
                      <a:pt x="1" y="32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4" y="25"/>
                      <a:pt x="5" y="13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1"/>
                      <a:pt x="11" y="0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5" y="1"/>
                      <a:pt x="16" y="4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3" y="15"/>
                      <a:pt x="12" y="27"/>
                      <a:pt x="9" y="3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8" y="36"/>
                      <a:pt x="6" y="37"/>
                      <a:pt x="5" y="37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4" y="37"/>
                      <a:pt x="4" y="37"/>
                      <a:pt x="3" y="37"/>
                    </a:cubicBezTo>
                    <a:close/>
                  </a:path>
                </a:pathLst>
              </a:custGeom>
              <a:solidFill>
                <a:srgbClr val="FFA3A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" name="Freeform 273">
                <a:extLst>
                  <a:ext uri="{FF2B5EF4-FFF2-40B4-BE49-F238E27FC236}">
                    <a16:creationId xmlns="" xmlns:a16="http://schemas.microsoft.com/office/drawing/2014/main" id="{E82B1AFE-544E-4C6A-B469-303A117F8C1D}"/>
                  </a:ext>
                </a:extLst>
              </p:cNvPr>
              <p:cNvSpPr>
                <a:spLocks/>
              </p:cNvSpPr>
              <p:nvPr/>
            </p:nvSpPr>
            <p:spPr bwMode="auto">
              <a:xfrm rot="15536354">
                <a:off x="5920291" y="2371150"/>
                <a:ext cx="76200" cy="174625"/>
              </a:xfrm>
              <a:custGeom>
                <a:avLst/>
                <a:gdLst>
                  <a:gd name="T0" fmla="*/ 3 w 16"/>
                  <a:gd name="T1" fmla="*/ 37 h 37"/>
                  <a:gd name="T2" fmla="*/ 1 w 16"/>
                  <a:gd name="T3" fmla="*/ 32 h 37"/>
                  <a:gd name="T4" fmla="*/ 1 w 16"/>
                  <a:gd name="T5" fmla="*/ 32 h 37"/>
                  <a:gd name="T6" fmla="*/ 8 w 16"/>
                  <a:gd name="T7" fmla="*/ 4 h 37"/>
                  <a:gd name="T8" fmla="*/ 8 w 16"/>
                  <a:gd name="T9" fmla="*/ 4 h 37"/>
                  <a:gd name="T10" fmla="*/ 13 w 16"/>
                  <a:gd name="T11" fmla="*/ 1 h 37"/>
                  <a:gd name="T12" fmla="*/ 13 w 16"/>
                  <a:gd name="T13" fmla="*/ 1 h 37"/>
                  <a:gd name="T14" fmla="*/ 16 w 16"/>
                  <a:gd name="T15" fmla="*/ 6 h 37"/>
                  <a:gd name="T16" fmla="*/ 16 w 16"/>
                  <a:gd name="T17" fmla="*/ 6 h 37"/>
                  <a:gd name="T18" fmla="*/ 9 w 16"/>
                  <a:gd name="T19" fmla="*/ 35 h 37"/>
                  <a:gd name="T20" fmla="*/ 9 w 16"/>
                  <a:gd name="T21" fmla="*/ 35 h 37"/>
                  <a:gd name="T22" fmla="*/ 5 w 16"/>
                  <a:gd name="T23" fmla="*/ 37 h 37"/>
                  <a:gd name="T24" fmla="*/ 5 w 16"/>
                  <a:gd name="T25" fmla="*/ 37 h 37"/>
                  <a:gd name="T26" fmla="*/ 3 w 16"/>
                  <a:gd name="T27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37">
                    <a:moveTo>
                      <a:pt x="3" y="37"/>
                    </a:moveTo>
                    <a:cubicBezTo>
                      <a:pt x="1" y="36"/>
                      <a:pt x="0" y="34"/>
                      <a:pt x="1" y="32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4" y="25"/>
                      <a:pt x="5" y="13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1"/>
                      <a:pt x="11" y="0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5" y="1"/>
                      <a:pt x="16" y="4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3" y="15"/>
                      <a:pt x="12" y="27"/>
                      <a:pt x="9" y="3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8" y="36"/>
                      <a:pt x="6" y="37"/>
                      <a:pt x="5" y="37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4" y="37"/>
                      <a:pt x="4" y="37"/>
                      <a:pt x="3" y="37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9" name="群組 38">
              <a:extLst>
                <a:ext uri="{FF2B5EF4-FFF2-40B4-BE49-F238E27FC236}">
                  <a16:creationId xmlns="" xmlns:a16="http://schemas.microsoft.com/office/drawing/2014/main" id="{0249D98C-4202-4825-9796-4EADBE1DF21C}"/>
                </a:ext>
              </a:extLst>
            </p:cNvPr>
            <p:cNvGrpSpPr/>
            <p:nvPr/>
          </p:nvGrpSpPr>
          <p:grpSpPr>
            <a:xfrm>
              <a:off x="2357929" y="3609931"/>
              <a:ext cx="3654789" cy="85815"/>
              <a:chOff x="2390914" y="2420363"/>
              <a:chExt cx="3654789" cy="85815"/>
            </a:xfrm>
          </p:grpSpPr>
          <p:grpSp>
            <p:nvGrpSpPr>
              <p:cNvPr id="40" name="群組 39">
                <a:extLst>
                  <a:ext uri="{FF2B5EF4-FFF2-40B4-BE49-F238E27FC236}">
                    <a16:creationId xmlns="" xmlns:a16="http://schemas.microsoft.com/office/drawing/2014/main" id="{53844B06-62BA-4E94-A102-420727CC3745}"/>
                  </a:ext>
                </a:extLst>
              </p:cNvPr>
              <p:cNvGrpSpPr/>
              <p:nvPr/>
            </p:nvGrpSpPr>
            <p:grpSpPr>
              <a:xfrm rot="16200000">
                <a:off x="3685217" y="1126060"/>
                <a:ext cx="85815" cy="2674422"/>
                <a:chOff x="8957084" y="225587"/>
                <a:chExt cx="85815" cy="2674422"/>
              </a:xfrm>
            </p:grpSpPr>
            <p:sp>
              <p:nvSpPr>
                <p:cNvPr id="43" name="Freeform 273">
                  <a:extLst>
                    <a:ext uri="{FF2B5EF4-FFF2-40B4-BE49-F238E27FC236}">
                      <a16:creationId xmlns="" xmlns:a16="http://schemas.microsoft.com/office/drawing/2014/main" id="{C58C047E-48F1-4F98-97E6-71C7203A6B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0936354">
                  <a:off x="8966180" y="225587"/>
                  <a:ext cx="76200" cy="174625"/>
                </a:xfrm>
                <a:custGeom>
                  <a:avLst/>
                  <a:gdLst>
                    <a:gd name="T0" fmla="*/ 3 w 16"/>
                    <a:gd name="T1" fmla="*/ 37 h 37"/>
                    <a:gd name="T2" fmla="*/ 1 w 16"/>
                    <a:gd name="T3" fmla="*/ 32 h 37"/>
                    <a:gd name="T4" fmla="*/ 1 w 16"/>
                    <a:gd name="T5" fmla="*/ 32 h 37"/>
                    <a:gd name="T6" fmla="*/ 8 w 16"/>
                    <a:gd name="T7" fmla="*/ 4 h 37"/>
                    <a:gd name="T8" fmla="*/ 8 w 16"/>
                    <a:gd name="T9" fmla="*/ 4 h 37"/>
                    <a:gd name="T10" fmla="*/ 13 w 16"/>
                    <a:gd name="T11" fmla="*/ 1 h 37"/>
                    <a:gd name="T12" fmla="*/ 13 w 16"/>
                    <a:gd name="T13" fmla="*/ 1 h 37"/>
                    <a:gd name="T14" fmla="*/ 16 w 16"/>
                    <a:gd name="T15" fmla="*/ 6 h 37"/>
                    <a:gd name="T16" fmla="*/ 16 w 16"/>
                    <a:gd name="T17" fmla="*/ 6 h 37"/>
                    <a:gd name="T18" fmla="*/ 9 w 16"/>
                    <a:gd name="T19" fmla="*/ 35 h 37"/>
                    <a:gd name="T20" fmla="*/ 9 w 16"/>
                    <a:gd name="T21" fmla="*/ 35 h 37"/>
                    <a:gd name="T22" fmla="*/ 5 w 16"/>
                    <a:gd name="T23" fmla="*/ 37 h 37"/>
                    <a:gd name="T24" fmla="*/ 5 w 16"/>
                    <a:gd name="T25" fmla="*/ 37 h 37"/>
                    <a:gd name="T26" fmla="*/ 3 w 16"/>
                    <a:gd name="T27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6" h="37">
                      <a:moveTo>
                        <a:pt x="3" y="37"/>
                      </a:moveTo>
                      <a:cubicBezTo>
                        <a:pt x="1" y="36"/>
                        <a:pt x="0" y="34"/>
                        <a:pt x="1" y="32"/>
                      </a:cubicBezTo>
                      <a:cubicBezTo>
                        <a:pt x="1" y="32"/>
                        <a:pt x="1" y="32"/>
                        <a:pt x="1" y="32"/>
                      </a:cubicBezTo>
                      <a:cubicBezTo>
                        <a:pt x="4" y="25"/>
                        <a:pt x="5" y="13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9" y="1"/>
                        <a:pt x="11" y="0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5" y="1"/>
                        <a:pt x="16" y="4"/>
                        <a:pt x="16" y="6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3" y="15"/>
                        <a:pt x="12" y="27"/>
                        <a:pt x="9" y="35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8" y="36"/>
                        <a:pt x="6" y="37"/>
                        <a:pt x="5" y="37"/>
                      </a:cubicBezTo>
                      <a:cubicBezTo>
                        <a:pt x="5" y="37"/>
                        <a:pt x="5" y="37"/>
                        <a:pt x="5" y="37"/>
                      </a:cubicBezTo>
                      <a:cubicBezTo>
                        <a:pt x="4" y="37"/>
                        <a:pt x="4" y="37"/>
                        <a:pt x="3" y="37"/>
                      </a:cubicBezTo>
                      <a:close/>
                    </a:path>
                  </a:pathLst>
                </a:custGeom>
                <a:solidFill>
                  <a:srgbClr val="FFA3A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4" name="Freeform 273">
                  <a:extLst>
                    <a:ext uri="{FF2B5EF4-FFF2-40B4-BE49-F238E27FC236}">
                      <a16:creationId xmlns="" xmlns:a16="http://schemas.microsoft.com/office/drawing/2014/main" id="{2EB3BCC3-B400-48B1-B219-E1CBEED798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0936354">
                  <a:off x="8957084" y="700955"/>
                  <a:ext cx="76200" cy="174625"/>
                </a:xfrm>
                <a:custGeom>
                  <a:avLst/>
                  <a:gdLst>
                    <a:gd name="T0" fmla="*/ 3 w 16"/>
                    <a:gd name="T1" fmla="*/ 37 h 37"/>
                    <a:gd name="T2" fmla="*/ 1 w 16"/>
                    <a:gd name="T3" fmla="*/ 32 h 37"/>
                    <a:gd name="T4" fmla="*/ 1 w 16"/>
                    <a:gd name="T5" fmla="*/ 32 h 37"/>
                    <a:gd name="T6" fmla="*/ 8 w 16"/>
                    <a:gd name="T7" fmla="*/ 4 h 37"/>
                    <a:gd name="T8" fmla="*/ 8 w 16"/>
                    <a:gd name="T9" fmla="*/ 4 h 37"/>
                    <a:gd name="T10" fmla="*/ 13 w 16"/>
                    <a:gd name="T11" fmla="*/ 1 h 37"/>
                    <a:gd name="T12" fmla="*/ 13 w 16"/>
                    <a:gd name="T13" fmla="*/ 1 h 37"/>
                    <a:gd name="T14" fmla="*/ 16 w 16"/>
                    <a:gd name="T15" fmla="*/ 6 h 37"/>
                    <a:gd name="T16" fmla="*/ 16 w 16"/>
                    <a:gd name="T17" fmla="*/ 6 h 37"/>
                    <a:gd name="T18" fmla="*/ 9 w 16"/>
                    <a:gd name="T19" fmla="*/ 35 h 37"/>
                    <a:gd name="T20" fmla="*/ 9 w 16"/>
                    <a:gd name="T21" fmla="*/ 35 h 37"/>
                    <a:gd name="T22" fmla="*/ 5 w 16"/>
                    <a:gd name="T23" fmla="*/ 37 h 37"/>
                    <a:gd name="T24" fmla="*/ 5 w 16"/>
                    <a:gd name="T25" fmla="*/ 37 h 37"/>
                    <a:gd name="T26" fmla="*/ 3 w 16"/>
                    <a:gd name="T27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6" h="37">
                      <a:moveTo>
                        <a:pt x="3" y="37"/>
                      </a:moveTo>
                      <a:cubicBezTo>
                        <a:pt x="1" y="36"/>
                        <a:pt x="0" y="34"/>
                        <a:pt x="1" y="32"/>
                      </a:cubicBezTo>
                      <a:cubicBezTo>
                        <a:pt x="1" y="32"/>
                        <a:pt x="1" y="32"/>
                        <a:pt x="1" y="32"/>
                      </a:cubicBezTo>
                      <a:cubicBezTo>
                        <a:pt x="4" y="25"/>
                        <a:pt x="5" y="13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9" y="1"/>
                        <a:pt x="11" y="0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5" y="1"/>
                        <a:pt x="16" y="4"/>
                        <a:pt x="16" y="6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3" y="15"/>
                        <a:pt x="12" y="27"/>
                        <a:pt x="9" y="35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8" y="36"/>
                        <a:pt x="6" y="37"/>
                        <a:pt x="5" y="37"/>
                      </a:cubicBezTo>
                      <a:cubicBezTo>
                        <a:pt x="5" y="37"/>
                        <a:pt x="5" y="37"/>
                        <a:pt x="5" y="37"/>
                      </a:cubicBezTo>
                      <a:cubicBezTo>
                        <a:pt x="4" y="37"/>
                        <a:pt x="4" y="37"/>
                        <a:pt x="3" y="37"/>
                      </a:cubicBez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5" name="Freeform 273">
                  <a:extLst>
                    <a:ext uri="{FF2B5EF4-FFF2-40B4-BE49-F238E27FC236}">
                      <a16:creationId xmlns="" xmlns:a16="http://schemas.microsoft.com/office/drawing/2014/main" id="{C16964D2-A520-4C51-8C20-F1A3674606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0936354">
                  <a:off x="8966178" y="1129221"/>
                  <a:ext cx="76200" cy="174625"/>
                </a:xfrm>
                <a:custGeom>
                  <a:avLst/>
                  <a:gdLst>
                    <a:gd name="T0" fmla="*/ 3 w 16"/>
                    <a:gd name="T1" fmla="*/ 37 h 37"/>
                    <a:gd name="T2" fmla="*/ 1 w 16"/>
                    <a:gd name="T3" fmla="*/ 32 h 37"/>
                    <a:gd name="T4" fmla="*/ 1 w 16"/>
                    <a:gd name="T5" fmla="*/ 32 h 37"/>
                    <a:gd name="T6" fmla="*/ 8 w 16"/>
                    <a:gd name="T7" fmla="*/ 4 h 37"/>
                    <a:gd name="T8" fmla="*/ 8 w 16"/>
                    <a:gd name="T9" fmla="*/ 4 h 37"/>
                    <a:gd name="T10" fmla="*/ 13 w 16"/>
                    <a:gd name="T11" fmla="*/ 1 h 37"/>
                    <a:gd name="T12" fmla="*/ 13 w 16"/>
                    <a:gd name="T13" fmla="*/ 1 h 37"/>
                    <a:gd name="T14" fmla="*/ 16 w 16"/>
                    <a:gd name="T15" fmla="*/ 6 h 37"/>
                    <a:gd name="T16" fmla="*/ 16 w 16"/>
                    <a:gd name="T17" fmla="*/ 6 h 37"/>
                    <a:gd name="T18" fmla="*/ 9 w 16"/>
                    <a:gd name="T19" fmla="*/ 35 h 37"/>
                    <a:gd name="T20" fmla="*/ 9 w 16"/>
                    <a:gd name="T21" fmla="*/ 35 h 37"/>
                    <a:gd name="T22" fmla="*/ 5 w 16"/>
                    <a:gd name="T23" fmla="*/ 37 h 37"/>
                    <a:gd name="T24" fmla="*/ 5 w 16"/>
                    <a:gd name="T25" fmla="*/ 37 h 37"/>
                    <a:gd name="T26" fmla="*/ 3 w 16"/>
                    <a:gd name="T27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6" h="37">
                      <a:moveTo>
                        <a:pt x="3" y="37"/>
                      </a:moveTo>
                      <a:cubicBezTo>
                        <a:pt x="1" y="36"/>
                        <a:pt x="0" y="34"/>
                        <a:pt x="1" y="32"/>
                      </a:cubicBezTo>
                      <a:cubicBezTo>
                        <a:pt x="1" y="32"/>
                        <a:pt x="1" y="32"/>
                        <a:pt x="1" y="32"/>
                      </a:cubicBezTo>
                      <a:cubicBezTo>
                        <a:pt x="4" y="25"/>
                        <a:pt x="5" y="13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9" y="1"/>
                        <a:pt x="11" y="0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5" y="1"/>
                        <a:pt x="16" y="4"/>
                        <a:pt x="16" y="6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3" y="15"/>
                        <a:pt x="12" y="27"/>
                        <a:pt x="9" y="35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8" y="36"/>
                        <a:pt x="6" y="37"/>
                        <a:pt x="5" y="37"/>
                      </a:cubicBezTo>
                      <a:cubicBezTo>
                        <a:pt x="5" y="37"/>
                        <a:pt x="5" y="37"/>
                        <a:pt x="5" y="37"/>
                      </a:cubicBezTo>
                      <a:cubicBezTo>
                        <a:pt x="4" y="37"/>
                        <a:pt x="4" y="37"/>
                        <a:pt x="3" y="37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6" name="Freeform 273">
                  <a:extLst>
                    <a:ext uri="{FF2B5EF4-FFF2-40B4-BE49-F238E27FC236}">
                      <a16:creationId xmlns="" xmlns:a16="http://schemas.microsoft.com/office/drawing/2014/main" id="{49860D15-5A31-4492-90FD-AA5AA28F05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0936354">
                  <a:off x="8966180" y="1628546"/>
                  <a:ext cx="76200" cy="174625"/>
                </a:xfrm>
                <a:custGeom>
                  <a:avLst/>
                  <a:gdLst>
                    <a:gd name="T0" fmla="*/ 3 w 16"/>
                    <a:gd name="T1" fmla="*/ 37 h 37"/>
                    <a:gd name="T2" fmla="*/ 1 w 16"/>
                    <a:gd name="T3" fmla="*/ 32 h 37"/>
                    <a:gd name="T4" fmla="*/ 1 w 16"/>
                    <a:gd name="T5" fmla="*/ 32 h 37"/>
                    <a:gd name="T6" fmla="*/ 8 w 16"/>
                    <a:gd name="T7" fmla="*/ 4 h 37"/>
                    <a:gd name="T8" fmla="*/ 8 w 16"/>
                    <a:gd name="T9" fmla="*/ 4 h 37"/>
                    <a:gd name="T10" fmla="*/ 13 w 16"/>
                    <a:gd name="T11" fmla="*/ 1 h 37"/>
                    <a:gd name="T12" fmla="*/ 13 w 16"/>
                    <a:gd name="T13" fmla="*/ 1 h 37"/>
                    <a:gd name="T14" fmla="*/ 16 w 16"/>
                    <a:gd name="T15" fmla="*/ 6 h 37"/>
                    <a:gd name="T16" fmla="*/ 16 w 16"/>
                    <a:gd name="T17" fmla="*/ 6 h 37"/>
                    <a:gd name="T18" fmla="*/ 9 w 16"/>
                    <a:gd name="T19" fmla="*/ 35 h 37"/>
                    <a:gd name="T20" fmla="*/ 9 w 16"/>
                    <a:gd name="T21" fmla="*/ 35 h 37"/>
                    <a:gd name="T22" fmla="*/ 5 w 16"/>
                    <a:gd name="T23" fmla="*/ 37 h 37"/>
                    <a:gd name="T24" fmla="*/ 5 w 16"/>
                    <a:gd name="T25" fmla="*/ 37 h 37"/>
                    <a:gd name="T26" fmla="*/ 3 w 16"/>
                    <a:gd name="T27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6" h="37">
                      <a:moveTo>
                        <a:pt x="3" y="37"/>
                      </a:moveTo>
                      <a:cubicBezTo>
                        <a:pt x="1" y="36"/>
                        <a:pt x="0" y="34"/>
                        <a:pt x="1" y="32"/>
                      </a:cubicBezTo>
                      <a:cubicBezTo>
                        <a:pt x="1" y="32"/>
                        <a:pt x="1" y="32"/>
                        <a:pt x="1" y="32"/>
                      </a:cubicBezTo>
                      <a:cubicBezTo>
                        <a:pt x="4" y="25"/>
                        <a:pt x="5" y="13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9" y="1"/>
                        <a:pt x="11" y="0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5" y="1"/>
                        <a:pt x="16" y="4"/>
                        <a:pt x="16" y="6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3" y="15"/>
                        <a:pt x="12" y="27"/>
                        <a:pt x="9" y="35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8" y="36"/>
                        <a:pt x="6" y="37"/>
                        <a:pt x="5" y="37"/>
                      </a:cubicBezTo>
                      <a:cubicBezTo>
                        <a:pt x="5" y="37"/>
                        <a:pt x="5" y="37"/>
                        <a:pt x="5" y="37"/>
                      </a:cubicBezTo>
                      <a:cubicBezTo>
                        <a:pt x="4" y="37"/>
                        <a:pt x="4" y="37"/>
                        <a:pt x="3" y="37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7" name="Freeform 273">
                  <a:extLst>
                    <a:ext uri="{FF2B5EF4-FFF2-40B4-BE49-F238E27FC236}">
                      <a16:creationId xmlns="" xmlns:a16="http://schemas.microsoft.com/office/drawing/2014/main" id="{48CB483A-06EA-4B1D-B44B-38AAD9583D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0936354">
                  <a:off x="8966699" y="2180088"/>
                  <a:ext cx="76200" cy="174625"/>
                </a:xfrm>
                <a:custGeom>
                  <a:avLst/>
                  <a:gdLst>
                    <a:gd name="T0" fmla="*/ 3 w 16"/>
                    <a:gd name="T1" fmla="*/ 37 h 37"/>
                    <a:gd name="T2" fmla="*/ 1 w 16"/>
                    <a:gd name="T3" fmla="*/ 32 h 37"/>
                    <a:gd name="T4" fmla="*/ 1 w 16"/>
                    <a:gd name="T5" fmla="*/ 32 h 37"/>
                    <a:gd name="T6" fmla="*/ 8 w 16"/>
                    <a:gd name="T7" fmla="*/ 4 h 37"/>
                    <a:gd name="T8" fmla="*/ 8 w 16"/>
                    <a:gd name="T9" fmla="*/ 4 h 37"/>
                    <a:gd name="T10" fmla="*/ 13 w 16"/>
                    <a:gd name="T11" fmla="*/ 1 h 37"/>
                    <a:gd name="T12" fmla="*/ 13 w 16"/>
                    <a:gd name="T13" fmla="*/ 1 h 37"/>
                    <a:gd name="T14" fmla="*/ 16 w 16"/>
                    <a:gd name="T15" fmla="*/ 6 h 37"/>
                    <a:gd name="T16" fmla="*/ 16 w 16"/>
                    <a:gd name="T17" fmla="*/ 6 h 37"/>
                    <a:gd name="T18" fmla="*/ 9 w 16"/>
                    <a:gd name="T19" fmla="*/ 35 h 37"/>
                    <a:gd name="T20" fmla="*/ 9 w 16"/>
                    <a:gd name="T21" fmla="*/ 35 h 37"/>
                    <a:gd name="T22" fmla="*/ 5 w 16"/>
                    <a:gd name="T23" fmla="*/ 37 h 37"/>
                    <a:gd name="T24" fmla="*/ 5 w 16"/>
                    <a:gd name="T25" fmla="*/ 37 h 37"/>
                    <a:gd name="T26" fmla="*/ 3 w 16"/>
                    <a:gd name="T27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6" h="37">
                      <a:moveTo>
                        <a:pt x="3" y="37"/>
                      </a:moveTo>
                      <a:cubicBezTo>
                        <a:pt x="1" y="36"/>
                        <a:pt x="0" y="34"/>
                        <a:pt x="1" y="32"/>
                      </a:cubicBezTo>
                      <a:cubicBezTo>
                        <a:pt x="1" y="32"/>
                        <a:pt x="1" y="32"/>
                        <a:pt x="1" y="32"/>
                      </a:cubicBezTo>
                      <a:cubicBezTo>
                        <a:pt x="4" y="25"/>
                        <a:pt x="5" y="13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9" y="1"/>
                        <a:pt x="11" y="0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5" y="1"/>
                        <a:pt x="16" y="4"/>
                        <a:pt x="16" y="6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3" y="15"/>
                        <a:pt x="12" y="27"/>
                        <a:pt x="9" y="35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8" y="36"/>
                        <a:pt x="6" y="37"/>
                        <a:pt x="5" y="37"/>
                      </a:cubicBezTo>
                      <a:cubicBezTo>
                        <a:pt x="5" y="37"/>
                        <a:pt x="5" y="37"/>
                        <a:pt x="5" y="37"/>
                      </a:cubicBezTo>
                      <a:cubicBezTo>
                        <a:pt x="4" y="37"/>
                        <a:pt x="4" y="37"/>
                        <a:pt x="3" y="37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8" name="Freeform 273">
                  <a:extLst>
                    <a:ext uri="{FF2B5EF4-FFF2-40B4-BE49-F238E27FC236}">
                      <a16:creationId xmlns="" xmlns:a16="http://schemas.microsoft.com/office/drawing/2014/main" id="{E6EC72A6-2C7A-4ABD-9226-AB2E862013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0936354">
                  <a:off x="8966178" y="2725384"/>
                  <a:ext cx="76200" cy="174625"/>
                </a:xfrm>
                <a:custGeom>
                  <a:avLst/>
                  <a:gdLst>
                    <a:gd name="T0" fmla="*/ 3 w 16"/>
                    <a:gd name="T1" fmla="*/ 37 h 37"/>
                    <a:gd name="T2" fmla="*/ 1 w 16"/>
                    <a:gd name="T3" fmla="*/ 32 h 37"/>
                    <a:gd name="T4" fmla="*/ 1 w 16"/>
                    <a:gd name="T5" fmla="*/ 32 h 37"/>
                    <a:gd name="T6" fmla="*/ 8 w 16"/>
                    <a:gd name="T7" fmla="*/ 4 h 37"/>
                    <a:gd name="T8" fmla="*/ 8 w 16"/>
                    <a:gd name="T9" fmla="*/ 4 h 37"/>
                    <a:gd name="T10" fmla="*/ 13 w 16"/>
                    <a:gd name="T11" fmla="*/ 1 h 37"/>
                    <a:gd name="T12" fmla="*/ 13 w 16"/>
                    <a:gd name="T13" fmla="*/ 1 h 37"/>
                    <a:gd name="T14" fmla="*/ 16 w 16"/>
                    <a:gd name="T15" fmla="*/ 6 h 37"/>
                    <a:gd name="T16" fmla="*/ 16 w 16"/>
                    <a:gd name="T17" fmla="*/ 6 h 37"/>
                    <a:gd name="T18" fmla="*/ 9 w 16"/>
                    <a:gd name="T19" fmla="*/ 35 h 37"/>
                    <a:gd name="T20" fmla="*/ 9 w 16"/>
                    <a:gd name="T21" fmla="*/ 35 h 37"/>
                    <a:gd name="T22" fmla="*/ 5 w 16"/>
                    <a:gd name="T23" fmla="*/ 37 h 37"/>
                    <a:gd name="T24" fmla="*/ 5 w 16"/>
                    <a:gd name="T25" fmla="*/ 37 h 37"/>
                    <a:gd name="T26" fmla="*/ 3 w 16"/>
                    <a:gd name="T27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6" h="37">
                      <a:moveTo>
                        <a:pt x="3" y="37"/>
                      </a:moveTo>
                      <a:cubicBezTo>
                        <a:pt x="1" y="36"/>
                        <a:pt x="0" y="34"/>
                        <a:pt x="1" y="32"/>
                      </a:cubicBezTo>
                      <a:cubicBezTo>
                        <a:pt x="1" y="32"/>
                        <a:pt x="1" y="32"/>
                        <a:pt x="1" y="32"/>
                      </a:cubicBezTo>
                      <a:cubicBezTo>
                        <a:pt x="4" y="25"/>
                        <a:pt x="5" y="13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9" y="1"/>
                        <a:pt x="11" y="0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5" y="1"/>
                        <a:pt x="16" y="4"/>
                        <a:pt x="16" y="6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3" y="15"/>
                        <a:pt x="12" y="27"/>
                        <a:pt x="9" y="35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8" y="36"/>
                        <a:pt x="6" y="37"/>
                        <a:pt x="5" y="37"/>
                      </a:cubicBezTo>
                      <a:cubicBezTo>
                        <a:pt x="5" y="37"/>
                        <a:pt x="5" y="37"/>
                        <a:pt x="5" y="37"/>
                      </a:cubicBezTo>
                      <a:cubicBezTo>
                        <a:pt x="4" y="37"/>
                        <a:pt x="4" y="37"/>
                        <a:pt x="3" y="37"/>
                      </a:cubicBezTo>
                      <a:close/>
                    </a:path>
                  </a:pathLst>
                </a:custGeom>
                <a:solidFill>
                  <a:srgbClr val="CC66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41" name="Freeform 273">
                <a:extLst>
                  <a:ext uri="{FF2B5EF4-FFF2-40B4-BE49-F238E27FC236}">
                    <a16:creationId xmlns="" xmlns:a16="http://schemas.microsoft.com/office/drawing/2014/main" id="{5CDD2EE2-342A-410D-B72B-C35162B7A722}"/>
                  </a:ext>
                </a:extLst>
              </p:cNvPr>
              <p:cNvSpPr>
                <a:spLocks/>
              </p:cNvSpPr>
              <p:nvPr/>
            </p:nvSpPr>
            <p:spPr bwMode="auto">
              <a:xfrm rot="15536354">
                <a:off x="5434784" y="2371151"/>
                <a:ext cx="76200" cy="174625"/>
              </a:xfrm>
              <a:custGeom>
                <a:avLst/>
                <a:gdLst>
                  <a:gd name="T0" fmla="*/ 3 w 16"/>
                  <a:gd name="T1" fmla="*/ 37 h 37"/>
                  <a:gd name="T2" fmla="*/ 1 w 16"/>
                  <a:gd name="T3" fmla="*/ 32 h 37"/>
                  <a:gd name="T4" fmla="*/ 1 w 16"/>
                  <a:gd name="T5" fmla="*/ 32 h 37"/>
                  <a:gd name="T6" fmla="*/ 8 w 16"/>
                  <a:gd name="T7" fmla="*/ 4 h 37"/>
                  <a:gd name="T8" fmla="*/ 8 w 16"/>
                  <a:gd name="T9" fmla="*/ 4 h 37"/>
                  <a:gd name="T10" fmla="*/ 13 w 16"/>
                  <a:gd name="T11" fmla="*/ 1 h 37"/>
                  <a:gd name="T12" fmla="*/ 13 w 16"/>
                  <a:gd name="T13" fmla="*/ 1 h 37"/>
                  <a:gd name="T14" fmla="*/ 16 w 16"/>
                  <a:gd name="T15" fmla="*/ 6 h 37"/>
                  <a:gd name="T16" fmla="*/ 16 w 16"/>
                  <a:gd name="T17" fmla="*/ 6 h 37"/>
                  <a:gd name="T18" fmla="*/ 9 w 16"/>
                  <a:gd name="T19" fmla="*/ 35 h 37"/>
                  <a:gd name="T20" fmla="*/ 9 w 16"/>
                  <a:gd name="T21" fmla="*/ 35 h 37"/>
                  <a:gd name="T22" fmla="*/ 5 w 16"/>
                  <a:gd name="T23" fmla="*/ 37 h 37"/>
                  <a:gd name="T24" fmla="*/ 5 w 16"/>
                  <a:gd name="T25" fmla="*/ 37 h 37"/>
                  <a:gd name="T26" fmla="*/ 3 w 16"/>
                  <a:gd name="T27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37">
                    <a:moveTo>
                      <a:pt x="3" y="37"/>
                    </a:moveTo>
                    <a:cubicBezTo>
                      <a:pt x="1" y="36"/>
                      <a:pt x="0" y="34"/>
                      <a:pt x="1" y="32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4" y="25"/>
                      <a:pt x="5" y="13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1"/>
                      <a:pt x="11" y="0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5" y="1"/>
                      <a:pt x="16" y="4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3" y="15"/>
                      <a:pt x="12" y="27"/>
                      <a:pt x="9" y="3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8" y="36"/>
                      <a:pt x="6" y="37"/>
                      <a:pt x="5" y="37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4" y="37"/>
                      <a:pt x="4" y="37"/>
                      <a:pt x="3" y="37"/>
                    </a:cubicBezTo>
                    <a:close/>
                  </a:path>
                </a:pathLst>
              </a:custGeom>
              <a:solidFill>
                <a:srgbClr val="FFA3A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273">
                <a:extLst>
                  <a:ext uri="{FF2B5EF4-FFF2-40B4-BE49-F238E27FC236}">
                    <a16:creationId xmlns="" xmlns:a16="http://schemas.microsoft.com/office/drawing/2014/main" id="{1CF7A77F-4A11-4861-89E7-A5274CFB38E8}"/>
                  </a:ext>
                </a:extLst>
              </p:cNvPr>
              <p:cNvSpPr>
                <a:spLocks/>
              </p:cNvSpPr>
              <p:nvPr/>
            </p:nvSpPr>
            <p:spPr bwMode="auto">
              <a:xfrm rot="15536354">
                <a:off x="5920291" y="2371150"/>
                <a:ext cx="76200" cy="174625"/>
              </a:xfrm>
              <a:custGeom>
                <a:avLst/>
                <a:gdLst>
                  <a:gd name="T0" fmla="*/ 3 w 16"/>
                  <a:gd name="T1" fmla="*/ 37 h 37"/>
                  <a:gd name="T2" fmla="*/ 1 w 16"/>
                  <a:gd name="T3" fmla="*/ 32 h 37"/>
                  <a:gd name="T4" fmla="*/ 1 w 16"/>
                  <a:gd name="T5" fmla="*/ 32 h 37"/>
                  <a:gd name="T6" fmla="*/ 8 w 16"/>
                  <a:gd name="T7" fmla="*/ 4 h 37"/>
                  <a:gd name="T8" fmla="*/ 8 w 16"/>
                  <a:gd name="T9" fmla="*/ 4 h 37"/>
                  <a:gd name="T10" fmla="*/ 13 w 16"/>
                  <a:gd name="T11" fmla="*/ 1 h 37"/>
                  <a:gd name="T12" fmla="*/ 13 w 16"/>
                  <a:gd name="T13" fmla="*/ 1 h 37"/>
                  <a:gd name="T14" fmla="*/ 16 w 16"/>
                  <a:gd name="T15" fmla="*/ 6 h 37"/>
                  <a:gd name="T16" fmla="*/ 16 w 16"/>
                  <a:gd name="T17" fmla="*/ 6 h 37"/>
                  <a:gd name="T18" fmla="*/ 9 w 16"/>
                  <a:gd name="T19" fmla="*/ 35 h 37"/>
                  <a:gd name="T20" fmla="*/ 9 w 16"/>
                  <a:gd name="T21" fmla="*/ 35 h 37"/>
                  <a:gd name="T22" fmla="*/ 5 w 16"/>
                  <a:gd name="T23" fmla="*/ 37 h 37"/>
                  <a:gd name="T24" fmla="*/ 5 w 16"/>
                  <a:gd name="T25" fmla="*/ 37 h 37"/>
                  <a:gd name="T26" fmla="*/ 3 w 16"/>
                  <a:gd name="T27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37">
                    <a:moveTo>
                      <a:pt x="3" y="37"/>
                    </a:moveTo>
                    <a:cubicBezTo>
                      <a:pt x="1" y="36"/>
                      <a:pt x="0" y="34"/>
                      <a:pt x="1" y="32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4" y="25"/>
                      <a:pt x="5" y="13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1"/>
                      <a:pt x="11" y="0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5" y="1"/>
                      <a:pt x="16" y="4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3" y="15"/>
                      <a:pt x="12" y="27"/>
                      <a:pt x="9" y="3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8" y="36"/>
                      <a:pt x="6" y="37"/>
                      <a:pt x="5" y="37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4" y="37"/>
                      <a:pt x="4" y="37"/>
                      <a:pt x="3" y="37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50" name="群組 49">
              <a:extLst>
                <a:ext uri="{FF2B5EF4-FFF2-40B4-BE49-F238E27FC236}">
                  <a16:creationId xmlns="" xmlns:a16="http://schemas.microsoft.com/office/drawing/2014/main" id="{6CC7C765-DA3A-4056-A039-C5DC1ACF1460}"/>
                </a:ext>
              </a:extLst>
            </p:cNvPr>
            <p:cNvGrpSpPr/>
            <p:nvPr/>
          </p:nvGrpSpPr>
          <p:grpSpPr>
            <a:xfrm rot="16200000">
              <a:off x="3688251" y="2902620"/>
              <a:ext cx="85815" cy="2674422"/>
              <a:chOff x="8957084" y="225587"/>
              <a:chExt cx="85815" cy="2674422"/>
            </a:xfrm>
          </p:grpSpPr>
          <p:sp>
            <p:nvSpPr>
              <p:cNvPr id="53" name="Freeform 273">
                <a:extLst>
                  <a:ext uri="{FF2B5EF4-FFF2-40B4-BE49-F238E27FC236}">
                    <a16:creationId xmlns="" xmlns:a16="http://schemas.microsoft.com/office/drawing/2014/main" id="{25EC976E-76D9-4274-91F9-424DC1D5514F}"/>
                  </a:ext>
                </a:extLst>
              </p:cNvPr>
              <p:cNvSpPr>
                <a:spLocks/>
              </p:cNvSpPr>
              <p:nvPr/>
            </p:nvSpPr>
            <p:spPr bwMode="auto">
              <a:xfrm rot="20936354">
                <a:off x="8966180" y="225587"/>
                <a:ext cx="76200" cy="174625"/>
              </a:xfrm>
              <a:custGeom>
                <a:avLst/>
                <a:gdLst>
                  <a:gd name="T0" fmla="*/ 3 w 16"/>
                  <a:gd name="T1" fmla="*/ 37 h 37"/>
                  <a:gd name="T2" fmla="*/ 1 w 16"/>
                  <a:gd name="T3" fmla="*/ 32 h 37"/>
                  <a:gd name="T4" fmla="*/ 1 w 16"/>
                  <a:gd name="T5" fmla="*/ 32 h 37"/>
                  <a:gd name="T6" fmla="*/ 8 w 16"/>
                  <a:gd name="T7" fmla="*/ 4 h 37"/>
                  <a:gd name="T8" fmla="*/ 8 w 16"/>
                  <a:gd name="T9" fmla="*/ 4 h 37"/>
                  <a:gd name="T10" fmla="*/ 13 w 16"/>
                  <a:gd name="T11" fmla="*/ 1 h 37"/>
                  <a:gd name="T12" fmla="*/ 13 w 16"/>
                  <a:gd name="T13" fmla="*/ 1 h 37"/>
                  <a:gd name="T14" fmla="*/ 16 w 16"/>
                  <a:gd name="T15" fmla="*/ 6 h 37"/>
                  <a:gd name="T16" fmla="*/ 16 w 16"/>
                  <a:gd name="T17" fmla="*/ 6 h 37"/>
                  <a:gd name="T18" fmla="*/ 9 w 16"/>
                  <a:gd name="T19" fmla="*/ 35 h 37"/>
                  <a:gd name="T20" fmla="*/ 9 w 16"/>
                  <a:gd name="T21" fmla="*/ 35 h 37"/>
                  <a:gd name="T22" fmla="*/ 5 w 16"/>
                  <a:gd name="T23" fmla="*/ 37 h 37"/>
                  <a:gd name="T24" fmla="*/ 5 w 16"/>
                  <a:gd name="T25" fmla="*/ 37 h 37"/>
                  <a:gd name="T26" fmla="*/ 3 w 16"/>
                  <a:gd name="T27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37">
                    <a:moveTo>
                      <a:pt x="3" y="37"/>
                    </a:moveTo>
                    <a:cubicBezTo>
                      <a:pt x="1" y="36"/>
                      <a:pt x="0" y="34"/>
                      <a:pt x="1" y="32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4" y="25"/>
                      <a:pt x="5" y="13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1"/>
                      <a:pt x="11" y="0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5" y="1"/>
                      <a:pt x="16" y="4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3" y="15"/>
                      <a:pt x="12" y="27"/>
                      <a:pt x="9" y="3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8" y="36"/>
                      <a:pt x="6" y="37"/>
                      <a:pt x="5" y="37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4" y="37"/>
                      <a:pt x="4" y="37"/>
                      <a:pt x="3" y="37"/>
                    </a:cubicBezTo>
                    <a:close/>
                  </a:path>
                </a:pathLst>
              </a:custGeom>
              <a:solidFill>
                <a:srgbClr val="FFA3A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" name="Freeform 273">
                <a:extLst>
                  <a:ext uri="{FF2B5EF4-FFF2-40B4-BE49-F238E27FC236}">
                    <a16:creationId xmlns="" xmlns:a16="http://schemas.microsoft.com/office/drawing/2014/main" id="{9B62EA83-9B88-4E3C-86E5-A9C6B0135D07}"/>
                  </a:ext>
                </a:extLst>
              </p:cNvPr>
              <p:cNvSpPr>
                <a:spLocks/>
              </p:cNvSpPr>
              <p:nvPr/>
            </p:nvSpPr>
            <p:spPr bwMode="auto">
              <a:xfrm rot="20936354">
                <a:off x="8957084" y="700955"/>
                <a:ext cx="76200" cy="174625"/>
              </a:xfrm>
              <a:custGeom>
                <a:avLst/>
                <a:gdLst>
                  <a:gd name="T0" fmla="*/ 3 w 16"/>
                  <a:gd name="T1" fmla="*/ 37 h 37"/>
                  <a:gd name="T2" fmla="*/ 1 w 16"/>
                  <a:gd name="T3" fmla="*/ 32 h 37"/>
                  <a:gd name="T4" fmla="*/ 1 w 16"/>
                  <a:gd name="T5" fmla="*/ 32 h 37"/>
                  <a:gd name="T6" fmla="*/ 8 w 16"/>
                  <a:gd name="T7" fmla="*/ 4 h 37"/>
                  <a:gd name="T8" fmla="*/ 8 w 16"/>
                  <a:gd name="T9" fmla="*/ 4 h 37"/>
                  <a:gd name="T10" fmla="*/ 13 w 16"/>
                  <a:gd name="T11" fmla="*/ 1 h 37"/>
                  <a:gd name="T12" fmla="*/ 13 w 16"/>
                  <a:gd name="T13" fmla="*/ 1 h 37"/>
                  <a:gd name="T14" fmla="*/ 16 w 16"/>
                  <a:gd name="T15" fmla="*/ 6 h 37"/>
                  <a:gd name="T16" fmla="*/ 16 w 16"/>
                  <a:gd name="T17" fmla="*/ 6 h 37"/>
                  <a:gd name="T18" fmla="*/ 9 w 16"/>
                  <a:gd name="T19" fmla="*/ 35 h 37"/>
                  <a:gd name="T20" fmla="*/ 9 w 16"/>
                  <a:gd name="T21" fmla="*/ 35 h 37"/>
                  <a:gd name="T22" fmla="*/ 5 w 16"/>
                  <a:gd name="T23" fmla="*/ 37 h 37"/>
                  <a:gd name="T24" fmla="*/ 5 w 16"/>
                  <a:gd name="T25" fmla="*/ 37 h 37"/>
                  <a:gd name="T26" fmla="*/ 3 w 16"/>
                  <a:gd name="T27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37">
                    <a:moveTo>
                      <a:pt x="3" y="37"/>
                    </a:moveTo>
                    <a:cubicBezTo>
                      <a:pt x="1" y="36"/>
                      <a:pt x="0" y="34"/>
                      <a:pt x="1" y="32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4" y="25"/>
                      <a:pt x="5" y="13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1"/>
                      <a:pt x="11" y="0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5" y="1"/>
                      <a:pt x="16" y="4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3" y="15"/>
                      <a:pt x="12" y="27"/>
                      <a:pt x="9" y="3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8" y="36"/>
                      <a:pt x="6" y="37"/>
                      <a:pt x="5" y="37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4" y="37"/>
                      <a:pt x="4" y="37"/>
                      <a:pt x="3" y="37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" name="Freeform 273">
                <a:extLst>
                  <a:ext uri="{FF2B5EF4-FFF2-40B4-BE49-F238E27FC236}">
                    <a16:creationId xmlns="" xmlns:a16="http://schemas.microsoft.com/office/drawing/2014/main" id="{136BA8E3-37E5-4BAA-9B3B-E9005A72EA3C}"/>
                  </a:ext>
                </a:extLst>
              </p:cNvPr>
              <p:cNvSpPr>
                <a:spLocks/>
              </p:cNvSpPr>
              <p:nvPr/>
            </p:nvSpPr>
            <p:spPr bwMode="auto">
              <a:xfrm rot="20936354">
                <a:off x="8966178" y="1129221"/>
                <a:ext cx="76200" cy="174625"/>
              </a:xfrm>
              <a:custGeom>
                <a:avLst/>
                <a:gdLst>
                  <a:gd name="T0" fmla="*/ 3 w 16"/>
                  <a:gd name="T1" fmla="*/ 37 h 37"/>
                  <a:gd name="T2" fmla="*/ 1 w 16"/>
                  <a:gd name="T3" fmla="*/ 32 h 37"/>
                  <a:gd name="T4" fmla="*/ 1 w 16"/>
                  <a:gd name="T5" fmla="*/ 32 h 37"/>
                  <a:gd name="T6" fmla="*/ 8 w 16"/>
                  <a:gd name="T7" fmla="*/ 4 h 37"/>
                  <a:gd name="T8" fmla="*/ 8 w 16"/>
                  <a:gd name="T9" fmla="*/ 4 h 37"/>
                  <a:gd name="T10" fmla="*/ 13 w 16"/>
                  <a:gd name="T11" fmla="*/ 1 h 37"/>
                  <a:gd name="T12" fmla="*/ 13 w 16"/>
                  <a:gd name="T13" fmla="*/ 1 h 37"/>
                  <a:gd name="T14" fmla="*/ 16 w 16"/>
                  <a:gd name="T15" fmla="*/ 6 h 37"/>
                  <a:gd name="T16" fmla="*/ 16 w 16"/>
                  <a:gd name="T17" fmla="*/ 6 h 37"/>
                  <a:gd name="T18" fmla="*/ 9 w 16"/>
                  <a:gd name="T19" fmla="*/ 35 h 37"/>
                  <a:gd name="T20" fmla="*/ 9 w 16"/>
                  <a:gd name="T21" fmla="*/ 35 h 37"/>
                  <a:gd name="T22" fmla="*/ 5 w 16"/>
                  <a:gd name="T23" fmla="*/ 37 h 37"/>
                  <a:gd name="T24" fmla="*/ 5 w 16"/>
                  <a:gd name="T25" fmla="*/ 37 h 37"/>
                  <a:gd name="T26" fmla="*/ 3 w 16"/>
                  <a:gd name="T27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37">
                    <a:moveTo>
                      <a:pt x="3" y="37"/>
                    </a:moveTo>
                    <a:cubicBezTo>
                      <a:pt x="1" y="36"/>
                      <a:pt x="0" y="34"/>
                      <a:pt x="1" y="32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4" y="25"/>
                      <a:pt x="5" y="13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1"/>
                      <a:pt x="11" y="0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5" y="1"/>
                      <a:pt x="16" y="4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3" y="15"/>
                      <a:pt x="12" y="27"/>
                      <a:pt x="9" y="3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8" y="36"/>
                      <a:pt x="6" y="37"/>
                      <a:pt x="5" y="37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4" y="37"/>
                      <a:pt x="4" y="37"/>
                      <a:pt x="3" y="37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" name="Freeform 273">
                <a:extLst>
                  <a:ext uri="{FF2B5EF4-FFF2-40B4-BE49-F238E27FC236}">
                    <a16:creationId xmlns="" xmlns:a16="http://schemas.microsoft.com/office/drawing/2014/main" id="{79455B33-CEA4-4352-9539-C0C1248E5FC6}"/>
                  </a:ext>
                </a:extLst>
              </p:cNvPr>
              <p:cNvSpPr>
                <a:spLocks/>
              </p:cNvSpPr>
              <p:nvPr/>
            </p:nvSpPr>
            <p:spPr bwMode="auto">
              <a:xfrm rot="20936354">
                <a:off x="8966180" y="1628546"/>
                <a:ext cx="76200" cy="174625"/>
              </a:xfrm>
              <a:custGeom>
                <a:avLst/>
                <a:gdLst>
                  <a:gd name="T0" fmla="*/ 3 w 16"/>
                  <a:gd name="T1" fmla="*/ 37 h 37"/>
                  <a:gd name="T2" fmla="*/ 1 w 16"/>
                  <a:gd name="T3" fmla="*/ 32 h 37"/>
                  <a:gd name="T4" fmla="*/ 1 w 16"/>
                  <a:gd name="T5" fmla="*/ 32 h 37"/>
                  <a:gd name="T6" fmla="*/ 8 w 16"/>
                  <a:gd name="T7" fmla="*/ 4 h 37"/>
                  <a:gd name="T8" fmla="*/ 8 w 16"/>
                  <a:gd name="T9" fmla="*/ 4 h 37"/>
                  <a:gd name="T10" fmla="*/ 13 w 16"/>
                  <a:gd name="T11" fmla="*/ 1 h 37"/>
                  <a:gd name="T12" fmla="*/ 13 w 16"/>
                  <a:gd name="T13" fmla="*/ 1 h 37"/>
                  <a:gd name="T14" fmla="*/ 16 w 16"/>
                  <a:gd name="T15" fmla="*/ 6 h 37"/>
                  <a:gd name="T16" fmla="*/ 16 w 16"/>
                  <a:gd name="T17" fmla="*/ 6 h 37"/>
                  <a:gd name="T18" fmla="*/ 9 w 16"/>
                  <a:gd name="T19" fmla="*/ 35 h 37"/>
                  <a:gd name="T20" fmla="*/ 9 w 16"/>
                  <a:gd name="T21" fmla="*/ 35 h 37"/>
                  <a:gd name="T22" fmla="*/ 5 w 16"/>
                  <a:gd name="T23" fmla="*/ 37 h 37"/>
                  <a:gd name="T24" fmla="*/ 5 w 16"/>
                  <a:gd name="T25" fmla="*/ 37 h 37"/>
                  <a:gd name="T26" fmla="*/ 3 w 16"/>
                  <a:gd name="T27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37">
                    <a:moveTo>
                      <a:pt x="3" y="37"/>
                    </a:moveTo>
                    <a:cubicBezTo>
                      <a:pt x="1" y="36"/>
                      <a:pt x="0" y="34"/>
                      <a:pt x="1" y="32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4" y="25"/>
                      <a:pt x="5" y="13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1"/>
                      <a:pt x="11" y="0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5" y="1"/>
                      <a:pt x="16" y="4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3" y="15"/>
                      <a:pt x="12" y="27"/>
                      <a:pt x="9" y="3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8" y="36"/>
                      <a:pt x="6" y="37"/>
                      <a:pt x="5" y="37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4" y="37"/>
                      <a:pt x="4" y="37"/>
                      <a:pt x="3" y="37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" name="Freeform 273">
                <a:extLst>
                  <a:ext uri="{FF2B5EF4-FFF2-40B4-BE49-F238E27FC236}">
                    <a16:creationId xmlns="" xmlns:a16="http://schemas.microsoft.com/office/drawing/2014/main" id="{4C8D104C-10FA-4917-9B0E-045D46F99900}"/>
                  </a:ext>
                </a:extLst>
              </p:cNvPr>
              <p:cNvSpPr>
                <a:spLocks/>
              </p:cNvSpPr>
              <p:nvPr/>
            </p:nvSpPr>
            <p:spPr bwMode="auto">
              <a:xfrm rot="20936354">
                <a:off x="8966699" y="2180088"/>
                <a:ext cx="76200" cy="174625"/>
              </a:xfrm>
              <a:custGeom>
                <a:avLst/>
                <a:gdLst>
                  <a:gd name="T0" fmla="*/ 3 w 16"/>
                  <a:gd name="T1" fmla="*/ 37 h 37"/>
                  <a:gd name="T2" fmla="*/ 1 w 16"/>
                  <a:gd name="T3" fmla="*/ 32 h 37"/>
                  <a:gd name="T4" fmla="*/ 1 w 16"/>
                  <a:gd name="T5" fmla="*/ 32 h 37"/>
                  <a:gd name="T6" fmla="*/ 8 w 16"/>
                  <a:gd name="T7" fmla="*/ 4 h 37"/>
                  <a:gd name="T8" fmla="*/ 8 w 16"/>
                  <a:gd name="T9" fmla="*/ 4 h 37"/>
                  <a:gd name="T10" fmla="*/ 13 w 16"/>
                  <a:gd name="T11" fmla="*/ 1 h 37"/>
                  <a:gd name="T12" fmla="*/ 13 w 16"/>
                  <a:gd name="T13" fmla="*/ 1 h 37"/>
                  <a:gd name="T14" fmla="*/ 16 w 16"/>
                  <a:gd name="T15" fmla="*/ 6 h 37"/>
                  <a:gd name="T16" fmla="*/ 16 w 16"/>
                  <a:gd name="T17" fmla="*/ 6 h 37"/>
                  <a:gd name="T18" fmla="*/ 9 w 16"/>
                  <a:gd name="T19" fmla="*/ 35 h 37"/>
                  <a:gd name="T20" fmla="*/ 9 w 16"/>
                  <a:gd name="T21" fmla="*/ 35 h 37"/>
                  <a:gd name="T22" fmla="*/ 5 w 16"/>
                  <a:gd name="T23" fmla="*/ 37 h 37"/>
                  <a:gd name="T24" fmla="*/ 5 w 16"/>
                  <a:gd name="T25" fmla="*/ 37 h 37"/>
                  <a:gd name="T26" fmla="*/ 3 w 16"/>
                  <a:gd name="T27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37">
                    <a:moveTo>
                      <a:pt x="3" y="37"/>
                    </a:moveTo>
                    <a:cubicBezTo>
                      <a:pt x="1" y="36"/>
                      <a:pt x="0" y="34"/>
                      <a:pt x="1" y="32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4" y="25"/>
                      <a:pt x="5" y="13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1"/>
                      <a:pt x="11" y="0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5" y="1"/>
                      <a:pt x="16" y="4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3" y="15"/>
                      <a:pt x="12" y="27"/>
                      <a:pt x="9" y="3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8" y="36"/>
                      <a:pt x="6" y="37"/>
                      <a:pt x="5" y="37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4" y="37"/>
                      <a:pt x="4" y="37"/>
                      <a:pt x="3" y="37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" name="Freeform 273">
                <a:extLst>
                  <a:ext uri="{FF2B5EF4-FFF2-40B4-BE49-F238E27FC236}">
                    <a16:creationId xmlns="" xmlns:a16="http://schemas.microsoft.com/office/drawing/2014/main" id="{AD8E0571-CCE5-4AB2-BD35-E725FAF6118F}"/>
                  </a:ext>
                </a:extLst>
              </p:cNvPr>
              <p:cNvSpPr>
                <a:spLocks/>
              </p:cNvSpPr>
              <p:nvPr/>
            </p:nvSpPr>
            <p:spPr bwMode="auto">
              <a:xfrm rot="20936354">
                <a:off x="8966178" y="2725384"/>
                <a:ext cx="76200" cy="174625"/>
              </a:xfrm>
              <a:custGeom>
                <a:avLst/>
                <a:gdLst>
                  <a:gd name="T0" fmla="*/ 3 w 16"/>
                  <a:gd name="T1" fmla="*/ 37 h 37"/>
                  <a:gd name="T2" fmla="*/ 1 w 16"/>
                  <a:gd name="T3" fmla="*/ 32 h 37"/>
                  <a:gd name="T4" fmla="*/ 1 w 16"/>
                  <a:gd name="T5" fmla="*/ 32 h 37"/>
                  <a:gd name="T6" fmla="*/ 8 w 16"/>
                  <a:gd name="T7" fmla="*/ 4 h 37"/>
                  <a:gd name="T8" fmla="*/ 8 w 16"/>
                  <a:gd name="T9" fmla="*/ 4 h 37"/>
                  <a:gd name="T10" fmla="*/ 13 w 16"/>
                  <a:gd name="T11" fmla="*/ 1 h 37"/>
                  <a:gd name="T12" fmla="*/ 13 w 16"/>
                  <a:gd name="T13" fmla="*/ 1 h 37"/>
                  <a:gd name="T14" fmla="*/ 16 w 16"/>
                  <a:gd name="T15" fmla="*/ 6 h 37"/>
                  <a:gd name="T16" fmla="*/ 16 w 16"/>
                  <a:gd name="T17" fmla="*/ 6 h 37"/>
                  <a:gd name="T18" fmla="*/ 9 w 16"/>
                  <a:gd name="T19" fmla="*/ 35 h 37"/>
                  <a:gd name="T20" fmla="*/ 9 w 16"/>
                  <a:gd name="T21" fmla="*/ 35 h 37"/>
                  <a:gd name="T22" fmla="*/ 5 w 16"/>
                  <a:gd name="T23" fmla="*/ 37 h 37"/>
                  <a:gd name="T24" fmla="*/ 5 w 16"/>
                  <a:gd name="T25" fmla="*/ 37 h 37"/>
                  <a:gd name="T26" fmla="*/ 3 w 16"/>
                  <a:gd name="T27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37">
                    <a:moveTo>
                      <a:pt x="3" y="37"/>
                    </a:moveTo>
                    <a:cubicBezTo>
                      <a:pt x="1" y="36"/>
                      <a:pt x="0" y="34"/>
                      <a:pt x="1" y="32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4" y="25"/>
                      <a:pt x="5" y="13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1"/>
                      <a:pt x="11" y="0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5" y="1"/>
                      <a:pt x="16" y="4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3" y="15"/>
                      <a:pt x="12" y="27"/>
                      <a:pt x="9" y="3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8" y="36"/>
                      <a:pt x="6" y="37"/>
                      <a:pt x="5" y="37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4" y="37"/>
                      <a:pt x="4" y="37"/>
                      <a:pt x="3" y="37"/>
                    </a:cubicBezTo>
                    <a:close/>
                  </a:path>
                </a:pathLst>
              </a:custGeom>
              <a:solidFill>
                <a:srgbClr val="CC66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60" name="群組 59">
              <a:extLst>
                <a:ext uri="{FF2B5EF4-FFF2-40B4-BE49-F238E27FC236}">
                  <a16:creationId xmlns="" xmlns:a16="http://schemas.microsoft.com/office/drawing/2014/main" id="{82093A13-3762-475B-9A82-B29E564DCD75}"/>
                </a:ext>
              </a:extLst>
            </p:cNvPr>
            <p:cNvGrpSpPr/>
            <p:nvPr/>
          </p:nvGrpSpPr>
          <p:grpSpPr>
            <a:xfrm rot="16200000">
              <a:off x="3629349" y="3489152"/>
              <a:ext cx="85815" cy="2674422"/>
              <a:chOff x="8957084" y="225587"/>
              <a:chExt cx="85815" cy="2674422"/>
            </a:xfrm>
          </p:grpSpPr>
          <p:sp>
            <p:nvSpPr>
              <p:cNvPr id="63" name="Freeform 273">
                <a:extLst>
                  <a:ext uri="{FF2B5EF4-FFF2-40B4-BE49-F238E27FC236}">
                    <a16:creationId xmlns="" xmlns:a16="http://schemas.microsoft.com/office/drawing/2014/main" id="{9C0CAA11-D696-4F85-8D89-769F3537FEC5}"/>
                  </a:ext>
                </a:extLst>
              </p:cNvPr>
              <p:cNvSpPr>
                <a:spLocks/>
              </p:cNvSpPr>
              <p:nvPr/>
            </p:nvSpPr>
            <p:spPr bwMode="auto">
              <a:xfrm rot="20936354">
                <a:off x="8966180" y="225587"/>
                <a:ext cx="76200" cy="174625"/>
              </a:xfrm>
              <a:custGeom>
                <a:avLst/>
                <a:gdLst>
                  <a:gd name="T0" fmla="*/ 3 w 16"/>
                  <a:gd name="T1" fmla="*/ 37 h 37"/>
                  <a:gd name="T2" fmla="*/ 1 w 16"/>
                  <a:gd name="T3" fmla="*/ 32 h 37"/>
                  <a:gd name="T4" fmla="*/ 1 w 16"/>
                  <a:gd name="T5" fmla="*/ 32 h 37"/>
                  <a:gd name="T6" fmla="*/ 8 w 16"/>
                  <a:gd name="T7" fmla="*/ 4 h 37"/>
                  <a:gd name="T8" fmla="*/ 8 w 16"/>
                  <a:gd name="T9" fmla="*/ 4 h 37"/>
                  <a:gd name="T10" fmla="*/ 13 w 16"/>
                  <a:gd name="T11" fmla="*/ 1 h 37"/>
                  <a:gd name="T12" fmla="*/ 13 w 16"/>
                  <a:gd name="T13" fmla="*/ 1 h 37"/>
                  <a:gd name="T14" fmla="*/ 16 w 16"/>
                  <a:gd name="T15" fmla="*/ 6 h 37"/>
                  <a:gd name="T16" fmla="*/ 16 w 16"/>
                  <a:gd name="T17" fmla="*/ 6 h 37"/>
                  <a:gd name="T18" fmla="*/ 9 w 16"/>
                  <a:gd name="T19" fmla="*/ 35 h 37"/>
                  <a:gd name="T20" fmla="*/ 9 w 16"/>
                  <a:gd name="T21" fmla="*/ 35 h 37"/>
                  <a:gd name="T22" fmla="*/ 5 w 16"/>
                  <a:gd name="T23" fmla="*/ 37 h 37"/>
                  <a:gd name="T24" fmla="*/ 5 w 16"/>
                  <a:gd name="T25" fmla="*/ 37 h 37"/>
                  <a:gd name="T26" fmla="*/ 3 w 16"/>
                  <a:gd name="T27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37">
                    <a:moveTo>
                      <a:pt x="3" y="37"/>
                    </a:moveTo>
                    <a:cubicBezTo>
                      <a:pt x="1" y="36"/>
                      <a:pt x="0" y="34"/>
                      <a:pt x="1" y="32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4" y="25"/>
                      <a:pt x="5" y="13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1"/>
                      <a:pt x="11" y="0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5" y="1"/>
                      <a:pt x="16" y="4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3" y="15"/>
                      <a:pt x="12" y="27"/>
                      <a:pt x="9" y="3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8" y="36"/>
                      <a:pt x="6" y="37"/>
                      <a:pt x="5" y="37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4" y="37"/>
                      <a:pt x="4" y="37"/>
                      <a:pt x="3" y="37"/>
                    </a:cubicBezTo>
                    <a:close/>
                  </a:path>
                </a:pathLst>
              </a:custGeom>
              <a:solidFill>
                <a:srgbClr val="FFA3A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" name="Freeform 273">
                <a:extLst>
                  <a:ext uri="{FF2B5EF4-FFF2-40B4-BE49-F238E27FC236}">
                    <a16:creationId xmlns="" xmlns:a16="http://schemas.microsoft.com/office/drawing/2014/main" id="{C75C10AB-0C46-4633-929E-BE1E016E50FD}"/>
                  </a:ext>
                </a:extLst>
              </p:cNvPr>
              <p:cNvSpPr>
                <a:spLocks/>
              </p:cNvSpPr>
              <p:nvPr/>
            </p:nvSpPr>
            <p:spPr bwMode="auto">
              <a:xfrm rot="20936354">
                <a:off x="8957084" y="700955"/>
                <a:ext cx="76200" cy="174625"/>
              </a:xfrm>
              <a:custGeom>
                <a:avLst/>
                <a:gdLst>
                  <a:gd name="T0" fmla="*/ 3 w 16"/>
                  <a:gd name="T1" fmla="*/ 37 h 37"/>
                  <a:gd name="T2" fmla="*/ 1 w 16"/>
                  <a:gd name="T3" fmla="*/ 32 h 37"/>
                  <a:gd name="T4" fmla="*/ 1 w 16"/>
                  <a:gd name="T5" fmla="*/ 32 h 37"/>
                  <a:gd name="T6" fmla="*/ 8 w 16"/>
                  <a:gd name="T7" fmla="*/ 4 h 37"/>
                  <a:gd name="T8" fmla="*/ 8 w 16"/>
                  <a:gd name="T9" fmla="*/ 4 h 37"/>
                  <a:gd name="T10" fmla="*/ 13 w 16"/>
                  <a:gd name="T11" fmla="*/ 1 h 37"/>
                  <a:gd name="T12" fmla="*/ 13 w 16"/>
                  <a:gd name="T13" fmla="*/ 1 h 37"/>
                  <a:gd name="T14" fmla="*/ 16 w 16"/>
                  <a:gd name="T15" fmla="*/ 6 h 37"/>
                  <a:gd name="T16" fmla="*/ 16 w 16"/>
                  <a:gd name="T17" fmla="*/ 6 h 37"/>
                  <a:gd name="T18" fmla="*/ 9 w 16"/>
                  <a:gd name="T19" fmla="*/ 35 h 37"/>
                  <a:gd name="T20" fmla="*/ 9 w 16"/>
                  <a:gd name="T21" fmla="*/ 35 h 37"/>
                  <a:gd name="T22" fmla="*/ 5 w 16"/>
                  <a:gd name="T23" fmla="*/ 37 h 37"/>
                  <a:gd name="T24" fmla="*/ 5 w 16"/>
                  <a:gd name="T25" fmla="*/ 37 h 37"/>
                  <a:gd name="T26" fmla="*/ 3 w 16"/>
                  <a:gd name="T27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37">
                    <a:moveTo>
                      <a:pt x="3" y="37"/>
                    </a:moveTo>
                    <a:cubicBezTo>
                      <a:pt x="1" y="36"/>
                      <a:pt x="0" y="34"/>
                      <a:pt x="1" y="32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4" y="25"/>
                      <a:pt x="5" y="13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1"/>
                      <a:pt x="11" y="0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5" y="1"/>
                      <a:pt x="16" y="4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3" y="15"/>
                      <a:pt x="12" y="27"/>
                      <a:pt x="9" y="3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8" y="36"/>
                      <a:pt x="6" y="37"/>
                      <a:pt x="5" y="37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4" y="37"/>
                      <a:pt x="4" y="37"/>
                      <a:pt x="3" y="37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" name="Freeform 273">
                <a:extLst>
                  <a:ext uri="{FF2B5EF4-FFF2-40B4-BE49-F238E27FC236}">
                    <a16:creationId xmlns="" xmlns:a16="http://schemas.microsoft.com/office/drawing/2014/main" id="{0C7F594D-C3B3-4ACE-A029-D2EE0895E7E4}"/>
                  </a:ext>
                </a:extLst>
              </p:cNvPr>
              <p:cNvSpPr>
                <a:spLocks/>
              </p:cNvSpPr>
              <p:nvPr/>
            </p:nvSpPr>
            <p:spPr bwMode="auto">
              <a:xfrm rot="20936354">
                <a:off x="8966178" y="1129221"/>
                <a:ext cx="76200" cy="174625"/>
              </a:xfrm>
              <a:custGeom>
                <a:avLst/>
                <a:gdLst>
                  <a:gd name="T0" fmla="*/ 3 w 16"/>
                  <a:gd name="T1" fmla="*/ 37 h 37"/>
                  <a:gd name="T2" fmla="*/ 1 w 16"/>
                  <a:gd name="T3" fmla="*/ 32 h 37"/>
                  <a:gd name="T4" fmla="*/ 1 w 16"/>
                  <a:gd name="T5" fmla="*/ 32 h 37"/>
                  <a:gd name="T6" fmla="*/ 8 w 16"/>
                  <a:gd name="T7" fmla="*/ 4 h 37"/>
                  <a:gd name="T8" fmla="*/ 8 w 16"/>
                  <a:gd name="T9" fmla="*/ 4 h 37"/>
                  <a:gd name="T10" fmla="*/ 13 w 16"/>
                  <a:gd name="T11" fmla="*/ 1 h 37"/>
                  <a:gd name="T12" fmla="*/ 13 w 16"/>
                  <a:gd name="T13" fmla="*/ 1 h 37"/>
                  <a:gd name="T14" fmla="*/ 16 w 16"/>
                  <a:gd name="T15" fmla="*/ 6 h 37"/>
                  <a:gd name="T16" fmla="*/ 16 w 16"/>
                  <a:gd name="T17" fmla="*/ 6 h 37"/>
                  <a:gd name="T18" fmla="*/ 9 w 16"/>
                  <a:gd name="T19" fmla="*/ 35 h 37"/>
                  <a:gd name="T20" fmla="*/ 9 w 16"/>
                  <a:gd name="T21" fmla="*/ 35 h 37"/>
                  <a:gd name="T22" fmla="*/ 5 w 16"/>
                  <a:gd name="T23" fmla="*/ 37 h 37"/>
                  <a:gd name="T24" fmla="*/ 5 w 16"/>
                  <a:gd name="T25" fmla="*/ 37 h 37"/>
                  <a:gd name="T26" fmla="*/ 3 w 16"/>
                  <a:gd name="T27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37">
                    <a:moveTo>
                      <a:pt x="3" y="37"/>
                    </a:moveTo>
                    <a:cubicBezTo>
                      <a:pt x="1" y="36"/>
                      <a:pt x="0" y="34"/>
                      <a:pt x="1" y="32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4" y="25"/>
                      <a:pt x="5" y="13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1"/>
                      <a:pt x="11" y="0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5" y="1"/>
                      <a:pt x="16" y="4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3" y="15"/>
                      <a:pt x="12" y="27"/>
                      <a:pt x="9" y="3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8" y="36"/>
                      <a:pt x="6" y="37"/>
                      <a:pt x="5" y="37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4" y="37"/>
                      <a:pt x="4" y="37"/>
                      <a:pt x="3" y="37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" name="Freeform 273">
                <a:extLst>
                  <a:ext uri="{FF2B5EF4-FFF2-40B4-BE49-F238E27FC236}">
                    <a16:creationId xmlns="" xmlns:a16="http://schemas.microsoft.com/office/drawing/2014/main" id="{3CFA6255-600C-4CFF-BB31-E7096BC577EC}"/>
                  </a:ext>
                </a:extLst>
              </p:cNvPr>
              <p:cNvSpPr>
                <a:spLocks/>
              </p:cNvSpPr>
              <p:nvPr/>
            </p:nvSpPr>
            <p:spPr bwMode="auto">
              <a:xfrm rot="20936354">
                <a:off x="8966180" y="1628546"/>
                <a:ext cx="76200" cy="174625"/>
              </a:xfrm>
              <a:custGeom>
                <a:avLst/>
                <a:gdLst>
                  <a:gd name="T0" fmla="*/ 3 w 16"/>
                  <a:gd name="T1" fmla="*/ 37 h 37"/>
                  <a:gd name="T2" fmla="*/ 1 w 16"/>
                  <a:gd name="T3" fmla="*/ 32 h 37"/>
                  <a:gd name="T4" fmla="*/ 1 w 16"/>
                  <a:gd name="T5" fmla="*/ 32 h 37"/>
                  <a:gd name="T6" fmla="*/ 8 w 16"/>
                  <a:gd name="T7" fmla="*/ 4 h 37"/>
                  <a:gd name="T8" fmla="*/ 8 w 16"/>
                  <a:gd name="T9" fmla="*/ 4 h 37"/>
                  <a:gd name="T10" fmla="*/ 13 w 16"/>
                  <a:gd name="T11" fmla="*/ 1 h 37"/>
                  <a:gd name="T12" fmla="*/ 13 w 16"/>
                  <a:gd name="T13" fmla="*/ 1 h 37"/>
                  <a:gd name="T14" fmla="*/ 16 w 16"/>
                  <a:gd name="T15" fmla="*/ 6 h 37"/>
                  <a:gd name="T16" fmla="*/ 16 w 16"/>
                  <a:gd name="T17" fmla="*/ 6 h 37"/>
                  <a:gd name="T18" fmla="*/ 9 w 16"/>
                  <a:gd name="T19" fmla="*/ 35 h 37"/>
                  <a:gd name="T20" fmla="*/ 9 w 16"/>
                  <a:gd name="T21" fmla="*/ 35 h 37"/>
                  <a:gd name="T22" fmla="*/ 5 w 16"/>
                  <a:gd name="T23" fmla="*/ 37 h 37"/>
                  <a:gd name="T24" fmla="*/ 5 w 16"/>
                  <a:gd name="T25" fmla="*/ 37 h 37"/>
                  <a:gd name="T26" fmla="*/ 3 w 16"/>
                  <a:gd name="T27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37">
                    <a:moveTo>
                      <a:pt x="3" y="37"/>
                    </a:moveTo>
                    <a:cubicBezTo>
                      <a:pt x="1" y="36"/>
                      <a:pt x="0" y="34"/>
                      <a:pt x="1" y="32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4" y="25"/>
                      <a:pt x="5" y="13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1"/>
                      <a:pt x="11" y="0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5" y="1"/>
                      <a:pt x="16" y="4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3" y="15"/>
                      <a:pt x="12" y="27"/>
                      <a:pt x="9" y="3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8" y="36"/>
                      <a:pt x="6" y="37"/>
                      <a:pt x="5" y="37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4" y="37"/>
                      <a:pt x="4" y="37"/>
                      <a:pt x="3" y="37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" name="Freeform 273">
                <a:extLst>
                  <a:ext uri="{FF2B5EF4-FFF2-40B4-BE49-F238E27FC236}">
                    <a16:creationId xmlns="" xmlns:a16="http://schemas.microsoft.com/office/drawing/2014/main" id="{1F89D27A-6866-4236-9695-9A769665DE48}"/>
                  </a:ext>
                </a:extLst>
              </p:cNvPr>
              <p:cNvSpPr>
                <a:spLocks/>
              </p:cNvSpPr>
              <p:nvPr/>
            </p:nvSpPr>
            <p:spPr bwMode="auto">
              <a:xfrm rot="20936354">
                <a:off x="8966699" y="2180088"/>
                <a:ext cx="76200" cy="174625"/>
              </a:xfrm>
              <a:custGeom>
                <a:avLst/>
                <a:gdLst>
                  <a:gd name="T0" fmla="*/ 3 w 16"/>
                  <a:gd name="T1" fmla="*/ 37 h 37"/>
                  <a:gd name="T2" fmla="*/ 1 w 16"/>
                  <a:gd name="T3" fmla="*/ 32 h 37"/>
                  <a:gd name="T4" fmla="*/ 1 w 16"/>
                  <a:gd name="T5" fmla="*/ 32 h 37"/>
                  <a:gd name="T6" fmla="*/ 8 w 16"/>
                  <a:gd name="T7" fmla="*/ 4 h 37"/>
                  <a:gd name="T8" fmla="*/ 8 w 16"/>
                  <a:gd name="T9" fmla="*/ 4 h 37"/>
                  <a:gd name="T10" fmla="*/ 13 w 16"/>
                  <a:gd name="T11" fmla="*/ 1 h 37"/>
                  <a:gd name="T12" fmla="*/ 13 w 16"/>
                  <a:gd name="T13" fmla="*/ 1 h 37"/>
                  <a:gd name="T14" fmla="*/ 16 w 16"/>
                  <a:gd name="T15" fmla="*/ 6 h 37"/>
                  <a:gd name="T16" fmla="*/ 16 w 16"/>
                  <a:gd name="T17" fmla="*/ 6 h 37"/>
                  <a:gd name="T18" fmla="*/ 9 w 16"/>
                  <a:gd name="T19" fmla="*/ 35 h 37"/>
                  <a:gd name="T20" fmla="*/ 9 w 16"/>
                  <a:gd name="T21" fmla="*/ 35 h 37"/>
                  <a:gd name="T22" fmla="*/ 5 w 16"/>
                  <a:gd name="T23" fmla="*/ 37 h 37"/>
                  <a:gd name="T24" fmla="*/ 5 w 16"/>
                  <a:gd name="T25" fmla="*/ 37 h 37"/>
                  <a:gd name="T26" fmla="*/ 3 w 16"/>
                  <a:gd name="T27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37">
                    <a:moveTo>
                      <a:pt x="3" y="37"/>
                    </a:moveTo>
                    <a:cubicBezTo>
                      <a:pt x="1" y="36"/>
                      <a:pt x="0" y="34"/>
                      <a:pt x="1" y="32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4" y="25"/>
                      <a:pt x="5" y="13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1"/>
                      <a:pt x="11" y="0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5" y="1"/>
                      <a:pt x="16" y="4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3" y="15"/>
                      <a:pt x="12" y="27"/>
                      <a:pt x="9" y="3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8" y="36"/>
                      <a:pt x="6" y="37"/>
                      <a:pt x="5" y="37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4" y="37"/>
                      <a:pt x="4" y="37"/>
                      <a:pt x="3" y="37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" name="Freeform 273">
                <a:extLst>
                  <a:ext uri="{FF2B5EF4-FFF2-40B4-BE49-F238E27FC236}">
                    <a16:creationId xmlns="" xmlns:a16="http://schemas.microsoft.com/office/drawing/2014/main" id="{2BB8D15A-9C5C-4297-85DC-62B8D79AE9C3}"/>
                  </a:ext>
                </a:extLst>
              </p:cNvPr>
              <p:cNvSpPr>
                <a:spLocks/>
              </p:cNvSpPr>
              <p:nvPr/>
            </p:nvSpPr>
            <p:spPr bwMode="auto">
              <a:xfrm rot="20936354">
                <a:off x="8966178" y="2725384"/>
                <a:ext cx="76200" cy="174625"/>
              </a:xfrm>
              <a:custGeom>
                <a:avLst/>
                <a:gdLst>
                  <a:gd name="T0" fmla="*/ 3 w 16"/>
                  <a:gd name="T1" fmla="*/ 37 h 37"/>
                  <a:gd name="T2" fmla="*/ 1 w 16"/>
                  <a:gd name="T3" fmla="*/ 32 h 37"/>
                  <a:gd name="T4" fmla="*/ 1 w 16"/>
                  <a:gd name="T5" fmla="*/ 32 h 37"/>
                  <a:gd name="T6" fmla="*/ 8 w 16"/>
                  <a:gd name="T7" fmla="*/ 4 h 37"/>
                  <a:gd name="T8" fmla="*/ 8 w 16"/>
                  <a:gd name="T9" fmla="*/ 4 h 37"/>
                  <a:gd name="T10" fmla="*/ 13 w 16"/>
                  <a:gd name="T11" fmla="*/ 1 h 37"/>
                  <a:gd name="T12" fmla="*/ 13 w 16"/>
                  <a:gd name="T13" fmla="*/ 1 h 37"/>
                  <a:gd name="T14" fmla="*/ 16 w 16"/>
                  <a:gd name="T15" fmla="*/ 6 h 37"/>
                  <a:gd name="T16" fmla="*/ 16 w 16"/>
                  <a:gd name="T17" fmla="*/ 6 h 37"/>
                  <a:gd name="T18" fmla="*/ 9 w 16"/>
                  <a:gd name="T19" fmla="*/ 35 h 37"/>
                  <a:gd name="T20" fmla="*/ 9 w 16"/>
                  <a:gd name="T21" fmla="*/ 35 h 37"/>
                  <a:gd name="T22" fmla="*/ 5 w 16"/>
                  <a:gd name="T23" fmla="*/ 37 h 37"/>
                  <a:gd name="T24" fmla="*/ 5 w 16"/>
                  <a:gd name="T25" fmla="*/ 37 h 37"/>
                  <a:gd name="T26" fmla="*/ 3 w 16"/>
                  <a:gd name="T27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37">
                    <a:moveTo>
                      <a:pt x="3" y="37"/>
                    </a:moveTo>
                    <a:cubicBezTo>
                      <a:pt x="1" y="36"/>
                      <a:pt x="0" y="34"/>
                      <a:pt x="1" y="32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4" y="25"/>
                      <a:pt x="5" y="13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1"/>
                      <a:pt x="11" y="0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5" y="1"/>
                      <a:pt x="16" y="4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3" y="15"/>
                      <a:pt x="12" y="27"/>
                      <a:pt x="9" y="3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8" y="36"/>
                      <a:pt x="6" y="37"/>
                      <a:pt x="5" y="37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4" y="37"/>
                      <a:pt x="4" y="37"/>
                      <a:pt x="3" y="37"/>
                    </a:cubicBezTo>
                    <a:close/>
                  </a:path>
                </a:pathLst>
              </a:custGeom>
              <a:solidFill>
                <a:srgbClr val="CC66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69" name="群組 68">
              <a:extLst>
                <a:ext uri="{FF2B5EF4-FFF2-40B4-BE49-F238E27FC236}">
                  <a16:creationId xmlns="" xmlns:a16="http://schemas.microsoft.com/office/drawing/2014/main" id="{2A785B6A-17B1-438C-87CF-2DB06654F880}"/>
                </a:ext>
              </a:extLst>
            </p:cNvPr>
            <p:cNvGrpSpPr/>
            <p:nvPr/>
          </p:nvGrpSpPr>
          <p:grpSpPr>
            <a:xfrm>
              <a:off x="2326460" y="5409796"/>
              <a:ext cx="3654789" cy="85815"/>
              <a:chOff x="2390914" y="2420363"/>
              <a:chExt cx="3654789" cy="85815"/>
            </a:xfrm>
          </p:grpSpPr>
          <p:grpSp>
            <p:nvGrpSpPr>
              <p:cNvPr id="70" name="群組 69">
                <a:extLst>
                  <a:ext uri="{FF2B5EF4-FFF2-40B4-BE49-F238E27FC236}">
                    <a16:creationId xmlns="" xmlns:a16="http://schemas.microsoft.com/office/drawing/2014/main" id="{40A2B896-658D-428D-BA86-BA91AE20D5EE}"/>
                  </a:ext>
                </a:extLst>
              </p:cNvPr>
              <p:cNvGrpSpPr/>
              <p:nvPr/>
            </p:nvGrpSpPr>
            <p:grpSpPr>
              <a:xfrm rot="16200000">
                <a:off x="3685217" y="1126060"/>
                <a:ext cx="85815" cy="2674422"/>
                <a:chOff x="8957084" y="225587"/>
                <a:chExt cx="85815" cy="2674422"/>
              </a:xfrm>
            </p:grpSpPr>
            <p:sp>
              <p:nvSpPr>
                <p:cNvPr id="73" name="Freeform 273">
                  <a:extLst>
                    <a:ext uri="{FF2B5EF4-FFF2-40B4-BE49-F238E27FC236}">
                      <a16:creationId xmlns="" xmlns:a16="http://schemas.microsoft.com/office/drawing/2014/main" id="{E5513586-215E-4924-AF84-FA60EECF0D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0936354">
                  <a:off x="8966180" y="225587"/>
                  <a:ext cx="76200" cy="174625"/>
                </a:xfrm>
                <a:custGeom>
                  <a:avLst/>
                  <a:gdLst>
                    <a:gd name="T0" fmla="*/ 3 w 16"/>
                    <a:gd name="T1" fmla="*/ 37 h 37"/>
                    <a:gd name="T2" fmla="*/ 1 w 16"/>
                    <a:gd name="T3" fmla="*/ 32 h 37"/>
                    <a:gd name="T4" fmla="*/ 1 w 16"/>
                    <a:gd name="T5" fmla="*/ 32 h 37"/>
                    <a:gd name="T6" fmla="*/ 8 w 16"/>
                    <a:gd name="T7" fmla="*/ 4 h 37"/>
                    <a:gd name="T8" fmla="*/ 8 w 16"/>
                    <a:gd name="T9" fmla="*/ 4 h 37"/>
                    <a:gd name="T10" fmla="*/ 13 w 16"/>
                    <a:gd name="T11" fmla="*/ 1 h 37"/>
                    <a:gd name="T12" fmla="*/ 13 w 16"/>
                    <a:gd name="T13" fmla="*/ 1 h 37"/>
                    <a:gd name="T14" fmla="*/ 16 w 16"/>
                    <a:gd name="T15" fmla="*/ 6 h 37"/>
                    <a:gd name="T16" fmla="*/ 16 w 16"/>
                    <a:gd name="T17" fmla="*/ 6 h 37"/>
                    <a:gd name="T18" fmla="*/ 9 w 16"/>
                    <a:gd name="T19" fmla="*/ 35 h 37"/>
                    <a:gd name="T20" fmla="*/ 9 w 16"/>
                    <a:gd name="T21" fmla="*/ 35 h 37"/>
                    <a:gd name="T22" fmla="*/ 5 w 16"/>
                    <a:gd name="T23" fmla="*/ 37 h 37"/>
                    <a:gd name="T24" fmla="*/ 5 w 16"/>
                    <a:gd name="T25" fmla="*/ 37 h 37"/>
                    <a:gd name="T26" fmla="*/ 3 w 16"/>
                    <a:gd name="T27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6" h="37">
                      <a:moveTo>
                        <a:pt x="3" y="37"/>
                      </a:moveTo>
                      <a:cubicBezTo>
                        <a:pt x="1" y="36"/>
                        <a:pt x="0" y="34"/>
                        <a:pt x="1" y="32"/>
                      </a:cubicBezTo>
                      <a:cubicBezTo>
                        <a:pt x="1" y="32"/>
                        <a:pt x="1" y="32"/>
                        <a:pt x="1" y="32"/>
                      </a:cubicBezTo>
                      <a:cubicBezTo>
                        <a:pt x="4" y="25"/>
                        <a:pt x="5" y="13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9" y="1"/>
                        <a:pt x="11" y="0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5" y="1"/>
                        <a:pt x="16" y="4"/>
                        <a:pt x="16" y="6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3" y="15"/>
                        <a:pt x="12" y="27"/>
                        <a:pt x="9" y="35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8" y="36"/>
                        <a:pt x="6" y="37"/>
                        <a:pt x="5" y="37"/>
                      </a:cubicBezTo>
                      <a:cubicBezTo>
                        <a:pt x="5" y="37"/>
                        <a:pt x="5" y="37"/>
                        <a:pt x="5" y="37"/>
                      </a:cubicBezTo>
                      <a:cubicBezTo>
                        <a:pt x="4" y="37"/>
                        <a:pt x="4" y="37"/>
                        <a:pt x="3" y="37"/>
                      </a:cubicBezTo>
                      <a:close/>
                    </a:path>
                  </a:pathLst>
                </a:custGeom>
                <a:solidFill>
                  <a:srgbClr val="FFA3A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4" name="Freeform 273">
                  <a:extLst>
                    <a:ext uri="{FF2B5EF4-FFF2-40B4-BE49-F238E27FC236}">
                      <a16:creationId xmlns="" xmlns:a16="http://schemas.microsoft.com/office/drawing/2014/main" id="{B2868115-61E0-4C14-B256-2C610EE832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0936354">
                  <a:off x="8957084" y="700955"/>
                  <a:ext cx="76200" cy="174625"/>
                </a:xfrm>
                <a:custGeom>
                  <a:avLst/>
                  <a:gdLst>
                    <a:gd name="T0" fmla="*/ 3 w 16"/>
                    <a:gd name="T1" fmla="*/ 37 h 37"/>
                    <a:gd name="T2" fmla="*/ 1 w 16"/>
                    <a:gd name="T3" fmla="*/ 32 h 37"/>
                    <a:gd name="T4" fmla="*/ 1 w 16"/>
                    <a:gd name="T5" fmla="*/ 32 h 37"/>
                    <a:gd name="T6" fmla="*/ 8 w 16"/>
                    <a:gd name="T7" fmla="*/ 4 h 37"/>
                    <a:gd name="T8" fmla="*/ 8 w 16"/>
                    <a:gd name="T9" fmla="*/ 4 h 37"/>
                    <a:gd name="T10" fmla="*/ 13 w 16"/>
                    <a:gd name="T11" fmla="*/ 1 h 37"/>
                    <a:gd name="T12" fmla="*/ 13 w 16"/>
                    <a:gd name="T13" fmla="*/ 1 h 37"/>
                    <a:gd name="T14" fmla="*/ 16 w 16"/>
                    <a:gd name="T15" fmla="*/ 6 h 37"/>
                    <a:gd name="T16" fmla="*/ 16 w 16"/>
                    <a:gd name="T17" fmla="*/ 6 h 37"/>
                    <a:gd name="T18" fmla="*/ 9 w 16"/>
                    <a:gd name="T19" fmla="*/ 35 h 37"/>
                    <a:gd name="T20" fmla="*/ 9 w 16"/>
                    <a:gd name="T21" fmla="*/ 35 h 37"/>
                    <a:gd name="T22" fmla="*/ 5 w 16"/>
                    <a:gd name="T23" fmla="*/ 37 h 37"/>
                    <a:gd name="T24" fmla="*/ 5 w 16"/>
                    <a:gd name="T25" fmla="*/ 37 h 37"/>
                    <a:gd name="T26" fmla="*/ 3 w 16"/>
                    <a:gd name="T27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6" h="37">
                      <a:moveTo>
                        <a:pt x="3" y="37"/>
                      </a:moveTo>
                      <a:cubicBezTo>
                        <a:pt x="1" y="36"/>
                        <a:pt x="0" y="34"/>
                        <a:pt x="1" y="32"/>
                      </a:cubicBezTo>
                      <a:cubicBezTo>
                        <a:pt x="1" y="32"/>
                        <a:pt x="1" y="32"/>
                        <a:pt x="1" y="32"/>
                      </a:cubicBezTo>
                      <a:cubicBezTo>
                        <a:pt x="4" y="25"/>
                        <a:pt x="5" y="13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9" y="1"/>
                        <a:pt x="11" y="0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5" y="1"/>
                        <a:pt x="16" y="4"/>
                        <a:pt x="16" y="6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3" y="15"/>
                        <a:pt x="12" y="27"/>
                        <a:pt x="9" y="35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8" y="36"/>
                        <a:pt x="6" y="37"/>
                        <a:pt x="5" y="37"/>
                      </a:cubicBezTo>
                      <a:cubicBezTo>
                        <a:pt x="5" y="37"/>
                        <a:pt x="5" y="37"/>
                        <a:pt x="5" y="37"/>
                      </a:cubicBezTo>
                      <a:cubicBezTo>
                        <a:pt x="4" y="37"/>
                        <a:pt x="4" y="37"/>
                        <a:pt x="3" y="37"/>
                      </a:cubicBez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" name="Freeform 273">
                  <a:extLst>
                    <a:ext uri="{FF2B5EF4-FFF2-40B4-BE49-F238E27FC236}">
                      <a16:creationId xmlns="" xmlns:a16="http://schemas.microsoft.com/office/drawing/2014/main" id="{B156B564-03B5-418D-94A5-1B2D668739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0936354">
                  <a:off x="8966178" y="1129221"/>
                  <a:ext cx="76200" cy="174625"/>
                </a:xfrm>
                <a:custGeom>
                  <a:avLst/>
                  <a:gdLst>
                    <a:gd name="T0" fmla="*/ 3 w 16"/>
                    <a:gd name="T1" fmla="*/ 37 h 37"/>
                    <a:gd name="T2" fmla="*/ 1 w 16"/>
                    <a:gd name="T3" fmla="*/ 32 h 37"/>
                    <a:gd name="T4" fmla="*/ 1 w 16"/>
                    <a:gd name="T5" fmla="*/ 32 h 37"/>
                    <a:gd name="T6" fmla="*/ 8 w 16"/>
                    <a:gd name="T7" fmla="*/ 4 h 37"/>
                    <a:gd name="T8" fmla="*/ 8 w 16"/>
                    <a:gd name="T9" fmla="*/ 4 h 37"/>
                    <a:gd name="T10" fmla="*/ 13 w 16"/>
                    <a:gd name="T11" fmla="*/ 1 h 37"/>
                    <a:gd name="T12" fmla="*/ 13 w 16"/>
                    <a:gd name="T13" fmla="*/ 1 h 37"/>
                    <a:gd name="T14" fmla="*/ 16 w 16"/>
                    <a:gd name="T15" fmla="*/ 6 h 37"/>
                    <a:gd name="T16" fmla="*/ 16 w 16"/>
                    <a:gd name="T17" fmla="*/ 6 h 37"/>
                    <a:gd name="T18" fmla="*/ 9 w 16"/>
                    <a:gd name="T19" fmla="*/ 35 h 37"/>
                    <a:gd name="T20" fmla="*/ 9 w 16"/>
                    <a:gd name="T21" fmla="*/ 35 h 37"/>
                    <a:gd name="T22" fmla="*/ 5 w 16"/>
                    <a:gd name="T23" fmla="*/ 37 h 37"/>
                    <a:gd name="T24" fmla="*/ 5 w 16"/>
                    <a:gd name="T25" fmla="*/ 37 h 37"/>
                    <a:gd name="T26" fmla="*/ 3 w 16"/>
                    <a:gd name="T27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6" h="37">
                      <a:moveTo>
                        <a:pt x="3" y="37"/>
                      </a:moveTo>
                      <a:cubicBezTo>
                        <a:pt x="1" y="36"/>
                        <a:pt x="0" y="34"/>
                        <a:pt x="1" y="32"/>
                      </a:cubicBezTo>
                      <a:cubicBezTo>
                        <a:pt x="1" y="32"/>
                        <a:pt x="1" y="32"/>
                        <a:pt x="1" y="32"/>
                      </a:cubicBezTo>
                      <a:cubicBezTo>
                        <a:pt x="4" y="25"/>
                        <a:pt x="5" y="13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9" y="1"/>
                        <a:pt x="11" y="0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5" y="1"/>
                        <a:pt x="16" y="4"/>
                        <a:pt x="16" y="6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3" y="15"/>
                        <a:pt x="12" y="27"/>
                        <a:pt x="9" y="35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8" y="36"/>
                        <a:pt x="6" y="37"/>
                        <a:pt x="5" y="37"/>
                      </a:cubicBezTo>
                      <a:cubicBezTo>
                        <a:pt x="5" y="37"/>
                        <a:pt x="5" y="37"/>
                        <a:pt x="5" y="37"/>
                      </a:cubicBezTo>
                      <a:cubicBezTo>
                        <a:pt x="4" y="37"/>
                        <a:pt x="4" y="37"/>
                        <a:pt x="3" y="37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6" name="Freeform 273">
                  <a:extLst>
                    <a:ext uri="{FF2B5EF4-FFF2-40B4-BE49-F238E27FC236}">
                      <a16:creationId xmlns="" xmlns:a16="http://schemas.microsoft.com/office/drawing/2014/main" id="{D993D01E-0C7F-4181-9A1D-0A332FF37B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0936354">
                  <a:off x="8966180" y="1628546"/>
                  <a:ext cx="76200" cy="174625"/>
                </a:xfrm>
                <a:custGeom>
                  <a:avLst/>
                  <a:gdLst>
                    <a:gd name="T0" fmla="*/ 3 w 16"/>
                    <a:gd name="T1" fmla="*/ 37 h 37"/>
                    <a:gd name="T2" fmla="*/ 1 w 16"/>
                    <a:gd name="T3" fmla="*/ 32 h 37"/>
                    <a:gd name="T4" fmla="*/ 1 w 16"/>
                    <a:gd name="T5" fmla="*/ 32 h 37"/>
                    <a:gd name="T6" fmla="*/ 8 w 16"/>
                    <a:gd name="T7" fmla="*/ 4 h 37"/>
                    <a:gd name="T8" fmla="*/ 8 w 16"/>
                    <a:gd name="T9" fmla="*/ 4 h 37"/>
                    <a:gd name="T10" fmla="*/ 13 w 16"/>
                    <a:gd name="T11" fmla="*/ 1 h 37"/>
                    <a:gd name="T12" fmla="*/ 13 w 16"/>
                    <a:gd name="T13" fmla="*/ 1 h 37"/>
                    <a:gd name="T14" fmla="*/ 16 w 16"/>
                    <a:gd name="T15" fmla="*/ 6 h 37"/>
                    <a:gd name="T16" fmla="*/ 16 w 16"/>
                    <a:gd name="T17" fmla="*/ 6 h 37"/>
                    <a:gd name="T18" fmla="*/ 9 w 16"/>
                    <a:gd name="T19" fmla="*/ 35 h 37"/>
                    <a:gd name="T20" fmla="*/ 9 w 16"/>
                    <a:gd name="T21" fmla="*/ 35 h 37"/>
                    <a:gd name="T22" fmla="*/ 5 w 16"/>
                    <a:gd name="T23" fmla="*/ 37 h 37"/>
                    <a:gd name="T24" fmla="*/ 5 w 16"/>
                    <a:gd name="T25" fmla="*/ 37 h 37"/>
                    <a:gd name="T26" fmla="*/ 3 w 16"/>
                    <a:gd name="T27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6" h="37">
                      <a:moveTo>
                        <a:pt x="3" y="37"/>
                      </a:moveTo>
                      <a:cubicBezTo>
                        <a:pt x="1" y="36"/>
                        <a:pt x="0" y="34"/>
                        <a:pt x="1" y="32"/>
                      </a:cubicBezTo>
                      <a:cubicBezTo>
                        <a:pt x="1" y="32"/>
                        <a:pt x="1" y="32"/>
                        <a:pt x="1" y="32"/>
                      </a:cubicBezTo>
                      <a:cubicBezTo>
                        <a:pt x="4" y="25"/>
                        <a:pt x="5" y="13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9" y="1"/>
                        <a:pt x="11" y="0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5" y="1"/>
                        <a:pt x="16" y="4"/>
                        <a:pt x="16" y="6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3" y="15"/>
                        <a:pt x="12" y="27"/>
                        <a:pt x="9" y="35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8" y="36"/>
                        <a:pt x="6" y="37"/>
                        <a:pt x="5" y="37"/>
                      </a:cubicBezTo>
                      <a:cubicBezTo>
                        <a:pt x="5" y="37"/>
                        <a:pt x="5" y="37"/>
                        <a:pt x="5" y="37"/>
                      </a:cubicBezTo>
                      <a:cubicBezTo>
                        <a:pt x="4" y="37"/>
                        <a:pt x="4" y="37"/>
                        <a:pt x="3" y="37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7" name="Freeform 273">
                  <a:extLst>
                    <a:ext uri="{FF2B5EF4-FFF2-40B4-BE49-F238E27FC236}">
                      <a16:creationId xmlns="" xmlns:a16="http://schemas.microsoft.com/office/drawing/2014/main" id="{73D9050A-9088-43A5-ACE0-3F1595108C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0936354">
                  <a:off x="8966699" y="2180088"/>
                  <a:ext cx="76200" cy="174625"/>
                </a:xfrm>
                <a:custGeom>
                  <a:avLst/>
                  <a:gdLst>
                    <a:gd name="T0" fmla="*/ 3 w 16"/>
                    <a:gd name="T1" fmla="*/ 37 h 37"/>
                    <a:gd name="T2" fmla="*/ 1 w 16"/>
                    <a:gd name="T3" fmla="*/ 32 h 37"/>
                    <a:gd name="T4" fmla="*/ 1 w 16"/>
                    <a:gd name="T5" fmla="*/ 32 h 37"/>
                    <a:gd name="T6" fmla="*/ 8 w 16"/>
                    <a:gd name="T7" fmla="*/ 4 h 37"/>
                    <a:gd name="T8" fmla="*/ 8 w 16"/>
                    <a:gd name="T9" fmla="*/ 4 h 37"/>
                    <a:gd name="T10" fmla="*/ 13 w 16"/>
                    <a:gd name="T11" fmla="*/ 1 h 37"/>
                    <a:gd name="T12" fmla="*/ 13 w 16"/>
                    <a:gd name="T13" fmla="*/ 1 h 37"/>
                    <a:gd name="T14" fmla="*/ 16 w 16"/>
                    <a:gd name="T15" fmla="*/ 6 h 37"/>
                    <a:gd name="T16" fmla="*/ 16 w 16"/>
                    <a:gd name="T17" fmla="*/ 6 h 37"/>
                    <a:gd name="T18" fmla="*/ 9 w 16"/>
                    <a:gd name="T19" fmla="*/ 35 h 37"/>
                    <a:gd name="T20" fmla="*/ 9 w 16"/>
                    <a:gd name="T21" fmla="*/ 35 h 37"/>
                    <a:gd name="T22" fmla="*/ 5 w 16"/>
                    <a:gd name="T23" fmla="*/ 37 h 37"/>
                    <a:gd name="T24" fmla="*/ 5 w 16"/>
                    <a:gd name="T25" fmla="*/ 37 h 37"/>
                    <a:gd name="T26" fmla="*/ 3 w 16"/>
                    <a:gd name="T27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6" h="37">
                      <a:moveTo>
                        <a:pt x="3" y="37"/>
                      </a:moveTo>
                      <a:cubicBezTo>
                        <a:pt x="1" y="36"/>
                        <a:pt x="0" y="34"/>
                        <a:pt x="1" y="32"/>
                      </a:cubicBezTo>
                      <a:cubicBezTo>
                        <a:pt x="1" y="32"/>
                        <a:pt x="1" y="32"/>
                        <a:pt x="1" y="32"/>
                      </a:cubicBezTo>
                      <a:cubicBezTo>
                        <a:pt x="4" y="25"/>
                        <a:pt x="5" y="13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9" y="1"/>
                        <a:pt x="11" y="0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5" y="1"/>
                        <a:pt x="16" y="4"/>
                        <a:pt x="16" y="6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3" y="15"/>
                        <a:pt x="12" y="27"/>
                        <a:pt x="9" y="35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8" y="36"/>
                        <a:pt x="6" y="37"/>
                        <a:pt x="5" y="37"/>
                      </a:cubicBezTo>
                      <a:cubicBezTo>
                        <a:pt x="5" y="37"/>
                        <a:pt x="5" y="37"/>
                        <a:pt x="5" y="37"/>
                      </a:cubicBezTo>
                      <a:cubicBezTo>
                        <a:pt x="4" y="37"/>
                        <a:pt x="4" y="37"/>
                        <a:pt x="3" y="37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8" name="Freeform 273">
                  <a:extLst>
                    <a:ext uri="{FF2B5EF4-FFF2-40B4-BE49-F238E27FC236}">
                      <a16:creationId xmlns="" xmlns:a16="http://schemas.microsoft.com/office/drawing/2014/main" id="{ED47560D-3461-4AEE-969C-5EF7A7DEA3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0936354">
                  <a:off x="8966178" y="2725384"/>
                  <a:ext cx="76200" cy="174625"/>
                </a:xfrm>
                <a:custGeom>
                  <a:avLst/>
                  <a:gdLst>
                    <a:gd name="T0" fmla="*/ 3 w 16"/>
                    <a:gd name="T1" fmla="*/ 37 h 37"/>
                    <a:gd name="T2" fmla="*/ 1 w 16"/>
                    <a:gd name="T3" fmla="*/ 32 h 37"/>
                    <a:gd name="T4" fmla="*/ 1 w 16"/>
                    <a:gd name="T5" fmla="*/ 32 h 37"/>
                    <a:gd name="T6" fmla="*/ 8 w 16"/>
                    <a:gd name="T7" fmla="*/ 4 h 37"/>
                    <a:gd name="T8" fmla="*/ 8 w 16"/>
                    <a:gd name="T9" fmla="*/ 4 h 37"/>
                    <a:gd name="T10" fmla="*/ 13 w 16"/>
                    <a:gd name="T11" fmla="*/ 1 h 37"/>
                    <a:gd name="T12" fmla="*/ 13 w 16"/>
                    <a:gd name="T13" fmla="*/ 1 h 37"/>
                    <a:gd name="T14" fmla="*/ 16 w 16"/>
                    <a:gd name="T15" fmla="*/ 6 h 37"/>
                    <a:gd name="T16" fmla="*/ 16 w 16"/>
                    <a:gd name="T17" fmla="*/ 6 h 37"/>
                    <a:gd name="T18" fmla="*/ 9 w 16"/>
                    <a:gd name="T19" fmla="*/ 35 h 37"/>
                    <a:gd name="T20" fmla="*/ 9 w 16"/>
                    <a:gd name="T21" fmla="*/ 35 h 37"/>
                    <a:gd name="T22" fmla="*/ 5 w 16"/>
                    <a:gd name="T23" fmla="*/ 37 h 37"/>
                    <a:gd name="T24" fmla="*/ 5 w 16"/>
                    <a:gd name="T25" fmla="*/ 37 h 37"/>
                    <a:gd name="T26" fmla="*/ 3 w 16"/>
                    <a:gd name="T27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6" h="37">
                      <a:moveTo>
                        <a:pt x="3" y="37"/>
                      </a:moveTo>
                      <a:cubicBezTo>
                        <a:pt x="1" y="36"/>
                        <a:pt x="0" y="34"/>
                        <a:pt x="1" y="32"/>
                      </a:cubicBezTo>
                      <a:cubicBezTo>
                        <a:pt x="1" y="32"/>
                        <a:pt x="1" y="32"/>
                        <a:pt x="1" y="32"/>
                      </a:cubicBezTo>
                      <a:cubicBezTo>
                        <a:pt x="4" y="25"/>
                        <a:pt x="5" y="13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9" y="1"/>
                        <a:pt x="11" y="0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5" y="1"/>
                        <a:pt x="16" y="4"/>
                        <a:pt x="16" y="6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3" y="15"/>
                        <a:pt x="12" y="27"/>
                        <a:pt x="9" y="35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8" y="36"/>
                        <a:pt x="6" y="37"/>
                        <a:pt x="5" y="37"/>
                      </a:cubicBezTo>
                      <a:cubicBezTo>
                        <a:pt x="5" y="37"/>
                        <a:pt x="5" y="37"/>
                        <a:pt x="5" y="37"/>
                      </a:cubicBezTo>
                      <a:cubicBezTo>
                        <a:pt x="4" y="37"/>
                        <a:pt x="4" y="37"/>
                        <a:pt x="3" y="37"/>
                      </a:cubicBezTo>
                      <a:close/>
                    </a:path>
                  </a:pathLst>
                </a:custGeom>
                <a:solidFill>
                  <a:srgbClr val="CC66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71" name="Freeform 273">
                <a:extLst>
                  <a:ext uri="{FF2B5EF4-FFF2-40B4-BE49-F238E27FC236}">
                    <a16:creationId xmlns="" xmlns:a16="http://schemas.microsoft.com/office/drawing/2014/main" id="{8C4578EA-3F08-4445-9BF4-2094BB7DBC60}"/>
                  </a:ext>
                </a:extLst>
              </p:cNvPr>
              <p:cNvSpPr>
                <a:spLocks/>
              </p:cNvSpPr>
              <p:nvPr/>
            </p:nvSpPr>
            <p:spPr bwMode="auto">
              <a:xfrm rot="15536354">
                <a:off x="5434784" y="2371151"/>
                <a:ext cx="76200" cy="174625"/>
              </a:xfrm>
              <a:custGeom>
                <a:avLst/>
                <a:gdLst>
                  <a:gd name="T0" fmla="*/ 3 w 16"/>
                  <a:gd name="T1" fmla="*/ 37 h 37"/>
                  <a:gd name="T2" fmla="*/ 1 w 16"/>
                  <a:gd name="T3" fmla="*/ 32 h 37"/>
                  <a:gd name="T4" fmla="*/ 1 w 16"/>
                  <a:gd name="T5" fmla="*/ 32 h 37"/>
                  <a:gd name="T6" fmla="*/ 8 w 16"/>
                  <a:gd name="T7" fmla="*/ 4 h 37"/>
                  <a:gd name="T8" fmla="*/ 8 w 16"/>
                  <a:gd name="T9" fmla="*/ 4 h 37"/>
                  <a:gd name="T10" fmla="*/ 13 w 16"/>
                  <a:gd name="T11" fmla="*/ 1 h 37"/>
                  <a:gd name="T12" fmla="*/ 13 w 16"/>
                  <a:gd name="T13" fmla="*/ 1 h 37"/>
                  <a:gd name="T14" fmla="*/ 16 w 16"/>
                  <a:gd name="T15" fmla="*/ 6 h 37"/>
                  <a:gd name="T16" fmla="*/ 16 w 16"/>
                  <a:gd name="T17" fmla="*/ 6 h 37"/>
                  <a:gd name="T18" fmla="*/ 9 w 16"/>
                  <a:gd name="T19" fmla="*/ 35 h 37"/>
                  <a:gd name="T20" fmla="*/ 9 w 16"/>
                  <a:gd name="T21" fmla="*/ 35 h 37"/>
                  <a:gd name="T22" fmla="*/ 5 w 16"/>
                  <a:gd name="T23" fmla="*/ 37 h 37"/>
                  <a:gd name="T24" fmla="*/ 5 w 16"/>
                  <a:gd name="T25" fmla="*/ 37 h 37"/>
                  <a:gd name="T26" fmla="*/ 3 w 16"/>
                  <a:gd name="T27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37">
                    <a:moveTo>
                      <a:pt x="3" y="37"/>
                    </a:moveTo>
                    <a:cubicBezTo>
                      <a:pt x="1" y="36"/>
                      <a:pt x="0" y="34"/>
                      <a:pt x="1" y="32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4" y="25"/>
                      <a:pt x="5" y="13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1"/>
                      <a:pt x="11" y="0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5" y="1"/>
                      <a:pt x="16" y="4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3" y="15"/>
                      <a:pt x="12" y="27"/>
                      <a:pt x="9" y="3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8" y="36"/>
                      <a:pt x="6" y="37"/>
                      <a:pt x="5" y="37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4" y="37"/>
                      <a:pt x="4" y="37"/>
                      <a:pt x="3" y="37"/>
                    </a:cubicBezTo>
                    <a:close/>
                  </a:path>
                </a:pathLst>
              </a:custGeom>
              <a:solidFill>
                <a:srgbClr val="FFA3A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" name="Freeform 273">
                <a:extLst>
                  <a:ext uri="{FF2B5EF4-FFF2-40B4-BE49-F238E27FC236}">
                    <a16:creationId xmlns="" xmlns:a16="http://schemas.microsoft.com/office/drawing/2014/main" id="{584F009C-1AE5-426D-8215-FB8A5DF524C0}"/>
                  </a:ext>
                </a:extLst>
              </p:cNvPr>
              <p:cNvSpPr>
                <a:spLocks/>
              </p:cNvSpPr>
              <p:nvPr/>
            </p:nvSpPr>
            <p:spPr bwMode="auto">
              <a:xfrm rot="15536354">
                <a:off x="5920291" y="2371150"/>
                <a:ext cx="76200" cy="174625"/>
              </a:xfrm>
              <a:custGeom>
                <a:avLst/>
                <a:gdLst>
                  <a:gd name="T0" fmla="*/ 3 w 16"/>
                  <a:gd name="T1" fmla="*/ 37 h 37"/>
                  <a:gd name="T2" fmla="*/ 1 w 16"/>
                  <a:gd name="T3" fmla="*/ 32 h 37"/>
                  <a:gd name="T4" fmla="*/ 1 w 16"/>
                  <a:gd name="T5" fmla="*/ 32 h 37"/>
                  <a:gd name="T6" fmla="*/ 8 w 16"/>
                  <a:gd name="T7" fmla="*/ 4 h 37"/>
                  <a:gd name="T8" fmla="*/ 8 w 16"/>
                  <a:gd name="T9" fmla="*/ 4 h 37"/>
                  <a:gd name="T10" fmla="*/ 13 w 16"/>
                  <a:gd name="T11" fmla="*/ 1 h 37"/>
                  <a:gd name="T12" fmla="*/ 13 w 16"/>
                  <a:gd name="T13" fmla="*/ 1 h 37"/>
                  <a:gd name="T14" fmla="*/ 16 w 16"/>
                  <a:gd name="T15" fmla="*/ 6 h 37"/>
                  <a:gd name="T16" fmla="*/ 16 w 16"/>
                  <a:gd name="T17" fmla="*/ 6 h 37"/>
                  <a:gd name="T18" fmla="*/ 9 w 16"/>
                  <a:gd name="T19" fmla="*/ 35 h 37"/>
                  <a:gd name="T20" fmla="*/ 9 w 16"/>
                  <a:gd name="T21" fmla="*/ 35 h 37"/>
                  <a:gd name="T22" fmla="*/ 5 w 16"/>
                  <a:gd name="T23" fmla="*/ 37 h 37"/>
                  <a:gd name="T24" fmla="*/ 5 w 16"/>
                  <a:gd name="T25" fmla="*/ 37 h 37"/>
                  <a:gd name="T26" fmla="*/ 3 w 16"/>
                  <a:gd name="T27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37">
                    <a:moveTo>
                      <a:pt x="3" y="37"/>
                    </a:moveTo>
                    <a:cubicBezTo>
                      <a:pt x="1" y="36"/>
                      <a:pt x="0" y="34"/>
                      <a:pt x="1" y="32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4" y="25"/>
                      <a:pt x="5" y="13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1"/>
                      <a:pt x="11" y="0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5" y="1"/>
                      <a:pt x="16" y="4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3" y="15"/>
                      <a:pt x="12" y="27"/>
                      <a:pt x="9" y="3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8" y="36"/>
                      <a:pt x="6" y="37"/>
                      <a:pt x="5" y="37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4" y="37"/>
                      <a:pt x="4" y="37"/>
                      <a:pt x="3" y="37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pic>
          <p:nvPicPr>
            <p:cNvPr id="79" name="图片 7">
              <a:extLst>
                <a:ext uri="{FF2B5EF4-FFF2-40B4-BE49-F238E27FC236}">
                  <a16:creationId xmlns="" xmlns:a16="http://schemas.microsoft.com/office/drawing/2014/main" id="{845F8B0D-60B5-4EF4-8D93-A73F6ED92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64406" y="1923124"/>
              <a:ext cx="679703" cy="629158"/>
            </a:xfrm>
            <a:prstGeom prst="rect">
              <a:avLst/>
            </a:prstGeom>
          </p:spPr>
        </p:pic>
        <p:pic>
          <p:nvPicPr>
            <p:cNvPr id="81" name="图片 7">
              <a:extLst>
                <a:ext uri="{FF2B5EF4-FFF2-40B4-BE49-F238E27FC236}">
                  <a16:creationId xmlns="" xmlns:a16="http://schemas.microsoft.com/office/drawing/2014/main" id="{5CADF069-5364-4DF9-B445-B8529D4C9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64405" y="2474159"/>
              <a:ext cx="679703" cy="629158"/>
            </a:xfrm>
            <a:prstGeom prst="rect">
              <a:avLst/>
            </a:prstGeom>
          </p:spPr>
        </p:pic>
        <p:pic>
          <p:nvPicPr>
            <p:cNvPr id="82" name="图片 7">
              <a:extLst>
                <a:ext uri="{FF2B5EF4-FFF2-40B4-BE49-F238E27FC236}">
                  <a16:creationId xmlns="" xmlns:a16="http://schemas.microsoft.com/office/drawing/2014/main" id="{D07DE134-077F-4CA1-98F2-C5C68491C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64405" y="3125350"/>
              <a:ext cx="679703" cy="629158"/>
            </a:xfrm>
            <a:prstGeom prst="rect">
              <a:avLst/>
            </a:prstGeom>
          </p:spPr>
        </p:pic>
        <p:pic>
          <p:nvPicPr>
            <p:cNvPr id="84" name="图片 7">
              <a:extLst>
                <a:ext uri="{FF2B5EF4-FFF2-40B4-BE49-F238E27FC236}">
                  <a16:creationId xmlns="" xmlns:a16="http://schemas.microsoft.com/office/drawing/2014/main" id="{45DF5F03-7F89-4443-9017-CCC9F2DB13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62604" y="3667790"/>
              <a:ext cx="679703" cy="629158"/>
            </a:xfrm>
            <a:prstGeom prst="rect">
              <a:avLst/>
            </a:prstGeom>
          </p:spPr>
        </p:pic>
        <p:pic>
          <p:nvPicPr>
            <p:cNvPr id="85" name="图片 7">
              <a:extLst>
                <a:ext uri="{FF2B5EF4-FFF2-40B4-BE49-F238E27FC236}">
                  <a16:creationId xmlns="" xmlns:a16="http://schemas.microsoft.com/office/drawing/2014/main" id="{5D2F2765-5F63-459F-B040-0490C3144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94413" y="4283480"/>
              <a:ext cx="679703" cy="629158"/>
            </a:xfrm>
            <a:prstGeom prst="rect">
              <a:avLst/>
            </a:prstGeom>
          </p:spPr>
        </p:pic>
        <p:pic>
          <p:nvPicPr>
            <p:cNvPr id="86" name="图片 7">
              <a:extLst>
                <a:ext uri="{FF2B5EF4-FFF2-40B4-BE49-F238E27FC236}">
                  <a16:creationId xmlns="" xmlns:a16="http://schemas.microsoft.com/office/drawing/2014/main" id="{D77020AA-21EB-44D2-B707-DB85E06A6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90547" y="4899170"/>
              <a:ext cx="679703" cy="629158"/>
            </a:xfrm>
            <a:prstGeom prst="rect">
              <a:avLst/>
            </a:prstGeom>
          </p:spPr>
        </p:pic>
      </p:grp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25621038-C22F-4A36-AA76-5F2863323BDD}"/>
              </a:ext>
            </a:extLst>
          </p:cNvPr>
          <p:cNvSpPr/>
          <p:nvPr/>
        </p:nvSpPr>
        <p:spPr>
          <a:xfrm>
            <a:off x="1457350" y="1792217"/>
            <a:ext cx="4616341" cy="3635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600" b="1" dirty="0">
                <a:solidFill>
                  <a:schemeClr val="bg1">
                    <a:lumMod val="50000"/>
                  </a:schemeClr>
                </a:solidFill>
                <a:latin typeface="Gen Jyuu Gothic ExtraLight" panose="020B0003020203020207" pitchFamily="34" charset="-120"/>
                <a:ea typeface="Gen Jyuu Gothic ExtraLight" panose="020B0003020203020207" pitchFamily="34" charset="-120"/>
                <a:cs typeface="Gen Jyuu Gothic ExtraLight" panose="020B0003020203020207" pitchFamily="34" charset="-120"/>
              </a:rPr>
              <a:t>1. </a:t>
            </a:r>
            <a:r>
              <a:rPr lang="zh-TW" altLang="zh-TW" sz="2600" b="1" dirty="0">
                <a:solidFill>
                  <a:schemeClr val="bg1">
                    <a:lumMod val="50000"/>
                  </a:schemeClr>
                </a:solidFill>
                <a:latin typeface="Gen Jyuu Gothic ExtraLight" panose="020B0003020203020207" pitchFamily="34" charset="-120"/>
                <a:ea typeface="Gen Jyuu Gothic ExtraLight" panose="020B0003020203020207" pitchFamily="34" charset="-120"/>
                <a:cs typeface="Gen Jyuu Gothic ExtraLight" panose="020B0003020203020207" pitchFamily="34" charset="-120"/>
              </a:rPr>
              <a:t>頻繁地打電話或傳私人訊息</a:t>
            </a:r>
          </a:p>
          <a:p>
            <a:pPr>
              <a:lnSpc>
                <a:spcPct val="150000"/>
              </a:lnSpc>
            </a:pPr>
            <a:r>
              <a:rPr lang="en-US" altLang="zh-TW" sz="2600" b="1" dirty="0">
                <a:solidFill>
                  <a:schemeClr val="bg1">
                    <a:lumMod val="50000"/>
                  </a:schemeClr>
                </a:solidFill>
                <a:latin typeface="Gen Jyuu Gothic ExtraLight" panose="020B0003020203020207" pitchFamily="34" charset="-120"/>
                <a:ea typeface="Gen Jyuu Gothic ExtraLight" panose="020B0003020203020207" pitchFamily="34" charset="-120"/>
                <a:cs typeface="Gen Jyuu Gothic ExtraLight" panose="020B0003020203020207" pitchFamily="34" charset="-120"/>
              </a:rPr>
              <a:t>2. </a:t>
            </a:r>
            <a:r>
              <a:rPr lang="zh-TW" altLang="zh-TW" sz="2600" b="1" dirty="0">
                <a:solidFill>
                  <a:schemeClr val="bg1">
                    <a:lumMod val="50000"/>
                  </a:schemeClr>
                </a:solidFill>
                <a:latin typeface="Gen Jyuu Gothic ExtraLight" panose="020B0003020203020207" pitchFamily="34" charset="-120"/>
                <a:ea typeface="Gen Jyuu Gothic ExtraLight" panose="020B0003020203020207" pitchFamily="34" charset="-120"/>
                <a:cs typeface="Gen Jyuu Gothic ExtraLight" panose="020B0003020203020207" pitchFamily="34" charset="-120"/>
              </a:rPr>
              <a:t>有意地在身邊出現（站崗）</a:t>
            </a:r>
          </a:p>
          <a:p>
            <a:pPr>
              <a:lnSpc>
                <a:spcPct val="150000"/>
              </a:lnSpc>
            </a:pPr>
            <a:r>
              <a:rPr lang="en-US" altLang="zh-TW" sz="2600" b="1" dirty="0">
                <a:solidFill>
                  <a:schemeClr val="bg1">
                    <a:lumMod val="50000"/>
                  </a:schemeClr>
                </a:solidFill>
                <a:latin typeface="Gen Jyuu Gothic ExtraLight" panose="020B0003020203020207" pitchFamily="34" charset="-120"/>
                <a:ea typeface="Gen Jyuu Gothic ExtraLight" panose="020B0003020203020207" pitchFamily="34" charset="-120"/>
                <a:cs typeface="Gen Jyuu Gothic ExtraLight" panose="020B0003020203020207" pitchFamily="34" charset="-120"/>
              </a:rPr>
              <a:t>3. </a:t>
            </a:r>
            <a:r>
              <a:rPr lang="zh-TW" altLang="zh-TW" sz="2600" b="1" dirty="0">
                <a:solidFill>
                  <a:schemeClr val="bg1">
                    <a:lumMod val="50000"/>
                  </a:schemeClr>
                </a:solidFill>
                <a:latin typeface="Gen Jyuu Gothic ExtraLight" panose="020B0003020203020207" pitchFamily="34" charset="-120"/>
                <a:ea typeface="Gen Jyuu Gothic ExtraLight" panose="020B0003020203020207" pitchFamily="34" charset="-120"/>
                <a:cs typeface="Gen Jyuu Gothic ExtraLight" panose="020B0003020203020207" pitchFamily="34" charset="-120"/>
              </a:rPr>
              <a:t>向當事人周遭朋友打探消息</a:t>
            </a:r>
          </a:p>
          <a:p>
            <a:pPr>
              <a:lnSpc>
                <a:spcPct val="150000"/>
              </a:lnSpc>
            </a:pPr>
            <a:r>
              <a:rPr lang="en-US" altLang="zh-TW" sz="2600" b="1" dirty="0">
                <a:solidFill>
                  <a:schemeClr val="bg1">
                    <a:lumMod val="50000"/>
                  </a:schemeClr>
                </a:solidFill>
                <a:latin typeface="Gen Jyuu Gothic ExtraLight" panose="020B0003020203020207" pitchFamily="34" charset="-120"/>
                <a:ea typeface="Gen Jyuu Gothic ExtraLight" panose="020B0003020203020207" pitchFamily="34" charset="-120"/>
                <a:cs typeface="Gen Jyuu Gothic ExtraLight" panose="020B0003020203020207" pitchFamily="34" charset="-120"/>
              </a:rPr>
              <a:t>4. </a:t>
            </a:r>
            <a:r>
              <a:rPr lang="zh-TW" altLang="zh-TW" sz="2600" b="1" dirty="0">
                <a:solidFill>
                  <a:schemeClr val="bg1">
                    <a:lumMod val="50000"/>
                  </a:schemeClr>
                </a:solidFill>
                <a:latin typeface="Gen Jyuu Gothic ExtraLight" panose="020B0003020203020207" pitchFamily="34" charset="-120"/>
                <a:ea typeface="Gen Jyuu Gothic ExtraLight" panose="020B0003020203020207" pitchFamily="34" charset="-120"/>
                <a:cs typeface="Gen Jyuu Gothic ExtraLight" panose="020B0003020203020207" pitchFamily="34" charset="-120"/>
              </a:rPr>
              <a:t>時時投以關愛的眼神</a:t>
            </a:r>
          </a:p>
          <a:p>
            <a:pPr>
              <a:lnSpc>
                <a:spcPct val="150000"/>
              </a:lnSpc>
            </a:pPr>
            <a:r>
              <a:rPr lang="en-US" altLang="zh-TW" sz="2600" b="1" dirty="0">
                <a:solidFill>
                  <a:schemeClr val="bg1">
                    <a:lumMod val="50000"/>
                  </a:schemeClr>
                </a:solidFill>
                <a:latin typeface="Gen Jyuu Gothic ExtraLight" panose="020B0003020203020207" pitchFamily="34" charset="-120"/>
                <a:ea typeface="Gen Jyuu Gothic ExtraLight" panose="020B0003020203020207" pitchFamily="34" charset="-120"/>
                <a:cs typeface="Gen Jyuu Gothic ExtraLight" panose="020B0003020203020207" pitchFamily="34" charset="-120"/>
              </a:rPr>
              <a:t>5. </a:t>
            </a:r>
            <a:r>
              <a:rPr lang="zh-TW" altLang="zh-TW" sz="2600" b="1" dirty="0">
                <a:solidFill>
                  <a:schemeClr val="bg1">
                    <a:lumMod val="50000"/>
                  </a:schemeClr>
                </a:solidFill>
                <a:latin typeface="Gen Jyuu Gothic ExtraLight" panose="020B0003020203020207" pitchFamily="34" charset="-120"/>
                <a:ea typeface="Gen Jyuu Gothic ExtraLight" panose="020B0003020203020207" pitchFamily="34" charset="-120"/>
                <a:cs typeface="Gen Jyuu Gothic ExtraLight" panose="020B0003020203020207" pitchFamily="34" charset="-120"/>
              </a:rPr>
              <a:t>請他人幫忙勸說撮合</a:t>
            </a:r>
          </a:p>
          <a:p>
            <a:pPr>
              <a:lnSpc>
                <a:spcPct val="150000"/>
              </a:lnSpc>
            </a:pPr>
            <a:r>
              <a:rPr lang="en-US" altLang="zh-TW" sz="2600" b="1" dirty="0">
                <a:solidFill>
                  <a:schemeClr val="bg1">
                    <a:lumMod val="50000"/>
                  </a:schemeClr>
                </a:solidFill>
                <a:latin typeface="Gen Jyuu Gothic ExtraLight" panose="020B0003020203020207" pitchFamily="34" charset="-120"/>
                <a:ea typeface="Gen Jyuu Gothic ExtraLight" panose="020B0003020203020207" pitchFamily="34" charset="-120"/>
                <a:cs typeface="Gen Jyuu Gothic ExtraLight" panose="020B0003020203020207" pitchFamily="34" charset="-120"/>
              </a:rPr>
              <a:t>6. </a:t>
            </a:r>
            <a:r>
              <a:rPr lang="zh-TW" altLang="zh-TW" sz="2600" b="1" dirty="0">
                <a:solidFill>
                  <a:schemeClr val="bg1">
                    <a:lumMod val="50000"/>
                  </a:schemeClr>
                </a:solidFill>
                <a:latin typeface="Gen Jyuu Gothic ExtraLight" panose="020B0003020203020207" pitchFamily="34" charset="-120"/>
                <a:ea typeface="Gen Jyuu Gothic ExtraLight" panose="020B0003020203020207" pitchFamily="34" charset="-120"/>
                <a:cs typeface="Gen Jyuu Gothic ExtraLight" panose="020B0003020203020207" pitchFamily="34" charset="-120"/>
              </a:rPr>
              <a:t>公開示愛，造成對方壓力</a:t>
            </a:r>
          </a:p>
        </p:txBody>
      </p:sp>
      <p:pic>
        <p:nvPicPr>
          <p:cNvPr id="93" name="圖片 92">
            <a:extLst>
              <a:ext uri="{FF2B5EF4-FFF2-40B4-BE49-F238E27FC236}">
                <a16:creationId xmlns="" xmlns:a16="http://schemas.microsoft.com/office/drawing/2014/main" id="{5DEF7B00-AB94-42A5-A1E0-B662A8B3B9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782" y="597683"/>
            <a:ext cx="5716588" cy="5716588"/>
          </a:xfrm>
          <a:prstGeom prst="rect">
            <a:avLst/>
          </a:prstGeom>
        </p:spPr>
      </p:pic>
      <p:pic>
        <p:nvPicPr>
          <p:cNvPr id="80" name="图片 2">
            <a:extLst>
              <a:ext uri="{FF2B5EF4-FFF2-40B4-BE49-F238E27FC236}">
                <a16:creationId xmlns="" xmlns:a16="http://schemas.microsoft.com/office/drawing/2014/main" id="{3C3D15B8-B951-485A-AA81-5B6FB505B3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7228" y="518584"/>
            <a:ext cx="2809504" cy="153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2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="" xmlns:a16="http://schemas.microsoft.com/office/drawing/2014/main" id="{0AC8C5D1-40DC-415F-8262-2731C26F1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38254" y="-1549235"/>
            <a:ext cx="6206636" cy="9305105"/>
          </a:xfrm>
          <a:prstGeom prst="rect">
            <a:avLst/>
          </a:prstGeom>
        </p:spPr>
      </p:pic>
      <p:pic>
        <p:nvPicPr>
          <p:cNvPr id="5" name="图形 5">
            <a:extLst>
              <a:ext uri="{FF2B5EF4-FFF2-40B4-BE49-F238E27FC236}">
                <a16:creationId xmlns="" xmlns:a16="http://schemas.microsoft.com/office/drawing/2014/main" id="{D64955D6-61BB-4395-89A6-48D3712A8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613" y="1002707"/>
            <a:ext cx="7860003" cy="4484630"/>
          </a:xfrm>
          <a:prstGeom prst="rect">
            <a:avLst/>
          </a:prstGeom>
        </p:spPr>
      </p:pic>
      <p:pic>
        <p:nvPicPr>
          <p:cNvPr id="6" name="图片 2">
            <a:extLst>
              <a:ext uri="{FF2B5EF4-FFF2-40B4-BE49-F238E27FC236}">
                <a16:creationId xmlns="" xmlns:a16="http://schemas.microsoft.com/office/drawing/2014/main" id="{F7A078B3-A6F0-4B69-8537-822AC2043F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7228" y="518584"/>
            <a:ext cx="2809504" cy="1534711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="" xmlns:a16="http://schemas.microsoft.com/office/drawing/2014/main" id="{5BC9F3A7-B34B-459E-BBCD-C3C4AD3F3645}"/>
              </a:ext>
            </a:extLst>
          </p:cNvPr>
          <p:cNvSpPr/>
          <p:nvPr/>
        </p:nvSpPr>
        <p:spPr>
          <a:xfrm>
            <a:off x="1568850" y="2417135"/>
            <a:ext cx="7451766" cy="1655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3600" b="1" dirty="0">
                <a:solidFill>
                  <a:srgbClr val="FC526A"/>
                </a:solidFill>
                <a:latin typeface="Gen Jyuu Gothic ExtraLight" panose="020B0003020203020207" pitchFamily="34" charset="-120"/>
                <a:ea typeface="Gen Jyuu Gothic ExtraLight" panose="020B0003020203020207" pitchFamily="34" charset="-120"/>
                <a:cs typeface="Gen Jyuu Gothic ExtraLight" panose="020B0003020203020207" pitchFamily="34" charset="-120"/>
              </a:rPr>
              <a:t>更多精彩內容</a:t>
            </a:r>
            <a:r>
              <a:rPr lang="zh-TW" altLang="en-US" sz="3600" b="1" dirty="0" smtClean="0">
                <a:solidFill>
                  <a:srgbClr val="FC526A"/>
                </a:solidFill>
                <a:latin typeface="Gen Jyuu Gothic ExtraLight" panose="020B0003020203020207" pitchFamily="34" charset="-120"/>
                <a:ea typeface="Gen Jyuu Gothic ExtraLight" panose="020B0003020203020207" pitchFamily="34" charset="-120"/>
                <a:cs typeface="Gen Jyuu Gothic ExtraLight" panose="020B0003020203020207" pitchFamily="34" charset="-120"/>
              </a:rPr>
              <a:t>請洽</a:t>
            </a:r>
            <a:r>
              <a:rPr lang="zh-TW" altLang="en-US" sz="3600" b="1" u="sng" dirty="0" smtClean="0">
                <a:solidFill>
                  <a:schemeClr val="accent1"/>
                </a:solidFill>
                <a:latin typeface="Gen Jyuu Gothic ExtraLight" panose="020B0003020203020207" pitchFamily="34" charset="-120"/>
                <a:ea typeface="Gen Jyuu Gothic ExtraLight" panose="020B0003020203020207" pitchFamily="34" charset="-120"/>
                <a:cs typeface="Gen Jyuu Gothic ExtraLight" panose="020B0003020203020207" pitchFamily="34" charset="-120"/>
              </a:rPr>
              <a:t>泰</a:t>
            </a:r>
            <a:r>
              <a:rPr lang="zh-TW" altLang="en-US" sz="3600" b="1" u="sng" dirty="0">
                <a:solidFill>
                  <a:schemeClr val="accent1"/>
                </a:solidFill>
                <a:latin typeface="Gen Jyuu Gothic ExtraLight" panose="020B0003020203020207" pitchFamily="34" charset="-120"/>
                <a:ea typeface="Gen Jyuu Gothic ExtraLight" panose="020B0003020203020207" pitchFamily="34" charset="-120"/>
                <a:cs typeface="Gen Jyuu Gothic ExtraLight" panose="020B0003020203020207" pitchFamily="34" charset="-120"/>
              </a:rPr>
              <a:t>宇</a:t>
            </a:r>
            <a:r>
              <a:rPr lang="zh-TW" altLang="en-US" sz="3600" b="1" dirty="0">
                <a:solidFill>
                  <a:srgbClr val="FC526A"/>
                </a:solidFill>
                <a:latin typeface="Gen Jyuu Gothic ExtraLight" panose="020B0003020203020207" pitchFamily="34" charset="-120"/>
                <a:ea typeface="Gen Jyuu Gothic ExtraLight" panose="020B0003020203020207" pitchFamily="34" charset="-120"/>
                <a:cs typeface="Gen Jyuu Gothic ExtraLight" panose="020B0003020203020207" pitchFamily="34" charset="-120"/>
              </a:rPr>
              <a:t>業務</a:t>
            </a:r>
            <a:r>
              <a:rPr lang="zh-TW" altLang="en-US" sz="3600" b="1" dirty="0" smtClean="0">
                <a:solidFill>
                  <a:srgbClr val="FC526A"/>
                </a:solidFill>
                <a:latin typeface="Gen Jyuu Gothic ExtraLight" panose="020B0003020203020207" pitchFamily="34" charset="-120"/>
                <a:ea typeface="Gen Jyuu Gothic ExtraLight" panose="020B0003020203020207" pitchFamily="34" charset="-120"/>
                <a:cs typeface="Gen Jyuu Gothic ExtraLight" panose="020B0003020203020207" pitchFamily="34" charset="-120"/>
              </a:rPr>
              <a:t>專員</a:t>
            </a:r>
            <a:endParaRPr lang="en-US" altLang="zh-TW" sz="3600" b="1" dirty="0" smtClean="0">
              <a:solidFill>
                <a:srgbClr val="FC526A"/>
              </a:solidFill>
              <a:latin typeface="Gen Jyuu Gothic ExtraLight" panose="020B0003020203020207" pitchFamily="34" charset="-120"/>
              <a:ea typeface="Gen Jyuu Gothic ExtraLight" panose="020B0003020203020207" pitchFamily="34" charset="-120"/>
              <a:cs typeface="Gen Jyuu Gothic ExtraLight" panose="020B0003020203020207" pitchFamily="34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3600" b="1" dirty="0">
                <a:solidFill>
                  <a:srgbClr val="FC526A"/>
                </a:solidFill>
                <a:latin typeface="Gen Jyuu Gothic ExtraLight" panose="020B0003020203020207" pitchFamily="34" charset="-120"/>
                <a:ea typeface="Gen Jyuu Gothic ExtraLight" panose="020B0003020203020207" pitchFamily="34" charset="-120"/>
                <a:cs typeface="Gen Jyuu Gothic ExtraLight" panose="020B0003020203020207" pitchFamily="34" charset="-120"/>
              </a:rPr>
              <a:t>提供您最詳盡的介紹與資源☺</a:t>
            </a:r>
            <a:endParaRPr lang="zh-TW" altLang="en-US" sz="3600" b="1" dirty="0">
              <a:solidFill>
                <a:srgbClr val="FC526A"/>
              </a:solidFill>
              <a:latin typeface="Gen Jyuu Gothic ExtraLight" panose="020B0003020203020207" pitchFamily="34" charset="-120"/>
              <a:ea typeface="Gen Jyuu Gothic ExtraLight" panose="020B0003020203020207" pitchFamily="34" charset="-120"/>
              <a:cs typeface="Gen Jyuu Gothic ExtraLight" panose="020B0003020203020207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4314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o Footer">
  <a:themeElements>
    <a:clrScheme name="Minimal">
      <a:dk1>
        <a:srgbClr val="3C3C3C"/>
      </a:dk1>
      <a:lt1>
        <a:sysClr val="window" lastClr="FFFFFF"/>
      </a:lt1>
      <a:dk2>
        <a:srgbClr val="575454"/>
      </a:dk2>
      <a:lt2>
        <a:srgbClr val="E7E6E6"/>
      </a:lt2>
      <a:accent1>
        <a:srgbClr val="333333"/>
      </a:accent1>
      <a:accent2>
        <a:srgbClr val="515151"/>
      </a:accent2>
      <a:accent3>
        <a:srgbClr val="6F6F6F"/>
      </a:accent3>
      <a:accent4>
        <a:srgbClr val="8D8D8D"/>
      </a:accent4>
      <a:accent5>
        <a:srgbClr val="B2C7CE"/>
      </a:accent5>
      <a:accent6>
        <a:srgbClr val="009999"/>
      </a:accent6>
      <a:hlink>
        <a:srgbClr val="0099CC"/>
      </a:hlink>
      <a:folHlink>
        <a:srgbClr val="007299"/>
      </a:folHlink>
    </a:clrScheme>
    <a:fontScheme name="Polaris">
      <a:majorFont>
        <a:latin typeface="Coo Hew"/>
        <a:ea typeface="Spica Neue Bold"/>
        <a:cs typeface=""/>
      </a:majorFont>
      <a:minorFont>
        <a:latin typeface="Gidole"/>
        <a:ea typeface="Spica Neue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alpha val="70000"/>
          </a:schemeClr>
        </a:solidFill>
      </a:spPr>
      <a:bodyPr wrap="square">
        <a:spAutoFit/>
      </a:bodyPr>
      <a:lstStyle>
        <a:defPPr algn="l">
          <a:lnSpc>
            <a:spcPct val="150000"/>
          </a:lnSpc>
          <a:defRPr sz="2600" b="1" dirty="0">
            <a:solidFill>
              <a:schemeClr val="bg1">
                <a:lumMod val="50000"/>
              </a:schemeClr>
            </a:solidFill>
            <a:latin typeface="Gen Jyuu Gothic ExtraLight" panose="020B0003020203020207" pitchFamily="34" charset="-120"/>
            <a:ea typeface="Gen Jyuu Gothic ExtraLight" panose="020B0003020203020207" pitchFamily="34" charset="-120"/>
            <a:cs typeface="Gen Jyuu Gothic ExtraLight" panose="020B0003020203020207" pitchFamily="34" charset="-120"/>
          </a:defRPr>
        </a:defPPr>
      </a:lst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9379</TotalTime>
  <Words>311</Words>
  <Application>Microsoft Office PowerPoint</Application>
  <PresentationFormat>自訂</PresentationFormat>
  <Paragraphs>17</Paragraphs>
  <Slides>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6</vt:i4>
      </vt:variant>
    </vt:vector>
  </HeadingPairs>
  <TitlesOfParts>
    <vt:vector size="8" baseType="lpstr">
      <vt:lpstr>No Footer</vt:lpstr>
      <vt:lpstr>Contents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Polaris</dc:title>
  <dc:creator>Jun Akizaki</dc:creator>
  <cp:lastModifiedBy>User</cp:lastModifiedBy>
  <cp:revision>380</cp:revision>
  <dcterms:created xsi:type="dcterms:W3CDTF">2016-10-08T14:15:50Z</dcterms:created>
  <dcterms:modified xsi:type="dcterms:W3CDTF">2020-04-16T03:20:36Z</dcterms:modified>
</cp:coreProperties>
</file>