
<file path=[Content_Types].xml><?xml version="1.0" encoding="utf-8"?>
<Types xmlns="http://schemas.openxmlformats.org/package/2006/content-types">
  <Default Extension="xml" ContentType="application/xml"/>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4"/>
  </p:notesMasterIdLst>
  <p:sldIdLst>
    <p:sldId id="291" r:id="rId2"/>
    <p:sldId id="257" r:id="rId3"/>
    <p:sldId id="258" r:id="rId4"/>
    <p:sldId id="259" r:id="rId5"/>
    <p:sldId id="260" r:id="rId6"/>
    <p:sldId id="261" r:id="rId7"/>
    <p:sldId id="262" r:id="rId8"/>
    <p:sldId id="263" r:id="rId9"/>
    <p:sldId id="264" r:id="rId10"/>
    <p:sldId id="265" r:id="rId11"/>
    <p:sldId id="266" r:id="rId12"/>
    <p:sldId id="267" r:id="rId13"/>
    <p:sldId id="280" r:id="rId14"/>
    <p:sldId id="269" r:id="rId15"/>
    <p:sldId id="270" r:id="rId16"/>
    <p:sldId id="271" r:id="rId17"/>
    <p:sldId id="285" r:id="rId18"/>
    <p:sldId id="286" r:id="rId19"/>
    <p:sldId id="282" r:id="rId20"/>
    <p:sldId id="274" r:id="rId21"/>
    <p:sldId id="275" r:id="rId22"/>
    <p:sldId id="281" r:id="rId23"/>
    <p:sldId id="296" r:id="rId24"/>
    <p:sldId id="293" r:id="rId25"/>
    <p:sldId id="294" r:id="rId26"/>
    <p:sldId id="276" r:id="rId27"/>
    <p:sldId id="287" r:id="rId28"/>
    <p:sldId id="288" r:id="rId29"/>
    <p:sldId id="284" r:id="rId30"/>
    <p:sldId id="278" r:id="rId31"/>
    <p:sldId id="289" r:id="rId32"/>
    <p:sldId id="290" r:id="rId33"/>
  </p:sldIdLst>
  <p:sldSz cx="9144000" cy="5143500" type="screen16x9"/>
  <p:notesSz cx="6807200"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6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DFF"/>
    <a:srgbClr val="2F5597"/>
    <a:srgbClr val="F17855"/>
    <a:srgbClr val="F2D55D"/>
    <a:srgbClr val="F15355"/>
    <a:srgbClr val="FFFFFF"/>
    <a:srgbClr val="58D3F2"/>
    <a:srgbClr val="52A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530"/>
    <p:restoredTop sz="92054" autoAdjust="0"/>
  </p:normalViewPr>
  <p:slideViewPr>
    <p:cSldViewPr>
      <p:cViewPr>
        <p:scale>
          <a:sx n="106" d="100"/>
          <a:sy n="106" d="100"/>
        </p:scale>
        <p:origin x="544" y="344"/>
      </p:cViewPr>
      <p:guideLst>
        <p:guide orient="horz" pos="1665"/>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3663" y="746125"/>
            <a:ext cx="6621462"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0700" y="4721175"/>
            <a:ext cx="5445750" cy="4472675"/>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extLst>
      <p:ext uri="{BB962C8B-B14F-4D97-AF65-F5344CB8AC3E}">
        <p14:creationId xmlns:p14="http://schemas.microsoft.com/office/powerpoint/2010/main" val="4185012354"/>
      </p:ext>
    </p:extLst>
  </p:cSld>
  <p:clrMap bg1="lt1" tx1="dk1" bg2="dk2" tx2="lt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iONMdwcmauQ" TargetMode="External"/><Relationship Id="rId4" Type="http://schemas.openxmlformats.org/officeDocument/2006/relationships/hyperlink" Target="https://www.youtube.com/watch?v=Z47tL3fTF4o"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s://www.youtube.com/watch?v=Gd4ril9PVnI&amp;t=13s"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 Id="rId3" Type="http://schemas.openxmlformats.org/officeDocument/2006/relationships/hyperlink" Target="https://www.youtube.com/watch?v=f8cz7GIPgV8"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Ocfov2NYQHw" TargetMode="External"/><Relationship Id="rId4" Type="http://schemas.openxmlformats.org/officeDocument/2006/relationships/hyperlink" Target="https://www.youtube.com/watch?v=f8cz7GIPgV8" TargetMode="External"/><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Pts val="1100"/>
              <a:buFontTx/>
              <a:buNone/>
              <a:tabLst/>
              <a:defRPr/>
            </a:pPr>
            <a:r>
              <a:rPr kumimoji="1" lang="zh-TW" altLang="en-US" dirty="0" smtClean="0"/>
              <a:t>圖片來源：</a:t>
            </a:r>
          </a:p>
          <a:p>
            <a:pPr marL="171450" marR="0" lvl="0" indent="-171450" algn="l" defTabSz="685800" rtl="0" eaLnBrk="1" fontAlgn="auto" latinLnBrk="0" hangingPunct="1">
              <a:lnSpc>
                <a:spcPct val="100000"/>
              </a:lnSpc>
              <a:spcBef>
                <a:spcPts val="0"/>
              </a:spcBef>
              <a:spcAft>
                <a:spcPts val="0"/>
              </a:spcAft>
              <a:buClrTx/>
              <a:buSzPts val="1100"/>
              <a:buFont typeface="Arial" pitchFamily="34" charset="0"/>
              <a:buChar char="•"/>
              <a:tabLst/>
              <a:defRPr/>
            </a:pPr>
            <a:r>
              <a:rPr kumimoji="1" lang="en-US" altLang="zh-TW" dirty="0" smtClean="0"/>
              <a:t>http://</a:t>
            </a:r>
            <a:r>
              <a:rPr kumimoji="1" lang="en-US" altLang="zh-TW" dirty="0" err="1" smtClean="0"/>
              <a:t>www.lanrentuku.com</a:t>
            </a:r>
            <a:r>
              <a:rPr kumimoji="1" lang="en-US" altLang="zh-TW" dirty="0" smtClean="0"/>
              <a:t>/vector/life/</a:t>
            </a:r>
            <a:r>
              <a:rPr kumimoji="1" lang="en-US" altLang="zh-TW" dirty="0" err="1" smtClean="0"/>
              <a:t>daishuqiandekongbaijishiben-shiliang.html</a:t>
            </a:r>
            <a:endParaRPr kumimoji="1" lang="en-US" altLang="zh-TW" dirty="0" smtClean="0"/>
          </a:p>
          <a:p>
            <a:pPr marL="171450" marR="0" lvl="0" indent="-171450" algn="l" defTabSz="685800" rtl="0" eaLnBrk="1" fontAlgn="auto" latinLnBrk="0" hangingPunct="1">
              <a:lnSpc>
                <a:spcPct val="100000"/>
              </a:lnSpc>
              <a:spcBef>
                <a:spcPts val="0"/>
              </a:spcBef>
              <a:spcAft>
                <a:spcPts val="0"/>
              </a:spcAft>
              <a:buClrTx/>
              <a:buSzPts val="1100"/>
              <a:buFont typeface="Arial" pitchFamily="34" charset="0"/>
              <a:buChar char="•"/>
              <a:tabLst/>
              <a:defRPr/>
            </a:pPr>
            <a:r>
              <a:rPr kumimoji="1" lang="en-US" altLang="zh-TW" dirty="0" smtClean="0"/>
              <a:t>http://</a:t>
            </a:r>
            <a:r>
              <a:rPr kumimoji="1" lang="en-US" altLang="zh-TW" dirty="0" err="1" smtClean="0"/>
              <a:t>www.lanrentuku.com</a:t>
            </a:r>
            <a:r>
              <a:rPr kumimoji="1" lang="en-US" altLang="zh-TW" dirty="0" smtClean="0"/>
              <a:t>/sort/%B1%E3%C0%FB%CC%F9/2/</a:t>
            </a:r>
            <a:endParaRPr kumimoji="1" lang="zh-TW" altLang="en-US" dirty="0"/>
          </a:p>
        </p:txBody>
      </p:sp>
    </p:spTree>
    <p:extLst>
      <p:ext uri="{BB962C8B-B14F-4D97-AF65-F5344CB8AC3E}">
        <p14:creationId xmlns:p14="http://schemas.microsoft.com/office/powerpoint/2010/main" val="1115292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0700" y="4721175"/>
            <a:ext cx="5445750" cy="4472675"/>
          </a:xfrm>
          <a:prstGeom prst="rect">
            <a:avLst/>
          </a:prstGeom>
          <a:noFill/>
          <a:ln>
            <a:noFill/>
          </a:ln>
        </p:spPr>
        <p:txBody>
          <a:bodyPr wrap="square" lIns="91425" tIns="91425" rIns="91425" bIns="91425" anchor="ctr" anchorCtr="0">
            <a:noAutofit/>
          </a:bodyPr>
          <a:lstStyle/>
          <a:p>
            <a:pPr marL="0" lvl="0" indent="0">
              <a:spcBef>
                <a:spcPts val="0"/>
              </a:spcBef>
              <a:buNone/>
            </a:pPr>
            <a:r>
              <a:rPr lang="zh-TW" altLang="en-US" dirty="0" smtClean="0"/>
              <a:t>圖片來源：</a:t>
            </a:r>
            <a:endParaRPr lang="en-US" altLang="zh-TW" dirty="0" smtClean="0"/>
          </a:p>
          <a:p>
            <a:pPr marL="0" lvl="0" indent="0">
              <a:spcBef>
                <a:spcPts val="0"/>
              </a:spcBef>
              <a:buNone/>
            </a:pPr>
            <a:r>
              <a:rPr lang="en-US" dirty="0" smtClean="0"/>
              <a:t>https://</a:t>
            </a:r>
            <a:r>
              <a:rPr lang="en-US" dirty="0" err="1" smtClean="0"/>
              <a:t>www.niusnews.com</a:t>
            </a:r>
            <a:r>
              <a:rPr lang="en-US" dirty="0" smtClean="0"/>
              <a:t>/=P0ww3aw5</a:t>
            </a:r>
            <a:endParaRPr dirty="0"/>
          </a:p>
        </p:txBody>
      </p:sp>
      <p:sp>
        <p:nvSpPr>
          <p:cNvPr id="137" name="Shape 137"/>
          <p:cNvSpPr>
            <a:spLocks noGrp="1" noRot="1" noChangeAspect="1"/>
          </p:cNvSpPr>
          <p:nvPr>
            <p:ph type="sldImg" idx="2"/>
          </p:nvPr>
        </p:nvSpPr>
        <p:spPr>
          <a:xfrm>
            <a:off x="93663" y="746125"/>
            <a:ext cx="6621462" cy="3725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0700" y="4721175"/>
            <a:ext cx="5445750" cy="4472675"/>
          </a:xfrm>
          <a:prstGeom prst="rect">
            <a:avLst/>
          </a:prstGeom>
          <a:noFill/>
          <a:ln>
            <a:noFill/>
          </a:ln>
        </p:spPr>
        <p:txBody>
          <a:bodyPr wrap="square" lIns="91425" tIns="91425" rIns="91425" bIns="91425" anchor="ctr" anchorCtr="0">
            <a:noAutofit/>
          </a:bodyPr>
          <a:lstStyle/>
          <a:p>
            <a:pPr marL="0" lvl="0" indent="0">
              <a:spcBef>
                <a:spcPts val="0"/>
              </a:spcBef>
              <a:buNone/>
            </a:pPr>
            <a:endParaRPr dirty="0"/>
          </a:p>
        </p:txBody>
      </p:sp>
      <p:sp>
        <p:nvSpPr>
          <p:cNvPr id="142" name="Shape 142"/>
          <p:cNvSpPr>
            <a:spLocks noGrp="1" noRot="1" noChangeAspect="1"/>
          </p:cNvSpPr>
          <p:nvPr>
            <p:ph type="sldImg" idx="2"/>
          </p:nvPr>
        </p:nvSpPr>
        <p:spPr>
          <a:xfrm>
            <a:off x="93663" y="746125"/>
            <a:ext cx="6621462" cy="3725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93663" y="746125"/>
            <a:ext cx="6621462" cy="37258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0700" y="4721175"/>
            <a:ext cx="5445900" cy="4472700"/>
          </a:xfrm>
          <a:prstGeom prst="rect">
            <a:avLst/>
          </a:prstGeom>
        </p:spPr>
        <p:txBody>
          <a:bodyPr wrap="square" lIns="91425" tIns="91425" rIns="91425" bIns="91425" anchor="t" anchorCtr="0">
            <a:noAutofit/>
          </a:bodyPr>
          <a:lstStyle/>
          <a:p>
            <a:pPr marL="0" lvl="0" indent="0">
              <a:spcBef>
                <a:spcPts val="0"/>
              </a:spcBef>
              <a:buNone/>
            </a:pPr>
            <a:r>
              <a:rPr lang="zh-TW" altLang="en-US" dirty="0" smtClean="0"/>
              <a:t>圖片來源：</a:t>
            </a:r>
            <a:endParaRPr lang="en-US" altLang="zh-TW" dirty="0" smtClean="0"/>
          </a:p>
          <a:p>
            <a:pPr marL="0" lvl="0" indent="0">
              <a:spcBef>
                <a:spcPts val="0"/>
              </a:spcBef>
              <a:buNone/>
            </a:pPr>
            <a:r>
              <a:rPr lang="en-US" dirty="0" smtClean="0"/>
              <a:t>https://</a:t>
            </a:r>
            <a:r>
              <a:rPr lang="en-US" dirty="0" err="1" smtClean="0"/>
              <a:t>zellox.com</a:t>
            </a:r>
            <a:r>
              <a:rPr lang="en-US" dirty="0" smtClean="0"/>
              <a:t>/2016/02/lion-cartoon/</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93663" y="746125"/>
            <a:ext cx="6621462" cy="37258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0700" y="4721175"/>
            <a:ext cx="5445900" cy="44727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zh-TW" altLang="pl-PL" dirty="0" smtClean="0"/>
              <a:t>圖片來源：</a:t>
            </a:r>
            <a:endParaRPr lang="en-US" altLang="zh-TW" dirty="0" smtClean="0"/>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altLang="zh-TW" dirty="0" smtClean="0"/>
              <a:t>http://</a:t>
            </a:r>
            <a:r>
              <a:rPr lang="en-US" altLang="zh-TW" dirty="0" err="1" smtClean="0"/>
              <a:t>www.lanrentuku.com</a:t>
            </a:r>
            <a:r>
              <a:rPr lang="en-US" altLang="zh-TW" dirty="0" smtClean="0"/>
              <a:t>/sort/%B1%E3%C0%FB%CC%F9/2/</a:t>
            </a:r>
          </a:p>
          <a:p>
            <a:pPr marL="0" lvl="0" indent="0">
              <a:spcBef>
                <a:spcPts val="0"/>
              </a:spcBef>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0700" y="4721175"/>
            <a:ext cx="5445750" cy="4472675"/>
          </a:xfrm>
          <a:prstGeom prst="rect">
            <a:avLst/>
          </a:prstGeom>
          <a:no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zh-TW" altLang="pl-PL" dirty="0" smtClean="0"/>
              <a:t>圖片來源：</a:t>
            </a:r>
            <a:endParaRPr lang="en-US" altLang="zh-TW" dirty="0" smtClean="0"/>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altLang="zh-TW" dirty="0" smtClean="0"/>
              <a:t>http://</a:t>
            </a:r>
            <a:r>
              <a:rPr lang="en-US" altLang="zh-TW" dirty="0" err="1" smtClean="0"/>
              <a:t>www.lanrentuku.com</a:t>
            </a:r>
            <a:r>
              <a:rPr lang="en-US" altLang="zh-TW" dirty="0" smtClean="0"/>
              <a:t>/sort/%B1%E3%C0%FB%CC%F9/2/</a:t>
            </a:r>
          </a:p>
        </p:txBody>
      </p:sp>
      <p:sp>
        <p:nvSpPr>
          <p:cNvPr id="163" name="Shape 163"/>
          <p:cNvSpPr>
            <a:spLocks noGrp="1" noRot="1" noChangeAspect="1"/>
          </p:cNvSpPr>
          <p:nvPr>
            <p:ph type="sldImg" idx="2"/>
          </p:nvPr>
        </p:nvSpPr>
        <p:spPr>
          <a:xfrm>
            <a:off x="93663" y="746125"/>
            <a:ext cx="6621462" cy="3725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93663" y="746125"/>
            <a:ext cx="6621462" cy="37258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0700" y="4721175"/>
            <a:ext cx="5445900" cy="44727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zh-TW" altLang="en-US" sz="1100" b="0" i="0" kern="1200" dirty="0" smtClean="0">
                <a:solidFill>
                  <a:schemeClr val="tx1"/>
                </a:solidFill>
                <a:effectLst/>
                <a:latin typeface="+mn-lt"/>
                <a:ea typeface="+mn-ea"/>
                <a:cs typeface="+mn-cs"/>
              </a:rPr>
              <a:t>資料來源：</a:t>
            </a:r>
            <a:endParaRPr lang="en-US" altLang="zh-TW" sz="11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Pts val="1100"/>
              <a:buFontTx/>
              <a:buNone/>
              <a:tabLst/>
              <a:defRPr/>
            </a:pPr>
            <a:r>
              <a:rPr lang="zh-TW" altLang="en-US" sz="1100" b="1" i="0" kern="1200" dirty="0" smtClean="0">
                <a:solidFill>
                  <a:schemeClr val="tx1"/>
                </a:solidFill>
                <a:effectLst/>
                <a:latin typeface="+mn-lt"/>
                <a:ea typeface="+mn-ea"/>
                <a:cs typeface="+mn-cs"/>
              </a:rPr>
              <a:t>日本知名顧問船川淳志在他的書</a:t>
            </a:r>
            <a:r>
              <a:rPr lang="en-US" altLang="zh-TW" sz="1100" b="1" i="0" kern="1200" dirty="0" smtClean="0">
                <a:solidFill>
                  <a:schemeClr val="tx1"/>
                </a:solidFill>
                <a:effectLst/>
                <a:latin typeface="+mn-lt"/>
                <a:ea typeface="+mn-ea"/>
                <a:cs typeface="+mn-cs"/>
              </a:rPr>
              <a:t>《</a:t>
            </a:r>
            <a:r>
              <a:rPr lang="zh-TW" altLang="en-US" sz="1100" b="1" i="0" kern="1200" dirty="0" smtClean="0">
                <a:solidFill>
                  <a:schemeClr val="tx1"/>
                </a:solidFill>
                <a:effectLst/>
                <a:latin typeface="+mn-lt"/>
                <a:ea typeface="+mn-ea"/>
                <a:cs typeface="+mn-cs"/>
              </a:rPr>
              <a:t>思考不關機：七個習慣、兩種模式、三個基本動作，活化你的思考力</a:t>
            </a:r>
            <a:r>
              <a:rPr lang="en-US" altLang="zh-TW" sz="1100" b="1" i="0" kern="1200" dirty="0" smtClean="0">
                <a:solidFill>
                  <a:schemeClr val="tx1"/>
                </a:solidFill>
                <a:effectLst/>
                <a:latin typeface="+mn-lt"/>
                <a:ea typeface="+mn-ea"/>
                <a:cs typeface="+mn-cs"/>
              </a:rPr>
              <a:t>》</a:t>
            </a:r>
            <a:r>
              <a:rPr lang="zh-TW" altLang="en-US" sz="1100" b="1" i="0" kern="1200" dirty="0" smtClean="0">
                <a:solidFill>
                  <a:schemeClr val="tx1"/>
                </a:solidFill>
                <a:effectLst/>
                <a:latin typeface="+mn-lt"/>
                <a:ea typeface="+mn-ea"/>
                <a:cs typeface="+mn-cs"/>
              </a:rPr>
              <a:t>中提及四個現代人常有的思考問題</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altLang="zh-TW" dirty="0" smtClean="0"/>
              <a:t>http://www.books.com.tw/products/0010493167</a:t>
            </a:r>
          </a:p>
          <a:p>
            <a:pPr marL="0" lvl="0" indent="0">
              <a:spcBef>
                <a:spcPts val="0"/>
              </a:spcBef>
              <a:buNone/>
            </a:pPr>
            <a:r>
              <a:rPr lang="zh-TW" altLang="en-US" dirty="0" smtClean="0"/>
              <a:t>圖片來源：</a:t>
            </a:r>
            <a:endParaRPr lang="en-US" altLang="zh-TW" dirty="0" smtClean="0"/>
          </a:p>
          <a:p>
            <a:pPr marL="0" lvl="0" indent="0">
              <a:spcBef>
                <a:spcPts val="0"/>
              </a:spcBef>
              <a:buNone/>
            </a:pPr>
            <a:r>
              <a:rPr lang="en-US" dirty="0" smtClean="0"/>
              <a:t>https://</a:t>
            </a:r>
            <a:r>
              <a:rPr lang="en-US" dirty="0" err="1" smtClean="0"/>
              <a:t>thenounproject.com</a:t>
            </a:r>
            <a:r>
              <a:rPr lang="en-US" dirty="0" smtClean="0"/>
              <a:t>/term/difficult/47686/</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0700" y="4721175"/>
            <a:ext cx="5445750" cy="4472675"/>
          </a:xfrm>
          <a:prstGeom prst="rect">
            <a:avLst/>
          </a:prstGeom>
          <a:noFill/>
          <a:ln>
            <a:noFill/>
          </a:ln>
        </p:spPr>
        <p:txBody>
          <a:bodyPr wrap="square" lIns="91425" tIns="91425" rIns="91425" bIns="91425" anchor="ctr" anchorCtr="0">
            <a:noAutofit/>
          </a:bodyPr>
          <a:lstStyle/>
          <a:p>
            <a:pPr marL="0" lvl="0" indent="0">
              <a:spcBef>
                <a:spcPts val="0"/>
              </a:spcBef>
              <a:buNone/>
            </a:pPr>
            <a:r>
              <a:rPr lang="zh-TW" altLang="en-US" dirty="0" smtClean="0"/>
              <a:t>圖片來源</a:t>
            </a:r>
            <a:r>
              <a:rPr lang="en-US" altLang="zh-TW" dirty="0" smtClean="0"/>
              <a:t>:</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altLang="zh-TW" dirty="0" smtClean="0"/>
              <a:t>http://</a:t>
            </a:r>
            <a:r>
              <a:rPr lang="en-US" altLang="zh-TW" dirty="0" err="1" smtClean="0"/>
              <a:t>www.lanrentuku.com</a:t>
            </a:r>
            <a:r>
              <a:rPr lang="en-US" altLang="zh-TW" dirty="0" smtClean="0"/>
              <a:t>/sort/%B1%E3%C0%FB%CC%F9/2/</a:t>
            </a:r>
          </a:p>
          <a:p>
            <a:pPr marL="0" marR="0" lvl="0" indent="0" algn="l" defTabSz="685800" rtl="0" eaLnBrk="1" fontAlgn="auto" latinLnBrk="0" hangingPunct="1">
              <a:lnSpc>
                <a:spcPct val="100000"/>
              </a:lnSpc>
              <a:spcBef>
                <a:spcPts val="0"/>
              </a:spcBef>
              <a:spcAft>
                <a:spcPts val="0"/>
              </a:spcAft>
              <a:buClrTx/>
              <a:buSzPts val="1100"/>
              <a:buFontTx/>
              <a:buNone/>
              <a:tabLst/>
              <a:defRPr/>
            </a:pPr>
            <a:r>
              <a:rPr lang="zh-TW" altLang="en-US" dirty="0" smtClean="0"/>
              <a:t>參考影片：</a:t>
            </a:r>
            <a:endParaRPr lang="en-US" altLang="zh-TW" dirty="0" smtClean="0"/>
          </a:p>
          <a:p>
            <a:pPr marL="0" marR="0" lvl="0" indent="0" algn="l" defTabSz="685800" rtl="0" eaLnBrk="1" fontAlgn="auto" latinLnBrk="0" hangingPunct="1">
              <a:lnSpc>
                <a:spcPct val="100000"/>
              </a:lnSpc>
              <a:spcBef>
                <a:spcPts val="0"/>
              </a:spcBef>
              <a:spcAft>
                <a:spcPts val="0"/>
              </a:spcAft>
              <a:buClrTx/>
              <a:buSzPts val="1100"/>
              <a:buFontTx/>
              <a:buNone/>
              <a:tabLst/>
              <a:defRPr/>
            </a:pPr>
            <a:r>
              <a:rPr lang="en-US" altLang="zh-TW" sz="1100" dirty="0" smtClean="0">
                <a:hlinkClick r:id="rId3"/>
              </a:rPr>
              <a:t>https://www.youtube.com/watch</a:t>
            </a:r>
            <a:r>
              <a:rPr lang="zh-TW" altLang="en-US" sz="1100" dirty="0" smtClean="0">
                <a:hlinkClick r:id="rId3"/>
              </a:rPr>
              <a:t>？</a:t>
            </a:r>
            <a:r>
              <a:rPr lang="en-US" altLang="zh-TW" sz="1100" dirty="0" smtClean="0">
                <a:hlinkClick r:id="rId3"/>
              </a:rPr>
              <a:t>v=</a:t>
            </a:r>
            <a:r>
              <a:rPr lang="en-US" altLang="zh-TW" sz="1100" dirty="0" err="1" smtClean="0">
                <a:hlinkClick r:id="rId3"/>
              </a:rPr>
              <a:t>iONMdwcmauQ</a:t>
            </a:r>
            <a:r>
              <a:rPr lang="zh-TW" altLang="en-US" sz="1100" dirty="0" smtClean="0"/>
              <a:t> </a:t>
            </a:r>
            <a:endParaRPr lang="en-US" altLang="zh-TW" sz="1100" dirty="0" smtClean="0"/>
          </a:p>
          <a:p>
            <a:pPr marL="0" marR="0" lvl="0" indent="0" algn="l" defTabSz="685800" rtl="0" eaLnBrk="1" fontAlgn="auto" latinLnBrk="0" hangingPunct="1">
              <a:lnSpc>
                <a:spcPct val="100000"/>
              </a:lnSpc>
              <a:spcBef>
                <a:spcPts val="0"/>
              </a:spcBef>
              <a:spcAft>
                <a:spcPts val="0"/>
              </a:spcAft>
              <a:buClrTx/>
              <a:buSzPts val="1100"/>
              <a:buFontTx/>
              <a:buNone/>
              <a:tabLst/>
              <a:defRPr/>
            </a:pPr>
            <a:r>
              <a:rPr lang="en-US" altLang="zh-TW" sz="1100" u="sng" dirty="0" smtClean="0">
                <a:solidFill>
                  <a:schemeClr val="hlink"/>
                </a:solidFill>
                <a:hlinkClick r:id="rId4"/>
              </a:rPr>
              <a:t>https://www.youtube.com/watch</a:t>
            </a:r>
            <a:r>
              <a:rPr lang="zh-TW" altLang="en-US" sz="1100" u="sng" dirty="0" smtClean="0">
                <a:solidFill>
                  <a:schemeClr val="hlink"/>
                </a:solidFill>
                <a:hlinkClick r:id="rId4"/>
              </a:rPr>
              <a:t>？</a:t>
            </a:r>
            <a:r>
              <a:rPr lang="en-US" altLang="zh-TW" sz="1100" u="sng" dirty="0" smtClean="0">
                <a:solidFill>
                  <a:schemeClr val="hlink"/>
                </a:solidFill>
                <a:hlinkClick r:id="rId4"/>
              </a:rPr>
              <a:t>v=Z47tL3fTF4o</a:t>
            </a:r>
            <a:endParaRPr lang="en-US" altLang="zh-TW" sz="1100" dirty="0" smtClean="0"/>
          </a:p>
          <a:p>
            <a:pPr marL="0" lvl="0" indent="0">
              <a:spcBef>
                <a:spcPts val="0"/>
              </a:spcBef>
              <a:buNone/>
            </a:pPr>
            <a:endParaRPr dirty="0"/>
          </a:p>
        </p:txBody>
      </p:sp>
      <p:sp>
        <p:nvSpPr>
          <p:cNvPr id="175" name="Shape 175"/>
          <p:cNvSpPr>
            <a:spLocks noGrp="1" noRot="1" noChangeAspect="1"/>
          </p:cNvSpPr>
          <p:nvPr>
            <p:ph type="sldImg" idx="2"/>
          </p:nvPr>
        </p:nvSpPr>
        <p:spPr>
          <a:xfrm>
            <a:off x="93663" y="746125"/>
            <a:ext cx="6621462" cy="3725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Pts val="1100"/>
              <a:buFontTx/>
              <a:buNone/>
              <a:tabLst/>
              <a:defRPr/>
            </a:pPr>
            <a:r>
              <a:rPr kumimoji="1" lang="zh-TW" altLang="en-US" dirty="0" smtClean="0"/>
              <a:t>影片來源：</a:t>
            </a:r>
            <a:endParaRPr kumimoji="1" lang="en-US" altLang="zh-TW" dirty="0" smtClean="0"/>
          </a:p>
          <a:p>
            <a:pPr marL="0" marR="0" lvl="0" indent="0" algn="l" defTabSz="685800" rtl="0" eaLnBrk="1" fontAlgn="auto" latinLnBrk="0" hangingPunct="1">
              <a:lnSpc>
                <a:spcPct val="100000"/>
              </a:lnSpc>
              <a:spcBef>
                <a:spcPts val="0"/>
              </a:spcBef>
              <a:spcAft>
                <a:spcPts val="0"/>
              </a:spcAft>
              <a:buClrTx/>
              <a:buSzPts val="1100"/>
              <a:buFontTx/>
              <a:buNone/>
              <a:tabLst/>
              <a:defRPr/>
            </a:pPr>
            <a:r>
              <a:rPr lang="en-US" altLang="zh-TW" sz="1100" u="sng" dirty="0" smtClean="0">
                <a:solidFill>
                  <a:schemeClr val="hlink"/>
                </a:solidFill>
                <a:hlinkClick r:id="rId3"/>
              </a:rPr>
              <a:t>https://www.youtube.com/watch</a:t>
            </a:r>
            <a:r>
              <a:rPr lang="zh-TW" altLang="en-US" sz="1100" u="sng" dirty="0" smtClean="0">
                <a:solidFill>
                  <a:schemeClr val="hlink"/>
                </a:solidFill>
                <a:hlinkClick r:id="rId3"/>
              </a:rPr>
              <a:t>？</a:t>
            </a:r>
            <a:r>
              <a:rPr lang="en-US" altLang="zh-TW" sz="1100" u="sng" dirty="0" smtClean="0">
                <a:solidFill>
                  <a:schemeClr val="hlink"/>
                </a:solidFill>
                <a:hlinkClick r:id="rId3"/>
              </a:rPr>
              <a:t>v=Gd4ril9PVnI&amp;t=13s</a:t>
            </a:r>
            <a:r>
              <a:rPr lang="zh-TW" altLang="en-US" sz="1100" u="sng" dirty="0" smtClean="0">
                <a:solidFill>
                  <a:schemeClr val="hlink"/>
                </a:solidFill>
                <a:hlinkClick r:id="rId3"/>
              </a:rPr>
              <a:t> </a:t>
            </a:r>
            <a:endParaRPr lang="zh-TW" altLang="zh-TW" sz="1100" dirty="0" smtClean="0"/>
          </a:p>
          <a:p>
            <a:pPr marL="0" marR="0" lvl="0" indent="0" algn="l" defTabSz="685800" rtl="0" eaLnBrk="1" fontAlgn="auto" latinLnBrk="0" hangingPunct="1">
              <a:lnSpc>
                <a:spcPct val="100000"/>
              </a:lnSpc>
              <a:spcBef>
                <a:spcPts val="0"/>
              </a:spcBef>
              <a:spcAft>
                <a:spcPts val="0"/>
              </a:spcAft>
              <a:buClrTx/>
              <a:buSzPts val="1100"/>
              <a:buFontTx/>
              <a:buNone/>
              <a:tabLst/>
              <a:defRPr/>
            </a:pPr>
            <a:r>
              <a:rPr lang="zh-TW" altLang="en-US" dirty="0" smtClean="0"/>
              <a:t>圖片來源</a:t>
            </a:r>
            <a:r>
              <a:rPr lang="en-US" altLang="zh-TW" dirty="0" smtClean="0"/>
              <a:t>:</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altLang="zh-TW" dirty="0" smtClean="0"/>
              <a:t>http://</a:t>
            </a:r>
            <a:r>
              <a:rPr lang="en-US" altLang="zh-TW" dirty="0" err="1" smtClean="0"/>
              <a:t>www.lanrentuku.com</a:t>
            </a:r>
            <a:r>
              <a:rPr lang="en-US" altLang="zh-TW" dirty="0" smtClean="0"/>
              <a:t>/sort/%B1%E3%C0%FB%CC%F9/2/</a:t>
            </a:r>
          </a:p>
          <a:p>
            <a:pPr marL="0" marR="0" lvl="0" indent="0" algn="l" defTabSz="685800" rtl="0" eaLnBrk="1" fontAlgn="auto" latinLnBrk="0" hangingPunct="1">
              <a:lnSpc>
                <a:spcPct val="100000"/>
              </a:lnSpc>
              <a:spcBef>
                <a:spcPts val="0"/>
              </a:spcBef>
              <a:spcAft>
                <a:spcPts val="0"/>
              </a:spcAft>
              <a:buClrTx/>
              <a:buSzPts val="1100"/>
              <a:buFontTx/>
              <a:buNone/>
              <a:tabLst/>
              <a:defRPr/>
            </a:pPr>
            <a:endParaRPr lang="en-US" altLang="zh-TW" dirty="0" smtClean="0"/>
          </a:p>
          <a:p>
            <a:pPr marL="0" marR="0" lvl="0" indent="0" algn="l" defTabSz="685800" rtl="0" eaLnBrk="1" fontAlgn="auto" latinLnBrk="0" hangingPunct="1">
              <a:lnSpc>
                <a:spcPct val="100000"/>
              </a:lnSpc>
              <a:spcBef>
                <a:spcPts val="0"/>
              </a:spcBef>
              <a:spcAft>
                <a:spcPts val="0"/>
              </a:spcAft>
              <a:buClrTx/>
              <a:buSzPts val="1100"/>
              <a:buFontTx/>
              <a:buNone/>
              <a:tabLst/>
              <a:defRPr/>
            </a:pPr>
            <a:endParaRPr kumimoji="1" lang="zh-TW" altLang="en-US" dirty="0"/>
          </a:p>
        </p:txBody>
      </p:sp>
    </p:spTree>
    <p:extLst>
      <p:ext uri="{BB962C8B-B14F-4D97-AF65-F5344CB8AC3E}">
        <p14:creationId xmlns:p14="http://schemas.microsoft.com/office/powerpoint/2010/main" val="536602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Pts val="1100"/>
              <a:buFontTx/>
              <a:buNone/>
              <a:tabLst/>
              <a:defRPr/>
            </a:pPr>
            <a:r>
              <a:rPr lang="zh-TW" altLang="en-US" dirty="0" smtClean="0"/>
              <a:t>圖片來源</a:t>
            </a:r>
            <a:r>
              <a:rPr lang="en-US" altLang="zh-TW" dirty="0" smtClean="0"/>
              <a:t>:</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altLang="zh-TW" dirty="0" smtClean="0"/>
              <a:t>http://</a:t>
            </a:r>
            <a:r>
              <a:rPr lang="en-US" altLang="zh-TW" dirty="0" err="1" smtClean="0"/>
              <a:t>www.lanrentuku.com</a:t>
            </a:r>
            <a:r>
              <a:rPr lang="en-US" altLang="zh-TW" dirty="0" smtClean="0"/>
              <a:t>/sort/%B1%E3%C0%FB%CC%F9/2/</a:t>
            </a:r>
          </a:p>
          <a:p>
            <a:pPr marL="0" marR="0" lvl="0" indent="0" algn="l" defTabSz="685800" rtl="0" eaLnBrk="1" fontAlgn="auto" latinLnBrk="0" hangingPunct="1">
              <a:lnSpc>
                <a:spcPct val="100000"/>
              </a:lnSpc>
              <a:spcBef>
                <a:spcPts val="0"/>
              </a:spcBef>
              <a:spcAft>
                <a:spcPts val="0"/>
              </a:spcAft>
              <a:buClrTx/>
              <a:buSzPts val="1100"/>
              <a:buFontTx/>
              <a:buNone/>
              <a:tabLst/>
              <a:defRPr/>
            </a:pPr>
            <a:r>
              <a:rPr lang="zh-TW" altLang="en-US" dirty="0" smtClean="0"/>
              <a:t>影片來源：</a:t>
            </a:r>
            <a:endParaRPr lang="en-US" altLang="zh-TW" dirty="0" smtClean="0"/>
          </a:p>
          <a:p>
            <a:pPr marL="0" marR="0" lvl="0" indent="0" algn="l" defTabSz="685800" rtl="0" eaLnBrk="1" fontAlgn="auto" latinLnBrk="0" hangingPunct="1">
              <a:lnSpc>
                <a:spcPct val="100000"/>
              </a:lnSpc>
              <a:spcBef>
                <a:spcPts val="0"/>
              </a:spcBef>
              <a:spcAft>
                <a:spcPts val="0"/>
              </a:spcAft>
              <a:buClrTx/>
              <a:buSzPts val="1100"/>
              <a:buFontTx/>
              <a:buNone/>
              <a:tabLst/>
              <a:defRPr/>
            </a:pPr>
            <a:r>
              <a:rPr lang="en-US" altLang="zh-TW" dirty="0" smtClean="0"/>
              <a:t>https://www.youtube.com/watch</a:t>
            </a:r>
            <a:r>
              <a:rPr lang="zh-TW" altLang="en-US" dirty="0" smtClean="0"/>
              <a:t>？</a:t>
            </a:r>
            <a:r>
              <a:rPr lang="en-US" altLang="zh-TW" dirty="0" smtClean="0"/>
              <a:t>v=OL09b91am4o</a:t>
            </a:r>
          </a:p>
          <a:p>
            <a:pPr marL="0" indent="0">
              <a:spcBef>
                <a:spcPts val="0"/>
              </a:spcBef>
              <a:buNone/>
            </a:pPr>
            <a:endParaRPr lang="zh-TW" altLang="en-US" sz="1100" dirty="0" smtClean="0"/>
          </a:p>
          <a:p>
            <a:pPr marL="0" marR="0" lvl="0" indent="0" algn="l" defTabSz="685800" rtl="0" eaLnBrk="1" fontAlgn="auto" latinLnBrk="0" hangingPunct="1">
              <a:lnSpc>
                <a:spcPct val="100000"/>
              </a:lnSpc>
              <a:spcBef>
                <a:spcPts val="0"/>
              </a:spcBef>
              <a:spcAft>
                <a:spcPts val="0"/>
              </a:spcAft>
              <a:buClrTx/>
              <a:buSzPts val="1100"/>
              <a:buFontTx/>
              <a:buNone/>
              <a:tabLst/>
              <a:defRPr/>
            </a:pPr>
            <a:endParaRPr kumimoji="1" lang="zh-TW" altLang="en-US" dirty="0"/>
          </a:p>
        </p:txBody>
      </p:sp>
    </p:spTree>
    <p:extLst>
      <p:ext uri="{BB962C8B-B14F-4D97-AF65-F5344CB8AC3E}">
        <p14:creationId xmlns:p14="http://schemas.microsoft.com/office/powerpoint/2010/main" val="2053318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Pts val="1100"/>
              <a:buFontTx/>
              <a:buNone/>
              <a:tabLst/>
              <a:defRPr/>
            </a:pPr>
            <a:r>
              <a:rPr kumimoji="1" lang="zh-TW" altLang="en-US" dirty="0" smtClean="0"/>
              <a:t>圖片來源：</a:t>
            </a:r>
            <a:endParaRPr kumimoji="1" lang="en-US" altLang="zh-TW" dirty="0" smtClean="0"/>
          </a:p>
          <a:p>
            <a:pPr marL="0" marR="0" lvl="0" indent="0" algn="l" defTabSz="685800" rtl="0" eaLnBrk="1" fontAlgn="auto" latinLnBrk="0" hangingPunct="1">
              <a:lnSpc>
                <a:spcPct val="100000"/>
              </a:lnSpc>
              <a:spcBef>
                <a:spcPts val="0"/>
              </a:spcBef>
              <a:spcAft>
                <a:spcPts val="0"/>
              </a:spcAft>
              <a:buClrTx/>
              <a:buSzPts val="1100"/>
              <a:buFontTx/>
              <a:buNone/>
              <a:tabLst/>
              <a:defRPr/>
            </a:pPr>
            <a:r>
              <a:rPr kumimoji="1" lang="en-US" altLang="zh-TW" dirty="0" smtClean="0"/>
              <a:t>https://</a:t>
            </a:r>
            <a:r>
              <a:rPr kumimoji="1" lang="en-US" altLang="zh-TW" dirty="0" err="1" smtClean="0"/>
              <a:t>thenounproject.com</a:t>
            </a:r>
            <a:r>
              <a:rPr kumimoji="1" lang="en-US" altLang="zh-TW" dirty="0" smtClean="0"/>
              <a:t>/search/?q=question%20mark</a:t>
            </a:r>
            <a:endParaRPr kumimoji="1" lang="zh-TW" altLang="en-US" dirty="0"/>
          </a:p>
        </p:txBody>
      </p:sp>
    </p:spTree>
    <p:extLst>
      <p:ext uri="{BB962C8B-B14F-4D97-AF65-F5344CB8AC3E}">
        <p14:creationId xmlns:p14="http://schemas.microsoft.com/office/powerpoint/2010/main" val="2093633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0700" y="4721175"/>
            <a:ext cx="5445750" cy="4472675"/>
          </a:xfrm>
          <a:prstGeom prst="rect">
            <a:avLst/>
          </a:prstGeom>
          <a:no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zh-TW" altLang="en-US" dirty="0" smtClean="0"/>
              <a:t>資料來源：</a:t>
            </a:r>
            <a:endParaRPr lang="en-US" altLang="zh-TW" dirty="0" smtClean="0"/>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altLang="zh-TW" dirty="0" smtClean="0"/>
              <a:t>https://</a:t>
            </a:r>
            <a:r>
              <a:rPr lang="en-US" altLang="zh-TW" dirty="0" err="1" smtClean="0"/>
              <a:t>www.titanui.com</a:t>
            </a:r>
            <a:r>
              <a:rPr lang="en-US" altLang="zh-TW" dirty="0" smtClean="0"/>
              <a:t>/33175-colored-paint-brush-background-vector-02/ </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zh-TW" altLang="en-US" dirty="0" smtClean="0"/>
              <a:t>圖片來源：</a:t>
            </a:r>
            <a:endParaRPr lang="en-US" altLang="zh-TW" dirty="0" smtClean="0"/>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altLang="zh-TW" dirty="0" smtClean="0"/>
              <a:t>http://</a:t>
            </a:r>
            <a:r>
              <a:rPr lang="en-US" altLang="zh-TW" dirty="0" err="1" smtClean="0"/>
              <a:t>www.lanrentuku.com</a:t>
            </a:r>
            <a:r>
              <a:rPr lang="en-US" altLang="zh-TW" dirty="0" smtClean="0"/>
              <a:t>/sort/%B1%E3%C0%FB%CC%F9/2/</a:t>
            </a:r>
          </a:p>
          <a:p>
            <a:pPr marL="0" lvl="0" indent="0">
              <a:spcBef>
                <a:spcPts val="0"/>
              </a:spcBef>
              <a:buNone/>
            </a:pPr>
            <a:endParaRPr dirty="0"/>
          </a:p>
        </p:txBody>
      </p:sp>
      <p:sp>
        <p:nvSpPr>
          <p:cNvPr id="88" name="Shape 88"/>
          <p:cNvSpPr>
            <a:spLocks noGrp="1" noRot="1" noChangeAspect="1"/>
          </p:cNvSpPr>
          <p:nvPr>
            <p:ph type="sldImg" idx="2"/>
          </p:nvPr>
        </p:nvSpPr>
        <p:spPr>
          <a:xfrm>
            <a:off x="93663" y="746125"/>
            <a:ext cx="6621462" cy="3725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93663" y="746125"/>
            <a:ext cx="6621462" cy="37258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0700" y="4721175"/>
            <a:ext cx="5445900" cy="4472700"/>
          </a:xfrm>
          <a:prstGeom prst="rect">
            <a:avLst/>
          </a:prstGeom>
        </p:spPr>
        <p:txBody>
          <a:bodyPr wrap="square" lIns="91425" tIns="91425" rIns="91425" bIns="91425" anchor="t" anchorCtr="0">
            <a:noAutofit/>
          </a:bodyPr>
          <a:lstStyle/>
          <a:p>
            <a:pPr marL="0" lvl="0" indent="0">
              <a:spcBef>
                <a:spcPts val="0"/>
              </a:spcBef>
              <a:buNone/>
            </a:pPr>
            <a:r>
              <a:rPr lang="zh-TW" altLang="pl-PL" dirty="0" smtClean="0"/>
              <a:t>圖片來源：</a:t>
            </a:r>
            <a:endParaRPr lang="en-US" altLang="zh-TW" dirty="0" smtClean="0"/>
          </a:p>
          <a:p>
            <a:pPr marL="0" lvl="0" indent="0">
              <a:spcBef>
                <a:spcPts val="0"/>
              </a:spcBef>
              <a:buNone/>
            </a:pPr>
            <a:r>
              <a:rPr lang="en-US" altLang="zh-TW" dirty="0" smtClean="0"/>
              <a:t>https://</a:t>
            </a:r>
            <a:r>
              <a:rPr lang="en-US" altLang="zh-TW" dirty="0" err="1" smtClean="0"/>
              <a:t>thenounproject.com</a:t>
            </a:r>
            <a:r>
              <a:rPr lang="en-US" altLang="zh-TW" dirty="0" smtClean="0"/>
              <a:t>/search/?q=question%20mark</a:t>
            </a:r>
          </a:p>
          <a:p>
            <a:pPr marL="0" marR="0" lvl="0" indent="0" algn="l" defTabSz="685800" rtl="0" eaLnBrk="1" fontAlgn="auto" latinLnBrk="0" hangingPunct="1">
              <a:lnSpc>
                <a:spcPct val="100000"/>
              </a:lnSpc>
              <a:spcBef>
                <a:spcPts val="0"/>
              </a:spcBef>
              <a:spcAft>
                <a:spcPts val="0"/>
              </a:spcAft>
              <a:buClrTx/>
              <a:buSzPts val="1100"/>
              <a:buFontTx/>
              <a:buNone/>
              <a:tabLst/>
              <a:defRPr/>
            </a:pPr>
            <a:r>
              <a:rPr lang="en-US" altLang="zh-TW" dirty="0" smtClean="0"/>
              <a:t>http://</a:t>
            </a:r>
            <a:r>
              <a:rPr lang="en-US" altLang="zh-TW" dirty="0" err="1" smtClean="0"/>
              <a:t>www.lanrentuku.com</a:t>
            </a:r>
            <a:r>
              <a:rPr lang="en-US" altLang="zh-TW" dirty="0" smtClean="0"/>
              <a:t>/sort/%B1%E3%C0%FB%CC%F9/2/</a:t>
            </a:r>
          </a:p>
          <a:p>
            <a:pPr marL="0" lvl="0" indent="0">
              <a:spcBef>
                <a:spcPts val="0"/>
              </a:spcBef>
              <a:buNone/>
            </a:pPr>
            <a:endParaRPr lang="pl-PL" altLang="zh-TW"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0700" y="4721175"/>
            <a:ext cx="5445750" cy="4472675"/>
          </a:xfrm>
          <a:prstGeom prst="rect">
            <a:avLst/>
          </a:prstGeom>
          <a:noFill/>
          <a:ln>
            <a:noFill/>
          </a:ln>
        </p:spPr>
        <p:txBody>
          <a:bodyPr wrap="square" lIns="91425" tIns="91425" rIns="91425" bIns="91425" anchor="ctr" anchorCtr="0">
            <a:noAutofit/>
          </a:bodyPr>
          <a:lstStyle/>
          <a:p>
            <a:pPr marL="0" lvl="0" indent="0">
              <a:spcBef>
                <a:spcPts val="0"/>
              </a:spcBef>
              <a:buNone/>
            </a:pPr>
            <a:r>
              <a:rPr lang="zh-TW" altLang="en-US" dirty="0" smtClean="0"/>
              <a:t>圖片來源：</a:t>
            </a:r>
            <a:endParaRPr lang="en-US" dirty="0" smtClean="0"/>
          </a:p>
          <a:p>
            <a:pPr marL="0" marR="0" lvl="0" indent="0" algn="l" defTabSz="685800" rtl="0" eaLnBrk="1" fontAlgn="auto" latinLnBrk="0" hangingPunct="1">
              <a:lnSpc>
                <a:spcPct val="100000"/>
              </a:lnSpc>
              <a:spcBef>
                <a:spcPts val="0"/>
              </a:spcBef>
              <a:spcAft>
                <a:spcPts val="0"/>
              </a:spcAft>
              <a:buClrTx/>
              <a:buSzPts val="1100"/>
              <a:buFontTx/>
              <a:buNone/>
              <a:tabLst/>
              <a:defRPr/>
            </a:pPr>
            <a:r>
              <a:rPr lang="en-US" altLang="zh-TW" dirty="0" smtClean="0"/>
              <a:t>http://</a:t>
            </a:r>
            <a:r>
              <a:rPr lang="en-US" altLang="zh-TW" dirty="0" err="1" smtClean="0"/>
              <a:t>www.lanrentuku.com</a:t>
            </a:r>
            <a:r>
              <a:rPr lang="en-US" altLang="zh-TW" dirty="0" smtClean="0"/>
              <a:t>/sort/%B1%E3%C0%FB%CC%F9/2/</a:t>
            </a:r>
          </a:p>
          <a:p>
            <a:pPr marL="0" lvl="0" indent="0">
              <a:spcBef>
                <a:spcPts val="0"/>
              </a:spcBef>
              <a:buNone/>
            </a:pPr>
            <a:endParaRPr dirty="0"/>
          </a:p>
        </p:txBody>
      </p:sp>
      <p:sp>
        <p:nvSpPr>
          <p:cNvPr id="199" name="Shape 199"/>
          <p:cNvSpPr>
            <a:spLocks noGrp="1" noRot="1" noChangeAspect="1"/>
          </p:cNvSpPr>
          <p:nvPr>
            <p:ph type="sldImg" idx="2"/>
          </p:nvPr>
        </p:nvSpPr>
        <p:spPr>
          <a:xfrm>
            <a:off x="93663" y="746125"/>
            <a:ext cx="6621462" cy="3725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509063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0700" y="4721175"/>
            <a:ext cx="5445900" cy="4472700"/>
          </a:xfrm>
          <a:prstGeom prst="rect">
            <a:avLst/>
          </a:prstGeom>
          <a:noFill/>
          <a:ln>
            <a:noFill/>
          </a:ln>
        </p:spPr>
        <p:txBody>
          <a:bodyPr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Pts val="1100"/>
              <a:buFontTx/>
              <a:buNone/>
              <a:tabLst/>
              <a:defRPr/>
            </a:pPr>
            <a:r>
              <a:rPr lang="zh-TW" altLang="en-US" dirty="0" smtClean="0"/>
              <a:t>影片來源：</a:t>
            </a:r>
            <a:endParaRPr lang="en-US" altLang="zh-TW" sz="1100" u="sng" dirty="0" smtClean="0">
              <a:solidFill>
                <a:schemeClr val="hlink"/>
              </a:solidFill>
              <a:hlinkClick r:id="rId3"/>
            </a:endParaRPr>
          </a:p>
          <a:p>
            <a:pPr marL="171450" marR="0" lvl="0" indent="-171450" algn="l" defTabSz="685800" rtl="0" eaLnBrk="1" fontAlgn="auto" latinLnBrk="0" hangingPunct="1">
              <a:lnSpc>
                <a:spcPct val="100000"/>
              </a:lnSpc>
              <a:spcBef>
                <a:spcPts val="0"/>
              </a:spcBef>
              <a:spcAft>
                <a:spcPts val="0"/>
              </a:spcAft>
              <a:buClrTx/>
              <a:buSzPts val="1100"/>
              <a:buFont typeface="Arial" pitchFamily="34" charset="0"/>
              <a:buChar char="•"/>
              <a:tabLst/>
              <a:defRPr/>
            </a:pPr>
            <a:r>
              <a:rPr lang="en-US" altLang="zh-TW" sz="1100" u="sng" dirty="0" smtClean="0">
                <a:solidFill>
                  <a:schemeClr val="hlink"/>
                </a:solidFill>
                <a:hlinkClick r:id="rId3"/>
              </a:rPr>
              <a:t>https://www.youtube.com/watch</a:t>
            </a:r>
            <a:r>
              <a:rPr lang="zh-TW" altLang="en-US" sz="1100" u="sng" dirty="0" smtClean="0">
                <a:solidFill>
                  <a:schemeClr val="hlink"/>
                </a:solidFill>
                <a:hlinkClick r:id="rId3"/>
              </a:rPr>
              <a:t>？</a:t>
            </a:r>
            <a:r>
              <a:rPr lang="en-US" altLang="zh-TW" sz="1100" u="sng" dirty="0" smtClean="0">
                <a:solidFill>
                  <a:schemeClr val="hlink"/>
                </a:solidFill>
                <a:hlinkClick r:id="rId3"/>
              </a:rPr>
              <a:t>v=f8cz7GIPgV8</a:t>
            </a:r>
          </a:p>
          <a:p>
            <a:pPr marL="171450" marR="0" lvl="0" indent="-171450" algn="l" defTabSz="685800" rtl="0" eaLnBrk="1" fontAlgn="auto" latinLnBrk="0" hangingPunct="1">
              <a:lnSpc>
                <a:spcPct val="100000"/>
              </a:lnSpc>
              <a:spcBef>
                <a:spcPts val="0"/>
              </a:spcBef>
              <a:spcAft>
                <a:spcPts val="0"/>
              </a:spcAft>
              <a:buClrTx/>
              <a:buSzPts val="1100"/>
              <a:buFont typeface="Arial" pitchFamily="34" charset="0"/>
              <a:buChar char="•"/>
              <a:tabLst/>
              <a:defRPr/>
            </a:pPr>
            <a:r>
              <a:rPr lang="en-US" altLang="zh-TW" sz="1100" dirty="0" smtClean="0"/>
              <a:t>https://www.youtube.com/watch</a:t>
            </a:r>
            <a:r>
              <a:rPr lang="zh-TW" altLang="en-US" sz="1100" dirty="0" smtClean="0"/>
              <a:t>？</a:t>
            </a:r>
            <a:r>
              <a:rPr lang="en-US" altLang="zh-TW" sz="1100" dirty="0" smtClean="0"/>
              <a:t>v=</a:t>
            </a:r>
            <a:r>
              <a:rPr lang="en-US" altLang="zh-TW" sz="1100" dirty="0" err="1" smtClean="0"/>
              <a:t>scxOxv-stAY</a:t>
            </a:r>
            <a:endParaRPr lang="en-US" altLang="zh-TW" sz="1100" dirty="0" smtClean="0"/>
          </a:p>
          <a:p>
            <a:pPr marL="0" lvl="0" indent="0">
              <a:spcBef>
                <a:spcPts val="0"/>
              </a:spcBef>
              <a:buNone/>
            </a:pPr>
            <a:r>
              <a:rPr lang="zh-TW" altLang="en-US" dirty="0" smtClean="0"/>
              <a:t>圖片來源：</a:t>
            </a:r>
            <a:endParaRPr lang="en-US" altLang="zh-TW" dirty="0" smtClean="0"/>
          </a:p>
          <a:p>
            <a:pPr marL="0" marR="0" lvl="0" indent="0" algn="l" defTabSz="685800" rtl="0" eaLnBrk="1" fontAlgn="auto" latinLnBrk="0" hangingPunct="1">
              <a:lnSpc>
                <a:spcPct val="100000"/>
              </a:lnSpc>
              <a:spcBef>
                <a:spcPts val="0"/>
              </a:spcBef>
              <a:spcAft>
                <a:spcPts val="0"/>
              </a:spcAft>
              <a:buClrTx/>
              <a:buSzPts val="1100"/>
              <a:buFontTx/>
              <a:buNone/>
              <a:tabLst/>
              <a:defRPr/>
            </a:pPr>
            <a:r>
              <a:rPr lang="en-US" altLang="zh-TW" dirty="0" smtClean="0"/>
              <a:t>http://</a:t>
            </a:r>
            <a:r>
              <a:rPr lang="en-US" altLang="zh-TW" dirty="0" err="1" smtClean="0"/>
              <a:t>www.lanrentuku.com</a:t>
            </a:r>
            <a:r>
              <a:rPr lang="en-US" altLang="zh-TW" dirty="0" smtClean="0"/>
              <a:t>/sort/%B1%E3%C0%FB%CC%F9/2/</a:t>
            </a:r>
          </a:p>
          <a:p>
            <a:pPr marL="0" marR="0" lvl="0" indent="0" algn="l" defTabSz="685800" rtl="0" eaLnBrk="1" fontAlgn="auto" latinLnBrk="0" hangingPunct="1">
              <a:lnSpc>
                <a:spcPct val="100000"/>
              </a:lnSpc>
              <a:spcBef>
                <a:spcPts val="0"/>
              </a:spcBef>
              <a:spcAft>
                <a:spcPts val="0"/>
              </a:spcAft>
              <a:buClrTx/>
              <a:buSzPts val="1100"/>
              <a:buFontTx/>
              <a:buNone/>
              <a:tabLst/>
              <a:defRPr/>
            </a:pPr>
            <a:endParaRPr lang="en-US" altLang="zh-TW" dirty="0" smtClean="0"/>
          </a:p>
          <a:p>
            <a:pPr marL="0" lvl="0" indent="0">
              <a:spcBef>
                <a:spcPts val="0"/>
              </a:spcBef>
              <a:buNone/>
            </a:pPr>
            <a:endParaRPr lang="en-US" altLang="zh-TW" dirty="0" smtClean="0"/>
          </a:p>
          <a:p>
            <a:pPr marL="0" lvl="0" indent="0" rtl="0">
              <a:spcBef>
                <a:spcPts val="0"/>
              </a:spcBef>
              <a:buNone/>
            </a:pPr>
            <a:endParaRPr dirty="0"/>
          </a:p>
        </p:txBody>
      </p:sp>
      <p:sp>
        <p:nvSpPr>
          <p:cNvPr id="205" name="Shape 205"/>
          <p:cNvSpPr>
            <a:spLocks noGrp="1" noRot="1" noChangeAspect="1"/>
          </p:cNvSpPr>
          <p:nvPr>
            <p:ph type="sldImg" idx="2"/>
          </p:nvPr>
        </p:nvSpPr>
        <p:spPr>
          <a:xfrm>
            <a:off x="93663" y="746125"/>
            <a:ext cx="6621462" cy="3725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0700" y="4721175"/>
            <a:ext cx="5445900" cy="4472700"/>
          </a:xfrm>
          <a:prstGeom prst="rect">
            <a:avLst/>
          </a:prstGeom>
          <a:noFill/>
          <a:ln>
            <a:noFill/>
          </a:ln>
        </p:spPr>
        <p:txBody>
          <a:bodyPr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Pts val="1100"/>
              <a:buFontTx/>
              <a:buNone/>
              <a:tabLst/>
              <a:defRPr/>
            </a:pPr>
            <a:r>
              <a:rPr lang="zh-TW" altLang="en-US" dirty="0" smtClean="0"/>
              <a:t>影片來源：</a:t>
            </a:r>
            <a:endParaRPr lang="en-US" altLang="zh-TW" sz="1100" u="sng" dirty="0" smtClean="0">
              <a:solidFill>
                <a:schemeClr val="hlink"/>
              </a:solidFill>
              <a:hlinkClick r:id="rId3"/>
            </a:endParaRPr>
          </a:p>
          <a:p>
            <a:pPr marL="0" marR="0" lvl="0" indent="0" algn="l" defTabSz="685800" rtl="0" eaLnBrk="1" fontAlgn="auto" latinLnBrk="0" hangingPunct="1">
              <a:lnSpc>
                <a:spcPct val="100000"/>
              </a:lnSpc>
              <a:spcBef>
                <a:spcPts val="0"/>
              </a:spcBef>
              <a:spcAft>
                <a:spcPts val="0"/>
              </a:spcAft>
              <a:buClrTx/>
              <a:buSzPts val="1100"/>
              <a:buFontTx/>
              <a:buNone/>
              <a:tabLst/>
              <a:defRPr/>
            </a:pPr>
            <a:r>
              <a:rPr lang="en-US" altLang="zh-TW" sz="1100" u="sng" dirty="0" smtClean="0">
                <a:solidFill>
                  <a:schemeClr val="hlink"/>
                </a:solidFill>
                <a:hlinkClick r:id="rId3"/>
              </a:rPr>
              <a:t>https://www.youtube.com/watch</a:t>
            </a:r>
            <a:r>
              <a:rPr lang="zh-TW" altLang="en-US" sz="1100" u="sng" dirty="0" smtClean="0">
                <a:solidFill>
                  <a:schemeClr val="hlink"/>
                </a:solidFill>
                <a:hlinkClick r:id="rId3"/>
              </a:rPr>
              <a:t>？</a:t>
            </a:r>
            <a:r>
              <a:rPr lang="en-US" altLang="zh-TW" sz="1100" u="sng" dirty="0" smtClean="0">
                <a:solidFill>
                  <a:schemeClr val="hlink"/>
                </a:solidFill>
                <a:hlinkClick r:id="rId3"/>
              </a:rPr>
              <a:t>v=Ocfov2NYQHw</a:t>
            </a:r>
          </a:p>
          <a:p>
            <a:pPr marL="0" marR="0" lvl="0" indent="0" algn="l" defTabSz="685800" rtl="0" eaLnBrk="1" fontAlgn="auto" latinLnBrk="0" hangingPunct="1">
              <a:lnSpc>
                <a:spcPct val="100000"/>
              </a:lnSpc>
              <a:spcBef>
                <a:spcPts val="0"/>
              </a:spcBef>
              <a:spcAft>
                <a:spcPts val="0"/>
              </a:spcAft>
              <a:buClrTx/>
              <a:buSzPts val="1100"/>
              <a:buFontTx/>
              <a:buNone/>
              <a:tabLst/>
              <a:defRPr/>
            </a:pPr>
            <a:r>
              <a:rPr lang="zh-TW" altLang="en-US" dirty="0" smtClean="0"/>
              <a:t>圖片來源：</a:t>
            </a:r>
            <a:endParaRPr lang="en-US" altLang="zh-TW" dirty="0" smtClean="0"/>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altLang="zh-TW" dirty="0" smtClean="0"/>
              <a:t>http://</a:t>
            </a:r>
            <a:r>
              <a:rPr lang="en-US" altLang="zh-TW" dirty="0" err="1" smtClean="0"/>
              <a:t>www.lanrentuku.com</a:t>
            </a:r>
            <a:r>
              <a:rPr lang="en-US" altLang="zh-TW" dirty="0" smtClean="0"/>
              <a:t>/sort/%B1%E3%C0%FB%CC%F9/2/</a:t>
            </a:r>
          </a:p>
          <a:p>
            <a:pPr marL="0" marR="0" lvl="0" indent="0" algn="l" defTabSz="685800" rtl="0" eaLnBrk="1" fontAlgn="auto" latinLnBrk="0" hangingPunct="1">
              <a:lnSpc>
                <a:spcPct val="100000"/>
              </a:lnSpc>
              <a:spcBef>
                <a:spcPts val="0"/>
              </a:spcBef>
              <a:spcAft>
                <a:spcPts val="0"/>
              </a:spcAft>
              <a:buClrTx/>
              <a:buSzPts val="1100"/>
              <a:buFontTx/>
              <a:buNone/>
              <a:tabLst/>
              <a:defRPr/>
            </a:pPr>
            <a:endParaRPr lang="en-US" altLang="zh-TW" dirty="0" smtClean="0"/>
          </a:p>
          <a:p>
            <a:pPr marL="0" marR="0" lvl="0" indent="0" algn="l" defTabSz="685800" rtl="0" eaLnBrk="1" fontAlgn="auto" latinLnBrk="0" hangingPunct="1">
              <a:lnSpc>
                <a:spcPct val="100000"/>
              </a:lnSpc>
              <a:spcBef>
                <a:spcPts val="0"/>
              </a:spcBef>
              <a:spcAft>
                <a:spcPts val="0"/>
              </a:spcAft>
              <a:buClrTx/>
              <a:buSzPts val="1100"/>
              <a:buFontTx/>
              <a:buNone/>
              <a:tabLst/>
              <a:defRPr/>
            </a:pPr>
            <a:endParaRPr lang="en-US" altLang="zh-TW" dirty="0" smtClean="0"/>
          </a:p>
          <a:p>
            <a:pPr marL="0" marR="0" lvl="0" indent="0" algn="l" defTabSz="685800" rtl="0" eaLnBrk="1" fontAlgn="auto" latinLnBrk="0" hangingPunct="1">
              <a:lnSpc>
                <a:spcPct val="100000"/>
              </a:lnSpc>
              <a:spcBef>
                <a:spcPts val="0"/>
              </a:spcBef>
              <a:spcAft>
                <a:spcPts val="0"/>
              </a:spcAft>
              <a:buClrTx/>
              <a:buSzPts val="1100"/>
              <a:buFontTx/>
              <a:buNone/>
              <a:tabLst/>
              <a:defRPr/>
            </a:pPr>
            <a:endParaRPr lang="en-US" altLang="zh-TW" sz="1100" u="sng" dirty="0" smtClean="0">
              <a:solidFill>
                <a:schemeClr val="hlink"/>
              </a:solidFill>
              <a:hlinkClick r:id="rId4"/>
            </a:endParaRPr>
          </a:p>
          <a:p>
            <a:pPr marL="0" lvl="0" indent="0" rtl="0">
              <a:spcBef>
                <a:spcPts val="0"/>
              </a:spcBef>
              <a:buNone/>
            </a:pPr>
            <a:endParaRPr dirty="0"/>
          </a:p>
        </p:txBody>
      </p:sp>
      <p:sp>
        <p:nvSpPr>
          <p:cNvPr id="205" name="Shape 205"/>
          <p:cNvSpPr>
            <a:spLocks noGrp="1" noRot="1" noChangeAspect="1"/>
          </p:cNvSpPr>
          <p:nvPr>
            <p:ph type="sldImg" idx="2"/>
          </p:nvPr>
        </p:nvSpPr>
        <p:spPr>
          <a:xfrm>
            <a:off x="93663" y="746125"/>
            <a:ext cx="6621462" cy="372586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011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Pts val="1100"/>
              <a:buFontTx/>
              <a:buNone/>
              <a:tabLst/>
              <a:defRPr/>
            </a:pPr>
            <a:r>
              <a:rPr kumimoji="1" lang="zh-TW" altLang="en-US" dirty="0" smtClean="0"/>
              <a:t>圖片來源：</a:t>
            </a:r>
            <a:endParaRPr kumimoji="1" lang="en-US" altLang="zh-TW" dirty="0" smtClean="0"/>
          </a:p>
          <a:p>
            <a:pPr marL="0" marR="0" lvl="0" indent="0" algn="l" defTabSz="685800" rtl="0" eaLnBrk="1" fontAlgn="auto" latinLnBrk="0" hangingPunct="1">
              <a:lnSpc>
                <a:spcPct val="100000"/>
              </a:lnSpc>
              <a:spcBef>
                <a:spcPts val="0"/>
              </a:spcBef>
              <a:spcAft>
                <a:spcPts val="0"/>
              </a:spcAft>
              <a:buClrTx/>
              <a:buSzPts val="1100"/>
              <a:buFontTx/>
              <a:buNone/>
              <a:tabLst/>
              <a:defRPr/>
            </a:pPr>
            <a:r>
              <a:rPr lang="en-US" altLang="zh-TW" dirty="0" smtClean="0"/>
              <a:t>http://</a:t>
            </a:r>
            <a:r>
              <a:rPr lang="en-US" altLang="zh-TW" dirty="0" err="1" smtClean="0"/>
              <a:t>www.lanrentuku.com</a:t>
            </a:r>
            <a:r>
              <a:rPr lang="en-US" altLang="zh-TW" dirty="0" smtClean="0"/>
              <a:t>/sort/%B1%E3%C0%FB%CC%F9/2/</a:t>
            </a:r>
          </a:p>
          <a:p>
            <a:pPr marL="0" marR="0" lvl="0" indent="0" algn="l" defTabSz="685800" rtl="0" eaLnBrk="1" fontAlgn="auto" latinLnBrk="0" hangingPunct="1">
              <a:lnSpc>
                <a:spcPct val="100000"/>
              </a:lnSpc>
              <a:spcBef>
                <a:spcPts val="0"/>
              </a:spcBef>
              <a:spcAft>
                <a:spcPts val="0"/>
              </a:spcAft>
              <a:buClrTx/>
              <a:buSzPts val="1100"/>
              <a:buFontTx/>
              <a:buNone/>
              <a:tabLst/>
              <a:defRPr/>
            </a:pPr>
            <a:endParaRPr kumimoji="1" lang="zh-TW" altLang="en-US" dirty="0"/>
          </a:p>
        </p:txBody>
      </p:sp>
    </p:spTree>
    <p:extLst>
      <p:ext uri="{BB962C8B-B14F-4D97-AF65-F5344CB8AC3E}">
        <p14:creationId xmlns:p14="http://schemas.microsoft.com/office/powerpoint/2010/main" val="1205759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Pts val="1100"/>
              <a:buFontTx/>
              <a:buNone/>
              <a:tabLst/>
              <a:defRPr/>
            </a:pPr>
            <a:endParaRPr kumimoji="1" lang="zh-TW" altLang="en-US" dirty="0"/>
          </a:p>
        </p:txBody>
      </p:sp>
    </p:spTree>
    <p:extLst>
      <p:ext uri="{BB962C8B-B14F-4D97-AF65-F5344CB8AC3E}">
        <p14:creationId xmlns:p14="http://schemas.microsoft.com/office/powerpoint/2010/main" val="1153755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93663" y="746125"/>
            <a:ext cx="6621462" cy="37258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0700" y="4721175"/>
            <a:ext cx="5445900" cy="4472700"/>
          </a:xfrm>
          <a:prstGeom prst="rect">
            <a:avLst/>
          </a:prstGeom>
        </p:spPr>
        <p:txBody>
          <a:bodyPr wrap="square" lIns="91425" tIns="91425" rIns="91425" bIns="91425" anchor="t" anchorCtr="0">
            <a:noAutofit/>
          </a:bodyPr>
          <a:lstStyle/>
          <a:p>
            <a:pPr marL="0" marR="0" lvl="0" indent="0" algn="l" defTabSz="685800" rtl="0" eaLnBrk="1" fontAlgn="auto" latinLnBrk="0" hangingPunct="1">
              <a:lnSpc>
                <a:spcPct val="100000"/>
              </a:lnSpc>
              <a:spcBef>
                <a:spcPts val="0"/>
              </a:spcBef>
              <a:spcAft>
                <a:spcPts val="0"/>
              </a:spcAft>
              <a:buClrTx/>
              <a:buSzPts val="1100"/>
              <a:buFontTx/>
              <a:buNone/>
              <a:tabLst/>
              <a:defRPr/>
            </a:pPr>
            <a:r>
              <a:rPr kumimoji="1" lang="zh-TW" altLang="en-US" dirty="0" smtClean="0"/>
              <a:t>圖片來源：</a:t>
            </a:r>
            <a:endParaRPr kumimoji="1" lang="en-US" altLang="zh-TW" dirty="0" smtClean="0"/>
          </a:p>
          <a:p>
            <a:pPr marL="0" marR="0" lvl="0" indent="0" algn="l" defTabSz="685800" rtl="0" eaLnBrk="1" fontAlgn="auto" latinLnBrk="0" hangingPunct="1">
              <a:lnSpc>
                <a:spcPct val="100000"/>
              </a:lnSpc>
              <a:spcBef>
                <a:spcPts val="0"/>
              </a:spcBef>
              <a:spcAft>
                <a:spcPts val="0"/>
              </a:spcAft>
              <a:buClrTx/>
              <a:buSzPts val="1100"/>
              <a:buFontTx/>
              <a:buNone/>
              <a:tabLst/>
              <a:defRPr/>
            </a:pPr>
            <a:r>
              <a:rPr kumimoji="1" lang="en-US" altLang="zh-TW" dirty="0" smtClean="0"/>
              <a:t>http://</a:t>
            </a:r>
            <a:r>
              <a:rPr kumimoji="1" lang="en-US" altLang="zh-TW" dirty="0" err="1" smtClean="0"/>
              <a:t>www.stylecraze.com</a:t>
            </a:r>
            <a:r>
              <a:rPr kumimoji="1" lang="en-US" altLang="zh-TW" dirty="0" smtClean="0"/>
              <a:t>/articles/simple-brain-gym-exercises-and-its-benefits/</a:t>
            </a:r>
            <a:endParaRPr kumimoji="1" lang="zh-TW" altLang="en-US" dirty="0" smtClean="0"/>
          </a:p>
          <a:p>
            <a:pPr marL="0" lvl="0" indent="0">
              <a:spcBef>
                <a:spcPts val="0"/>
              </a:spcBef>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Pts val="1100"/>
              <a:buFontTx/>
              <a:buNone/>
              <a:tabLst/>
              <a:defRPr/>
            </a:pPr>
            <a:r>
              <a:rPr lang="zh-TW" altLang="en-US" sz="1100" u="none" strike="noStrike" kern="1200" dirty="0" smtClean="0">
                <a:solidFill>
                  <a:schemeClr val="tx1"/>
                </a:solidFill>
                <a:effectLst/>
                <a:latin typeface="+mn-lt"/>
                <a:ea typeface="+mn-ea"/>
                <a:cs typeface="+mn-cs"/>
              </a:rPr>
              <a:t>資料來源：</a:t>
            </a:r>
            <a:endParaRPr lang="en-US" altLang="zh-TW" sz="1100" u="none" strike="noStrike"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ts val="1100"/>
              <a:buFontTx/>
              <a:buNone/>
              <a:tabLst/>
              <a:defRPr/>
            </a:pPr>
            <a:r>
              <a:rPr lang="en-US" altLang="zh-TW" sz="1100" u="none" strike="noStrike" kern="1200" dirty="0" smtClean="0">
                <a:solidFill>
                  <a:schemeClr val="tx1"/>
                </a:solidFill>
                <a:effectLst/>
                <a:latin typeface="+mn-lt"/>
                <a:ea typeface="+mn-ea"/>
                <a:cs typeface="+mn-cs"/>
              </a:rPr>
              <a:t>https://www.darencademy.com/article/view/id/16463</a:t>
            </a:r>
            <a:endParaRPr lang="zh-TW" altLang="zh-TW" sz="11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Pts val="1100"/>
              <a:buFontTx/>
              <a:buNone/>
              <a:tabLst/>
              <a:defRPr/>
            </a:pPr>
            <a:r>
              <a:rPr kumimoji="1" lang="zh-TW" altLang="en-US" dirty="0" smtClean="0"/>
              <a:t>圖片來源：</a:t>
            </a:r>
            <a:endParaRPr kumimoji="1" lang="en-US" altLang="zh-TW" dirty="0" smtClean="0"/>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altLang="zh-TW" dirty="0" smtClean="0"/>
              <a:t>http://</a:t>
            </a:r>
            <a:r>
              <a:rPr lang="en-US" altLang="zh-TW" dirty="0" err="1" smtClean="0"/>
              <a:t>www.lanrentuku.com</a:t>
            </a:r>
            <a:r>
              <a:rPr lang="en-US" altLang="zh-TW" dirty="0" smtClean="0"/>
              <a:t>/sort/%B1%E3%C0%FB%CC%F9/2/</a:t>
            </a:r>
          </a:p>
          <a:p>
            <a:pPr marL="0" marR="0" lvl="0" indent="0" algn="l" defTabSz="685800" rtl="0" eaLnBrk="1" fontAlgn="auto" latinLnBrk="0" hangingPunct="1">
              <a:lnSpc>
                <a:spcPct val="100000"/>
              </a:lnSpc>
              <a:spcBef>
                <a:spcPts val="0"/>
              </a:spcBef>
              <a:spcAft>
                <a:spcPts val="0"/>
              </a:spcAft>
              <a:buClrTx/>
              <a:buSzPts val="1100"/>
              <a:buFontTx/>
              <a:buNone/>
              <a:tabLst/>
              <a:defRPr/>
            </a:pPr>
            <a:endParaRPr kumimoji="1" lang="zh-TW" altLang="en-US" dirty="0"/>
          </a:p>
        </p:txBody>
      </p:sp>
    </p:spTree>
    <p:extLst>
      <p:ext uri="{BB962C8B-B14F-4D97-AF65-F5344CB8AC3E}">
        <p14:creationId xmlns:p14="http://schemas.microsoft.com/office/powerpoint/2010/main" val="1487833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Pts val="1100"/>
              <a:buFontTx/>
              <a:buNone/>
              <a:tabLst/>
              <a:defRPr/>
            </a:pPr>
            <a:r>
              <a:rPr lang="zh-TW" altLang="en-US" sz="1100" u="none" strike="noStrike" kern="1200" dirty="0" smtClean="0">
                <a:solidFill>
                  <a:schemeClr val="tx1"/>
                </a:solidFill>
                <a:effectLst/>
                <a:latin typeface="+mn-lt"/>
                <a:ea typeface="+mn-ea"/>
                <a:cs typeface="+mn-cs"/>
              </a:rPr>
              <a:t>資料來源：</a:t>
            </a:r>
            <a:endParaRPr lang="en-US" altLang="zh-TW" sz="1100" u="none" strike="noStrike"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ts val="1100"/>
              <a:buFontTx/>
              <a:buNone/>
              <a:tabLst/>
              <a:defRPr/>
            </a:pPr>
            <a:r>
              <a:rPr lang="en-US" altLang="zh-TW" sz="1100" u="none" strike="noStrike" kern="1200" dirty="0" smtClean="0">
                <a:solidFill>
                  <a:schemeClr val="tx1"/>
                </a:solidFill>
                <a:effectLst/>
                <a:latin typeface="+mn-lt"/>
                <a:ea typeface="+mn-ea"/>
                <a:cs typeface="+mn-cs"/>
              </a:rPr>
              <a:t>https://</a:t>
            </a:r>
            <a:r>
              <a:rPr lang="en-US" altLang="zh-TW" sz="1100" u="none" strike="noStrike" kern="1200" dirty="0" err="1" smtClean="0">
                <a:solidFill>
                  <a:schemeClr val="tx1"/>
                </a:solidFill>
                <a:effectLst/>
                <a:latin typeface="+mn-lt"/>
                <a:ea typeface="+mn-ea"/>
                <a:cs typeface="+mn-cs"/>
              </a:rPr>
              <a:t>www.darencademy.com</a:t>
            </a:r>
            <a:r>
              <a:rPr lang="en-US" altLang="zh-TW" sz="1100" u="none" strike="noStrike" kern="1200" dirty="0" smtClean="0">
                <a:solidFill>
                  <a:schemeClr val="tx1"/>
                </a:solidFill>
                <a:effectLst/>
                <a:latin typeface="+mn-lt"/>
                <a:ea typeface="+mn-ea"/>
                <a:cs typeface="+mn-cs"/>
              </a:rPr>
              <a:t>/article/view/id/16463</a:t>
            </a:r>
          </a:p>
          <a:p>
            <a:pPr marL="0" marR="0" lvl="0" indent="0" algn="l" defTabSz="685800" rtl="0" eaLnBrk="1" fontAlgn="auto" latinLnBrk="0" hangingPunct="1">
              <a:lnSpc>
                <a:spcPct val="100000"/>
              </a:lnSpc>
              <a:spcBef>
                <a:spcPts val="0"/>
              </a:spcBef>
              <a:spcAft>
                <a:spcPts val="0"/>
              </a:spcAft>
              <a:buClrTx/>
              <a:buSzPts val="1100"/>
              <a:buFontTx/>
              <a:buNone/>
              <a:tabLst/>
              <a:defRPr/>
            </a:pPr>
            <a:r>
              <a:rPr lang="zh-TW" altLang="en-US" sz="1100" u="none" strike="noStrike" kern="1200" dirty="0" smtClean="0">
                <a:solidFill>
                  <a:schemeClr val="tx1"/>
                </a:solidFill>
                <a:effectLst/>
                <a:latin typeface="+mn-lt"/>
                <a:ea typeface="+mn-ea"/>
                <a:cs typeface="+mn-cs"/>
              </a:rPr>
              <a:t>圖片來源：</a:t>
            </a:r>
            <a:endParaRPr lang="en-US" altLang="zh-TW" sz="1100" u="none" strike="noStrike"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ts val="1100"/>
              <a:buFontTx/>
              <a:buNone/>
              <a:tabLst/>
              <a:defRPr/>
            </a:pPr>
            <a:r>
              <a:rPr lang="en-US" altLang="zh-TW" sz="1100" kern="1200" dirty="0" smtClean="0">
                <a:solidFill>
                  <a:schemeClr val="tx1"/>
                </a:solidFill>
                <a:effectLst/>
                <a:latin typeface="+mn-lt"/>
                <a:ea typeface="+mn-ea"/>
                <a:cs typeface="+mn-cs"/>
              </a:rPr>
              <a:t>http://</a:t>
            </a:r>
            <a:r>
              <a:rPr lang="en-US" altLang="zh-TW" sz="1100" kern="1200" dirty="0" err="1" smtClean="0">
                <a:solidFill>
                  <a:schemeClr val="tx1"/>
                </a:solidFill>
                <a:effectLst/>
                <a:latin typeface="+mn-lt"/>
                <a:ea typeface="+mn-ea"/>
                <a:cs typeface="+mn-cs"/>
              </a:rPr>
              <a:t>www.oseconsulting.com</a:t>
            </a:r>
            <a:r>
              <a:rPr lang="en-US" altLang="zh-TW" sz="1100" kern="1200" dirty="0" smtClean="0">
                <a:solidFill>
                  <a:schemeClr val="tx1"/>
                </a:solidFill>
                <a:effectLst/>
                <a:latin typeface="+mn-lt"/>
                <a:ea typeface="+mn-ea"/>
                <a:cs typeface="+mn-cs"/>
              </a:rPr>
              <a:t>/</a:t>
            </a:r>
            <a:endParaRPr lang="zh-TW" altLang="zh-TW"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642758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0700" y="4721175"/>
            <a:ext cx="5445750" cy="4472675"/>
          </a:xfrm>
          <a:prstGeom prst="rect">
            <a:avLst/>
          </a:prstGeom>
          <a:noFill/>
          <a:ln>
            <a:noFill/>
          </a:ln>
        </p:spPr>
        <p:txBody>
          <a:bodyPr wrap="square" lIns="91425" tIns="91425" rIns="91425" bIns="91425" anchor="ctr" anchorCtr="0">
            <a:noAutofit/>
          </a:bodyPr>
          <a:lstStyle/>
          <a:p>
            <a:pPr marL="0" lvl="0" indent="0">
              <a:spcBef>
                <a:spcPts val="0"/>
              </a:spcBef>
              <a:buNone/>
            </a:pPr>
            <a:r>
              <a:rPr lang="zh-TW" altLang="en-US" dirty="0" smtClean="0"/>
              <a:t>圖片來源：</a:t>
            </a:r>
            <a:endParaRPr lang="en-US" altLang="zh-TW" dirty="0" smtClean="0"/>
          </a:p>
          <a:p>
            <a:pPr marL="0" lvl="0" indent="0">
              <a:spcBef>
                <a:spcPts val="0"/>
              </a:spcBef>
              <a:buNone/>
            </a:pPr>
            <a:r>
              <a:rPr lang="en-US" altLang="zh-TW" dirty="0" smtClean="0"/>
              <a:t>http://588ku.com/sucai/6940351.html</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altLang="zh-TW" dirty="0" smtClean="0"/>
              <a:t>http://</a:t>
            </a:r>
            <a:r>
              <a:rPr lang="en-US" altLang="zh-TW" dirty="0" err="1" smtClean="0"/>
              <a:t>www.lanrentuku.com</a:t>
            </a:r>
            <a:r>
              <a:rPr lang="en-US" altLang="zh-TW" dirty="0" smtClean="0"/>
              <a:t>/sort/%B1%E3%C0%FB%CC%F9/2/</a:t>
            </a:r>
          </a:p>
          <a:p>
            <a:pPr marL="0" lvl="0" indent="0">
              <a:spcBef>
                <a:spcPts val="0"/>
              </a:spcBef>
              <a:buNone/>
            </a:pPr>
            <a:endParaRPr dirty="0"/>
          </a:p>
        </p:txBody>
      </p:sp>
      <p:sp>
        <p:nvSpPr>
          <p:cNvPr id="94" name="Shape 94"/>
          <p:cNvSpPr>
            <a:spLocks noGrp="1" noRot="1" noChangeAspect="1"/>
          </p:cNvSpPr>
          <p:nvPr>
            <p:ph type="sldImg" idx="2"/>
          </p:nvPr>
        </p:nvSpPr>
        <p:spPr>
          <a:xfrm>
            <a:off x="93663" y="746125"/>
            <a:ext cx="6621462" cy="3725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0700" y="4721175"/>
            <a:ext cx="5445750" cy="4472675"/>
          </a:xfrm>
          <a:prstGeom prst="rect">
            <a:avLst/>
          </a:prstGeom>
          <a:noFill/>
          <a:ln>
            <a:noFill/>
          </a:ln>
        </p:spPr>
        <p:txBody>
          <a:bodyPr wrap="square" lIns="91425" tIns="91425" rIns="91425" bIns="91425" anchor="ctr" anchorCtr="0">
            <a:noAutofit/>
          </a:bodyPr>
          <a:lstStyle/>
          <a:p>
            <a:pPr marL="0" lvl="0" indent="0">
              <a:spcBef>
                <a:spcPts val="0"/>
              </a:spcBef>
              <a:buNone/>
            </a:pPr>
            <a:r>
              <a:rPr lang="zh-TW" altLang="en-US" dirty="0" smtClean="0"/>
              <a:t>圖片來源：</a:t>
            </a:r>
            <a:r>
              <a:rPr lang="en-US" dirty="0" smtClean="0"/>
              <a:t>http://</a:t>
            </a:r>
            <a:r>
              <a:rPr lang="en-US" dirty="0" err="1" smtClean="0"/>
              <a:t>www.naijapr.com</a:t>
            </a:r>
            <a:r>
              <a:rPr lang="en-US" dirty="0" smtClean="0"/>
              <a:t>/big-think-2/</a:t>
            </a:r>
            <a:endParaRPr dirty="0"/>
          </a:p>
        </p:txBody>
      </p:sp>
      <p:sp>
        <p:nvSpPr>
          <p:cNvPr id="100" name="Shape 100"/>
          <p:cNvSpPr>
            <a:spLocks noGrp="1" noRot="1" noChangeAspect="1"/>
          </p:cNvSpPr>
          <p:nvPr>
            <p:ph type="sldImg" idx="2"/>
          </p:nvPr>
        </p:nvSpPr>
        <p:spPr>
          <a:xfrm>
            <a:off x="93663" y="746125"/>
            <a:ext cx="6621462" cy="3725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0700" y="4721175"/>
            <a:ext cx="5445750" cy="4472675"/>
          </a:xfrm>
          <a:prstGeom prst="rect">
            <a:avLst/>
          </a:prstGeom>
          <a:no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zh-TW" altLang="en-US" dirty="0" smtClean="0"/>
              <a:t>圖片來源：</a:t>
            </a:r>
            <a:endParaRPr lang="en-US" altLang="zh-TW" dirty="0" smtClean="0"/>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altLang="zh-TW" dirty="0" smtClean="0"/>
              <a:t>https://www.titanui.com/33174-colored-paint-brush-background-vector-01/</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altLang="zh-TW" dirty="0" smtClean="0"/>
              <a:t>http://</a:t>
            </a:r>
            <a:r>
              <a:rPr lang="en-US" altLang="zh-TW" dirty="0" err="1" smtClean="0"/>
              <a:t>www.lanrentuku.com</a:t>
            </a:r>
            <a:r>
              <a:rPr lang="en-US" altLang="zh-TW" dirty="0" smtClean="0"/>
              <a:t>/sort/%B1%E3%C0%FB%CC%F9/2/</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zh-TW" altLang="en-US" dirty="0" smtClean="0"/>
              <a:t>資料來源：</a:t>
            </a:r>
            <a:endParaRPr lang="en-US" altLang="zh-TW" dirty="0" smtClean="0"/>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altLang="zh-TW" sz="1100" kern="1200" dirty="0" smtClean="0">
                <a:solidFill>
                  <a:schemeClr val="tx1"/>
                </a:solidFill>
                <a:effectLst/>
                <a:latin typeface="+mn-lt"/>
                <a:ea typeface="+mn-ea"/>
                <a:cs typeface="+mn-cs"/>
              </a:rPr>
              <a:t>https://</a:t>
            </a:r>
            <a:r>
              <a:rPr lang="en-US" altLang="zh-TW" sz="1100" kern="1200" dirty="0" err="1" smtClean="0">
                <a:solidFill>
                  <a:schemeClr val="tx1"/>
                </a:solidFill>
                <a:effectLst/>
                <a:latin typeface="+mn-lt"/>
                <a:ea typeface="+mn-ea"/>
                <a:cs typeface="+mn-cs"/>
              </a:rPr>
              <a:t>kknews.cc</a:t>
            </a:r>
            <a:r>
              <a:rPr lang="en-US" altLang="zh-TW" sz="1100" kern="1200" dirty="0" smtClean="0">
                <a:solidFill>
                  <a:schemeClr val="tx1"/>
                </a:solidFill>
                <a:effectLst/>
                <a:latin typeface="+mn-lt"/>
                <a:ea typeface="+mn-ea"/>
                <a:cs typeface="+mn-cs"/>
              </a:rPr>
              <a:t>/culture/va84g54.html</a:t>
            </a:r>
            <a:endParaRPr lang="zh-TW" altLang="zh-TW" sz="1100" kern="1200" dirty="0" smtClean="0">
              <a:solidFill>
                <a:schemeClr val="tx1"/>
              </a:solidFill>
              <a:effectLst/>
              <a:latin typeface="+mn-lt"/>
              <a:ea typeface="+mn-ea"/>
              <a:cs typeface="+mn-cs"/>
            </a:endParaRPr>
          </a:p>
        </p:txBody>
      </p:sp>
      <p:sp>
        <p:nvSpPr>
          <p:cNvPr id="106" name="Shape 106"/>
          <p:cNvSpPr>
            <a:spLocks noGrp="1" noRot="1" noChangeAspect="1"/>
          </p:cNvSpPr>
          <p:nvPr>
            <p:ph type="sldImg" idx="2"/>
          </p:nvPr>
        </p:nvSpPr>
        <p:spPr>
          <a:xfrm>
            <a:off x="93663" y="746125"/>
            <a:ext cx="6621462" cy="3725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93663" y="746125"/>
            <a:ext cx="6621462" cy="37258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0700" y="4721175"/>
            <a:ext cx="5445900" cy="44727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zh-TW" altLang="en-US" dirty="0" smtClean="0"/>
              <a:t>圖片來源：</a:t>
            </a:r>
            <a:endParaRPr lang="en-US" altLang="zh-TW" dirty="0" smtClean="0"/>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altLang="zh-TW" dirty="0" smtClean="0"/>
              <a:t>https://www.titanui.com/33174-colored-paint-brush-background-vector-01/</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altLang="zh-TW" dirty="0" smtClean="0"/>
              <a:t>http://</a:t>
            </a:r>
            <a:r>
              <a:rPr lang="en-US" altLang="zh-TW" dirty="0" err="1" smtClean="0"/>
              <a:t>www.lanrentuku.com</a:t>
            </a:r>
            <a:r>
              <a:rPr lang="en-US" altLang="zh-TW" dirty="0" smtClean="0"/>
              <a:t>/sort/%B1%E3%C0%FB%CC%F9/2/</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zh-TW" altLang="en-US" dirty="0" smtClean="0"/>
              <a:t>資料來源：</a:t>
            </a:r>
            <a:endParaRPr lang="en-US" altLang="zh-TW" dirty="0" smtClean="0"/>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altLang="zh-TW" sz="1100" kern="1200" dirty="0" smtClean="0">
                <a:solidFill>
                  <a:schemeClr val="tx1"/>
                </a:solidFill>
                <a:effectLst/>
                <a:latin typeface="+mn-lt"/>
                <a:ea typeface="+mn-ea"/>
                <a:cs typeface="+mn-cs"/>
              </a:rPr>
              <a:t>https://kknews.cc/culture/va84g54.html</a:t>
            </a:r>
            <a:endParaRPr lang="zh-TW" altLang="zh-TW" sz="1100" kern="1200" dirty="0" smtClean="0">
              <a:solidFill>
                <a:schemeClr val="tx1"/>
              </a:solidFill>
              <a:effectLst/>
              <a:latin typeface="+mn-lt"/>
              <a:ea typeface="+mn-ea"/>
              <a:cs typeface="+mn-cs"/>
            </a:endParaRPr>
          </a:p>
          <a:p>
            <a:pPr marL="0" lvl="0" indent="0">
              <a:spcBef>
                <a:spcPts val="0"/>
              </a:spcBef>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0700" y="4721175"/>
            <a:ext cx="5445750" cy="4472675"/>
          </a:xfrm>
          <a:prstGeom prst="rect">
            <a:avLst/>
          </a:prstGeom>
          <a:no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zh-TW" altLang="en-US" dirty="0" smtClean="0"/>
              <a:t>圖片來源：</a:t>
            </a:r>
            <a:endParaRPr lang="en-US" altLang="zh-TW" dirty="0" smtClean="0"/>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altLang="zh-TW" dirty="0" smtClean="0"/>
              <a:t>https://</a:t>
            </a:r>
            <a:r>
              <a:rPr lang="en-US" altLang="zh-TW" dirty="0" err="1" smtClean="0"/>
              <a:t>www.titanui.com</a:t>
            </a:r>
            <a:r>
              <a:rPr lang="en-US" altLang="zh-TW" dirty="0" smtClean="0"/>
              <a:t>/33174-colored-paint-brush-background-vector-01/</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altLang="zh-TW" dirty="0" smtClean="0"/>
              <a:t>http://</a:t>
            </a:r>
            <a:r>
              <a:rPr lang="en-US" altLang="zh-TW" dirty="0" err="1" smtClean="0"/>
              <a:t>www.lanrentuku.com</a:t>
            </a:r>
            <a:r>
              <a:rPr lang="en-US" altLang="zh-TW" dirty="0" smtClean="0"/>
              <a:t>/sort/%B1%E3%C0%FB%CC%F9/2/</a:t>
            </a:r>
          </a:p>
          <a:p>
            <a:pPr marL="0" marR="0" lvl="0" indent="0" algn="l" defTabSz="685800" rtl="0" eaLnBrk="1" fontAlgn="auto" latinLnBrk="0" hangingPunct="1">
              <a:lnSpc>
                <a:spcPct val="100000"/>
              </a:lnSpc>
              <a:spcBef>
                <a:spcPts val="0"/>
              </a:spcBef>
              <a:spcAft>
                <a:spcPts val="0"/>
              </a:spcAft>
              <a:buClrTx/>
              <a:buSzPts val="1100"/>
              <a:buFontTx/>
              <a:buNone/>
              <a:tabLst/>
              <a:defRPr/>
            </a:pPr>
            <a:endParaRPr lang="en-US" altLang="zh-TW" dirty="0" smtClean="0"/>
          </a:p>
          <a:p>
            <a:pPr marL="0" lvl="0" indent="0">
              <a:spcBef>
                <a:spcPts val="0"/>
              </a:spcBef>
              <a:buNone/>
            </a:pPr>
            <a:endParaRPr dirty="0"/>
          </a:p>
        </p:txBody>
      </p:sp>
      <p:sp>
        <p:nvSpPr>
          <p:cNvPr id="119" name="Shape 119"/>
          <p:cNvSpPr>
            <a:spLocks noGrp="1" noRot="1" noChangeAspect="1"/>
          </p:cNvSpPr>
          <p:nvPr>
            <p:ph type="sldImg" idx="2"/>
          </p:nvPr>
        </p:nvSpPr>
        <p:spPr>
          <a:xfrm>
            <a:off x="93663" y="746125"/>
            <a:ext cx="6621462" cy="3725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0700" y="4721175"/>
            <a:ext cx="5445750" cy="4472675"/>
          </a:xfrm>
          <a:prstGeom prst="rect">
            <a:avLst/>
          </a:prstGeom>
          <a:no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zh-TW" altLang="en-US" dirty="0" smtClean="0"/>
              <a:t>圖片來源：</a:t>
            </a:r>
            <a:endParaRPr lang="en-US" altLang="zh-TW" dirty="0" smtClean="0"/>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altLang="zh-TW" dirty="0" smtClean="0"/>
              <a:t>https://</a:t>
            </a:r>
            <a:r>
              <a:rPr lang="en-US" altLang="zh-TW" dirty="0" err="1" smtClean="0"/>
              <a:t>www.titanui.com</a:t>
            </a:r>
            <a:r>
              <a:rPr lang="en-US" altLang="zh-TW" dirty="0" smtClean="0"/>
              <a:t>/33174-colored-paint-brush-background-vector-01/</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altLang="zh-TW" dirty="0" smtClean="0"/>
              <a:t>http://</a:t>
            </a:r>
            <a:r>
              <a:rPr lang="en-US" altLang="zh-TW" dirty="0" err="1" smtClean="0"/>
              <a:t>www.lanrentuku.com</a:t>
            </a:r>
            <a:r>
              <a:rPr lang="en-US" altLang="zh-TW" dirty="0" smtClean="0"/>
              <a:t>/sort/%B1%E3%C0%FB%CC%F9/2/</a:t>
            </a:r>
          </a:p>
          <a:p>
            <a:pPr marL="0" marR="0" lvl="0" indent="0" algn="l" defTabSz="685800" rtl="0" eaLnBrk="1" fontAlgn="auto" latinLnBrk="0" hangingPunct="1">
              <a:lnSpc>
                <a:spcPct val="100000"/>
              </a:lnSpc>
              <a:spcBef>
                <a:spcPts val="0"/>
              </a:spcBef>
              <a:spcAft>
                <a:spcPts val="0"/>
              </a:spcAft>
              <a:buClrTx/>
              <a:buSzPts val="1100"/>
              <a:buFontTx/>
              <a:buNone/>
              <a:tabLst/>
              <a:defRPr/>
            </a:pPr>
            <a:endParaRPr lang="en-US" altLang="zh-TW" dirty="0" smtClean="0"/>
          </a:p>
        </p:txBody>
      </p:sp>
      <p:sp>
        <p:nvSpPr>
          <p:cNvPr id="125" name="Shape 125"/>
          <p:cNvSpPr>
            <a:spLocks noGrp="1" noRot="1" noChangeAspect="1"/>
          </p:cNvSpPr>
          <p:nvPr>
            <p:ph type="sldImg" idx="2"/>
          </p:nvPr>
        </p:nvSpPr>
        <p:spPr>
          <a:xfrm>
            <a:off x="93663" y="746125"/>
            <a:ext cx="6621462" cy="3725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0700" y="4721175"/>
            <a:ext cx="5445750" cy="4472675"/>
          </a:xfrm>
          <a:prstGeom prst="rect">
            <a:avLst/>
          </a:prstGeom>
          <a:no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zh-TW" altLang="en-US" dirty="0" smtClean="0"/>
              <a:t>圖片來源：</a:t>
            </a:r>
            <a:endParaRPr lang="en-US" altLang="zh-TW" dirty="0" smtClean="0"/>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altLang="zh-TW" dirty="0" smtClean="0"/>
              <a:t>https://</a:t>
            </a:r>
            <a:r>
              <a:rPr lang="en-US" altLang="zh-TW" dirty="0" err="1" smtClean="0"/>
              <a:t>www.titanui.com</a:t>
            </a:r>
            <a:r>
              <a:rPr lang="en-US" altLang="zh-TW" dirty="0" smtClean="0"/>
              <a:t>/33174-colored-paint-brush-background-vector-01/</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altLang="zh-TW" dirty="0" smtClean="0"/>
              <a:t>http://</a:t>
            </a:r>
            <a:r>
              <a:rPr lang="en-US" altLang="zh-TW" dirty="0" err="1" smtClean="0"/>
              <a:t>www.lanrentuku.com</a:t>
            </a:r>
            <a:r>
              <a:rPr lang="en-US" altLang="zh-TW" dirty="0" smtClean="0"/>
              <a:t>/sort/%B1%E3%C0%FB%CC%F9/2/</a:t>
            </a:r>
          </a:p>
          <a:p>
            <a:pPr marL="0" marR="0" lvl="0" indent="0" algn="l" defTabSz="685800" rtl="0" eaLnBrk="1" fontAlgn="auto" latinLnBrk="0" hangingPunct="1">
              <a:lnSpc>
                <a:spcPct val="100000"/>
              </a:lnSpc>
              <a:spcBef>
                <a:spcPts val="0"/>
              </a:spcBef>
              <a:spcAft>
                <a:spcPts val="0"/>
              </a:spcAft>
              <a:buClrTx/>
              <a:buSzPts val="1100"/>
              <a:buFontTx/>
              <a:buNone/>
              <a:tabLst/>
              <a:defRPr/>
            </a:pPr>
            <a:endParaRPr lang="en-US" altLang="zh-TW" dirty="0" smtClean="0"/>
          </a:p>
          <a:p>
            <a:pPr marL="0" lvl="0" indent="0">
              <a:spcBef>
                <a:spcPts val="0"/>
              </a:spcBef>
              <a:buNone/>
            </a:pPr>
            <a:r>
              <a:rPr lang="zh-TW" altLang="en-US" dirty="0" smtClean="0"/>
              <a:t>資料來源：</a:t>
            </a:r>
            <a:r>
              <a:rPr lang="en-US" altLang="zh-TW" dirty="0" smtClean="0"/>
              <a:t>http://blog.xuite.net/wuyunhua333/twblog/134896954-50%25%E7%9A%84%E5%93%88%E4%BD%9B%E5%AD%B8%E7%94%9F%E9%83%BD%E7%AD%94%E9%8C%AF%E7%9A%84%E6%95%B8%E5%AD%B8%E9%A1%8C</a:t>
            </a:r>
            <a:endParaRPr dirty="0"/>
          </a:p>
        </p:txBody>
      </p:sp>
      <p:sp>
        <p:nvSpPr>
          <p:cNvPr id="131" name="Shape 131"/>
          <p:cNvSpPr>
            <a:spLocks noGrp="1" noRot="1" noChangeAspect="1"/>
          </p:cNvSpPr>
          <p:nvPr>
            <p:ph type="sldImg" idx="2"/>
          </p:nvPr>
        </p:nvSpPr>
        <p:spPr>
          <a:xfrm>
            <a:off x="93663" y="746125"/>
            <a:ext cx="6621462" cy="3725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TxTwoObj">
  <p:cSld name="比對">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29841" y="273844"/>
            <a:ext cx="7886700" cy="994172"/>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ts val="1400"/>
              <a:buNone/>
              <a:defRPr sz="1350"/>
            </a:lvl2pPr>
            <a:lvl3pPr lvl="2" indent="0">
              <a:spcBef>
                <a:spcPts val="0"/>
              </a:spcBef>
              <a:buSzPts val="1400"/>
              <a:buNone/>
              <a:defRPr sz="1350"/>
            </a:lvl3pPr>
            <a:lvl4pPr lvl="3" indent="0">
              <a:spcBef>
                <a:spcPts val="0"/>
              </a:spcBef>
              <a:buSzPts val="1400"/>
              <a:buNone/>
              <a:defRPr sz="1350"/>
            </a:lvl4pPr>
            <a:lvl5pPr lvl="4" indent="0">
              <a:spcBef>
                <a:spcPts val="0"/>
              </a:spcBef>
              <a:buSzPts val="1400"/>
              <a:buNone/>
              <a:defRPr sz="1350"/>
            </a:lvl5pPr>
            <a:lvl6pPr lvl="5" indent="0">
              <a:spcBef>
                <a:spcPts val="0"/>
              </a:spcBef>
              <a:buSzPts val="1400"/>
              <a:buNone/>
              <a:defRPr sz="1350"/>
            </a:lvl6pPr>
            <a:lvl7pPr lvl="6" indent="0">
              <a:spcBef>
                <a:spcPts val="0"/>
              </a:spcBef>
              <a:buSzPts val="1400"/>
              <a:buNone/>
              <a:defRPr sz="1350"/>
            </a:lvl7pPr>
            <a:lvl8pPr lvl="7" indent="0">
              <a:spcBef>
                <a:spcPts val="0"/>
              </a:spcBef>
              <a:buSzPts val="1400"/>
              <a:buNone/>
              <a:defRPr sz="1350"/>
            </a:lvl8pPr>
            <a:lvl9pPr lvl="8" indent="0">
              <a:spcBef>
                <a:spcPts val="0"/>
              </a:spcBef>
              <a:buSzPts val="1400"/>
              <a:buNone/>
              <a:defRPr sz="1350"/>
            </a:lvl9pPr>
          </a:lstStyle>
          <a:p>
            <a:endParaRPr/>
          </a:p>
        </p:txBody>
      </p:sp>
      <p:sp>
        <p:nvSpPr>
          <p:cNvPr id="19" name="Shape 19"/>
          <p:cNvSpPr txBox="1">
            <a:spLocks noGrp="1"/>
          </p:cNvSpPr>
          <p:nvPr>
            <p:ph type="body" idx="1"/>
          </p:nvPr>
        </p:nvSpPr>
        <p:spPr>
          <a:xfrm>
            <a:off x="629842" y="1260872"/>
            <a:ext cx="3868340" cy="617934"/>
          </a:xfrm>
          <a:prstGeom prst="rect">
            <a:avLst/>
          </a:prstGeom>
          <a:noFill/>
          <a:ln>
            <a:noFill/>
          </a:ln>
        </p:spPr>
        <p:txBody>
          <a:bodyPr wrap="square" lIns="91425" tIns="91425" rIns="91425" bIns="91425" anchor="b" anchorCtr="0"/>
          <a:lstStyle>
            <a:lvl1pPr marL="0" marR="0" lvl="0" indent="0" algn="l" rtl="0">
              <a:lnSpc>
                <a:spcPct val="90000"/>
              </a:lnSpc>
              <a:spcBef>
                <a:spcPts val="750"/>
              </a:spcBef>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body" idx="2"/>
          </p:nvPr>
        </p:nvSpPr>
        <p:spPr>
          <a:xfrm>
            <a:off x="629842" y="1878806"/>
            <a:ext cx="3868340" cy="2763441"/>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body" idx="3"/>
          </p:nvPr>
        </p:nvSpPr>
        <p:spPr>
          <a:xfrm>
            <a:off x="4629150" y="1260872"/>
            <a:ext cx="3887391" cy="617934"/>
          </a:xfrm>
          <a:prstGeom prst="rect">
            <a:avLst/>
          </a:prstGeom>
          <a:noFill/>
          <a:ln>
            <a:noFill/>
          </a:ln>
        </p:spPr>
        <p:txBody>
          <a:bodyPr wrap="square" lIns="91425" tIns="91425" rIns="91425" bIns="91425" anchor="b" anchorCtr="0"/>
          <a:lstStyle>
            <a:lvl1pPr marL="0" marR="0" lvl="0" indent="0" algn="l" rtl="0">
              <a:lnSpc>
                <a:spcPct val="90000"/>
              </a:lnSpc>
              <a:spcBef>
                <a:spcPts val="750"/>
              </a:spcBef>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body" idx="4"/>
          </p:nvPr>
        </p:nvSpPr>
        <p:spPr>
          <a:xfrm>
            <a:off x="4629150" y="1878806"/>
            <a:ext cx="3887391" cy="2763441"/>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628650" y="4767263"/>
            <a:ext cx="2057400" cy="273844"/>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028950" y="4767263"/>
            <a:ext cx="3086100" cy="273844"/>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457950" y="4767263"/>
            <a:ext cx="2057400" cy="273844"/>
          </a:xfrm>
          <a:prstGeom prst="rect">
            <a:avLst/>
          </a:prstGeom>
          <a:noFill/>
          <a:ln>
            <a:noFill/>
          </a:ln>
        </p:spPr>
        <p:txBody>
          <a:bodyPr wrap="square" lIns="91425" tIns="45700" rIns="91425" bIns="45700" anchor="ctr" anchorCtr="0">
            <a:noAutofit/>
          </a:bodyPr>
          <a:lstStyle/>
          <a:p>
            <a:pPr algn="r"/>
            <a:fld id="{00000000-1234-1234-1234-123412341234}" type="slidenum">
              <a:rPr lang="en-US" altLang="zh-TW" sz="900" smtClean="0">
                <a:solidFill>
                  <a:srgbClr val="888888"/>
                </a:solidFill>
                <a:latin typeface="Calibri"/>
                <a:ea typeface="Calibri"/>
                <a:cs typeface="Calibri"/>
                <a:sym typeface="Calibri"/>
              </a:rPr>
              <a:pPr algn="r"/>
              <a:t>‹#›</a:t>
            </a:fld>
            <a:endParaRPr lang="zh-TW" altLang="en-US" sz="90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直排標題及文字">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5350073" y="1467446"/>
            <a:ext cx="4358879" cy="1971675"/>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ts val="1400"/>
              <a:buNone/>
              <a:defRPr sz="1350"/>
            </a:lvl2pPr>
            <a:lvl3pPr lvl="2" indent="0">
              <a:spcBef>
                <a:spcPts val="0"/>
              </a:spcBef>
              <a:buSzPts val="1400"/>
              <a:buNone/>
              <a:defRPr sz="1350"/>
            </a:lvl3pPr>
            <a:lvl4pPr lvl="3" indent="0">
              <a:spcBef>
                <a:spcPts val="0"/>
              </a:spcBef>
              <a:buSzPts val="1400"/>
              <a:buNone/>
              <a:defRPr sz="1350"/>
            </a:lvl4pPr>
            <a:lvl5pPr lvl="4" indent="0">
              <a:spcBef>
                <a:spcPts val="0"/>
              </a:spcBef>
              <a:buSzPts val="1400"/>
              <a:buNone/>
              <a:defRPr sz="1350"/>
            </a:lvl5pPr>
            <a:lvl6pPr lvl="5" indent="0">
              <a:spcBef>
                <a:spcPts val="0"/>
              </a:spcBef>
              <a:buSzPts val="1400"/>
              <a:buNone/>
              <a:defRPr sz="1350"/>
            </a:lvl6pPr>
            <a:lvl7pPr lvl="6" indent="0">
              <a:spcBef>
                <a:spcPts val="0"/>
              </a:spcBef>
              <a:buSzPts val="1400"/>
              <a:buNone/>
              <a:defRPr sz="1350"/>
            </a:lvl7pPr>
            <a:lvl8pPr lvl="7" indent="0">
              <a:spcBef>
                <a:spcPts val="0"/>
              </a:spcBef>
              <a:buSzPts val="1400"/>
              <a:buNone/>
              <a:defRPr sz="1350"/>
            </a:lvl8pPr>
            <a:lvl9pPr lvl="8" indent="0">
              <a:spcBef>
                <a:spcPts val="0"/>
              </a:spcBef>
              <a:buSzPts val="1400"/>
              <a:buNone/>
              <a:defRPr sz="1350"/>
            </a:lvl9pPr>
          </a:lstStyle>
          <a:p>
            <a:endParaRPr/>
          </a:p>
        </p:txBody>
      </p:sp>
      <p:sp>
        <p:nvSpPr>
          <p:cNvPr id="76" name="Shape 76"/>
          <p:cNvSpPr txBox="1">
            <a:spLocks noGrp="1"/>
          </p:cNvSpPr>
          <p:nvPr>
            <p:ph type="body" idx="1"/>
          </p:nvPr>
        </p:nvSpPr>
        <p:spPr>
          <a:xfrm rot="5400000">
            <a:off x="1349573" y="-447080"/>
            <a:ext cx="4358879" cy="5800725"/>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628650" y="4767263"/>
            <a:ext cx="2057400" cy="273844"/>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rgbClr val="888888"/>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028950" y="4767263"/>
            <a:ext cx="3086100" cy="273844"/>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a:solidFill>
                  <a:srgbClr val="888888"/>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457950" y="4767263"/>
            <a:ext cx="2057400" cy="273844"/>
          </a:xfrm>
          <a:prstGeom prst="rect">
            <a:avLst/>
          </a:prstGeom>
          <a:noFill/>
          <a:ln>
            <a:noFill/>
          </a:ln>
        </p:spPr>
        <p:txBody>
          <a:bodyPr wrap="square" lIns="91425" tIns="45700" rIns="91425" bIns="45700" anchor="ctr" anchorCtr="0">
            <a:noAutofit/>
          </a:bodyPr>
          <a:lstStyle/>
          <a:p>
            <a:pPr algn="r"/>
            <a:fld id="{00000000-1234-1234-1234-123412341234}" type="slidenum">
              <a:rPr lang="en-US" altLang="zh-TW" sz="900" smtClean="0">
                <a:solidFill>
                  <a:srgbClr val="888888"/>
                </a:solidFill>
                <a:latin typeface="Calibri"/>
                <a:ea typeface="Calibri"/>
                <a:cs typeface="Calibri"/>
                <a:sym typeface="Calibri"/>
              </a:rPr>
              <a:pPr algn="r"/>
              <a:t>‹#›</a:t>
            </a:fld>
            <a:endParaRPr lang="zh-TW" altLang="en-US" sz="9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628650" y="273844"/>
            <a:ext cx="7886700" cy="994172"/>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ts val="1400"/>
              <a:buNone/>
              <a:defRPr sz="1350"/>
            </a:lvl2pPr>
            <a:lvl3pPr lvl="2" indent="0">
              <a:spcBef>
                <a:spcPts val="0"/>
              </a:spcBef>
              <a:buSzPts val="1400"/>
              <a:buNone/>
              <a:defRPr sz="1350"/>
            </a:lvl3pPr>
            <a:lvl4pPr lvl="3" indent="0">
              <a:spcBef>
                <a:spcPts val="0"/>
              </a:spcBef>
              <a:buSzPts val="1400"/>
              <a:buNone/>
              <a:defRPr sz="1350"/>
            </a:lvl4pPr>
            <a:lvl5pPr lvl="4" indent="0">
              <a:spcBef>
                <a:spcPts val="0"/>
              </a:spcBef>
              <a:buSzPts val="1400"/>
              <a:buNone/>
              <a:defRPr sz="1350"/>
            </a:lvl5pPr>
            <a:lvl6pPr lvl="5" indent="0">
              <a:spcBef>
                <a:spcPts val="0"/>
              </a:spcBef>
              <a:buSzPts val="1400"/>
              <a:buNone/>
              <a:defRPr sz="1350"/>
            </a:lvl6pPr>
            <a:lvl7pPr lvl="6" indent="0">
              <a:spcBef>
                <a:spcPts val="0"/>
              </a:spcBef>
              <a:buSzPts val="1400"/>
              <a:buNone/>
              <a:defRPr sz="1350"/>
            </a:lvl7pPr>
            <a:lvl8pPr lvl="7" indent="0">
              <a:spcBef>
                <a:spcPts val="0"/>
              </a:spcBef>
              <a:buSzPts val="1400"/>
              <a:buNone/>
              <a:defRPr sz="1350"/>
            </a:lvl8pPr>
            <a:lvl9pPr lvl="8" indent="0">
              <a:spcBef>
                <a:spcPts val="0"/>
              </a:spcBef>
              <a:buSzPts val="1400"/>
              <a:buNone/>
              <a:defRPr sz="1350"/>
            </a:lvl9pPr>
          </a:lstStyle>
          <a:p>
            <a:endParaRPr/>
          </a:p>
        </p:txBody>
      </p:sp>
      <p:sp>
        <p:nvSpPr>
          <p:cNvPr id="28" name="Shape 28"/>
          <p:cNvSpPr txBox="1">
            <a:spLocks noGrp="1"/>
          </p:cNvSpPr>
          <p:nvPr>
            <p:ph type="body" idx="1"/>
          </p:nvPr>
        </p:nvSpPr>
        <p:spPr>
          <a:xfrm>
            <a:off x="628650" y="1369219"/>
            <a:ext cx="7886700" cy="326350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dt" idx="10"/>
          </p:nvPr>
        </p:nvSpPr>
        <p:spPr>
          <a:xfrm>
            <a:off x="628650" y="4767263"/>
            <a:ext cx="2057400" cy="273844"/>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rgbClr val="888888"/>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028950" y="4767263"/>
            <a:ext cx="3086100" cy="273844"/>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a:solidFill>
                  <a:srgbClr val="888888"/>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6457950" y="4767263"/>
            <a:ext cx="2057400" cy="273844"/>
          </a:xfrm>
          <a:prstGeom prst="rect">
            <a:avLst/>
          </a:prstGeom>
          <a:noFill/>
          <a:ln>
            <a:noFill/>
          </a:ln>
        </p:spPr>
        <p:txBody>
          <a:bodyPr wrap="square" lIns="91425" tIns="45700" rIns="91425" bIns="45700" anchor="ctr" anchorCtr="0">
            <a:noAutofit/>
          </a:bodyPr>
          <a:lstStyle/>
          <a:p>
            <a:pPr algn="r"/>
            <a:fld id="{00000000-1234-1234-1234-123412341234}" type="slidenum">
              <a:rPr lang="en-US" altLang="zh-TW" sz="900" smtClean="0">
                <a:solidFill>
                  <a:srgbClr val="888888"/>
                </a:solidFill>
                <a:latin typeface="Calibri"/>
                <a:ea typeface="Calibri"/>
                <a:cs typeface="Calibri"/>
                <a:sym typeface="Calibri"/>
              </a:rPr>
              <a:pPr algn="r"/>
              <a:t>‹#›</a:t>
            </a:fld>
            <a:endParaRPr lang="zh-TW" altLang="en-US" sz="9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章節標題">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23888" y="1282304"/>
            <a:ext cx="7886700" cy="2139553"/>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6000"/>
              <a:buFont typeface="Calibri"/>
              <a:buNone/>
              <a:defRPr sz="4500" b="0" i="0" u="none" strike="noStrike" cap="none">
                <a:solidFill>
                  <a:schemeClr val="dk1"/>
                </a:solidFill>
                <a:latin typeface="Calibri"/>
                <a:ea typeface="Calibri"/>
                <a:cs typeface="Calibri"/>
                <a:sym typeface="Calibri"/>
              </a:defRPr>
            </a:lvl1pPr>
            <a:lvl2pPr lvl="1" indent="0">
              <a:spcBef>
                <a:spcPts val="0"/>
              </a:spcBef>
              <a:buSzPts val="1400"/>
              <a:buNone/>
              <a:defRPr sz="1350"/>
            </a:lvl2pPr>
            <a:lvl3pPr lvl="2" indent="0">
              <a:spcBef>
                <a:spcPts val="0"/>
              </a:spcBef>
              <a:buSzPts val="1400"/>
              <a:buNone/>
              <a:defRPr sz="1350"/>
            </a:lvl3pPr>
            <a:lvl4pPr lvl="3" indent="0">
              <a:spcBef>
                <a:spcPts val="0"/>
              </a:spcBef>
              <a:buSzPts val="1400"/>
              <a:buNone/>
              <a:defRPr sz="1350"/>
            </a:lvl4pPr>
            <a:lvl5pPr lvl="4" indent="0">
              <a:spcBef>
                <a:spcPts val="0"/>
              </a:spcBef>
              <a:buSzPts val="1400"/>
              <a:buNone/>
              <a:defRPr sz="1350"/>
            </a:lvl5pPr>
            <a:lvl6pPr lvl="5" indent="0">
              <a:spcBef>
                <a:spcPts val="0"/>
              </a:spcBef>
              <a:buSzPts val="1400"/>
              <a:buNone/>
              <a:defRPr sz="1350"/>
            </a:lvl6pPr>
            <a:lvl7pPr lvl="6" indent="0">
              <a:spcBef>
                <a:spcPts val="0"/>
              </a:spcBef>
              <a:buSzPts val="1400"/>
              <a:buNone/>
              <a:defRPr sz="1350"/>
            </a:lvl7pPr>
            <a:lvl8pPr lvl="7" indent="0">
              <a:spcBef>
                <a:spcPts val="0"/>
              </a:spcBef>
              <a:buSzPts val="1400"/>
              <a:buNone/>
              <a:defRPr sz="1350"/>
            </a:lvl8pPr>
            <a:lvl9pPr lvl="8" indent="0">
              <a:spcBef>
                <a:spcPts val="0"/>
              </a:spcBef>
              <a:buSzPts val="1400"/>
              <a:buNone/>
              <a:defRPr sz="1350"/>
            </a:lvl9pPr>
          </a:lstStyle>
          <a:p>
            <a:endParaRPr/>
          </a:p>
        </p:txBody>
      </p:sp>
      <p:sp>
        <p:nvSpPr>
          <p:cNvPr id="34" name="Shape 34"/>
          <p:cNvSpPr txBox="1">
            <a:spLocks noGrp="1"/>
          </p:cNvSpPr>
          <p:nvPr>
            <p:ph type="body" idx="1"/>
          </p:nvPr>
        </p:nvSpPr>
        <p:spPr>
          <a:xfrm>
            <a:off x="623888" y="3442098"/>
            <a:ext cx="7886700" cy="1125140"/>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rgbClr val="888888"/>
              </a:buClr>
              <a:buSzPts val="2400"/>
              <a:buFont typeface="Arial"/>
              <a:buNone/>
              <a:defRPr sz="1800" b="0" i="0" u="none" strike="noStrike" cap="none">
                <a:solidFill>
                  <a:srgbClr val="888888"/>
                </a:solidFill>
                <a:latin typeface="Calibri"/>
                <a:ea typeface="Calibri"/>
                <a:cs typeface="Calibri"/>
                <a:sym typeface="Calibri"/>
              </a:defRPr>
            </a:lvl1pPr>
            <a:lvl2pPr marL="342900" marR="0" lvl="1" indent="0" algn="l" rtl="0">
              <a:lnSpc>
                <a:spcPct val="90000"/>
              </a:lnSpc>
              <a:spcBef>
                <a:spcPts val="375"/>
              </a:spcBef>
              <a:buClr>
                <a:srgbClr val="888888"/>
              </a:buClr>
              <a:buSzPts val="2000"/>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SzPts val="1800"/>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SzPts val="1600"/>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SzPts val="1600"/>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SzPts val="1600"/>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SzPts val="1600"/>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SzPts val="1600"/>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SzPts val="16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628650" y="4767263"/>
            <a:ext cx="2057400" cy="273844"/>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rgbClr val="888888"/>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3028950" y="4767263"/>
            <a:ext cx="3086100" cy="273844"/>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a:solidFill>
                  <a:srgbClr val="888888"/>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6457950" y="4767263"/>
            <a:ext cx="2057400" cy="273844"/>
          </a:xfrm>
          <a:prstGeom prst="rect">
            <a:avLst/>
          </a:prstGeom>
          <a:noFill/>
          <a:ln>
            <a:noFill/>
          </a:ln>
        </p:spPr>
        <p:txBody>
          <a:bodyPr wrap="square" lIns="91425" tIns="45700" rIns="91425" bIns="45700" anchor="ctr" anchorCtr="0">
            <a:noAutofit/>
          </a:bodyPr>
          <a:lstStyle/>
          <a:p>
            <a:pPr algn="r"/>
            <a:fld id="{00000000-1234-1234-1234-123412341234}" type="slidenum">
              <a:rPr lang="en-US" altLang="zh-TW" sz="900" smtClean="0">
                <a:solidFill>
                  <a:srgbClr val="888888"/>
                </a:solidFill>
                <a:latin typeface="Calibri"/>
                <a:ea typeface="Calibri"/>
                <a:cs typeface="Calibri"/>
                <a:sym typeface="Calibri"/>
              </a:rPr>
              <a:pPr algn="r"/>
              <a:t>‹#›</a:t>
            </a:fld>
            <a:endParaRPr lang="zh-TW" altLang="en-US" sz="9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兩項物件">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28650" y="273844"/>
            <a:ext cx="7886700" cy="994172"/>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ts val="1400"/>
              <a:buNone/>
              <a:defRPr sz="1350"/>
            </a:lvl2pPr>
            <a:lvl3pPr lvl="2" indent="0">
              <a:spcBef>
                <a:spcPts val="0"/>
              </a:spcBef>
              <a:buSzPts val="1400"/>
              <a:buNone/>
              <a:defRPr sz="1350"/>
            </a:lvl3pPr>
            <a:lvl4pPr lvl="3" indent="0">
              <a:spcBef>
                <a:spcPts val="0"/>
              </a:spcBef>
              <a:buSzPts val="1400"/>
              <a:buNone/>
              <a:defRPr sz="1350"/>
            </a:lvl4pPr>
            <a:lvl5pPr lvl="4" indent="0">
              <a:spcBef>
                <a:spcPts val="0"/>
              </a:spcBef>
              <a:buSzPts val="1400"/>
              <a:buNone/>
              <a:defRPr sz="1350"/>
            </a:lvl5pPr>
            <a:lvl6pPr lvl="5" indent="0">
              <a:spcBef>
                <a:spcPts val="0"/>
              </a:spcBef>
              <a:buSzPts val="1400"/>
              <a:buNone/>
              <a:defRPr sz="1350"/>
            </a:lvl6pPr>
            <a:lvl7pPr lvl="6" indent="0">
              <a:spcBef>
                <a:spcPts val="0"/>
              </a:spcBef>
              <a:buSzPts val="1400"/>
              <a:buNone/>
              <a:defRPr sz="1350"/>
            </a:lvl7pPr>
            <a:lvl8pPr lvl="7" indent="0">
              <a:spcBef>
                <a:spcPts val="0"/>
              </a:spcBef>
              <a:buSzPts val="1400"/>
              <a:buNone/>
              <a:defRPr sz="1350"/>
            </a:lvl8pPr>
            <a:lvl9pPr lvl="8" indent="0">
              <a:spcBef>
                <a:spcPts val="0"/>
              </a:spcBef>
              <a:buSzPts val="1400"/>
              <a:buNone/>
              <a:defRPr sz="1350"/>
            </a:lvl9pPr>
          </a:lstStyle>
          <a:p>
            <a:endParaRPr/>
          </a:p>
        </p:txBody>
      </p:sp>
      <p:sp>
        <p:nvSpPr>
          <p:cNvPr id="40" name="Shape 40"/>
          <p:cNvSpPr txBox="1">
            <a:spLocks noGrp="1"/>
          </p:cNvSpPr>
          <p:nvPr>
            <p:ph type="body" idx="1"/>
          </p:nvPr>
        </p:nvSpPr>
        <p:spPr>
          <a:xfrm>
            <a:off x="628650" y="1369219"/>
            <a:ext cx="3886200" cy="326350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2"/>
          </p:nvPr>
        </p:nvSpPr>
        <p:spPr>
          <a:xfrm>
            <a:off x="4629150" y="1369219"/>
            <a:ext cx="3886200" cy="326350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628650" y="4767263"/>
            <a:ext cx="2057400" cy="273844"/>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rgbClr val="888888"/>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028950" y="4767263"/>
            <a:ext cx="3086100" cy="273844"/>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a:solidFill>
                  <a:srgbClr val="888888"/>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457950" y="4767263"/>
            <a:ext cx="2057400" cy="273844"/>
          </a:xfrm>
          <a:prstGeom prst="rect">
            <a:avLst/>
          </a:prstGeom>
          <a:noFill/>
          <a:ln>
            <a:noFill/>
          </a:ln>
        </p:spPr>
        <p:txBody>
          <a:bodyPr wrap="square" lIns="91425" tIns="45700" rIns="91425" bIns="45700" anchor="ctr" anchorCtr="0">
            <a:noAutofit/>
          </a:bodyPr>
          <a:lstStyle/>
          <a:p>
            <a:pPr algn="r"/>
            <a:fld id="{00000000-1234-1234-1234-123412341234}" type="slidenum">
              <a:rPr lang="en-US" altLang="zh-TW" sz="900" smtClean="0">
                <a:solidFill>
                  <a:srgbClr val="888888"/>
                </a:solidFill>
                <a:latin typeface="Calibri"/>
                <a:ea typeface="Calibri"/>
                <a:cs typeface="Calibri"/>
                <a:sym typeface="Calibri"/>
              </a:rPr>
              <a:pPr algn="r"/>
              <a:t>‹#›</a:t>
            </a:fld>
            <a:endParaRPr lang="zh-TW" altLang="en-US" sz="9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28650" y="273844"/>
            <a:ext cx="7886700" cy="994172"/>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ts val="1400"/>
              <a:buNone/>
              <a:defRPr sz="1350"/>
            </a:lvl2pPr>
            <a:lvl3pPr lvl="2" indent="0">
              <a:spcBef>
                <a:spcPts val="0"/>
              </a:spcBef>
              <a:buSzPts val="1400"/>
              <a:buNone/>
              <a:defRPr sz="1350"/>
            </a:lvl3pPr>
            <a:lvl4pPr lvl="3" indent="0">
              <a:spcBef>
                <a:spcPts val="0"/>
              </a:spcBef>
              <a:buSzPts val="1400"/>
              <a:buNone/>
              <a:defRPr sz="1350"/>
            </a:lvl4pPr>
            <a:lvl5pPr lvl="4" indent="0">
              <a:spcBef>
                <a:spcPts val="0"/>
              </a:spcBef>
              <a:buSzPts val="1400"/>
              <a:buNone/>
              <a:defRPr sz="1350"/>
            </a:lvl5pPr>
            <a:lvl6pPr lvl="5" indent="0">
              <a:spcBef>
                <a:spcPts val="0"/>
              </a:spcBef>
              <a:buSzPts val="1400"/>
              <a:buNone/>
              <a:defRPr sz="1350"/>
            </a:lvl6pPr>
            <a:lvl7pPr lvl="6" indent="0">
              <a:spcBef>
                <a:spcPts val="0"/>
              </a:spcBef>
              <a:buSzPts val="1400"/>
              <a:buNone/>
              <a:defRPr sz="1350"/>
            </a:lvl7pPr>
            <a:lvl8pPr lvl="7" indent="0">
              <a:spcBef>
                <a:spcPts val="0"/>
              </a:spcBef>
              <a:buSzPts val="1400"/>
              <a:buNone/>
              <a:defRPr sz="1350"/>
            </a:lvl8pPr>
            <a:lvl9pPr lvl="8" indent="0">
              <a:spcBef>
                <a:spcPts val="0"/>
              </a:spcBef>
              <a:buSzPts val="1400"/>
              <a:buNone/>
              <a:defRPr sz="1350"/>
            </a:lvl9pPr>
          </a:lstStyle>
          <a:p>
            <a:endParaRPr/>
          </a:p>
        </p:txBody>
      </p:sp>
      <p:sp>
        <p:nvSpPr>
          <p:cNvPr id="47" name="Shape 47"/>
          <p:cNvSpPr txBox="1">
            <a:spLocks noGrp="1"/>
          </p:cNvSpPr>
          <p:nvPr>
            <p:ph type="dt" idx="10"/>
          </p:nvPr>
        </p:nvSpPr>
        <p:spPr>
          <a:xfrm>
            <a:off x="628650" y="4767263"/>
            <a:ext cx="2057400" cy="273844"/>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rgbClr val="888888"/>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028950" y="4767263"/>
            <a:ext cx="3086100" cy="273844"/>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a:solidFill>
                  <a:srgbClr val="888888"/>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457950" y="4767263"/>
            <a:ext cx="2057400" cy="273844"/>
          </a:xfrm>
          <a:prstGeom prst="rect">
            <a:avLst/>
          </a:prstGeom>
          <a:noFill/>
          <a:ln>
            <a:noFill/>
          </a:ln>
        </p:spPr>
        <p:txBody>
          <a:bodyPr wrap="square" lIns="91425" tIns="45700" rIns="91425" bIns="45700" anchor="ctr" anchorCtr="0">
            <a:noAutofit/>
          </a:bodyPr>
          <a:lstStyle/>
          <a:p>
            <a:pPr algn="r"/>
            <a:fld id="{00000000-1234-1234-1234-123412341234}" type="slidenum">
              <a:rPr lang="en-US" altLang="zh-TW" sz="900" smtClean="0">
                <a:solidFill>
                  <a:srgbClr val="888888"/>
                </a:solidFill>
                <a:latin typeface="Calibri"/>
                <a:ea typeface="Calibri"/>
                <a:cs typeface="Calibri"/>
                <a:sym typeface="Calibri"/>
              </a:rPr>
              <a:pPr algn="r"/>
              <a:t>‹#›</a:t>
            </a:fld>
            <a:endParaRPr lang="zh-TW" altLang="en-US" sz="9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628650" y="4767263"/>
            <a:ext cx="2057400" cy="273844"/>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rgbClr val="888888"/>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028950" y="4767263"/>
            <a:ext cx="3086100" cy="273844"/>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a:solidFill>
                  <a:srgbClr val="888888"/>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457950" y="4767263"/>
            <a:ext cx="2057400" cy="273844"/>
          </a:xfrm>
          <a:prstGeom prst="rect">
            <a:avLst/>
          </a:prstGeom>
          <a:noFill/>
          <a:ln>
            <a:noFill/>
          </a:ln>
        </p:spPr>
        <p:txBody>
          <a:bodyPr wrap="square" lIns="91425" tIns="45700" rIns="91425" bIns="45700" anchor="ctr" anchorCtr="0">
            <a:noAutofit/>
          </a:bodyPr>
          <a:lstStyle/>
          <a:p>
            <a:pPr algn="r"/>
            <a:fld id="{00000000-1234-1234-1234-123412341234}" type="slidenum">
              <a:rPr lang="en-US" altLang="zh-TW" sz="900" smtClean="0">
                <a:solidFill>
                  <a:srgbClr val="888888"/>
                </a:solidFill>
                <a:latin typeface="Calibri"/>
                <a:ea typeface="Calibri"/>
                <a:cs typeface="Calibri"/>
                <a:sym typeface="Calibri"/>
              </a:rPr>
              <a:pPr algn="r"/>
              <a:t>‹#›</a:t>
            </a:fld>
            <a:endParaRPr lang="zh-TW" altLang="en-US" sz="9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含標題的內容">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629841" y="342900"/>
            <a:ext cx="2949178" cy="120015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3200"/>
              <a:buFont typeface="Calibri"/>
              <a:buNone/>
              <a:defRPr sz="2400" b="0" i="0" u="none" strike="noStrike" cap="none">
                <a:solidFill>
                  <a:schemeClr val="dk1"/>
                </a:solidFill>
                <a:latin typeface="Calibri"/>
                <a:ea typeface="Calibri"/>
                <a:cs typeface="Calibri"/>
                <a:sym typeface="Calibri"/>
              </a:defRPr>
            </a:lvl1pPr>
            <a:lvl2pPr lvl="1" indent="0">
              <a:spcBef>
                <a:spcPts val="0"/>
              </a:spcBef>
              <a:buSzPts val="1400"/>
              <a:buNone/>
              <a:defRPr sz="1350"/>
            </a:lvl2pPr>
            <a:lvl3pPr lvl="2" indent="0">
              <a:spcBef>
                <a:spcPts val="0"/>
              </a:spcBef>
              <a:buSzPts val="1400"/>
              <a:buNone/>
              <a:defRPr sz="1350"/>
            </a:lvl3pPr>
            <a:lvl4pPr lvl="3" indent="0">
              <a:spcBef>
                <a:spcPts val="0"/>
              </a:spcBef>
              <a:buSzPts val="1400"/>
              <a:buNone/>
              <a:defRPr sz="1350"/>
            </a:lvl4pPr>
            <a:lvl5pPr lvl="4" indent="0">
              <a:spcBef>
                <a:spcPts val="0"/>
              </a:spcBef>
              <a:buSzPts val="1400"/>
              <a:buNone/>
              <a:defRPr sz="1350"/>
            </a:lvl5pPr>
            <a:lvl6pPr lvl="5" indent="0">
              <a:spcBef>
                <a:spcPts val="0"/>
              </a:spcBef>
              <a:buSzPts val="1400"/>
              <a:buNone/>
              <a:defRPr sz="1350"/>
            </a:lvl6pPr>
            <a:lvl7pPr lvl="6" indent="0">
              <a:spcBef>
                <a:spcPts val="0"/>
              </a:spcBef>
              <a:buSzPts val="1400"/>
              <a:buNone/>
              <a:defRPr sz="1350"/>
            </a:lvl7pPr>
            <a:lvl8pPr lvl="7" indent="0">
              <a:spcBef>
                <a:spcPts val="0"/>
              </a:spcBef>
              <a:buSzPts val="1400"/>
              <a:buNone/>
              <a:defRPr sz="1350"/>
            </a:lvl8pPr>
            <a:lvl9pPr lvl="8" indent="0">
              <a:spcBef>
                <a:spcPts val="0"/>
              </a:spcBef>
              <a:buSzPts val="1400"/>
              <a:buNone/>
              <a:defRPr sz="1350"/>
            </a:lvl9pPr>
          </a:lstStyle>
          <a:p>
            <a:endParaRPr/>
          </a:p>
        </p:txBody>
      </p:sp>
      <p:sp>
        <p:nvSpPr>
          <p:cNvPr id="56" name="Shape 56"/>
          <p:cNvSpPr txBox="1">
            <a:spLocks noGrp="1"/>
          </p:cNvSpPr>
          <p:nvPr>
            <p:ph type="body" idx="1"/>
          </p:nvPr>
        </p:nvSpPr>
        <p:spPr>
          <a:xfrm>
            <a:off x="3887391" y="740569"/>
            <a:ext cx="4629150" cy="3655219"/>
          </a:xfrm>
          <a:prstGeom prst="rect">
            <a:avLst/>
          </a:prstGeom>
          <a:noFill/>
          <a:ln>
            <a:noFill/>
          </a:ln>
        </p:spPr>
        <p:txBody>
          <a:bodyPr wrap="square" lIns="91425" tIns="91425" rIns="91425" bIns="91425" anchor="t" anchorCtr="0"/>
          <a:lstStyle>
            <a:lvl1pPr marL="171450" marR="0" lvl="0" indent="-19050" algn="l" rtl="0">
              <a:lnSpc>
                <a:spcPct val="90000"/>
              </a:lnSpc>
              <a:spcBef>
                <a:spcPts val="750"/>
              </a:spcBef>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629841" y="1543050"/>
            <a:ext cx="2949178" cy="2858691"/>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SzPts val="1600"/>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628650" y="4767263"/>
            <a:ext cx="2057400" cy="273844"/>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rgbClr val="888888"/>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028950" y="4767263"/>
            <a:ext cx="3086100" cy="273844"/>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a:solidFill>
                  <a:srgbClr val="888888"/>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457950" y="4767263"/>
            <a:ext cx="2057400" cy="273844"/>
          </a:xfrm>
          <a:prstGeom prst="rect">
            <a:avLst/>
          </a:prstGeom>
          <a:noFill/>
          <a:ln>
            <a:noFill/>
          </a:ln>
        </p:spPr>
        <p:txBody>
          <a:bodyPr wrap="square" lIns="91425" tIns="45700" rIns="91425" bIns="45700" anchor="ctr" anchorCtr="0">
            <a:noAutofit/>
          </a:bodyPr>
          <a:lstStyle/>
          <a:p>
            <a:pPr algn="r"/>
            <a:fld id="{00000000-1234-1234-1234-123412341234}" type="slidenum">
              <a:rPr lang="en-US" altLang="zh-TW" sz="900" smtClean="0">
                <a:solidFill>
                  <a:srgbClr val="888888"/>
                </a:solidFill>
                <a:latin typeface="Calibri"/>
                <a:ea typeface="Calibri"/>
                <a:cs typeface="Calibri"/>
                <a:sym typeface="Calibri"/>
              </a:rPr>
              <a:pPr algn="r"/>
              <a:t>‹#›</a:t>
            </a:fld>
            <a:endParaRPr lang="zh-TW" altLang="en-US" sz="9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含標題的圖片">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29841" y="342900"/>
            <a:ext cx="2949178" cy="120015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3200"/>
              <a:buFont typeface="Calibri"/>
              <a:buNone/>
              <a:defRPr sz="2400" b="0" i="0" u="none" strike="noStrike" cap="none">
                <a:solidFill>
                  <a:schemeClr val="dk1"/>
                </a:solidFill>
                <a:latin typeface="Calibri"/>
                <a:ea typeface="Calibri"/>
                <a:cs typeface="Calibri"/>
                <a:sym typeface="Calibri"/>
              </a:defRPr>
            </a:lvl1pPr>
            <a:lvl2pPr lvl="1" indent="0">
              <a:spcBef>
                <a:spcPts val="0"/>
              </a:spcBef>
              <a:buSzPts val="1400"/>
              <a:buNone/>
              <a:defRPr sz="1350"/>
            </a:lvl2pPr>
            <a:lvl3pPr lvl="2" indent="0">
              <a:spcBef>
                <a:spcPts val="0"/>
              </a:spcBef>
              <a:buSzPts val="1400"/>
              <a:buNone/>
              <a:defRPr sz="1350"/>
            </a:lvl3pPr>
            <a:lvl4pPr lvl="3" indent="0">
              <a:spcBef>
                <a:spcPts val="0"/>
              </a:spcBef>
              <a:buSzPts val="1400"/>
              <a:buNone/>
              <a:defRPr sz="1350"/>
            </a:lvl4pPr>
            <a:lvl5pPr lvl="4" indent="0">
              <a:spcBef>
                <a:spcPts val="0"/>
              </a:spcBef>
              <a:buSzPts val="1400"/>
              <a:buNone/>
              <a:defRPr sz="1350"/>
            </a:lvl5pPr>
            <a:lvl6pPr lvl="5" indent="0">
              <a:spcBef>
                <a:spcPts val="0"/>
              </a:spcBef>
              <a:buSzPts val="1400"/>
              <a:buNone/>
              <a:defRPr sz="1350"/>
            </a:lvl6pPr>
            <a:lvl7pPr lvl="6" indent="0">
              <a:spcBef>
                <a:spcPts val="0"/>
              </a:spcBef>
              <a:buSzPts val="1400"/>
              <a:buNone/>
              <a:defRPr sz="1350"/>
            </a:lvl7pPr>
            <a:lvl8pPr lvl="7" indent="0">
              <a:spcBef>
                <a:spcPts val="0"/>
              </a:spcBef>
              <a:buSzPts val="1400"/>
              <a:buNone/>
              <a:defRPr sz="1350"/>
            </a:lvl8pPr>
            <a:lvl9pPr lvl="8" indent="0">
              <a:spcBef>
                <a:spcPts val="0"/>
              </a:spcBef>
              <a:buSzPts val="1400"/>
              <a:buNone/>
              <a:defRPr sz="1350"/>
            </a:lvl9pPr>
          </a:lstStyle>
          <a:p>
            <a:endParaRPr/>
          </a:p>
        </p:txBody>
      </p:sp>
      <p:sp>
        <p:nvSpPr>
          <p:cNvPr id="63" name="Shape 63"/>
          <p:cNvSpPr>
            <a:spLocks noGrp="1"/>
          </p:cNvSpPr>
          <p:nvPr>
            <p:ph type="pic" idx="2"/>
          </p:nvPr>
        </p:nvSpPr>
        <p:spPr>
          <a:xfrm>
            <a:off x="3887391" y="740569"/>
            <a:ext cx="4629150" cy="3655219"/>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629841" y="1543050"/>
            <a:ext cx="2949178" cy="2858691"/>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SzPts val="1600"/>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28650" y="4767263"/>
            <a:ext cx="2057400" cy="273844"/>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rgbClr val="888888"/>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028950" y="4767263"/>
            <a:ext cx="3086100" cy="273844"/>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a:solidFill>
                  <a:srgbClr val="888888"/>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457950" y="4767263"/>
            <a:ext cx="2057400" cy="273844"/>
          </a:xfrm>
          <a:prstGeom prst="rect">
            <a:avLst/>
          </a:prstGeom>
          <a:noFill/>
          <a:ln>
            <a:noFill/>
          </a:ln>
        </p:spPr>
        <p:txBody>
          <a:bodyPr wrap="square" lIns="91425" tIns="45700" rIns="91425" bIns="45700" anchor="ctr" anchorCtr="0">
            <a:noAutofit/>
          </a:bodyPr>
          <a:lstStyle/>
          <a:p>
            <a:pPr algn="r"/>
            <a:fld id="{00000000-1234-1234-1234-123412341234}" type="slidenum">
              <a:rPr lang="en-US" altLang="zh-TW" sz="900" smtClean="0">
                <a:solidFill>
                  <a:srgbClr val="888888"/>
                </a:solidFill>
                <a:latin typeface="Calibri"/>
                <a:ea typeface="Calibri"/>
                <a:cs typeface="Calibri"/>
                <a:sym typeface="Calibri"/>
              </a:rPr>
              <a:pPr algn="r"/>
              <a:t>‹#›</a:t>
            </a:fld>
            <a:endParaRPr lang="zh-TW" altLang="en-US" sz="9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標題及直排文字">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28650" y="273844"/>
            <a:ext cx="7886700" cy="994172"/>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ts val="1400"/>
              <a:buNone/>
              <a:defRPr sz="1350"/>
            </a:lvl2pPr>
            <a:lvl3pPr lvl="2" indent="0">
              <a:spcBef>
                <a:spcPts val="0"/>
              </a:spcBef>
              <a:buSzPts val="1400"/>
              <a:buNone/>
              <a:defRPr sz="1350"/>
            </a:lvl3pPr>
            <a:lvl4pPr lvl="3" indent="0">
              <a:spcBef>
                <a:spcPts val="0"/>
              </a:spcBef>
              <a:buSzPts val="1400"/>
              <a:buNone/>
              <a:defRPr sz="1350"/>
            </a:lvl4pPr>
            <a:lvl5pPr lvl="4" indent="0">
              <a:spcBef>
                <a:spcPts val="0"/>
              </a:spcBef>
              <a:buSzPts val="1400"/>
              <a:buNone/>
              <a:defRPr sz="1350"/>
            </a:lvl5pPr>
            <a:lvl6pPr lvl="5" indent="0">
              <a:spcBef>
                <a:spcPts val="0"/>
              </a:spcBef>
              <a:buSzPts val="1400"/>
              <a:buNone/>
              <a:defRPr sz="1350"/>
            </a:lvl6pPr>
            <a:lvl7pPr lvl="6" indent="0">
              <a:spcBef>
                <a:spcPts val="0"/>
              </a:spcBef>
              <a:buSzPts val="1400"/>
              <a:buNone/>
              <a:defRPr sz="1350"/>
            </a:lvl7pPr>
            <a:lvl8pPr lvl="7" indent="0">
              <a:spcBef>
                <a:spcPts val="0"/>
              </a:spcBef>
              <a:buSzPts val="1400"/>
              <a:buNone/>
              <a:defRPr sz="1350"/>
            </a:lvl8pPr>
            <a:lvl9pPr lvl="8" indent="0">
              <a:spcBef>
                <a:spcPts val="0"/>
              </a:spcBef>
              <a:buSzPts val="1400"/>
              <a:buNone/>
              <a:defRPr sz="1350"/>
            </a:lvl9pPr>
          </a:lstStyle>
          <a:p>
            <a:endParaRPr/>
          </a:p>
        </p:txBody>
      </p:sp>
      <p:sp>
        <p:nvSpPr>
          <p:cNvPr id="70" name="Shape 70"/>
          <p:cNvSpPr txBox="1">
            <a:spLocks noGrp="1"/>
          </p:cNvSpPr>
          <p:nvPr>
            <p:ph type="body" idx="1"/>
          </p:nvPr>
        </p:nvSpPr>
        <p:spPr>
          <a:xfrm rot="5400000">
            <a:off x="2940248" y="-942380"/>
            <a:ext cx="3263504" cy="7886700"/>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628650" y="4767263"/>
            <a:ext cx="2057400" cy="273844"/>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rgbClr val="888888"/>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028950" y="4767263"/>
            <a:ext cx="3086100" cy="273844"/>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a:solidFill>
                  <a:srgbClr val="888888"/>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457950" y="4767263"/>
            <a:ext cx="2057400" cy="273844"/>
          </a:xfrm>
          <a:prstGeom prst="rect">
            <a:avLst/>
          </a:prstGeom>
          <a:noFill/>
          <a:ln>
            <a:noFill/>
          </a:ln>
        </p:spPr>
        <p:txBody>
          <a:bodyPr wrap="square" lIns="91425" tIns="45700" rIns="91425" bIns="45700" anchor="ctr" anchorCtr="0">
            <a:noAutofit/>
          </a:bodyPr>
          <a:lstStyle/>
          <a:p>
            <a:pPr algn="r"/>
            <a:fld id="{00000000-1234-1234-1234-123412341234}" type="slidenum">
              <a:rPr lang="en-US" altLang="zh-TW" sz="900" smtClean="0">
                <a:solidFill>
                  <a:srgbClr val="888888"/>
                </a:solidFill>
                <a:latin typeface="Calibri"/>
                <a:ea typeface="Calibri"/>
                <a:cs typeface="Calibri"/>
                <a:sym typeface="Calibri"/>
              </a:rPr>
              <a:pPr algn="r"/>
              <a:t>‹#›</a:t>
            </a:fld>
            <a:endParaRPr lang="zh-TW" altLang="en-US" sz="9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28650" y="273844"/>
            <a:ext cx="7886700" cy="994172"/>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7" name="Shape 7"/>
          <p:cNvSpPr txBox="1">
            <a:spLocks noGrp="1"/>
          </p:cNvSpPr>
          <p:nvPr>
            <p:ph type="body" idx="1"/>
          </p:nvPr>
        </p:nvSpPr>
        <p:spPr>
          <a:xfrm>
            <a:off x="628650" y="1369219"/>
            <a:ext cx="7886700" cy="3263504"/>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628650" y="4767263"/>
            <a:ext cx="2057400" cy="273844"/>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028950" y="4767263"/>
            <a:ext cx="3086100" cy="273844"/>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457950" y="4767263"/>
            <a:ext cx="2057400" cy="273844"/>
          </a:xfrm>
          <a:prstGeom prst="rect">
            <a:avLst/>
          </a:prstGeom>
          <a:noFill/>
          <a:ln>
            <a:noFill/>
          </a:ln>
        </p:spPr>
        <p:txBody>
          <a:bodyPr wrap="square" lIns="91425" tIns="45700" rIns="91425" bIns="45700" anchor="ctr" anchorCtr="0">
            <a:noAutofit/>
          </a:bodyPr>
          <a:lstStyle/>
          <a:p>
            <a:pPr algn="r"/>
            <a:fld id="{00000000-1234-1234-1234-123412341234}" type="slidenum">
              <a:rPr lang="en-US" altLang="zh-TW" sz="900" smtClean="0">
                <a:solidFill>
                  <a:srgbClr val="888888"/>
                </a:solidFill>
                <a:latin typeface="Calibri"/>
                <a:ea typeface="Calibri"/>
                <a:cs typeface="Calibri"/>
                <a:sym typeface="Calibri"/>
              </a:rPr>
              <a:pPr algn="r"/>
              <a:t>‹#›</a:t>
            </a:fld>
            <a:endParaRPr lang="zh-TW" altLang="en-US" sz="9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png"/><Relationship Id="rId5" Type="http://schemas.openxmlformats.org/officeDocument/2006/relationships/slide" Target="slide12.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4" Type="http://schemas.microsoft.com/office/2007/relationships/hdphoto" Target="../media/hdphoto1.wdp"/><Relationship Id="rId5"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hyperlink" Target="01&#12296;&#24605;&#32771;&#30340;&#34269;&#34899;&#12297;&#20043;&#12300;&#31038;&#26371;&#35469;&#21516;&#12301;(5&#20998;39&#31186;).mp4" TargetMode="External"/><Relationship Id="rId4" Type="http://schemas.openxmlformats.org/officeDocument/2006/relationships/image" Target="../media/image30.png"/><Relationship Id="rId5" Type="http://schemas.openxmlformats.org/officeDocument/2006/relationships/hyperlink" Target="02&#12296;&#24605;&#32771;&#30340;&#34269;&#34899;&#12297;&#20043;&#12300;&#27785;&#27794;&#25104;&#26412;&#35628;&#35492;&#12301;(4&#20998;03&#31186;).mp4" TargetMode="External"/><Relationship Id="rId6"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hyperlink" Target="03&#12296;&#24605;&#32771;&#30340;&#34269;&#34899;&#12297;&#20043;&#12300;&#30906;&#35469;&#20559;&#35492;&#12301;(7&#20998;04&#31186;).mp4" TargetMode="External"/><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04&#12304;&#20160;&#40636;&#39740;&#12305;&#37672;&#23450;&#25928;&#25033;(55&#31186;).mp4" TargetMode="External"/><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hyperlink" Target="&#12304;PPT&#12305;&#27161;&#31844;&#36028;&#19981;&#36028;-&#25277;&#34399;&#27231;.ppsx" TargetMode="External"/><Relationship Id="rId7"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slide" Target="slide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hyperlink" Target="05&#12302;&#21482;&#26159;&#38283;&#29609;&#31505;&#26377;&#36889;&#40636;&#22196;&#37325;&#21966;&#65311;&#12303;(2&#20998;38&#31186;).mp4" TargetMode="External"/><Relationship Id="rId5" Type="http://schemas.openxmlformats.org/officeDocument/2006/relationships/image" Target="../media/image39.png"/><Relationship Id="rId6" Type="http://schemas.openxmlformats.org/officeDocument/2006/relationships/hyperlink" Target="06&#22079;&#65281;&#20320;&#30340;&#22818;&#24819;&#26159;&#20160;&#40636;(2&#20998;38&#31186;).mp4" TargetMode="External"/><Relationship Id="rId7"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hyperlink" Target="07&#22914;&#26524;&#20320;&#27794;&#26377;&#21516;&#29702;&#24515;&#21644;&#21516;&#24773;&#24515;%20(3&#20998;34&#31186;).mp4" TargetMode="External"/><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8.jp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0.jp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1.jp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622" y="0"/>
            <a:ext cx="7442794" cy="6041326"/>
          </a:xfrm>
          <a:prstGeom prst="rect">
            <a:avLst/>
          </a:prstGeom>
        </p:spPr>
      </p:pic>
      <p:pic>
        <p:nvPicPr>
          <p:cNvPr id="13" name="圖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4169" y="2231205"/>
            <a:ext cx="1348652" cy="1879460"/>
          </a:xfrm>
          <a:prstGeom prst="rect">
            <a:avLst/>
          </a:prstGeom>
        </p:spPr>
      </p:pic>
      <p:pic>
        <p:nvPicPr>
          <p:cNvPr id="14" name="圖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146" y="2015062"/>
            <a:ext cx="1659274" cy="2017080"/>
          </a:xfrm>
          <a:prstGeom prst="rect">
            <a:avLst/>
          </a:prstGeom>
        </p:spPr>
      </p:pic>
      <p:pic>
        <p:nvPicPr>
          <p:cNvPr id="15" name="圖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2544" y="2087358"/>
            <a:ext cx="1411564" cy="1800824"/>
          </a:xfrm>
          <a:prstGeom prst="rect">
            <a:avLst/>
          </a:prstGeom>
        </p:spPr>
      </p:pic>
      <p:pic>
        <p:nvPicPr>
          <p:cNvPr id="16" name="圖片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9381" y="127560"/>
            <a:ext cx="1490202" cy="1993488"/>
          </a:xfrm>
          <a:prstGeom prst="rect">
            <a:avLst/>
          </a:prstGeom>
        </p:spPr>
      </p:pic>
      <p:pic>
        <p:nvPicPr>
          <p:cNvPr id="17" name="圖片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6600" y="256452"/>
            <a:ext cx="1297536" cy="1733980"/>
          </a:xfrm>
          <a:prstGeom prst="rect">
            <a:avLst/>
          </a:prstGeom>
        </p:spPr>
      </p:pic>
      <p:pic>
        <p:nvPicPr>
          <p:cNvPr id="18" name="圖片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88061" y="4515966"/>
            <a:ext cx="2048435" cy="473583"/>
          </a:xfrm>
          <a:prstGeom prst="rect">
            <a:avLst/>
          </a:prstGeom>
        </p:spPr>
      </p:pic>
    </p:spTree>
    <p:extLst>
      <p:ext uri="{BB962C8B-B14F-4D97-AF65-F5344CB8AC3E}">
        <p14:creationId xmlns:p14="http://schemas.microsoft.com/office/powerpoint/2010/main" val="211386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20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nodeType="afterEffect">
                                  <p:stCondLst>
                                    <p:cond delay="2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nodeType="afterEffect">
                                  <p:stCondLst>
                                    <p:cond delay="20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7110" y="0"/>
            <a:ext cx="6906890" cy="3939902"/>
          </a:xfrm>
          <a:prstGeom prst="rect">
            <a:avLst/>
          </a:prstGeom>
        </p:spPr>
      </p:pic>
      <p:sp>
        <p:nvSpPr>
          <p:cNvPr id="139" name="Shape 139"/>
          <p:cNvSpPr txBox="1">
            <a:spLocks noGrp="1"/>
          </p:cNvSpPr>
          <p:nvPr>
            <p:ph type="title"/>
          </p:nvPr>
        </p:nvSpPr>
        <p:spPr>
          <a:xfrm>
            <a:off x="179512" y="3096493"/>
            <a:ext cx="5006380" cy="1059433"/>
          </a:xfrm>
          <a:prstGeom prst="rect">
            <a:avLst/>
          </a:prstGeom>
          <a:noFill/>
          <a:ln>
            <a:noFill/>
          </a:ln>
        </p:spPr>
        <p:txBody>
          <a:bodyPr wrap="square" lIns="68569" tIns="34275" rIns="68569" bIns="34275" anchor="b" anchorCtr="0">
            <a:noAutofit/>
          </a:bodyPr>
          <a:lstStyle/>
          <a:p>
            <a:pPr indent="-285750"/>
            <a:r>
              <a:rPr lang="zh-TW" altLang="en-US" b="1" dirty="0">
                <a:latin typeface="Microsoft JhengHei" charset="-120"/>
                <a:ea typeface="Microsoft JhengHei" charset="-120"/>
                <a:cs typeface="Microsoft JhengHei" charset="-120"/>
              </a:rPr>
              <a:t>眼見，不一定為真</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Shape 144" descr="https://pic.pimg.tw/uselesswood3/1452264658-302188460_n.jpg?v=1452266240"/>
          <p:cNvPicPr preferRelativeResize="0"/>
          <p:nvPr/>
        </p:nvPicPr>
        <p:blipFill rotWithShape="1">
          <a:blip r:embed="rId3">
            <a:alphaModFix/>
          </a:blip>
          <a:srcRect/>
          <a:stretch/>
        </p:blipFill>
        <p:spPr>
          <a:xfrm>
            <a:off x="-145599" y="-236562"/>
            <a:ext cx="9550404" cy="5380062"/>
          </a:xfrm>
          <a:prstGeom prst="rect">
            <a:avLst/>
          </a:prstGeom>
          <a:noFill/>
          <a:ln>
            <a:noFill/>
          </a:ln>
        </p:spPr>
      </p:pic>
      <p:sp>
        <p:nvSpPr>
          <p:cNvPr id="20" name="矩形 19"/>
          <p:cNvSpPr/>
          <p:nvPr/>
        </p:nvSpPr>
        <p:spPr>
          <a:xfrm>
            <a:off x="179512" y="2798954"/>
            <a:ext cx="5417178" cy="1789020"/>
          </a:xfrm>
          <a:prstGeom prst="rect">
            <a:avLst/>
          </a:prstGeom>
          <a:solidFill>
            <a:schemeClr val="tx1">
              <a:lumMod val="75000"/>
              <a:lumOff val="2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2400" b="1" dirty="0">
              <a:latin typeface="Microsoft JhengHei" charset="-120"/>
              <a:ea typeface="Microsoft JhengHei" charset="-120"/>
              <a:cs typeface="Microsoft JhengHei" charset="-120"/>
            </a:endParaRPr>
          </a:p>
        </p:txBody>
      </p:sp>
      <p:sp>
        <p:nvSpPr>
          <p:cNvPr id="145" name="Shape 145"/>
          <p:cNvSpPr txBox="1">
            <a:spLocks noGrp="1"/>
          </p:cNvSpPr>
          <p:nvPr>
            <p:ph type="title"/>
          </p:nvPr>
        </p:nvSpPr>
        <p:spPr>
          <a:xfrm>
            <a:off x="269124" y="2895732"/>
            <a:ext cx="5031798" cy="994172"/>
          </a:xfrm>
          <a:prstGeom prst="rect">
            <a:avLst/>
          </a:prstGeom>
          <a:noFill/>
          <a:ln>
            <a:noFill/>
          </a:ln>
        </p:spPr>
        <p:txBody>
          <a:bodyPr wrap="square" lIns="68569" tIns="34275" rIns="68569" bIns="34275" anchor="ctr" anchorCtr="0">
            <a:noAutofit/>
          </a:bodyPr>
          <a:lstStyle/>
          <a:p>
            <a:pPr indent="-209550"/>
            <a:r>
              <a:rPr lang="zh-TW" sz="4800" b="1" dirty="0">
                <a:solidFill>
                  <a:schemeClr val="bg1"/>
                </a:solidFill>
                <a:latin typeface="Microsoft JhengHei" charset="-120"/>
                <a:ea typeface="Microsoft JhengHei" charset="-120"/>
                <a:cs typeface="Microsoft JhengHei" charset="-120"/>
              </a:rPr>
              <a:t>大腦採雙系統運作</a:t>
            </a:r>
          </a:p>
        </p:txBody>
      </p:sp>
      <p:grpSp>
        <p:nvGrpSpPr>
          <p:cNvPr id="2" name="群組 1"/>
          <p:cNvGrpSpPr/>
          <p:nvPr/>
        </p:nvGrpSpPr>
        <p:grpSpPr>
          <a:xfrm>
            <a:off x="326773" y="3787175"/>
            <a:ext cx="2661052" cy="584775"/>
            <a:chOff x="677301" y="1318898"/>
            <a:chExt cx="2661052" cy="584775"/>
          </a:xfrm>
        </p:grpSpPr>
        <p:sp>
          <p:nvSpPr>
            <p:cNvPr id="12" name="文字方塊 11"/>
            <p:cNvSpPr txBox="1"/>
            <p:nvPr/>
          </p:nvSpPr>
          <p:spPr>
            <a:xfrm>
              <a:off x="1043609" y="1318898"/>
              <a:ext cx="2294744" cy="584775"/>
            </a:xfrm>
            <a:prstGeom prst="rect">
              <a:avLst/>
            </a:prstGeom>
            <a:noFill/>
          </p:spPr>
          <p:txBody>
            <a:bodyPr wrap="square" rtlCol="0">
              <a:spAutoFit/>
            </a:bodyPr>
            <a:lstStyle/>
            <a:p>
              <a:r>
                <a:rPr kumimoji="1" lang="zh-TW" altLang="en-US" sz="3200" b="1" dirty="0" smtClean="0">
                  <a:solidFill>
                    <a:schemeClr val="bg1"/>
                  </a:solidFill>
                  <a:latin typeface="Microsoft JhengHei" charset="-120"/>
                  <a:ea typeface="Microsoft JhengHei" charset="-120"/>
                  <a:cs typeface="Microsoft JhengHei" charset="-120"/>
                </a:rPr>
                <a:t>直覺式思考</a:t>
              </a:r>
              <a:endParaRPr kumimoji="1" lang="zh-TW" altLang="en-US" sz="3200" b="1" dirty="0">
                <a:solidFill>
                  <a:schemeClr val="bg1"/>
                </a:solidFill>
                <a:latin typeface="Microsoft JhengHei" charset="-120"/>
                <a:ea typeface="Microsoft JhengHei" charset="-120"/>
                <a:cs typeface="Microsoft JhengHei" charset="-120"/>
              </a:endParaRPr>
            </a:p>
          </p:txBody>
        </p:sp>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301" y="1432722"/>
              <a:ext cx="366307" cy="435875"/>
            </a:xfrm>
            <a:prstGeom prst="rect">
              <a:avLst/>
            </a:prstGeom>
          </p:spPr>
        </p:pic>
      </p:grpSp>
      <p:sp>
        <p:nvSpPr>
          <p:cNvPr id="21" name="文字方塊 20">
            <a:hlinkClick r:id="rId5" action="ppaction://hlinksldjump"/>
          </p:cNvPr>
          <p:cNvSpPr txBox="1"/>
          <p:nvPr/>
        </p:nvSpPr>
        <p:spPr>
          <a:xfrm>
            <a:off x="7884368" y="4568229"/>
            <a:ext cx="988260" cy="307777"/>
          </a:xfrm>
          <a:prstGeom prst="rect">
            <a:avLst/>
          </a:prstGeom>
          <a:noFill/>
        </p:spPr>
        <p:txBody>
          <a:bodyPr wrap="square" rtlCol="0">
            <a:spAutoFit/>
          </a:bodyPr>
          <a:lstStyle/>
          <a:p>
            <a:r>
              <a:rPr kumimoji="1" lang="zh-TW" altLang="en-US" sz="1400" b="1" dirty="0" smtClean="0">
                <a:solidFill>
                  <a:schemeClr val="bg1"/>
                </a:solidFill>
                <a:latin typeface="Microsoft JhengHei" charset="-120"/>
                <a:ea typeface="Microsoft JhengHei" charset="-120"/>
                <a:cs typeface="Microsoft JhengHei" charset="-120"/>
              </a:rPr>
              <a:t>福爾摩斯</a:t>
            </a:r>
            <a:endParaRPr kumimoji="1" lang="zh-TW" altLang="en-US" sz="1400" b="1" dirty="0">
              <a:solidFill>
                <a:schemeClr val="bg1"/>
              </a:solidFill>
              <a:latin typeface="Microsoft JhengHei" charset="-120"/>
              <a:ea typeface="Microsoft JhengHei" charset="-120"/>
              <a:cs typeface="Microsoft JhengHei" charset="-120"/>
            </a:endParaRPr>
          </a:p>
        </p:txBody>
      </p:sp>
      <p:sp>
        <p:nvSpPr>
          <p:cNvPr id="22" name="文字方塊 21">
            <a:hlinkClick r:id="rId5" action="ppaction://hlinksldjump"/>
          </p:cNvPr>
          <p:cNvSpPr txBox="1"/>
          <p:nvPr/>
        </p:nvSpPr>
        <p:spPr>
          <a:xfrm>
            <a:off x="3851920" y="4568229"/>
            <a:ext cx="576064" cy="307777"/>
          </a:xfrm>
          <a:prstGeom prst="rect">
            <a:avLst/>
          </a:prstGeom>
          <a:noFill/>
        </p:spPr>
        <p:txBody>
          <a:bodyPr wrap="square" rtlCol="0">
            <a:spAutoFit/>
          </a:bodyPr>
          <a:lstStyle/>
          <a:p>
            <a:r>
              <a:rPr kumimoji="1" lang="zh-TW" altLang="en-US" sz="1400" b="1" dirty="0" smtClean="0">
                <a:solidFill>
                  <a:schemeClr val="bg1"/>
                </a:solidFill>
                <a:latin typeface="Microsoft JhengHei" charset="-120"/>
                <a:ea typeface="Microsoft JhengHei" charset="-120"/>
                <a:cs typeface="Microsoft JhengHei" charset="-120"/>
              </a:rPr>
              <a:t>華生</a:t>
            </a:r>
            <a:endParaRPr kumimoji="1" lang="zh-TW" altLang="en-US" sz="1400" b="1" dirty="0">
              <a:solidFill>
                <a:schemeClr val="bg1"/>
              </a:solidFill>
              <a:latin typeface="Microsoft JhengHei" charset="-120"/>
              <a:ea typeface="Microsoft JhengHei" charset="-120"/>
              <a:cs typeface="Microsoft JhengHei" charset="-120"/>
            </a:endParaRPr>
          </a:p>
        </p:txBody>
      </p:sp>
      <p:grpSp>
        <p:nvGrpSpPr>
          <p:cNvPr id="13" name="群組 12"/>
          <p:cNvGrpSpPr/>
          <p:nvPr/>
        </p:nvGrpSpPr>
        <p:grpSpPr>
          <a:xfrm>
            <a:off x="3004402" y="3775451"/>
            <a:ext cx="2719726" cy="584775"/>
            <a:chOff x="677301" y="1318898"/>
            <a:chExt cx="2719726" cy="584775"/>
          </a:xfrm>
        </p:grpSpPr>
        <p:sp>
          <p:nvSpPr>
            <p:cNvPr id="14" name="文字方塊 13">
              <a:hlinkClick r:id="rId5" action="ppaction://hlinksldjump"/>
            </p:cNvPr>
            <p:cNvSpPr txBox="1"/>
            <p:nvPr/>
          </p:nvSpPr>
          <p:spPr>
            <a:xfrm>
              <a:off x="1043608" y="1318898"/>
              <a:ext cx="2353419" cy="584775"/>
            </a:xfrm>
            <a:prstGeom prst="rect">
              <a:avLst/>
            </a:prstGeom>
            <a:noFill/>
          </p:spPr>
          <p:txBody>
            <a:bodyPr wrap="square" rtlCol="0">
              <a:spAutoFit/>
            </a:bodyPr>
            <a:lstStyle/>
            <a:p>
              <a:r>
                <a:rPr kumimoji="1" lang="zh-TW" altLang="en-US" sz="3200" b="1" dirty="0" smtClean="0">
                  <a:solidFill>
                    <a:schemeClr val="bg1"/>
                  </a:solidFill>
                  <a:latin typeface="Microsoft JhengHei" charset="-120"/>
                  <a:ea typeface="Microsoft JhengHei" charset="-120"/>
                  <a:cs typeface="Microsoft JhengHei" charset="-120"/>
                </a:rPr>
                <a:t>邏輯性思考</a:t>
              </a:r>
              <a:endParaRPr kumimoji="1" lang="zh-TW" altLang="en-US" sz="3200" b="1" dirty="0">
                <a:solidFill>
                  <a:schemeClr val="bg1"/>
                </a:solidFill>
                <a:latin typeface="Microsoft JhengHei" charset="-120"/>
                <a:ea typeface="Microsoft JhengHei" charset="-120"/>
                <a:cs typeface="Microsoft JhengHei" charset="-120"/>
              </a:endParaRPr>
            </a:p>
          </p:txBody>
        </p:sp>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301" y="1432722"/>
              <a:ext cx="366307" cy="435875"/>
            </a:xfrm>
            <a:prstGeom prst="rect">
              <a:avLst/>
            </a:prstGeom>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grpSp>
        <p:nvGrpSpPr>
          <p:cNvPr id="8" name="群組 7"/>
          <p:cNvGrpSpPr/>
          <p:nvPr/>
        </p:nvGrpSpPr>
        <p:grpSpPr>
          <a:xfrm>
            <a:off x="354114" y="853686"/>
            <a:ext cx="8422408" cy="3146749"/>
            <a:chOff x="548097" y="1369218"/>
            <a:chExt cx="8422408" cy="3146749"/>
          </a:xfrm>
        </p:grpSpPr>
        <p:sp>
          <p:nvSpPr>
            <p:cNvPr id="7" name="矩形 6"/>
            <p:cNvSpPr/>
            <p:nvPr/>
          </p:nvSpPr>
          <p:spPr>
            <a:xfrm>
              <a:off x="548097" y="1369218"/>
              <a:ext cx="3663863" cy="3146748"/>
            </a:xfrm>
            <a:prstGeom prst="rect">
              <a:avLst/>
            </a:prstGeom>
            <a:solidFill>
              <a:srgbClr val="F2D55D"/>
            </a:solidFill>
            <a:ln w="76200">
              <a:solidFill>
                <a:srgbClr val="F2D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1" name="矩形 10"/>
            <p:cNvSpPr/>
            <p:nvPr/>
          </p:nvSpPr>
          <p:spPr>
            <a:xfrm>
              <a:off x="4145969" y="1369219"/>
              <a:ext cx="4824536" cy="3146748"/>
            </a:xfrm>
            <a:prstGeom prst="rect">
              <a:avLst/>
            </a:prstGeom>
            <a:noFill/>
            <a:ln w="76200">
              <a:solidFill>
                <a:srgbClr val="F2D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sp>
        <p:nvSpPr>
          <p:cNvPr id="152" name="Shape 152"/>
          <p:cNvSpPr txBox="1">
            <a:spLocks noGrp="1"/>
          </p:cNvSpPr>
          <p:nvPr>
            <p:ph type="title"/>
          </p:nvPr>
        </p:nvSpPr>
        <p:spPr>
          <a:xfrm>
            <a:off x="296964" y="-20538"/>
            <a:ext cx="7886700" cy="994275"/>
          </a:xfrm>
          <a:prstGeom prst="rect">
            <a:avLst/>
          </a:prstGeom>
        </p:spPr>
        <p:txBody>
          <a:bodyPr wrap="square" lIns="68569" tIns="68569" rIns="68569" bIns="68569" anchor="ctr" anchorCtr="0">
            <a:noAutofit/>
          </a:bodyPr>
          <a:lstStyle/>
          <a:p>
            <a:r>
              <a:rPr lang="zh-TW" altLang="en-US" sz="4000" b="1" dirty="0">
                <a:solidFill>
                  <a:schemeClr val="accent4"/>
                </a:solidFill>
                <a:latin typeface="Microsoft JhengHei" charset="-120"/>
                <a:ea typeface="Microsoft JhengHei" charset="-120"/>
                <a:cs typeface="Microsoft JhengHei" charset="-120"/>
              </a:rPr>
              <a:t>直覺式</a:t>
            </a:r>
            <a:r>
              <a:rPr lang="zh-TW" altLang="en-US" sz="4000" b="1" dirty="0" smtClean="0">
                <a:solidFill>
                  <a:schemeClr val="accent4"/>
                </a:solidFill>
                <a:latin typeface="Microsoft JhengHei" charset="-120"/>
                <a:ea typeface="Microsoft JhengHei" charset="-120"/>
                <a:cs typeface="Microsoft JhengHei" charset="-120"/>
              </a:rPr>
              <a:t>思考 </a:t>
            </a:r>
            <a:r>
              <a:rPr lang="en-US" altLang="zh-TW" sz="3600" dirty="0" smtClean="0">
                <a:solidFill>
                  <a:schemeClr val="accent4"/>
                </a:solidFill>
                <a:latin typeface="Microsoft JhengHei" charset="-120"/>
                <a:ea typeface="Microsoft JhengHei" charset="-120"/>
                <a:cs typeface="Microsoft JhengHei" charset="-120"/>
              </a:rPr>
              <a:t>:</a:t>
            </a:r>
            <a:r>
              <a:rPr lang="zh-TW" altLang="en-US" sz="3600" dirty="0" smtClean="0">
                <a:solidFill>
                  <a:schemeClr val="accent4"/>
                </a:solidFill>
                <a:latin typeface="Microsoft JhengHei" charset="-120"/>
                <a:ea typeface="Microsoft JhengHei" charset="-120"/>
                <a:cs typeface="Microsoft JhengHei" charset="-120"/>
              </a:rPr>
              <a:t> 演化</a:t>
            </a:r>
            <a:r>
              <a:rPr lang="zh-TW" altLang="en-US" sz="3600" dirty="0">
                <a:solidFill>
                  <a:schemeClr val="accent4"/>
                </a:solidFill>
                <a:latin typeface="Microsoft JhengHei" charset="-120"/>
                <a:ea typeface="Microsoft JhengHei" charset="-120"/>
                <a:cs typeface="Microsoft JhengHei" charset="-120"/>
              </a:rPr>
              <a:t>使然</a:t>
            </a:r>
          </a:p>
        </p:txBody>
      </p:sp>
      <p:sp>
        <p:nvSpPr>
          <p:cNvPr id="153" name="Shape 153"/>
          <p:cNvSpPr txBox="1">
            <a:spLocks noGrp="1"/>
          </p:cNvSpPr>
          <p:nvPr>
            <p:ph type="body" idx="1"/>
          </p:nvPr>
        </p:nvSpPr>
        <p:spPr>
          <a:xfrm>
            <a:off x="354114" y="1079062"/>
            <a:ext cx="3886200" cy="3263400"/>
          </a:xfrm>
          <a:prstGeom prst="rect">
            <a:avLst/>
          </a:prstGeom>
        </p:spPr>
        <p:txBody>
          <a:bodyPr wrap="square" lIns="68569" tIns="68569" rIns="68569" bIns="68569" anchor="t" anchorCtr="0">
            <a:noAutofit/>
          </a:bodyPr>
          <a:lstStyle/>
          <a:p>
            <a:pPr>
              <a:spcBef>
                <a:spcPts val="0"/>
              </a:spcBef>
              <a:buNone/>
            </a:pPr>
            <a:r>
              <a:rPr lang="zh-TW" sz="3200" b="1" dirty="0" smtClean="0">
                <a:solidFill>
                  <a:schemeClr val="bg1"/>
                </a:solidFill>
                <a:latin typeface="Microsoft JhengHei" charset="-120"/>
                <a:ea typeface="Microsoft JhengHei" charset="-120"/>
                <a:cs typeface="Microsoft JhengHei" charset="-120"/>
              </a:rPr>
              <a:t>當</a:t>
            </a:r>
            <a:r>
              <a:rPr lang="zh-TW" sz="3200" b="1" dirty="0">
                <a:solidFill>
                  <a:schemeClr val="bg1"/>
                </a:solidFill>
                <a:latin typeface="Microsoft JhengHei" charset="-120"/>
                <a:ea typeface="Microsoft JhengHei" charset="-120"/>
                <a:cs typeface="Microsoft JhengHei" charset="-120"/>
              </a:rPr>
              <a:t>我們回到五萬年</a:t>
            </a:r>
            <a:r>
              <a:rPr lang="zh-TW" sz="3200" b="1" dirty="0" smtClean="0">
                <a:solidFill>
                  <a:schemeClr val="bg1"/>
                </a:solidFill>
                <a:latin typeface="Microsoft JhengHei" charset="-120"/>
                <a:ea typeface="Microsoft JhengHei" charset="-120"/>
                <a:cs typeface="Microsoft JhengHei" charset="-120"/>
              </a:rPr>
              <a:t>前，當</a:t>
            </a:r>
            <a:r>
              <a:rPr lang="zh-TW" sz="3200" b="1" dirty="0">
                <a:solidFill>
                  <a:schemeClr val="bg1"/>
                </a:solidFill>
                <a:latin typeface="Microsoft JhengHei" charset="-120"/>
                <a:ea typeface="Microsoft JhengHei" charset="-120"/>
                <a:cs typeface="Microsoft JhengHei" charset="-120"/>
              </a:rPr>
              <a:t>你在非洲大草原狩獵，你的夥伴們不曉得看到什麼，拔腿就跑，這時你會</a:t>
            </a:r>
            <a:r>
              <a:rPr lang="zh-TW" sz="3200" b="1" dirty="0" smtClean="0">
                <a:solidFill>
                  <a:schemeClr val="bg1"/>
                </a:solidFill>
                <a:latin typeface="Microsoft JhengHei" charset="-120"/>
                <a:ea typeface="Microsoft JhengHei" charset="-120"/>
                <a:cs typeface="Microsoft JhengHei" charset="-120"/>
              </a:rPr>
              <a:t>怎麼辦</a:t>
            </a:r>
            <a:r>
              <a:rPr lang="zh-TW" altLang="en-US" sz="3200" b="1" dirty="0" smtClean="0">
                <a:solidFill>
                  <a:schemeClr val="bg1"/>
                </a:solidFill>
                <a:latin typeface="Microsoft JhengHei" charset="-120"/>
                <a:ea typeface="Microsoft JhengHei" charset="-120"/>
                <a:cs typeface="Microsoft JhengHei" charset="-120"/>
              </a:rPr>
              <a:t>？</a:t>
            </a:r>
            <a:endParaRPr lang="zh-TW" sz="3200" b="1" dirty="0">
              <a:solidFill>
                <a:schemeClr val="bg1"/>
              </a:solidFill>
              <a:latin typeface="Microsoft JhengHei" charset="-120"/>
              <a:ea typeface="Microsoft JhengHei" charset="-120"/>
              <a:cs typeface="Microsoft JhengHei" charset="-120"/>
            </a:endParaRPr>
          </a:p>
        </p:txBody>
      </p:sp>
      <p:sp>
        <p:nvSpPr>
          <p:cNvPr id="154" name="Shape 154"/>
          <p:cNvSpPr txBox="1">
            <a:spLocks noGrp="1"/>
          </p:cNvSpPr>
          <p:nvPr>
            <p:ph type="body" idx="2"/>
          </p:nvPr>
        </p:nvSpPr>
        <p:spPr>
          <a:xfrm>
            <a:off x="3951986" y="938812"/>
            <a:ext cx="4890527" cy="1262507"/>
          </a:xfrm>
          <a:prstGeom prst="rect">
            <a:avLst/>
          </a:prstGeom>
        </p:spPr>
        <p:txBody>
          <a:bodyPr wrap="square" lIns="68569" tIns="68569" rIns="68569" bIns="68569" anchor="t" anchorCtr="0">
            <a:noAutofit/>
          </a:bodyPr>
          <a:lstStyle/>
          <a:p>
            <a:pPr>
              <a:spcBef>
                <a:spcPts val="0"/>
              </a:spcBef>
              <a:buNone/>
            </a:pPr>
            <a:r>
              <a:rPr lang="zh-TW" sz="2800" b="1" dirty="0">
                <a:solidFill>
                  <a:schemeClr val="accent4"/>
                </a:solidFill>
                <a:latin typeface="Microsoft JhengHei" charset="-120"/>
                <a:ea typeface="Microsoft JhengHei" charset="-120"/>
                <a:cs typeface="Microsoft JhengHei" charset="-120"/>
              </a:rPr>
              <a:t>選擇1</a:t>
            </a:r>
            <a:r>
              <a:rPr lang="zh-TW" sz="2800" b="1" dirty="0" smtClean="0">
                <a:solidFill>
                  <a:schemeClr val="accent4"/>
                </a:solidFill>
                <a:latin typeface="Microsoft JhengHei" charset="-120"/>
                <a:ea typeface="Microsoft JhengHei" charset="-120"/>
                <a:cs typeface="Microsoft JhengHei" charset="-120"/>
              </a:rPr>
              <a:t>:</a:t>
            </a:r>
            <a:endParaRPr lang="en-US" altLang="zh-TW" sz="2800" b="1" dirty="0" smtClean="0">
              <a:solidFill>
                <a:schemeClr val="accent4"/>
              </a:solidFill>
              <a:latin typeface="Microsoft JhengHei" charset="-120"/>
              <a:ea typeface="Microsoft JhengHei" charset="-120"/>
              <a:cs typeface="Microsoft JhengHei" charset="-120"/>
            </a:endParaRPr>
          </a:p>
          <a:p>
            <a:pPr>
              <a:spcBef>
                <a:spcPts val="0"/>
              </a:spcBef>
              <a:buNone/>
            </a:pPr>
            <a:r>
              <a:rPr lang="zh-TW" sz="2800" dirty="0" smtClean="0">
                <a:solidFill>
                  <a:schemeClr val="accent4">
                    <a:lumMod val="75000"/>
                  </a:schemeClr>
                </a:solidFill>
                <a:latin typeface="Microsoft JhengHei" charset="-120"/>
                <a:ea typeface="Microsoft JhengHei" charset="-120"/>
                <a:cs typeface="Microsoft JhengHei" charset="-120"/>
              </a:rPr>
              <a:t>站</a:t>
            </a:r>
            <a:r>
              <a:rPr lang="zh-TW" sz="2800" dirty="0">
                <a:solidFill>
                  <a:schemeClr val="accent4">
                    <a:lumMod val="75000"/>
                  </a:schemeClr>
                </a:solidFill>
                <a:latin typeface="Microsoft JhengHei" charset="-120"/>
                <a:ea typeface="Microsoft JhengHei" charset="-120"/>
                <a:cs typeface="Microsoft JhengHei" charset="-120"/>
              </a:rPr>
              <a:t>在原地，確認看到的是一頭獅子，還是無害的</a:t>
            </a:r>
            <a:r>
              <a:rPr lang="zh-TW" sz="2800" dirty="0" smtClean="0">
                <a:solidFill>
                  <a:schemeClr val="accent4">
                    <a:lumMod val="75000"/>
                  </a:schemeClr>
                </a:solidFill>
                <a:latin typeface="Microsoft JhengHei" charset="-120"/>
                <a:ea typeface="Microsoft JhengHei" charset="-120"/>
                <a:cs typeface="Microsoft JhengHei" charset="-120"/>
              </a:rPr>
              <a:t>動物</a:t>
            </a:r>
            <a:r>
              <a:rPr lang="zh-TW" altLang="en-US" sz="2800" dirty="0" smtClean="0">
                <a:solidFill>
                  <a:schemeClr val="accent4">
                    <a:lumMod val="75000"/>
                  </a:schemeClr>
                </a:solidFill>
                <a:latin typeface="Microsoft JhengHei" charset="-120"/>
                <a:ea typeface="Microsoft JhengHei" charset="-120"/>
                <a:cs typeface="Microsoft JhengHei" charset="-120"/>
              </a:rPr>
              <a:t>？</a:t>
            </a:r>
            <a:endParaRPr lang="en-US" altLang="zh-TW" sz="2800" dirty="0" smtClean="0">
              <a:solidFill>
                <a:schemeClr val="accent4">
                  <a:lumMod val="75000"/>
                </a:schemeClr>
              </a:solidFill>
              <a:latin typeface="Microsoft JhengHei" charset="-120"/>
              <a:ea typeface="Microsoft JhengHei" charset="-120"/>
              <a:cs typeface="Microsoft JhengHei" charset="-120"/>
            </a:endParaRPr>
          </a:p>
        </p:txBody>
      </p:sp>
      <p:sp>
        <p:nvSpPr>
          <p:cNvPr id="12" name="Shape 154"/>
          <p:cNvSpPr txBox="1">
            <a:spLocks/>
          </p:cNvSpPr>
          <p:nvPr/>
        </p:nvSpPr>
        <p:spPr>
          <a:xfrm>
            <a:off x="4001953" y="2211710"/>
            <a:ext cx="4890527" cy="2302292"/>
          </a:xfrm>
          <a:prstGeom prst="rect">
            <a:avLst/>
          </a:prstGeom>
          <a:noFill/>
          <a:ln>
            <a:noFill/>
          </a:ln>
        </p:spPr>
        <p:txBody>
          <a:bodyPr wrap="square" lIns="68569" tIns="68569" rIns="68569" bIns="68569" anchor="t" anchorCtr="0">
            <a:noAutofit/>
          </a:bodyPr>
          <a:lstStyle>
            <a:defPPr marR="0" lvl="0" algn="l" rtl="0">
              <a:lnSpc>
                <a:spcPct val="100000"/>
              </a:lnSpc>
              <a:spcBef>
                <a:spcPts val="0"/>
              </a:spcBef>
              <a:spcAft>
                <a:spcPts val="0"/>
              </a:spcAft>
            </a:defPPr>
            <a:lvl1pPr marL="171450" marR="0" lvl="0" indent="-381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a:spcBef>
                <a:spcPts val="0"/>
              </a:spcBef>
              <a:buFont typeface="Arial"/>
              <a:buNone/>
            </a:pPr>
            <a:r>
              <a:rPr lang="zh-TW" sz="2800" b="1" dirty="0" smtClean="0">
                <a:solidFill>
                  <a:schemeClr val="accent4"/>
                </a:solidFill>
                <a:latin typeface="Microsoft JhengHei" charset="-120"/>
                <a:ea typeface="Microsoft JhengHei" charset="-120"/>
                <a:cs typeface="Microsoft JhengHei" charset="-120"/>
              </a:rPr>
              <a:t>選擇2:</a:t>
            </a:r>
            <a:endParaRPr lang="en-US" altLang="zh-TW" sz="2800" b="1" dirty="0" smtClean="0">
              <a:solidFill>
                <a:schemeClr val="accent4"/>
              </a:solidFill>
              <a:latin typeface="Microsoft JhengHei" charset="-120"/>
              <a:ea typeface="Microsoft JhengHei" charset="-120"/>
              <a:cs typeface="Microsoft JhengHei" charset="-120"/>
            </a:endParaRPr>
          </a:p>
          <a:p>
            <a:pPr>
              <a:spcBef>
                <a:spcPts val="0"/>
              </a:spcBef>
              <a:buFont typeface="Arial"/>
              <a:buNone/>
            </a:pPr>
            <a:r>
              <a:rPr lang="zh-TW" sz="2800" dirty="0" smtClean="0">
                <a:solidFill>
                  <a:schemeClr val="accent4">
                    <a:lumMod val="75000"/>
                  </a:schemeClr>
                </a:solidFill>
                <a:latin typeface="Microsoft JhengHei" charset="-120"/>
                <a:ea typeface="Microsoft JhengHei" charset="-120"/>
                <a:cs typeface="Microsoft JhengHei" charset="-120"/>
              </a:rPr>
              <a:t>跟著朋友拔腿就跑，等到安全的地方再好好</a:t>
            </a:r>
            <a:endParaRPr lang="en-US" altLang="zh-TW" sz="2800" dirty="0" smtClean="0">
              <a:solidFill>
                <a:schemeClr val="accent4">
                  <a:lumMod val="75000"/>
                </a:schemeClr>
              </a:solidFill>
              <a:latin typeface="Microsoft JhengHei" charset="-120"/>
              <a:ea typeface="Microsoft JhengHei" charset="-120"/>
              <a:cs typeface="Microsoft JhengHei" charset="-120"/>
            </a:endParaRPr>
          </a:p>
          <a:p>
            <a:pPr>
              <a:spcBef>
                <a:spcPts val="0"/>
              </a:spcBef>
              <a:buFont typeface="Arial"/>
              <a:buNone/>
            </a:pPr>
            <a:r>
              <a:rPr lang="zh-TW" sz="2800" dirty="0" smtClean="0">
                <a:solidFill>
                  <a:schemeClr val="accent4">
                    <a:lumMod val="75000"/>
                  </a:schemeClr>
                </a:solidFill>
                <a:latin typeface="Microsoft JhengHei" charset="-120"/>
                <a:ea typeface="Microsoft JhengHei" charset="-120"/>
                <a:cs typeface="Microsoft JhengHei" charset="-120"/>
              </a:rPr>
              <a:t>思考究竟看到什麼...</a:t>
            </a:r>
            <a:endParaRPr lang="zh-TW" sz="2800" dirty="0">
              <a:solidFill>
                <a:schemeClr val="accent4">
                  <a:lumMod val="75000"/>
                </a:schemeClr>
              </a:solidFill>
              <a:latin typeface="Microsoft JhengHei" charset="-120"/>
              <a:ea typeface="Microsoft JhengHei" charset="-120"/>
              <a:cs typeface="Microsoft JhengHei" charset="-120"/>
            </a:endParaRPr>
          </a:p>
        </p:txBody>
      </p:sp>
      <p:pic>
        <p:nvPicPr>
          <p:cNvPr id="3" name="圖片 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896427" y="2715766"/>
            <a:ext cx="2772125" cy="2733316"/>
          </a:xfrm>
          <a:prstGeom prst="rect">
            <a:avLst/>
          </a:prstGeom>
        </p:spPr>
      </p:pic>
      <p:pic>
        <p:nvPicPr>
          <p:cNvPr id="2" name="圖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21" y="4121051"/>
            <a:ext cx="9743237" cy="10429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uiExpand="1" build="p"/>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88503" y="472241"/>
            <a:ext cx="8100900" cy="1252566"/>
          </a:xfrm>
          <a:prstGeom prst="rect">
            <a:avLst/>
          </a:prstGeom>
        </p:spPr>
        <p:txBody>
          <a:bodyPr wrap="square" lIns="68569" tIns="68569" rIns="68569" bIns="68569" anchor="ctr" anchorCtr="0">
            <a:noAutofit/>
          </a:bodyPr>
          <a:lstStyle/>
          <a:p>
            <a:pPr indent="-52388">
              <a:buSzPts val="1100"/>
            </a:pPr>
            <a:r>
              <a:rPr lang="zh-TW" b="1" dirty="0">
                <a:solidFill>
                  <a:schemeClr val="accent4"/>
                </a:solidFill>
                <a:latin typeface="Microsoft JhengHei" charset="-120"/>
                <a:ea typeface="Microsoft JhengHei" charset="-120"/>
                <a:cs typeface="Microsoft JhengHei" charset="-120"/>
              </a:rPr>
              <a:t>沒有跟著跑的人，</a:t>
            </a:r>
            <a:r>
              <a:rPr lang="zh-TW" b="1" dirty="0" smtClean="0">
                <a:solidFill>
                  <a:schemeClr val="accent4"/>
                </a:solidFill>
                <a:latin typeface="Microsoft JhengHei" charset="-120"/>
                <a:ea typeface="Microsoft JhengHei" charset="-120"/>
                <a:cs typeface="Microsoft JhengHei" charset="-120"/>
              </a:rPr>
              <a:t>恐怕</a:t>
            </a:r>
            <a:r>
              <a:rPr lang="zh-TW" altLang="zh-TW" b="1" dirty="0">
                <a:solidFill>
                  <a:schemeClr val="accent4"/>
                </a:solidFill>
                <a:latin typeface="Microsoft JhengHei" charset="-120"/>
                <a:ea typeface="Microsoft JhengHei" charset="-120"/>
                <a:cs typeface="Microsoft JhengHei" charset="-120"/>
              </a:rPr>
              <a:t>就</a:t>
            </a:r>
            <a:r>
              <a:rPr lang="zh-TW" b="1" dirty="0" smtClean="0">
                <a:solidFill>
                  <a:schemeClr val="accent4"/>
                </a:solidFill>
                <a:latin typeface="Microsoft JhengHei" charset="-120"/>
                <a:ea typeface="Microsoft JhengHei" charset="-120"/>
                <a:cs typeface="Microsoft JhengHei" charset="-120"/>
              </a:rPr>
              <a:t>從此</a:t>
            </a:r>
            <a:r>
              <a:rPr lang="zh-TW" altLang="zh-TW" b="1" dirty="0" smtClean="0">
                <a:solidFill>
                  <a:schemeClr val="accent4"/>
                </a:solidFill>
                <a:latin typeface="Microsoft JhengHei" charset="-120"/>
                <a:ea typeface="Microsoft JhengHei" charset="-120"/>
                <a:cs typeface="Microsoft JhengHei" charset="-120"/>
              </a:rPr>
              <a:t>消失</a:t>
            </a:r>
            <a:r>
              <a:rPr lang="zh-TW" altLang="en-US" b="1" dirty="0" smtClean="0">
                <a:solidFill>
                  <a:schemeClr val="accent4"/>
                </a:solidFill>
                <a:latin typeface="Microsoft JhengHei" charset="-120"/>
                <a:ea typeface="Microsoft JhengHei" charset="-120"/>
                <a:cs typeface="Microsoft JhengHei" charset="-120"/>
              </a:rPr>
              <a:t>在</a:t>
            </a:r>
            <a:r>
              <a:rPr lang="zh-TW" altLang="zh-TW" b="1" dirty="0">
                <a:solidFill>
                  <a:schemeClr val="accent4"/>
                </a:solidFill>
                <a:latin typeface="Microsoft JhengHei" charset="-120"/>
                <a:ea typeface="Microsoft JhengHei" charset="-120"/>
                <a:cs typeface="Microsoft JhengHei" charset="-120"/>
              </a:rPr>
              <a:t>人類</a:t>
            </a:r>
            <a:r>
              <a:rPr lang="zh-TW" b="1" dirty="0" smtClean="0">
                <a:solidFill>
                  <a:schemeClr val="accent4"/>
                </a:solidFill>
                <a:latin typeface="Microsoft JhengHei" charset="-120"/>
                <a:ea typeface="Microsoft JhengHei" charset="-120"/>
                <a:cs typeface="Microsoft JhengHei" charset="-120"/>
              </a:rPr>
              <a:t>基因</a:t>
            </a:r>
            <a:r>
              <a:rPr lang="zh-TW" b="1" dirty="0">
                <a:solidFill>
                  <a:schemeClr val="accent4"/>
                </a:solidFill>
                <a:latin typeface="Microsoft JhengHei" charset="-120"/>
                <a:ea typeface="Microsoft JhengHei" charset="-120"/>
                <a:cs typeface="Microsoft JhengHei" charset="-120"/>
              </a:rPr>
              <a:t>庫</a:t>
            </a:r>
            <a:r>
              <a:rPr lang="zh-TW" b="1" dirty="0" smtClean="0">
                <a:solidFill>
                  <a:schemeClr val="accent4"/>
                </a:solidFill>
                <a:latin typeface="Microsoft JhengHei" charset="-120"/>
                <a:ea typeface="Microsoft JhengHei" charset="-120"/>
                <a:cs typeface="Microsoft JhengHei" charset="-120"/>
              </a:rPr>
              <a:t>中，</a:t>
            </a:r>
            <a:r>
              <a:rPr lang="zh-TW" b="1" dirty="0">
                <a:solidFill>
                  <a:schemeClr val="accent4"/>
                </a:solidFill>
                <a:latin typeface="Microsoft JhengHei" charset="-120"/>
                <a:ea typeface="Microsoft JhengHei" charset="-120"/>
                <a:cs typeface="Microsoft JhengHei" charset="-120"/>
              </a:rPr>
              <a:t>因此這樣的行為深烙</a:t>
            </a:r>
            <a:r>
              <a:rPr lang="zh-TW" b="1" dirty="0" smtClean="0">
                <a:solidFill>
                  <a:schemeClr val="accent4"/>
                </a:solidFill>
                <a:latin typeface="Microsoft JhengHei" charset="-120"/>
                <a:ea typeface="Microsoft JhengHei" charset="-120"/>
                <a:cs typeface="Microsoft JhengHei" charset="-120"/>
              </a:rPr>
              <a:t>在</a:t>
            </a:r>
            <a:r>
              <a:rPr lang="zh-TW" altLang="en-US" b="1" dirty="0" smtClean="0">
                <a:solidFill>
                  <a:schemeClr val="accent4"/>
                </a:solidFill>
                <a:latin typeface="Microsoft JhengHei" charset="-120"/>
                <a:ea typeface="Microsoft JhengHei" charset="-120"/>
                <a:cs typeface="Microsoft JhengHei" charset="-120"/>
              </a:rPr>
              <a:t>我們</a:t>
            </a:r>
            <a:r>
              <a:rPr lang="zh-TW" b="1" dirty="0" smtClean="0">
                <a:solidFill>
                  <a:schemeClr val="accent4"/>
                </a:solidFill>
                <a:latin typeface="Microsoft JhengHei" charset="-120"/>
                <a:ea typeface="Microsoft JhengHei" charset="-120"/>
                <a:cs typeface="Microsoft JhengHei" charset="-120"/>
              </a:rPr>
              <a:t>身上。</a:t>
            </a:r>
            <a:endParaRPr lang="zh-TW" b="1" dirty="0">
              <a:solidFill>
                <a:schemeClr val="accent4"/>
              </a:solidFill>
              <a:latin typeface="Microsoft JhengHei" charset="-120"/>
              <a:ea typeface="Microsoft JhengHei" charset="-120"/>
              <a:cs typeface="Microsoft JhengHei" charset="-120"/>
            </a:endParaRPr>
          </a:p>
        </p:txBody>
      </p:sp>
      <p:sp>
        <p:nvSpPr>
          <p:cNvPr id="2" name="矩形 1"/>
          <p:cNvSpPr/>
          <p:nvPr/>
        </p:nvSpPr>
        <p:spPr>
          <a:xfrm>
            <a:off x="0" y="627535"/>
            <a:ext cx="526432" cy="852817"/>
          </a:xfrm>
          <a:prstGeom prst="rect">
            <a:avLst/>
          </a:prstGeom>
          <a:solidFill>
            <a:srgbClr val="F2D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6" name="矩形 5"/>
          <p:cNvSpPr/>
          <p:nvPr/>
        </p:nvSpPr>
        <p:spPr>
          <a:xfrm>
            <a:off x="8589403" y="627534"/>
            <a:ext cx="554597" cy="852817"/>
          </a:xfrm>
          <a:prstGeom prst="rect">
            <a:avLst/>
          </a:prstGeom>
          <a:solidFill>
            <a:srgbClr val="F2D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 name="文字方塊 3"/>
          <p:cNvSpPr txBox="1"/>
          <p:nvPr/>
        </p:nvSpPr>
        <p:spPr>
          <a:xfrm>
            <a:off x="899592" y="2067849"/>
            <a:ext cx="6662228" cy="1384995"/>
          </a:xfrm>
          <a:prstGeom prst="rect">
            <a:avLst/>
          </a:prstGeom>
          <a:noFill/>
        </p:spPr>
        <p:txBody>
          <a:bodyPr wrap="square" rtlCol="0">
            <a:spAutoFit/>
          </a:bodyPr>
          <a:lstStyle/>
          <a:p>
            <a:r>
              <a:rPr kumimoji="1" lang="zh-TW" altLang="en-US" sz="2800" dirty="0">
                <a:solidFill>
                  <a:schemeClr val="accent4">
                    <a:lumMod val="75000"/>
                  </a:schemeClr>
                </a:solidFill>
                <a:latin typeface="Microsoft JhengHei" charset="-120"/>
                <a:ea typeface="Microsoft JhengHei" charset="-120"/>
                <a:cs typeface="Microsoft JhengHei" charset="-120"/>
              </a:rPr>
              <a:t>在自然世界中，選擇熟悉的事物能讓你吃飽，還能避免浪費時間嘗試新食物，甚至免去誤食古怪食物或中毒的危險</a:t>
            </a:r>
            <a:r>
              <a:rPr kumimoji="1" lang="zh-TW" altLang="en-US" sz="2800" dirty="0" smtClean="0">
                <a:solidFill>
                  <a:schemeClr val="accent4">
                    <a:lumMod val="75000"/>
                  </a:schemeClr>
                </a:solidFill>
                <a:latin typeface="Microsoft JhengHei" charset="-120"/>
                <a:ea typeface="Microsoft JhengHei" charset="-120"/>
                <a:cs typeface="Microsoft JhengHei" charset="-120"/>
              </a:rPr>
              <a:t>。</a:t>
            </a:r>
            <a:endParaRPr kumimoji="1" lang="zh-TW" altLang="en-US" sz="2800" dirty="0">
              <a:solidFill>
                <a:schemeClr val="accent4">
                  <a:lumMod val="75000"/>
                </a:schemeClr>
              </a:solidFill>
              <a:latin typeface="Microsoft JhengHei" charset="-120"/>
              <a:ea typeface="Microsoft JhengHei" charset="-120"/>
              <a:cs typeface="Microsoft JhengHei" charset="-120"/>
            </a:endParaRPr>
          </a:p>
        </p:txBody>
      </p:sp>
      <p:sp>
        <p:nvSpPr>
          <p:cNvPr id="9" name="文字方塊 8"/>
          <p:cNvSpPr txBox="1"/>
          <p:nvPr/>
        </p:nvSpPr>
        <p:spPr>
          <a:xfrm>
            <a:off x="2339752" y="3651870"/>
            <a:ext cx="5023827" cy="707886"/>
          </a:xfrm>
          <a:prstGeom prst="rect">
            <a:avLst/>
          </a:prstGeom>
          <a:noFill/>
        </p:spPr>
        <p:txBody>
          <a:bodyPr wrap="square" rtlCol="0">
            <a:spAutoFit/>
          </a:bodyPr>
          <a:lstStyle/>
          <a:p>
            <a:r>
              <a:rPr kumimoji="1" lang="zh-TW" altLang="en-US" sz="2000" dirty="0" smtClean="0">
                <a:solidFill>
                  <a:schemeClr val="accent4">
                    <a:lumMod val="75000"/>
                  </a:schemeClr>
                </a:solidFill>
                <a:latin typeface="Microsoft JhengHei" charset="-120"/>
                <a:ea typeface="Microsoft JhengHei" charset="-120"/>
                <a:cs typeface="Microsoft JhengHei" charset="-120"/>
              </a:rPr>
              <a:t>在</a:t>
            </a:r>
            <a:r>
              <a:rPr kumimoji="1" lang="zh-TW" altLang="en-US" sz="2000" dirty="0">
                <a:solidFill>
                  <a:schemeClr val="accent4">
                    <a:lumMod val="75000"/>
                  </a:schemeClr>
                </a:solidFill>
                <a:latin typeface="Microsoft JhengHei" charset="-120"/>
                <a:ea typeface="Microsoft JhengHei" charset="-120"/>
                <a:cs typeface="Microsoft JhengHei" charset="-120"/>
              </a:rPr>
              <a:t>早餐店會不加思索地點相同的餐點，就是遵循了這樣的經驗法則。</a:t>
            </a: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875" y="3579862"/>
            <a:ext cx="1368152" cy="467637"/>
          </a:xfrm>
          <a:prstGeom prst="rect">
            <a:avLst/>
          </a:prstGeom>
        </p:spPr>
      </p:pic>
    </p:spTree>
    <p:extLst>
      <p:ext uri="{BB962C8B-B14F-4D97-AF65-F5344CB8AC3E}">
        <p14:creationId xmlns:p14="http://schemas.microsoft.com/office/powerpoint/2010/main" val="117517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217375" y="183883"/>
            <a:ext cx="4066593" cy="864096"/>
          </a:xfrm>
          <a:prstGeom prst="rect">
            <a:avLst/>
          </a:prstGeom>
          <a:noFill/>
          <a:ln>
            <a:noFill/>
          </a:ln>
        </p:spPr>
        <p:txBody>
          <a:bodyPr wrap="square" lIns="68569" tIns="34275" rIns="68569" bIns="34275" anchor="ctr" anchorCtr="0">
            <a:noAutofit/>
          </a:bodyPr>
          <a:lstStyle/>
          <a:p>
            <a:pPr indent="-209550"/>
            <a:r>
              <a:rPr lang="zh-TW" altLang="en-US" sz="6000" b="1">
                <a:solidFill>
                  <a:schemeClr val="accent4"/>
                </a:solidFill>
                <a:latin typeface="Microsoft JhengHei" charset="-120"/>
                <a:ea typeface="Microsoft JhengHei" charset="-120"/>
                <a:cs typeface="Microsoft JhengHei" charset="-120"/>
              </a:rPr>
              <a:t>直覺式</a:t>
            </a:r>
            <a:r>
              <a:rPr lang="zh-TW" altLang="en-US" sz="6000" b="1" smtClean="0">
                <a:solidFill>
                  <a:schemeClr val="accent4"/>
                </a:solidFill>
                <a:latin typeface="Microsoft JhengHei" charset="-120"/>
                <a:ea typeface="Microsoft JhengHei" charset="-120"/>
                <a:cs typeface="Microsoft JhengHei" charset="-120"/>
              </a:rPr>
              <a:t>思考</a:t>
            </a:r>
            <a:endParaRPr lang="zh-TW" altLang="en-US" sz="6000" b="1" dirty="0">
              <a:solidFill>
                <a:schemeClr val="accent4"/>
              </a:solidFill>
              <a:latin typeface="Microsoft JhengHei" charset="-120"/>
              <a:ea typeface="Microsoft JhengHei" charset="-120"/>
              <a:cs typeface="Microsoft JhengHei" charset="-120"/>
            </a:endParaRPr>
          </a:p>
        </p:txBody>
      </p:sp>
      <p:sp>
        <p:nvSpPr>
          <p:cNvPr id="4" name="矩形 3"/>
          <p:cNvSpPr/>
          <p:nvPr/>
        </p:nvSpPr>
        <p:spPr>
          <a:xfrm>
            <a:off x="467544" y="1347614"/>
            <a:ext cx="432048" cy="432048"/>
          </a:xfrm>
          <a:prstGeom prst="rect">
            <a:avLst/>
          </a:prstGeom>
          <a:solidFill>
            <a:srgbClr val="F2D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2400" b="1" dirty="0" smtClean="0">
                <a:latin typeface="Microsoft JhengHei" charset="-120"/>
                <a:ea typeface="Microsoft JhengHei" charset="-120"/>
                <a:cs typeface="Microsoft JhengHei" charset="-120"/>
              </a:rPr>
              <a:t>1</a:t>
            </a:r>
            <a:endParaRPr kumimoji="1" lang="zh-TW" altLang="en-US" sz="2400" b="1" dirty="0">
              <a:latin typeface="Microsoft JhengHei" charset="-120"/>
              <a:ea typeface="Microsoft JhengHei" charset="-120"/>
              <a:cs typeface="Microsoft JhengHei" charset="-120"/>
            </a:endParaRPr>
          </a:p>
        </p:txBody>
      </p:sp>
      <p:sp>
        <p:nvSpPr>
          <p:cNvPr id="5" name="文字方塊 4"/>
          <p:cNvSpPr txBox="1"/>
          <p:nvPr/>
        </p:nvSpPr>
        <p:spPr>
          <a:xfrm>
            <a:off x="899593" y="1302608"/>
            <a:ext cx="7399734" cy="954107"/>
          </a:xfrm>
          <a:prstGeom prst="rect">
            <a:avLst/>
          </a:prstGeom>
          <a:noFill/>
        </p:spPr>
        <p:txBody>
          <a:bodyPr wrap="square" rtlCol="0">
            <a:spAutoFit/>
          </a:bodyPr>
          <a:lstStyle/>
          <a:p>
            <a:r>
              <a:rPr lang="zh-TW" altLang="en-US" sz="2800" dirty="0">
                <a:solidFill>
                  <a:schemeClr val="accent4">
                    <a:lumMod val="75000"/>
                  </a:schemeClr>
                </a:solidFill>
                <a:latin typeface="Microsoft JhengHei" charset="-120"/>
                <a:ea typeface="Microsoft JhengHei" charset="-120"/>
                <a:cs typeface="Microsoft JhengHei" charset="-120"/>
              </a:rPr>
              <a:t>自動化的運作，迅速、</a:t>
            </a:r>
            <a:r>
              <a:rPr lang="zh-TW" altLang="zh-TW" sz="2800" dirty="0">
                <a:solidFill>
                  <a:schemeClr val="accent4">
                    <a:lumMod val="75000"/>
                  </a:schemeClr>
                </a:solidFill>
                <a:latin typeface="Microsoft JhengHei" charset="-120"/>
                <a:ea typeface="Microsoft JhengHei" charset="-120"/>
                <a:cs typeface="Microsoft JhengHei" charset="-120"/>
              </a:rPr>
              <a:t>不太</a:t>
            </a:r>
            <a:r>
              <a:rPr lang="zh-TW" altLang="en-US" sz="2800" dirty="0">
                <a:solidFill>
                  <a:schemeClr val="accent4">
                    <a:lumMod val="75000"/>
                  </a:schemeClr>
                </a:solidFill>
                <a:latin typeface="Microsoft JhengHei" charset="-120"/>
                <a:ea typeface="Microsoft JhengHei" charset="-120"/>
                <a:cs typeface="Microsoft JhengHei" charset="-120"/>
              </a:rPr>
              <a:t>費力，本能驅使</a:t>
            </a:r>
            <a:r>
              <a:rPr lang="zh-TW" altLang="zh-TW" sz="2800" dirty="0">
                <a:solidFill>
                  <a:schemeClr val="accent4">
                    <a:lumMod val="75000"/>
                  </a:schemeClr>
                </a:solidFill>
                <a:latin typeface="Microsoft JhengHei" charset="-120"/>
                <a:ea typeface="Microsoft JhengHei" charset="-120"/>
                <a:cs typeface="Microsoft JhengHei" charset="-120"/>
              </a:rPr>
              <a:t>，不受自主控制</a:t>
            </a:r>
            <a:r>
              <a:rPr lang="zh-TW" altLang="en-US" sz="2800" dirty="0">
                <a:solidFill>
                  <a:schemeClr val="accent4">
                    <a:lumMod val="75000"/>
                  </a:schemeClr>
                </a:solidFill>
                <a:latin typeface="Microsoft JhengHei" charset="-120"/>
                <a:ea typeface="Microsoft JhengHei" charset="-120"/>
                <a:cs typeface="Microsoft JhengHei" charset="-120"/>
              </a:rPr>
              <a:t>。</a:t>
            </a:r>
            <a:endParaRPr kumimoji="1" lang="zh-TW" altLang="en-US" sz="2800" dirty="0">
              <a:solidFill>
                <a:schemeClr val="accent4">
                  <a:lumMod val="75000"/>
                </a:schemeClr>
              </a:solidFill>
              <a:latin typeface="Microsoft JhengHei" charset="-120"/>
              <a:ea typeface="Microsoft JhengHei" charset="-120"/>
              <a:cs typeface="Microsoft JhengHei" charset="-120"/>
            </a:endParaRPr>
          </a:p>
        </p:txBody>
      </p:sp>
      <p:sp>
        <p:nvSpPr>
          <p:cNvPr id="8" name="矩形 7"/>
          <p:cNvSpPr/>
          <p:nvPr/>
        </p:nvSpPr>
        <p:spPr>
          <a:xfrm>
            <a:off x="467544" y="2371400"/>
            <a:ext cx="432048" cy="432048"/>
          </a:xfrm>
          <a:prstGeom prst="rect">
            <a:avLst/>
          </a:prstGeom>
          <a:solidFill>
            <a:srgbClr val="F2D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2400" b="1" dirty="0">
                <a:latin typeface="Microsoft JhengHei" charset="-120"/>
                <a:ea typeface="Microsoft JhengHei" charset="-120"/>
                <a:cs typeface="Microsoft JhengHei" charset="-120"/>
              </a:rPr>
              <a:t>2</a:t>
            </a:r>
            <a:endParaRPr kumimoji="1" lang="zh-TW" altLang="en-US" sz="2400" b="1" dirty="0">
              <a:latin typeface="Microsoft JhengHei" charset="-120"/>
              <a:ea typeface="Microsoft JhengHei" charset="-120"/>
              <a:cs typeface="Microsoft JhengHei" charset="-120"/>
            </a:endParaRPr>
          </a:p>
        </p:txBody>
      </p:sp>
      <p:sp>
        <p:nvSpPr>
          <p:cNvPr id="9" name="文字方塊 8"/>
          <p:cNvSpPr txBox="1"/>
          <p:nvPr/>
        </p:nvSpPr>
        <p:spPr>
          <a:xfrm>
            <a:off x="899593" y="2299392"/>
            <a:ext cx="7399734" cy="1384995"/>
          </a:xfrm>
          <a:prstGeom prst="rect">
            <a:avLst/>
          </a:prstGeom>
          <a:noFill/>
        </p:spPr>
        <p:txBody>
          <a:bodyPr wrap="square" rtlCol="0">
            <a:spAutoFit/>
          </a:bodyPr>
          <a:lstStyle/>
          <a:p>
            <a:r>
              <a:rPr lang="zh-TW" altLang="en-US" sz="2800" dirty="0">
                <a:solidFill>
                  <a:schemeClr val="accent4">
                    <a:lumMod val="75000"/>
                  </a:schemeClr>
                </a:solidFill>
                <a:latin typeface="Microsoft JhengHei" charset="-120"/>
                <a:ea typeface="Microsoft JhengHei" charset="-120"/>
                <a:cs typeface="Microsoft JhengHei" charset="-120"/>
              </a:rPr>
              <a:t>看見了，卻沒仔細觀察→一般人「懶得思考」的</a:t>
            </a:r>
            <a:r>
              <a:rPr lang="zh-TW" altLang="en-US" sz="2800" dirty="0" smtClean="0">
                <a:solidFill>
                  <a:schemeClr val="accent4">
                    <a:lumMod val="75000"/>
                  </a:schemeClr>
                </a:solidFill>
                <a:latin typeface="Microsoft JhengHei" charset="-120"/>
                <a:ea typeface="Microsoft JhengHei" charset="-120"/>
                <a:cs typeface="Microsoft JhengHei" charset="-120"/>
              </a:rPr>
              <a:t>通病 </a:t>
            </a:r>
            <a:r>
              <a:rPr lang="zh-TW" altLang="en-US" sz="2800" dirty="0">
                <a:solidFill>
                  <a:schemeClr val="accent4">
                    <a:lumMod val="75000"/>
                  </a:schemeClr>
                </a:solidFill>
                <a:latin typeface="Microsoft JhengHei" charset="-120"/>
                <a:ea typeface="Microsoft JhengHei" charset="-120"/>
                <a:cs typeface="Microsoft JhengHei" charset="-120"/>
              </a:rPr>
              <a:t>。</a:t>
            </a:r>
          </a:p>
          <a:p>
            <a:endParaRPr lang="zh-TW" altLang="en-US" sz="2800" dirty="0">
              <a:solidFill>
                <a:schemeClr val="accent4">
                  <a:lumMod val="75000"/>
                </a:schemeClr>
              </a:solidFill>
              <a:latin typeface="Microsoft JhengHei" charset="-120"/>
              <a:ea typeface="Microsoft JhengHei" charset="-120"/>
              <a:cs typeface="Microsoft JhengHei" charset="-120"/>
            </a:endParaRPr>
          </a:p>
        </p:txBody>
      </p:sp>
      <p:sp>
        <p:nvSpPr>
          <p:cNvPr id="12" name="矩形 11"/>
          <p:cNvSpPr/>
          <p:nvPr/>
        </p:nvSpPr>
        <p:spPr>
          <a:xfrm>
            <a:off x="467544" y="3375501"/>
            <a:ext cx="432048" cy="432048"/>
          </a:xfrm>
          <a:prstGeom prst="rect">
            <a:avLst/>
          </a:prstGeom>
          <a:solidFill>
            <a:srgbClr val="F2D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2400" b="1" dirty="0" smtClean="0">
                <a:latin typeface="Microsoft JhengHei" charset="-120"/>
                <a:ea typeface="Microsoft JhengHei" charset="-120"/>
                <a:cs typeface="Microsoft JhengHei" charset="-120"/>
              </a:rPr>
              <a:t>3</a:t>
            </a:r>
            <a:endParaRPr kumimoji="1" lang="zh-TW" altLang="en-US" sz="2400" b="1" dirty="0">
              <a:latin typeface="Microsoft JhengHei" charset="-120"/>
              <a:ea typeface="Microsoft JhengHei" charset="-120"/>
              <a:cs typeface="Microsoft JhengHei" charset="-120"/>
            </a:endParaRPr>
          </a:p>
        </p:txBody>
      </p:sp>
      <p:sp>
        <p:nvSpPr>
          <p:cNvPr id="13" name="文字方塊 12"/>
          <p:cNvSpPr txBox="1"/>
          <p:nvPr/>
        </p:nvSpPr>
        <p:spPr>
          <a:xfrm>
            <a:off x="899593" y="3381379"/>
            <a:ext cx="7399734" cy="523220"/>
          </a:xfrm>
          <a:prstGeom prst="rect">
            <a:avLst/>
          </a:prstGeom>
          <a:noFill/>
        </p:spPr>
        <p:txBody>
          <a:bodyPr wrap="square" rtlCol="0">
            <a:spAutoFit/>
          </a:bodyPr>
          <a:lstStyle/>
          <a:p>
            <a:r>
              <a:rPr lang="zh-TW" altLang="en-US" sz="2800" dirty="0">
                <a:solidFill>
                  <a:schemeClr val="accent4">
                    <a:lumMod val="75000"/>
                  </a:schemeClr>
                </a:solidFill>
                <a:latin typeface="Microsoft JhengHei" charset="-120"/>
                <a:ea typeface="Microsoft JhengHei" charset="-120"/>
                <a:cs typeface="Microsoft JhengHei" charset="-120"/>
              </a:rPr>
              <a:t>不見得是正確的判斷。</a:t>
            </a:r>
          </a:p>
        </p:txBody>
      </p:sp>
      <p:sp>
        <p:nvSpPr>
          <p:cNvPr id="14" name="文字方塊 13"/>
          <p:cNvSpPr txBox="1"/>
          <p:nvPr/>
        </p:nvSpPr>
        <p:spPr>
          <a:xfrm>
            <a:off x="1843156" y="4235888"/>
            <a:ext cx="4284984" cy="338554"/>
          </a:xfrm>
          <a:prstGeom prst="rect">
            <a:avLst/>
          </a:prstGeom>
          <a:noFill/>
        </p:spPr>
        <p:txBody>
          <a:bodyPr wrap="square" rtlCol="0">
            <a:spAutoFit/>
          </a:bodyPr>
          <a:lstStyle/>
          <a:p>
            <a:pPr indent="-171450">
              <a:lnSpc>
                <a:spcPct val="80000"/>
              </a:lnSpc>
            </a:pPr>
            <a:r>
              <a:rPr lang="en-US" altLang="zh-TW" sz="2000" dirty="0" smtClean="0">
                <a:solidFill>
                  <a:schemeClr val="accent4">
                    <a:lumMod val="75000"/>
                  </a:schemeClr>
                </a:solidFill>
                <a:latin typeface="Microsoft JhengHei" charset="-120"/>
                <a:ea typeface="Microsoft JhengHei" charset="-120"/>
                <a:cs typeface="Microsoft JhengHei" charset="-120"/>
              </a:rPr>
              <a:t>2+2=4</a:t>
            </a:r>
            <a:r>
              <a:rPr lang="zh-TW" altLang="en-US" sz="2000" dirty="0">
                <a:solidFill>
                  <a:schemeClr val="accent4">
                    <a:lumMod val="75000"/>
                  </a:schemeClr>
                </a:solidFill>
                <a:latin typeface="Microsoft JhengHei" charset="-120"/>
                <a:ea typeface="Microsoft JhengHei" charset="-120"/>
                <a:cs typeface="Microsoft JhengHei" charset="-120"/>
              </a:rPr>
              <a:t>、法國的首都是巴黎</a:t>
            </a:r>
          </a:p>
        </p:txBody>
      </p:sp>
      <p:sp>
        <p:nvSpPr>
          <p:cNvPr id="15" name="矩形 14"/>
          <p:cNvSpPr/>
          <p:nvPr/>
        </p:nvSpPr>
        <p:spPr>
          <a:xfrm>
            <a:off x="4167410" y="195486"/>
            <a:ext cx="4976589" cy="738883"/>
          </a:xfrm>
          <a:prstGeom prst="rect">
            <a:avLst/>
          </a:prstGeom>
          <a:solidFill>
            <a:srgbClr val="F2D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2400" b="1" dirty="0">
              <a:latin typeface="Microsoft JhengHei" charset="-120"/>
              <a:ea typeface="Microsoft JhengHei" charset="-120"/>
              <a:cs typeface="Microsoft JhengHei" charset="-120"/>
            </a:endParaRPr>
          </a:p>
        </p:txBody>
      </p:sp>
      <p:sp>
        <p:nvSpPr>
          <p:cNvPr id="11" name="矩形 10"/>
          <p:cNvSpPr/>
          <p:nvPr/>
        </p:nvSpPr>
        <p:spPr>
          <a:xfrm>
            <a:off x="3993" y="205914"/>
            <a:ext cx="213382" cy="738883"/>
          </a:xfrm>
          <a:prstGeom prst="rect">
            <a:avLst/>
          </a:prstGeom>
          <a:solidFill>
            <a:srgbClr val="F2D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2400" b="1" dirty="0">
              <a:latin typeface="Microsoft JhengHei" charset="-120"/>
              <a:ea typeface="Microsoft JhengHei" charset="-120"/>
              <a:cs typeface="Microsoft JhengHei" charset="-120"/>
            </a:endParaRPr>
          </a:p>
        </p:txBody>
      </p:sp>
      <p:pic>
        <p:nvPicPr>
          <p:cNvPr id="16" name="圖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449" y="4106805"/>
            <a:ext cx="1368152" cy="4676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9" grpId="0"/>
      <p:bldP spid="12" grpId="0" animBg="1"/>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2" name="圖片 1"/>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503049" y="2997046"/>
            <a:ext cx="1640951" cy="1950968"/>
          </a:xfrm>
          <a:prstGeom prst="rect">
            <a:avLst/>
          </a:prstGeom>
        </p:spPr>
      </p:pic>
      <p:sp>
        <p:nvSpPr>
          <p:cNvPr id="171" name="Shape 171"/>
          <p:cNvSpPr txBox="1">
            <a:spLocks noGrp="1"/>
          </p:cNvSpPr>
          <p:nvPr>
            <p:ph type="title"/>
          </p:nvPr>
        </p:nvSpPr>
        <p:spPr>
          <a:xfrm>
            <a:off x="179512" y="482957"/>
            <a:ext cx="4320480" cy="994275"/>
          </a:xfrm>
          <a:prstGeom prst="rect">
            <a:avLst/>
          </a:prstGeom>
        </p:spPr>
        <p:txBody>
          <a:bodyPr wrap="square" lIns="68569" tIns="68569" rIns="68569" bIns="68569" anchor="ctr" anchorCtr="0">
            <a:noAutofit/>
          </a:bodyPr>
          <a:lstStyle/>
          <a:p>
            <a:r>
              <a:rPr lang="zh-TW" sz="4000" b="1" dirty="0">
                <a:solidFill>
                  <a:schemeClr val="accent4"/>
                </a:solidFill>
                <a:latin typeface="Microsoft JhengHei" charset="-120"/>
                <a:ea typeface="Microsoft JhengHei" charset="-120"/>
                <a:cs typeface="Microsoft JhengHei" charset="-120"/>
              </a:rPr>
              <a:t>常見四大思考</a:t>
            </a:r>
            <a:r>
              <a:rPr lang="zh-TW" sz="4000" b="1" dirty="0" smtClean="0">
                <a:solidFill>
                  <a:schemeClr val="accent4"/>
                </a:solidFill>
                <a:latin typeface="Microsoft JhengHei" charset="-120"/>
                <a:ea typeface="Microsoft JhengHei" charset="-120"/>
                <a:cs typeface="Microsoft JhengHei" charset="-120"/>
              </a:rPr>
              <a:t>困境</a:t>
            </a:r>
            <a:endParaRPr lang="zh-TW" sz="4000" b="1" dirty="0">
              <a:solidFill>
                <a:schemeClr val="accent4"/>
              </a:solidFill>
              <a:latin typeface="Microsoft JhengHei" charset="-120"/>
              <a:ea typeface="Microsoft JhengHei" charset="-120"/>
              <a:cs typeface="Microsoft JhengHei" charset="-120"/>
            </a:endParaRPr>
          </a:p>
        </p:txBody>
      </p:sp>
      <p:cxnSp>
        <p:nvCxnSpPr>
          <p:cNvPr id="3" name="直線接點 2"/>
          <p:cNvCxnSpPr/>
          <p:nvPr/>
        </p:nvCxnSpPr>
        <p:spPr>
          <a:xfrm>
            <a:off x="251520" y="374944"/>
            <a:ext cx="8678788" cy="0"/>
          </a:xfrm>
          <a:prstGeom prst="line">
            <a:avLst/>
          </a:prstGeom>
          <a:ln w="76200">
            <a:solidFill>
              <a:srgbClr val="F2D55D"/>
            </a:solidFill>
          </a:ln>
        </p:spPr>
        <p:style>
          <a:lnRef idx="1">
            <a:schemeClr val="accent1"/>
          </a:lnRef>
          <a:fillRef idx="0">
            <a:schemeClr val="accent1"/>
          </a:fillRef>
          <a:effectRef idx="0">
            <a:schemeClr val="accent1"/>
          </a:effectRef>
          <a:fontRef idx="minor">
            <a:schemeClr val="tx1"/>
          </a:fontRef>
        </p:style>
      </p:cxnSp>
      <p:grpSp>
        <p:nvGrpSpPr>
          <p:cNvPr id="16" name="群組 15"/>
          <p:cNvGrpSpPr/>
          <p:nvPr/>
        </p:nvGrpSpPr>
        <p:grpSpPr>
          <a:xfrm>
            <a:off x="343995" y="1414558"/>
            <a:ext cx="1245569" cy="707886"/>
            <a:chOff x="374103" y="1399943"/>
            <a:chExt cx="1245569" cy="707886"/>
          </a:xfrm>
        </p:grpSpPr>
        <p:sp>
          <p:nvSpPr>
            <p:cNvPr id="13" name="矩形 12"/>
            <p:cNvSpPr/>
            <p:nvPr/>
          </p:nvSpPr>
          <p:spPr>
            <a:xfrm>
              <a:off x="971600" y="1453762"/>
              <a:ext cx="576064" cy="586229"/>
            </a:xfrm>
            <a:prstGeom prst="rect">
              <a:avLst/>
            </a:prstGeom>
            <a:solidFill>
              <a:srgbClr val="F2D55D"/>
            </a:solidFill>
            <a:ln w="38100">
              <a:solidFill>
                <a:srgbClr val="F2D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2400" b="1" dirty="0">
                <a:solidFill>
                  <a:srgbClr val="F2D55D"/>
                </a:solidFill>
                <a:latin typeface="Microsoft JhengHei" charset="-120"/>
                <a:ea typeface="Microsoft JhengHei" charset="-120"/>
                <a:cs typeface="Microsoft JhengHei" charset="-120"/>
              </a:endParaRPr>
            </a:p>
          </p:txBody>
        </p:sp>
        <p:sp>
          <p:nvSpPr>
            <p:cNvPr id="4" name="矩形 3"/>
            <p:cNvSpPr/>
            <p:nvPr/>
          </p:nvSpPr>
          <p:spPr>
            <a:xfrm>
              <a:off x="374103" y="1453763"/>
              <a:ext cx="576064" cy="586229"/>
            </a:xfrm>
            <a:prstGeom prst="rect">
              <a:avLst/>
            </a:prstGeom>
            <a:noFill/>
            <a:ln w="38100">
              <a:solidFill>
                <a:srgbClr val="F2D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3200" b="1" dirty="0" smtClean="0">
                  <a:solidFill>
                    <a:srgbClr val="F2D55D"/>
                  </a:solidFill>
                  <a:latin typeface="Microsoft JhengHei" charset="-120"/>
                  <a:ea typeface="Microsoft JhengHei" charset="-120"/>
                  <a:cs typeface="Microsoft JhengHei" charset="-120"/>
                </a:rPr>
                <a:t>1</a:t>
              </a:r>
              <a:endParaRPr kumimoji="1" lang="zh-TW" altLang="en-US" sz="3200" b="1" dirty="0">
                <a:solidFill>
                  <a:srgbClr val="F2D55D"/>
                </a:solidFill>
                <a:latin typeface="Microsoft JhengHei" charset="-120"/>
                <a:ea typeface="Microsoft JhengHei" charset="-120"/>
                <a:cs typeface="Microsoft JhengHei" charset="-120"/>
              </a:endParaRPr>
            </a:p>
          </p:txBody>
        </p:sp>
        <p:sp>
          <p:nvSpPr>
            <p:cNvPr id="8" name="文字方塊 7"/>
            <p:cNvSpPr txBox="1"/>
            <p:nvPr/>
          </p:nvSpPr>
          <p:spPr>
            <a:xfrm>
              <a:off x="899592" y="1399943"/>
              <a:ext cx="720080" cy="707886"/>
            </a:xfrm>
            <a:prstGeom prst="rect">
              <a:avLst/>
            </a:prstGeom>
            <a:noFill/>
          </p:spPr>
          <p:txBody>
            <a:bodyPr wrap="square" rtlCol="0">
              <a:spAutoFit/>
            </a:bodyPr>
            <a:lstStyle/>
            <a:p>
              <a:r>
                <a:rPr kumimoji="1" lang="zh-TW" altLang="en-US" sz="2000" b="1" dirty="0" smtClean="0">
                  <a:solidFill>
                    <a:schemeClr val="bg1"/>
                  </a:solidFill>
                  <a:latin typeface="Microsoft JhengHei" charset="-120"/>
                  <a:ea typeface="Microsoft JhengHei" charset="-120"/>
                  <a:cs typeface="Microsoft JhengHei" charset="-120"/>
                </a:rPr>
                <a:t>思考放棄</a:t>
              </a:r>
              <a:endParaRPr kumimoji="1" lang="zh-TW" altLang="en-US" sz="2000" b="1" dirty="0">
                <a:solidFill>
                  <a:schemeClr val="bg1"/>
                </a:solidFill>
                <a:latin typeface="Microsoft JhengHei" charset="-120"/>
                <a:ea typeface="Microsoft JhengHei" charset="-120"/>
                <a:cs typeface="Microsoft JhengHei" charset="-120"/>
              </a:endParaRPr>
            </a:p>
          </p:txBody>
        </p:sp>
      </p:grpSp>
      <p:sp>
        <p:nvSpPr>
          <p:cNvPr id="9" name="文字方塊 8"/>
          <p:cNvSpPr txBox="1"/>
          <p:nvPr/>
        </p:nvSpPr>
        <p:spPr>
          <a:xfrm>
            <a:off x="1565155" y="1534020"/>
            <a:ext cx="7097624" cy="461665"/>
          </a:xfrm>
          <a:prstGeom prst="rect">
            <a:avLst/>
          </a:prstGeom>
          <a:noFill/>
        </p:spPr>
        <p:txBody>
          <a:bodyPr wrap="square" rtlCol="0">
            <a:spAutoFit/>
          </a:bodyPr>
          <a:lstStyle/>
          <a:p>
            <a:r>
              <a:rPr kumimoji="1" lang="zh-TW" altLang="en-US" sz="2400" dirty="0">
                <a:solidFill>
                  <a:schemeClr val="accent4">
                    <a:lumMod val="75000"/>
                  </a:schemeClr>
                </a:solidFill>
                <a:latin typeface="Microsoft JhengHei" charset="-120"/>
                <a:ea typeface="Microsoft JhengHei" charset="-120"/>
                <a:cs typeface="Microsoft JhengHei" charset="-120"/>
              </a:rPr>
              <a:t>嘴裡說「內容這麼多，不可能啦」，主動放棄思考。</a:t>
            </a:r>
          </a:p>
        </p:txBody>
      </p:sp>
      <p:cxnSp>
        <p:nvCxnSpPr>
          <p:cNvPr id="17" name="直線接點 16"/>
          <p:cNvCxnSpPr/>
          <p:nvPr/>
        </p:nvCxnSpPr>
        <p:spPr>
          <a:xfrm>
            <a:off x="232606" y="4876006"/>
            <a:ext cx="8678788" cy="0"/>
          </a:xfrm>
          <a:prstGeom prst="line">
            <a:avLst/>
          </a:prstGeom>
          <a:ln w="76200">
            <a:solidFill>
              <a:srgbClr val="F2D55D"/>
            </a:solidFill>
          </a:ln>
        </p:spPr>
        <p:style>
          <a:lnRef idx="1">
            <a:schemeClr val="accent1"/>
          </a:lnRef>
          <a:fillRef idx="0">
            <a:schemeClr val="accent1"/>
          </a:fillRef>
          <a:effectRef idx="0">
            <a:schemeClr val="accent1"/>
          </a:effectRef>
          <a:fontRef idx="minor">
            <a:schemeClr val="tx1"/>
          </a:fontRef>
        </p:style>
      </p:cxnSp>
      <p:grpSp>
        <p:nvGrpSpPr>
          <p:cNvPr id="23" name="群組 22"/>
          <p:cNvGrpSpPr/>
          <p:nvPr/>
        </p:nvGrpSpPr>
        <p:grpSpPr>
          <a:xfrm>
            <a:off x="348815" y="2227893"/>
            <a:ext cx="1245569" cy="707886"/>
            <a:chOff x="374103" y="1399943"/>
            <a:chExt cx="1245569" cy="707886"/>
          </a:xfrm>
        </p:grpSpPr>
        <p:sp>
          <p:nvSpPr>
            <p:cNvPr id="24" name="矩形 23"/>
            <p:cNvSpPr/>
            <p:nvPr/>
          </p:nvSpPr>
          <p:spPr>
            <a:xfrm>
              <a:off x="971600" y="1453762"/>
              <a:ext cx="576064" cy="586229"/>
            </a:xfrm>
            <a:prstGeom prst="rect">
              <a:avLst/>
            </a:prstGeom>
            <a:solidFill>
              <a:srgbClr val="F2D55D"/>
            </a:solidFill>
            <a:ln w="38100">
              <a:solidFill>
                <a:srgbClr val="F2D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2400" b="1" dirty="0">
                <a:solidFill>
                  <a:srgbClr val="F2D55D"/>
                </a:solidFill>
                <a:latin typeface="Microsoft JhengHei" charset="-120"/>
                <a:ea typeface="Microsoft JhengHei" charset="-120"/>
                <a:cs typeface="Microsoft JhengHei" charset="-120"/>
              </a:endParaRPr>
            </a:p>
          </p:txBody>
        </p:sp>
        <p:sp>
          <p:nvSpPr>
            <p:cNvPr id="25" name="矩形 24"/>
            <p:cNvSpPr/>
            <p:nvPr/>
          </p:nvSpPr>
          <p:spPr>
            <a:xfrm>
              <a:off x="374103" y="1453763"/>
              <a:ext cx="576064" cy="586229"/>
            </a:xfrm>
            <a:prstGeom prst="rect">
              <a:avLst/>
            </a:prstGeom>
            <a:noFill/>
            <a:ln w="38100">
              <a:solidFill>
                <a:srgbClr val="F2D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3200" b="1" dirty="0" smtClean="0">
                  <a:solidFill>
                    <a:srgbClr val="F2D55D"/>
                  </a:solidFill>
                  <a:latin typeface="Microsoft JhengHei" charset="-120"/>
                  <a:ea typeface="Microsoft JhengHei" charset="-120"/>
                  <a:cs typeface="Microsoft JhengHei" charset="-120"/>
                </a:rPr>
                <a:t>2</a:t>
              </a:r>
              <a:endParaRPr kumimoji="1" lang="zh-TW" altLang="en-US" sz="3200" b="1" dirty="0">
                <a:solidFill>
                  <a:srgbClr val="F2D55D"/>
                </a:solidFill>
                <a:latin typeface="Microsoft JhengHei" charset="-120"/>
                <a:ea typeface="Microsoft JhengHei" charset="-120"/>
                <a:cs typeface="Microsoft JhengHei" charset="-120"/>
              </a:endParaRPr>
            </a:p>
          </p:txBody>
        </p:sp>
        <p:sp>
          <p:nvSpPr>
            <p:cNvPr id="26" name="文字方塊 25"/>
            <p:cNvSpPr txBox="1"/>
            <p:nvPr/>
          </p:nvSpPr>
          <p:spPr>
            <a:xfrm>
              <a:off x="899592" y="1399943"/>
              <a:ext cx="720080" cy="707886"/>
            </a:xfrm>
            <a:prstGeom prst="rect">
              <a:avLst/>
            </a:prstGeom>
            <a:noFill/>
          </p:spPr>
          <p:txBody>
            <a:bodyPr wrap="square" rtlCol="0">
              <a:spAutoFit/>
            </a:bodyPr>
            <a:lstStyle/>
            <a:p>
              <a:r>
                <a:rPr kumimoji="1" lang="zh-TW" altLang="en-US" sz="2000" b="1" dirty="0" smtClean="0">
                  <a:solidFill>
                    <a:schemeClr val="bg1"/>
                  </a:solidFill>
                  <a:latin typeface="Microsoft JhengHei" charset="-120"/>
                  <a:ea typeface="Microsoft JhengHei" charset="-120"/>
                  <a:cs typeface="Microsoft JhengHei" charset="-120"/>
                </a:rPr>
                <a:t>思考依賴</a:t>
              </a:r>
              <a:endParaRPr kumimoji="1" lang="zh-TW" altLang="en-US" sz="2000" b="1" dirty="0">
                <a:solidFill>
                  <a:schemeClr val="bg1"/>
                </a:solidFill>
                <a:latin typeface="Microsoft JhengHei" charset="-120"/>
                <a:ea typeface="Microsoft JhengHei" charset="-120"/>
                <a:cs typeface="Microsoft JhengHei" charset="-120"/>
              </a:endParaRPr>
            </a:p>
          </p:txBody>
        </p:sp>
      </p:grpSp>
      <p:sp>
        <p:nvSpPr>
          <p:cNvPr id="27" name="文字方塊 26"/>
          <p:cNvSpPr txBox="1"/>
          <p:nvPr/>
        </p:nvSpPr>
        <p:spPr>
          <a:xfrm>
            <a:off x="1585188" y="2350417"/>
            <a:ext cx="7389018" cy="461665"/>
          </a:xfrm>
          <a:prstGeom prst="rect">
            <a:avLst/>
          </a:prstGeom>
          <a:noFill/>
        </p:spPr>
        <p:txBody>
          <a:bodyPr wrap="square" rtlCol="0">
            <a:spAutoFit/>
          </a:bodyPr>
          <a:lstStyle/>
          <a:p>
            <a:r>
              <a:rPr kumimoji="1" lang="zh-TW" altLang="en-US" sz="2400">
                <a:solidFill>
                  <a:schemeClr val="accent4">
                    <a:lumMod val="75000"/>
                  </a:schemeClr>
                </a:solidFill>
                <a:latin typeface="Microsoft JhengHei" charset="-120"/>
                <a:ea typeface="Microsoft JhengHei" charset="-120"/>
                <a:cs typeface="Microsoft JhengHei" charset="-120"/>
              </a:rPr>
              <a:t>嘴裡說「因為爸媽這樣說的啊」，而依賴他人的頭腦。</a:t>
            </a:r>
            <a:endParaRPr kumimoji="1" lang="zh-TW" altLang="en-US" sz="2400" dirty="0">
              <a:solidFill>
                <a:schemeClr val="accent4">
                  <a:lumMod val="75000"/>
                </a:schemeClr>
              </a:solidFill>
              <a:latin typeface="Microsoft JhengHei" charset="-120"/>
              <a:ea typeface="Microsoft JhengHei" charset="-120"/>
              <a:cs typeface="Microsoft JhengHei" charset="-120"/>
            </a:endParaRPr>
          </a:p>
        </p:txBody>
      </p:sp>
      <p:grpSp>
        <p:nvGrpSpPr>
          <p:cNvPr id="28" name="群組 27"/>
          <p:cNvGrpSpPr/>
          <p:nvPr/>
        </p:nvGrpSpPr>
        <p:grpSpPr>
          <a:xfrm>
            <a:off x="343995" y="3093293"/>
            <a:ext cx="1245569" cy="707886"/>
            <a:chOff x="374103" y="1399943"/>
            <a:chExt cx="1245569" cy="707886"/>
          </a:xfrm>
        </p:grpSpPr>
        <p:sp>
          <p:nvSpPr>
            <p:cNvPr id="29" name="矩形 28"/>
            <p:cNvSpPr/>
            <p:nvPr/>
          </p:nvSpPr>
          <p:spPr>
            <a:xfrm>
              <a:off x="971600" y="1453762"/>
              <a:ext cx="576064" cy="586229"/>
            </a:xfrm>
            <a:prstGeom prst="rect">
              <a:avLst/>
            </a:prstGeom>
            <a:solidFill>
              <a:srgbClr val="F2D55D"/>
            </a:solidFill>
            <a:ln w="38100">
              <a:solidFill>
                <a:srgbClr val="F2D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2400" b="1" dirty="0">
                <a:solidFill>
                  <a:srgbClr val="F2D55D"/>
                </a:solidFill>
                <a:latin typeface="Microsoft JhengHei" charset="-120"/>
                <a:ea typeface="Microsoft JhengHei" charset="-120"/>
                <a:cs typeface="Microsoft JhengHei" charset="-120"/>
              </a:endParaRPr>
            </a:p>
          </p:txBody>
        </p:sp>
        <p:sp>
          <p:nvSpPr>
            <p:cNvPr id="30" name="矩形 29"/>
            <p:cNvSpPr/>
            <p:nvPr/>
          </p:nvSpPr>
          <p:spPr>
            <a:xfrm>
              <a:off x="374103" y="1453763"/>
              <a:ext cx="576064" cy="586229"/>
            </a:xfrm>
            <a:prstGeom prst="rect">
              <a:avLst/>
            </a:prstGeom>
            <a:noFill/>
            <a:ln w="38100">
              <a:solidFill>
                <a:srgbClr val="F2D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3200" b="1" dirty="0" smtClean="0">
                  <a:solidFill>
                    <a:srgbClr val="F2D55D"/>
                  </a:solidFill>
                  <a:latin typeface="Microsoft JhengHei" charset="-120"/>
                  <a:ea typeface="Microsoft JhengHei" charset="-120"/>
                  <a:cs typeface="Microsoft JhengHei" charset="-120"/>
                </a:rPr>
                <a:t>3</a:t>
              </a:r>
              <a:endParaRPr kumimoji="1" lang="zh-TW" altLang="en-US" sz="3200" b="1" dirty="0">
                <a:solidFill>
                  <a:srgbClr val="F2D55D"/>
                </a:solidFill>
                <a:latin typeface="Microsoft JhengHei" charset="-120"/>
                <a:ea typeface="Microsoft JhengHei" charset="-120"/>
                <a:cs typeface="Microsoft JhengHei" charset="-120"/>
              </a:endParaRPr>
            </a:p>
          </p:txBody>
        </p:sp>
        <p:sp>
          <p:nvSpPr>
            <p:cNvPr id="31" name="文字方塊 30"/>
            <p:cNvSpPr txBox="1"/>
            <p:nvPr/>
          </p:nvSpPr>
          <p:spPr>
            <a:xfrm>
              <a:off x="899592" y="1399943"/>
              <a:ext cx="720080" cy="707886"/>
            </a:xfrm>
            <a:prstGeom prst="rect">
              <a:avLst/>
            </a:prstGeom>
            <a:noFill/>
          </p:spPr>
          <p:txBody>
            <a:bodyPr wrap="square" rtlCol="0">
              <a:spAutoFit/>
            </a:bodyPr>
            <a:lstStyle/>
            <a:p>
              <a:r>
                <a:rPr kumimoji="1" lang="zh-TW" altLang="en-US" sz="2000" b="1" dirty="0" smtClean="0">
                  <a:solidFill>
                    <a:schemeClr val="bg1"/>
                  </a:solidFill>
                  <a:latin typeface="Microsoft JhengHei" charset="-120"/>
                  <a:ea typeface="Microsoft JhengHei" charset="-120"/>
                  <a:cs typeface="Microsoft JhengHei" charset="-120"/>
                </a:rPr>
                <a:t>思考扭曲</a:t>
              </a:r>
              <a:endParaRPr kumimoji="1" lang="zh-TW" altLang="en-US" sz="2000" b="1" dirty="0">
                <a:solidFill>
                  <a:schemeClr val="bg1"/>
                </a:solidFill>
                <a:latin typeface="Microsoft JhengHei" charset="-120"/>
                <a:ea typeface="Microsoft JhengHei" charset="-120"/>
                <a:cs typeface="Microsoft JhengHei" charset="-120"/>
              </a:endParaRPr>
            </a:p>
          </p:txBody>
        </p:sp>
      </p:grpSp>
      <p:sp>
        <p:nvSpPr>
          <p:cNvPr id="32" name="文字方塊 31"/>
          <p:cNvSpPr txBox="1"/>
          <p:nvPr/>
        </p:nvSpPr>
        <p:spPr>
          <a:xfrm>
            <a:off x="1594384" y="3216403"/>
            <a:ext cx="7389018" cy="461665"/>
          </a:xfrm>
          <a:prstGeom prst="rect">
            <a:avLst/>
          </a:prstGeom>
          <a:noFill/>
        </p:spPr>
        <p:txBody>
          <a:bodyPr wrap="square" rtlCol="0">
            <a:spAutoFit/>
          </a:bodyPr>
          <a:lstStyle/>
          <a:p>
            <a:r>
              <a:rPr kumimoji="1" lang="zh-TW" altLang="en-US" sz="2400" dirty="0">
                <a:solidFill>
                  <a:schemeClr val="accent4">
                    <a:lumMod val="75000"/>
                  </a:schemeClr>
                </a:solidFill>
                <a:latin typeface="Microsoft JhengHei" charset="-120"/>
                <a:ea typeface="Microsoft JhengHei" charset="-120"/>
                <a:cs typeface="Microsoft JhengHei" charset="-120"/>
              </a:rPr>
              <a:t>推理過程中有缺陷或不合理之處。</a:t>
            </a:r>
          </a:p>
        </p:txBody>
      </p:sp>
      <p:grpSp>
        <p:nvGrpSpPr>
          <p:cNvPr id="33" name="群組 32"/>
          <p:cNvGrpSpPr/>
          <p:nvPr/>
        </p:nvGrpSpPr>
        <p:grpSpPr>
          <a:xfrm>
            <a:off x="352088" y="3912178"/>
            <a:ext cx="1245569" cy="707886"/>
            <a:chOff x="374103" y="1399943"/>
            <a:chExt cx="1245569" cy="707886"/>
          </a:xfrm>
        </p:grpSpPr>
        <p:sp>
          <p:nvSpPr>
            <p:cNvPr id="34" name="矩形 33"/>
            <p:cNvSpPr/>
            <p:nvPr/>
          </p:nvSpPr>
          <p:spPr>
            <a:xfrm>
              <a:off x="971600" y="1453762"/>
              <a:ext cx="576064" cy="586229"/>
            </a:xfrm>
            <a:prstGeom prst="rect">
              <a:avLst/>
            </a:prstGeom>
            <a:solidFill>
              <a:srgbClr val="F2D55D"/>
            </a:solidFill>
            <a:ln w="38100">
              <a:solidFill>
                <a:srgbClr val="F2D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2400" b="1" dirty="0">
                <a:solidFill>
                  <a:srgbClr val="F2D55D"/>
                </a:solidFill>
                <a:latin typeface="Microsoft JhengHei" charset="-120"/>
                <a:ea typeface="Microsoft JhengHei" charset="-120"/>
                <a:cs typeface="Microsoft JhengHei" charset="-120"/>
              </a:endParaRPr>
            </a:p>
          </p:txBody>
        </p:sp>
        <p:sp>
          <p:nvSpPr>
            <p:cNvPr id="35" name="矩形 34"/>
            <p:cNvSpPr/>
            <p:nvPr/>
          </p:nvSpPr>
          <p:spPr>
            <a:xfrm>
              <a:off x="374103" y="1453763"/>
              <a:ext cx="576064" cy="586229"/>
            </a:xfrm>
            <a:prstGeom prst="rect">
              <a:avLst/>
            </a:prstGeom>
            <a:noFill/>
            <a:ln w="38100">
              <a:solidFill>
                <a:srgbClr val="F2D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3200" b="1" dirty="0">
                  <a:solidFill>
                    <a:srgbClr val="F2D55D"/>
                  </a:solidFill>
                  <a:latin typeface="Microsoft JhengHei" charset="-120"/>
                  <a:ea typeface="Microsoft JhengHei" charset="-120"/>
                  <a:cs typeface="Microsoft JhengHei" charset="-120"/>
                </a:rPr>
                <a:t>4</a:t>
              </a:r>
              <a:endParaRPr kumimoji="1" lang="zh-TW" altLang="en-US" sz="3200" b="1" dirty="0">
                <a:solidFill>
                  <a:srgbClr val="F2D55D"/>
                </a:solidFill>
                <a:latin typeface="Microsoft JhengHei" charset="-120"/>
                <a:ea typeface="Microsoft JhengHei" charset="-120"/>
                <a:cs typeface="Microsoft JhengHei" charset="-120"/>
              </a:endParaRPr>
            </a:p>
          </p:txBody>
        </p:sp>
        <p:sp>
          <p:nvSpPr>
            <p:cNvPr id="36" name="文字方塊 35"/>
            <p:cNvSpPr txBox="1"/>
            <p:nvPr/>
          </p:nvSpPr>
          <p:spPr>
            <a:xfrm>
              <a:off x="899592" y="1399943"/>
              <a:ext cx="720080" cy="707886"/>
            </a:xfrm>
            <a:prstGeom prst="rect">
              <a:avLst/>
            </a:prstGeom>
            <a:noFill/>
          </p:spPr>
          <p:txBody>
            <a:bodyPr wrap="square" rtlCol="0">
              <a:spAutoFit/>
            </a:bodyPr>
            <a:lstStyle/>
            <a:p>
              <a:r>
                <a:rPr kumimoji="1" lang="zh-TW" altLang="en-US" sz="2000" b="1" dirty="0" smtClean="0">
                  <a:solidFill>
                    <a:schemeClr val="bg1"/>
                  </a:solidFill>
                  <a:latin typeface="Microsoft JhengHei" charset="-120"/>
                  <a:ea typeface="Microsoft JhengHei" charset="-120"/>
                  <a:cs typeface="Microsoft JhengHei" charset="-120"/>
                </a:rPr>
                <a:t>思考偏頗</a:t>
              </a:r>
              <a:endParaRPr kumimoji="1" lang="zh-TW" altLang="en-US" sz="2000" b="1" dirty="0">
                <a:solidFill>
                  <a:schemeClr val="bg1"/>
                </a:solidFill>
                <a:latin typeface="Microsoft JhengHei" charset="-120"/>
                <a:ea typeface="Microsoft JhengHei" charset="-120"/>
                <a:cs typeface="Microsoft JhengHei" charset="-120"/>
              </a:endParaRPr>
            </a:p>
          </p:txBody>
        </p:sp>
      </p:grpSp>
      <p:sp>
        <p:nvSpPr>
          <p:cNvPr id="37" name="文字方塊 36"/>
          <p:cNvSpPr txBox="1"/>
          <p:nvPr/>
        </p:nvSpPr>
        <p:spPr>
          <a:xfrm>
            <a:off x="1565155" y="3867894"/>
            <a:ext cx="6319213" cy="830997"/>
          </a:xfrm>
          <a:prstGeom prst="rect">
            <a:avLst/>
          </a:prstGeom>
          <a:noFill/>
        </p:spPr>
        <p:txBody>
          <a:bodyPr wrap="square" rtlCol="0">
            <a:spAutoFit/>
          </a:bodyPr>
          <a:lstStyle/>
          <a:p>
            <a:r>
              <a:rPr kumimoji="1" lang="zh-TW" altLang="en-US" sz="2400">
                <a:solidFill>
                  <a:schemeClr val="accent4">
                    <a:lumMod val="75000"/>
                  </a:schemeClr>
                </a:solidFill>
                <a:latin typeface="Microsoft JhengHei" charset="-120"/>
                <a:ea typeface="Microsoft JhengHei" charset="-120"/>
                <a:cs typeface="Microsoft JhengHei" charset="-120"/>
              </a:rPr>
              <a:t>針對特定的事情可以做出有效推論，但只要稍微偏移專門領域，思考力就無法發揮功能。</a:t>
            </a:r>
            <a:endParaRPr kumimoji="1" lang="zh-TW" altLang="en-US" sz="2400" dirty="0">
              <a:solidFill>
                <a:schemeClr val="accent4">
                  <a:lumMod val="75000"/>
                </a:schemeClr>
              </a:solidFill>
              <a:latin typeface="Microsoft JhengHei" charset="-120"/>
              <a:ea typeface="Microsoft JhengHei" charset="-120"/>
              <a:cs typeface="Microsoft JhengHei"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2" name="矩形 1"/>
          <p:cNvSpPr/>
          <p:nvPr/>
        </p:nvSpPr>
        <p:spPr>
          <a:xfrm>
            <a:off x="395536" y="0"/>
            <a:ext cx="4239927" cy="843558"/>
          </a:xfrm>
          <a:prstGeom prst="rect">
            <a:avLst/>
          </a:prstGeom>
          <a:solidFill>
            <a:srgbClr val="F15355"/>
          </a:solidFill>
          <a:ln>
            <a:solidFill>
              <a:srgbClr val="F153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77" name="Shape 177"/>
          <p:cNvSpPr txBox="1">
            <a:spLocks noGrp="1"/>
          </p:cNvSpPr>
          <p:nvPr>
            <p:ph type="title"/>
          </p:nvPr>
        </p:nvSpPr>
        <p:spPr>
          <a:xfrm>
            <a:off x="395536" y="-20538"/>
            <a:ext cx="4311935" cy="994172"/>
          </a:xfrm>
          <a:prstGeom prst="rect">
            <a:avLst/>
          </a:prstGeom>
          <a:noFill/>
          <a:ln>
            <a:noFill/>
          </a:ln>
        </p:spPr>
        <p:txBody>
          <a:bodyPr wrap="square" lIns="68569" tIns="34275" rIns="68569" bIns="34275" anchor="ctr" anchorCtr="0">
            <a:noAutofit/>
          </a:bodyPr>
          <a:lstStyle/>
          <a:p>
            <a:pPr indent="-209550"/>
            <a:r>
              <a:rPr lang="zh-TW" altLang="en-US" sz="3600" b="1">
                <a:solidFill>
                  <a:schemeClr val="bg1"/>
                </a:solidFill>
                <a:latin typeface="Microsoft JhengHei" charset="-120"/>
                <a:ea typeface="Microsoft JhengHei" charset="-120"/>
                <a:cs typeface="Microsoft JhengHei" charset="-120"/>
              </a:rPr>
              <a:t>常見的思考謬誤</a:t>
            </a:r>
            <a:r>
              <a:rPr lang="zh-TW" sz="3600" b="1">
                <a:solidFill>
                  <a:schemeClr val="bg1"/>
                </a:solidFill>
                <a:latin typeface="Microsoft JhengHei" charset="-120"/>
                <a:ea typeface="Microsoft JhengHei" charset="-120"/>
                <a:cs typeface="Microsoft JhengHei" charset="-120"/>
              </a:rPr>
              <a:t>之一</a:t>
            </a:r>
          </a:p>
        </p:txBody>
      </p:sp>
      <p:sp>
        <p:nvSpPr>
          <p:cNvPr id="4" name="摺角紙張 3"/>
          <p:cNvSpPr/>
          <p:nvPr/>
        </p:nvSpPr>
        <p:spPr>
          <a:xfrm>
            <a:off x="467286" y="1050861"/>
            <a:ext cx="2664296" cy="399715"/>
          </a:xfrm>
          <a:prstGeom prst="foldedCorner">
            <a:avLst/>
          </a:prstGeom>
          <a:noFill/>
          <a:ln w="38100">
            <a:solidFill>
              <a:srgbClr val="F1785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000" b="1" dirty="0">
                <a:solidFill>
                  <a:srgbClr val="F17855"/>
                </a:solidFill>
                <a:latin typeface="Microsoft JhengHei" charset="-120"/>
                <a:ea typeface="Microsoft JhengHei" charset="-120"/>
                <a:cs typeface="Microsoft JhengHei" charset="-120"/>
              </a:rPr>
              <a:t>社會</a:t>
            </a:r>
            <a:r>
              <a:rPr lang="zh-TW" altLang="en-US" sz="2000" b="1" dirty="0" smtClean="0">
                <a:solidFill>
                  <a:srgbClr val="F17855"/>
                </a:solidFill>
                <a:latin typeface="Microsoft JhengHei" charset="-120"/>
                <a:ea typeface="Microsoft JhengHei" charset="-120"/>
                <a:cs typeface="Microsoft JhengHei" charset="-120"/>
              </a:rPr>
              <a:t>認同</a:t>
            </a:r>
            <a:r>
              <a:rPr lang="en-US" altLang="zh-TW" sz="2000" b="1" dirty="0" smtClean="0">
                <a:solidFill>
                  <a:srgbClr val="F17855"/>
                </a:solidFill>
                <a:latin typeface="Microsoft JhengHei" charset="-120"/>
                <a:ea typeface="Microsoft JhengHei" charset="-120"/>
                <a:cs typeface="Microsoft JhengHei" charset="-120"/>
              </a:rPr>
              <a:t>Social </a:t>
            </a:r>
            <a:r>
              <a:rPr lang="en-US" altLang="zh-TW" sz="2000" b="1" dirty="0">
                <a:solidFill>
                  <a:srgbClr val="F17855"/>
                </a:solidFill>
                <a:latin typeface="Microsoft JhengHei" charset="-120"/>
                <a:ea typeface="Microsoft JhengHei" charset="-120"/>
                <a:cs typeface="Microsoft JhengHei" charset="-120"/>
              </a:rPr>
              <a:t>Proof</a:t>
            </a:r>
            <a:endParaRPr kumimoji="1" lang="zh-TW" altLang="en-US" sz="2000" b="1" dirty="0">
              <a:solidFill>
                <a:srgbClr val="F17855"/>
              </a:solidFill>
              <a:latin typeface="Microsoft JhengHei" charset="-120"/>
              <a:ea typeface="Microsoft JhengHei" charset="-120"/>
              <a:cs typeface="Microsoft JhengHei" charset="-120"/>
            </a:endParaRPr>
          </a:p>
        </p:txBody>
      </p:sp>
      <p:sp>
        <p:nvSpPr>
          <p:cNvPr id="7" name="文字方塊 6"/>
          <p:cNvSpPr txBox="1"/>
          <p:nvPr/>
        </p:nvSpPr>
        <p:spPr>
          <a:xfrm>
            <a:off x="365573" y="1574170"/>
            <a:ext cx="3941915" cy="830997"/>
          </a:xfrm>
          <a:prstGeom prst="rect">
            <a:avLst/>
          </a:prstGeom>
          <a:noFill/>
        </p:spPr>
        <p:txBody>
          <a:bodyPr wrap="square" rtlCol="0">
            <a:spAutoFit/>
          </a:bodyPr>
          <a:lstStyle/>
          <a:p>
            <a:r>
              <a:rPr kumimoji="1" lang="zh-TW" altLang="en-US" sz="2400" dirty="0">
                <a:solidFill>
                  <a:srgbClr val="F15355"/>
                </a:solidFill>
                <a:latin typeface="Microsoft JhengHei" charset="-120"/>
                <a:ea typeface="Microsoft JhengHei" charset="-120"/>
                <a:cs typeface="Microsoft JhengHei" charset="-120"/>
              </a:rPr>
              <a:t>當我們和身邊的人做一樣的事，代表那件事就是對的</a:t>
            </a:r>
            <a:r>
              <a:rPr kumimoji="1" lang="zh-TW" altLang="en-US" sz="2400" dirty="0" smtClean="0">
                <a:solidFill>
                  <a:srgbClr val="F15355"/>
                </a:solidFill>
                <a:latin typeface="Microsoft JhengHei" charset="-120"/>
                <a:ea typeface="Microsoft JhengHei" charset="-120"/>
                <a:cs typeface="Microsoft JhengHei" charset="-120"/>
              </a:rPr>
              <a:t>嗎？</a:t>
            </a:r>
            <a:endParaRPr kumimoji="1" lang="en-US" altLang="zh-TW" sz="2400" dirty="0" smtClean="0">
              <a:solidFill>
                <a:srgbClr val="F15355"/>
              </a:solidFill>
              <a:latin typeface="Microsoft JhengHei" charset="-120"/>
              <a:ea typeface="Microsoft JhengHei" charset="-120"/>
              <a:cs typeface="Microsoft JhengHei" charset="-120"/>
            </a:endParaRPr>
          </a:p>
        </p:txBody>
      </p:sp>
      <p:sp>
        <p:nvSpPr>
          <p:cNvPr id="11" name="摺角紙張 10"/>
          <p:cNvSpPr/>
          <p:nvPr/>
        </p:nvSpPr>
        <p:spPr>
          <a:xfrm>
            <a:off x="4593945" y="1050860"/>
            <a:ext cx="4392488" cy="399715"/>
          </a:xfrm>
          <a:prstGeom prst="foldedCorner">
            <a:avLst/>
          </a:prstGeom>
          <a:noFill/>
          <a:ln w="38100">
            <a:solidFill>
              <a:srgbClr val="F1785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000" b="1" dirty="0">
                <a:solidFill>
                  <a:srgbClr val="F17855"/>
                </a:solidFill>
                <a:latin typeface="Microsoft JhengHei" charset="-120"/>
                <a:ea typeface="Microsoft JhengHei" charset="-120"/>
                <a:cs typeface="Microsoft JhengHei" charset="-120"/>
              </a:rPr>
              <a:t>沉沒成本謬誤</a:t>
            </a:r>
            <a:r>
              <a:rPr lang="en-US" altLang="zh-TW" sz="2000" b="1" dirty="0">
                <a:solidFill>
                  <a:srgbClr val="F17855"/>
                </a:solidFill>
                <a:latin typeface="Microsoft JhengHei" charset="-120"/>
                <a:ea typeface="Microsoft JhengHei" charset="-120"/>
                <a:cs typeface="Microsoft JhengHei" charset="-120"/>
              </a:rPr>
              <a:t>The Sunk Cost Fallacy</a:t>
            </a:r>
          </a:p>
        </p:txBody>
      </p:sp>
      <p:pic>
        <p:nvPicPr>
          <p:cNvPr id="8" name="圖片 7">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2860022"/>
            <a:ext cx="2263898" cy="2160000"/>
          </a:xfrm>
          <a:prstGeom prst="rect">
            <a:avLst/>
          </a:prstGeom>
        </p:spPr>
      </p:pic>
      <p:pic>
        <p:nvPicPr>
          <p:cNvPr id="10" name="圖片 9">
            <a:hlinkClick r:id="rId5" action="ppaction://hlinkfil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5147" y="2860022"/>
            <a:ext cx="2269367" cy="2160000"/>
          </a:xfrm>
          <a:prstGeom prst="rect">
            <a:avLst/>
          </a:prstGeom>
        </p:spPr>
      </p:pic>
      <p:sp>
        <p:nvSpPr>
          <p:cNvPr id="3" name="矩形 2"/>
          <p:cNvSpPr/>
          <p:nvPr/>
        </p:nvSpPr>
        <p:spPr>
          <a:xfrm>
            <a:off x="4572000" y="1574170"/>
            <a:ext cx="4572000" cy="1200329"/>
          </a:xfrm>
          <a:prstGeom prst="rect">
            <a:avLst/>
          </a:prstGeom>
          <a:noFill/>
        </p:spPr>
        <p:txBody>
          <a:bodyPr wrap="square" rtlCol="0">
            <a:spAutoFit/>
          </a:bodyPr>
          <a:lstStyle/>
          <a:p>
            <a:r>
              <a:rPr kumimoji="1" lang="zh-TW" altLang="en-US" sz="2400" dirty="0">
                <a:solidFill>
                  <a:srgbClr val="F15355"/>
                </a:solidFill>
                <a:latin typeface="Microsoft JhengHei" charset="-120"/>
                <a:ea typeface="Microsoft JhengHei" charset="-120"/>
                <a:cs typeface="Microsoft JhengHei" charset="-120"/>
              </a:rPr>
              <a:t>花了時間和金錢，進了電影院卻發現這是部大爛片，你會不會忍耐把電影看</a:t>
            </a:r>
            <a:r>
              <a:rPr kumimoji="1" lang="zh-TW" altLang="en-US" sz="2400" dirty="0" smtClean="0">
                <a:solidFill>
                  <a:srgbClr val="F15355"/>
                </a:solidFill>
                <a:latin typeface="Microsoft JhengHei" charset="-120"/>
                <a:ea typeface="Microsoft JhengHei" charset="-120"/>
                <a:cs typeface="Microsoft JhengHei" charset="-120"/>
              </a:rPr>
              <a:t>完？</a:t>
            </a:r>
            <a:endParaRPr kumimoji="1" lang="zh-TW" altLang="en-US" sz="2400" dirty="0">
              <a:solidFill>
                <a:srgbClr val="F15355"/>
              </a:solidFill>
              <a:latin typeface="Microsoft JhengHei" charset="-120"/>
              <a:ea typeface="Microsoft JhengHei" charset="-120"/>
              <a:cs typeface="Microsoft JhengHei"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95536" y="0"/>
            <a:ext cx="4239927" cy="843558"/>
          </a:xfrm>
          <a:prstGeom prst="rect">
            <a:avLst/>
          </a:prstGeom>
          <a:solidFill>
            <a:srgbClr val="F15355"/>
          </a:solidFill>
          <a:ln>
            <a:solidFill>
              <a:srgbClr val="F153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7" name="Shape 177"/>
          <p:cNvSpPr txBox="1">
            <a:spLocks noGrp="1"/>
          </p:cNvSpPr>
          <p:nvPr>
            <p:ph type="title"/>
          </p:nvPr>
        </p:nvSpPr>
        <p:spPr>
          <a:xfrm>
            <a:off x="395536" y="-20538"/>
            <a:ext cx="4311935" cy="994172"/>
          </a:xfrm>
          <a:prstGeom prst="rect">
            <a:avLst/>
          </a:prstGeom>
          <a:noFill/>
          <a:ln>
            <a:noFill/>
          </a:ln>
        </p:spPr>
        <p:txBody>
          <a:bodyPr wrap="square" lIns="68569" tIns="34275" rIns="68569" bIns="34275" anchor="ctr" anchorCtr="0">
            <a:noAutofit/>
          </a:bodyPr>
          <a:lstStyle/>
          <a:p>
            <a:pPr indent="-209550"/>
            <a:r>
              <a:rPr lang="zh-TW" altLang="en-US" sz="3600" b="1" dirty="0">
                <a:solidFill>
                  <a:schemeClr val="bg1"/>
                </a:solidFill>
                <a:latin typeface="Microsoft JhengHei" charset="-120"/>
                <a:ea typeface="Microsoft JhengHei" charset="-120"/>
                <a:cs typeface="Microsoft JhengHei" charset="-120"/>
              </a:rPr>
              <a:t>常見的思考謬誤</a:t>
            </a:r>
            <a:r>
              <a:rPr lang="zh-TW" sz="3600" b="1" dirty="0" smtClean="0">
                <a:solidFill>
                  <a:schemeClr val="bg1"/>
                </a:solidFill>
                <a:latin typeface="Microsoft JhengHei" charset="-120"/>
                <a:ea typeface="Microsoft JhengHei" charset="-120"/>
                <a:cs typeface="Microsoft JhengHei" charset="-120"/>
              </a:rPr>
              <a:t>之</a:t>
            </a:r>
            <a:r>
              <a:rPr lang="zh-TW" altLang="en-US" sz="3600" b="1" dirty="0" smtClean="0">
                <a:solidFill>
                  <a:schemeClr val="bg1"/>
                </a:solidFill>
                <a:latin typeface="Microsoft JhengHei" charset="-120"/>
                <a:ea typeface="Microsoft JhengHei" charset="-120"/>
                <a:cs typeface="Microsoft JhengHei" charset="-120"/>
              </a:rPr>
              <a:t>二</a:t>
            </a:r>
            <a:endParaRPr lang="zh-TW" sz="3600" b="1" dirty="0">
              <a:solidFill>
                <a:schemeClr val="bg1"/>
              </a:solidFill>
              <a:latin typeface="Microsoft JhengHei" charset="-120"/>
              <a:ea typeface="Microsoft JhengHei" charset="-120"/>
              <a:cs typeface="Microsoft JhengHei" charset="-120"/>
            </a:endParaRPr>
          </a:p>
        </p:txBody>
      </p:sp>
      <p:sp>
        <p:nvSpPr>
          <p:cNvPr id="11" name="摺角紙張 10"/>
          <p:cNvSpPr/>
          <p:nvPr/>
        </p:nvSpPr>
        <p:spPr>
          <a:xfrm>
            <a:off x="4932040" y="411510"/>
            <a:ext cx="3960440" cy="399715"/>
          </a:xfrm>
          <a:prstGeom prst="foldedCorner">
            <a:avLst/>
          </a:prstGeom>
          <a:noFill/>
          <a:ln w="38100">
            <a:solidFill>
              <a:srgbClr val="F1785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000" b="1" dirty="0">
                <a:solidFill>
                  <a:srgbClr val="F17855"/>
                </a:solidFill>
                <a:latin typeface="Microsoft JhengHei" charset="-120"/>
                <a:ea typeface="Microsoft JhengHei" charset="-120"/>
                <a:cs typeface="Microsoft JhengHei" charset="-120"/>
              </a:rPr>
              <a:t>確認偏誤</a:t>
            </a:r>
            <a:r>
              <a:rPr lang="en-US" altLang="zh-TW" sz="2000" b="1" dirty="0">
                <a:solidFill>
                  <a:srgbClr val="F17855"/>
                </a:solidFill>
                <a:latin typeface="Microsoft JhengHei" charset="-120"/>
                <a:ea typeface="Microsoft JhengHei" charset="-120"/>
                <a:cs typeface="Microsoft JhengHei" charset="-120"/>
              </a:rPr>
              <a:t>The Confirmation Bias</a:t>
            </a:r>
          </a:p>
        </p:txBody>
      </p:sp>
      <p:sp>
        <p:nvSpPr>
          <p:cNvPr id="12" name="摺角紙張 11"/>
          <p:cNvSpPr/>
          <p:nvPr/>
        </p:nvSpPr>
        <p:spPr>
          <a:xfrm>
            <a:off x="422374" y="1272725"/>
            <a:ext cx="3528392" cy="399715"/>
          </a:xfrm>
          <a:prstGeom prst="foldedCorner">
            <a:avLst/>
          </a:prstGeom>
          <a:noFill/>
          <a:ln w="38100">
            <a:solidFill>
              <a:srgbClr val="F1785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000" b="1" dirty="0">
                <a:solidFill>
                  <a:srgbClr val="F17855"/>
                </a:solidFill>
                <a:latin typeface="Microsoft JhengHei" charset="-120"/>
                <a:ea typeface="Microsoft JhengHei" charset="-120"/>
                <a:cs typeface="Microsoft JhengHei" charset="-120"/>
              </a:rPr>
              <a:t>權威偏誤 </a:t>
            </a:r>
            <a:r>
              <a:rPr lang="en-US" altLang="zh-TW" sz="2000" b="1" dirty="0">
                <a:solidFill>
                  <a:srgbClr val="F17855"/>
                </a:solidFill>
                <a:latin typeface="Microsoft JhengHei" charset="-120"/>
                <a:ea typeface="Microsoft JhengHei" charset="-120"/>
                <a:cs typeface="Microsoft JhengHei" charset="-120"/>
              </a:rPr>
              <a:t>The Authority Bias</a:t>
            </a:r>
          </a:p>
        </p:txBody>
      </p:sp>
      <p:sp>
        <p:nvSpPr>
          <p:cNvPr id="13" name="文字方塊 12"/>
          <p:cNvSpPr txBox="1"/>
          <p:nvPr/>
        </p:nvSpPr>
        <p:spPr>
          <a:xfrm>
            <a:off x="4932041" y="915566"/>
            <a:ext cx="3816424" cy="1569660"/>
          </a:xfrm>
          <a:prstGeom prst="rect">
            <a:avLst/>
          </a:prstGeom>
          <a:noFill/>
        </p:spPr>
        <p:txBody>
          <a:bodyPr wrap="square" rtlCol="0">
            <a:spAutoFit/>
          </a:bodyPr>
          <a:lstStyle/>
          <a:p>
            <a:r>
              <a:rPr kumimoji="1" lang="zh-TW" altLang="en-US" sz="2400" dirty="0">
                <a:solidFill>
                  <a:srgbClr val="F15355"/>
                </a:solidFill>
                <a:latin typeface="Microsoft JhengHei" charset="-120"/>
                <a:ea typeface="Microsoft JhengHei" charset="-120"/>
                <a:cs typeface="Microsoft JhengHei" charset="-120"/>
              </a:rPr>
              <a:t>個人會選擇性地回憶、蒐集有利訊息，忽略不利或矛盾的資訊，來支持自己已有想法的片面解釋</a:t>
            </a:r>
            <a:r>
              <a:rPr kumimoji="1" lang="zh-TW" altLang="en-US" sz="2400" dirty="0" smtClean="0">
                <a:solidFill>
                  <a:srgbClr val="F15355"/>
                </a:solidFill>
                <a:latin typeface="Microsoft JhengHei" charset="-120"/>
                <a:ea typeface="Microsoft JhengHei" charset="-120"/>
                <a:cs typeface="Microsoft JhengHei" charset="-120"/>
              </a:rPr>
              <a:t>。</a:t>
            </a:r>
            <a:endParaRPr kumimoji="1" lang="zh-TW" altLang="en-US" sz="2400" dirty="0">
              <a:solidFill>
                <a:srgbClr val="F15355"/>
              </a:solidFill>
              <a:latin typeface="Microsoft JhengHei" charset="-120"/>
              <a:ea typeface="Microsoft JhengHei" charset="-120"/>
              <a:cs typeface="Microsoft JhengHei" charset="-120"/>
            </a:endParaRPr>
          </a:p>
        </p:txBody>
      </p:sp>
      <p:sp>
        <p:nvSpPr>
          <p:cNvPr id="14" name="文字方塊 13"/>
          <p:cNvSpPr txBox="1"/>
          <p:nvPr/>
        </p:nvSpPr>
        <p:spPr>
          <a:xfrm>
            <a:off x="333171" y="1779662"/>
            <a:ext cx="4238829" cy="830997"/>
          </a:xfrm>
          <a:prstGeom prst="rect">
            <a:avLst/>
          </a:prstGeom>
          <a:noFill/>
        </p:spPr>
        <p:txBody>
          <a:bodyPr wrap="square" rtlCol="0">
            <a:spAutoFit/>
          </a:bodyPr>
          <a:lstStyle/>
          <a:p>
            <a:r>
              <a:rPr kumimoji="1" lang="zh-TW" altLang="en-US" sz="2400" dirty="0">
                <a:solidFill>
                  <a:srgbClr val="F15355"/>
                </a:solidFill>
                <a:latin typeface="Microsoft JhengHei" charset="-120"/>
                <a:ea typeface="Microsoft JhengHei" charset="-120"/>
                <a:cs typeface="Microsoft JhengHei" charset="-120"/>
              </a:rPr>
              <a:t>在權威面前，我們內心的獨立思考就容易矮一截</a:t>
            </a:r>
            <a:r>
              <a:rPr kumimoji="1" lang="en-US" altLang="zh-TW" sz="2400" dirty="0" smtClean="0">
                <a:solidFill>
                  <a:srgbClr val="F15355"/>
                </a:solidFill>
                <a:latin typeface="Microsoft JhengHei" charset="-120"/>
                <a:ea typeface="Microsoft JhengHei" charset="-120"/>
                <a:cs typeface="Microsoft JhengHei" charset="-120"/>
              </a:rPr>
              <a:t>…</a:t>
            </a:r>
            <a:endParaRPr kumimoji="1" lang="en-US" altLang="zh-TW" sz="2400" dirty="0">
              <a:solidFill>
                <a:srgbClr val="F15355"/>
              </a:solidFill>
              <a:latin typeface="Microsoft JhengHei" charset="-120"/>
              <a:ea typeface="Microsoft JhengHei" charset="-120"/>
              <a:cs typeface="Microsoft JhengHei" charset="-120"/>
            </a:endParaRPr>
          </a:p>
        </p:txBody>
      </p:sp>
      <p:sp>
        <p:nvSpPr>
          <p:cNvPr id="19" name="文字方塊 18"/>
          <p:cNvSpPr txBox="1"/>
          <p:nvPr/>
        </p:nvSpPr>
        <p:spPr>
          <a:xfrm>
            <a:off x="1547664" y="2708589"/>
            <a:ext cx="2952328" cy="1631216"/>
          </a:xfrm>
          <a:prstGeom prst="rect">
            <a:avLst/>
          </a:prstGeom>
          <a:noFill/>
        </p:spPr>
        <p:txBody>
          <a:bodyPr wrap="square" rtlCol="0">
            <a:spAutoFit/>
          </a:bodyPr>
          <a:lstStyle/>
          <a:p>
            <a:r>
              <a:rPr kumimoji="1" lang="zh-TW" altLang="en-US" sz="2000" dirty="0" smtClean="0">
                <a:solidFill>
                  <a:srgbClr val="F15355"/>
                </a:solidFill>
                <a:latin typeface="Microsoft JhengHei" charset="-120"/>
                <a:ea typeface="Microsoft JhengHei" charset="-120"/>
                <a:cs typeface="Microsoft JhengHei" charset="-120"/>
              </a:rPr>
              <a:t>找</a:t>
            </a:r>
            <a:r>
              <a:rPr kumimoji="1" lang="zh-TW" altLang="en-US" sz="2000" dirty="0">
                <a:solidFill>
                  <a:srgbClr val="F15355"/>
                </a:solidFill>
                <a:latin typeface="Microsoft JhengHei" charset="-120"/>
                <a:ea typeface="Microsoft JhengHei" charset="-120"/>
                <a:cs typeface="Microsoft JhengHei" charset="-120"/>
              </a:rPr>
              <a:t>律師代言保健食品，雖然律師是非常專門的職業，但醫療保健並非律師的專長．但消費者還是會盲從地跟隨</a:t>
            </a:r>
            <a:r>
              <a:rPr kumimoji="1" lang="zh-TW" altLang="en-US" sz="2000" dirty="0" smtClean="0">
                <a:solidFill>
                  <a:srgbClr val="F15355"/>
                </a:solidFill>
                <a:latin typeface="Microsoft JhengHei" charset="-120"/>
                <a:ea typeface="Microsoft JhengHei" charset="-120"/>
                <a:cs typeface="Microsoft JhengHei" charset="-120"/>
              </a:rPr>
              <a:t>。</a:t>
            </a:r>
            <a:endParaRPr kumimoji="1" lang="zh-TW" altLang="en-US" sz="2000" dirty="0">
              <a:solidFill>
                <a:srgbClr val="F15355"/>
              </a:solidFill>
              <a:latin typeface="Microsoft JhengHei" charset="-120"/>
              <a:ea typeface="Microsoft JhengHei" charset="-120"/>
              <a:cs typeface="Microsoft JhengHei" charset="-120"/>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88" y="2708589"/>
            <a:ext cx="1104776" cy="377614"/>
          </a:xfrm>
          <a:prstGeom prst="rect">
            <a:avLst/>
          </a:prstGeom>
        </p:spPr>
      </p:pic>
      <p:pic>
        <p:nvPicPr>
          <p:cNvPr id="4" name="圖片 3">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2715766"/>
            <a:ext cx="2263898" cy="2160000"/>
          </a:xfrm>
          <a:prstGeom prst="rect">
            <a:avLst/>
          </a:prstGeom>
        </p:spPr>
      </p:pic>
    </p:spTree>
    <p:extLst>
      <p:ext uri="{BB962C8B-B14F-4D97-AF65-F5344CB8AC3E}">
        <p14:creationId xmlns:p14="http://schemas.microsoft.com/office/powerpoint/2010/main" val="83458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5536" y="0"/>
            <a:ext cx="4239927" cy="843558"/>
          </a:xfrm>
          <a:prstGeom prst="rect">
            <a:avLst/>
          </a:prstGeom>
          <a:solidFill>
            <a:srgbClr val="F15355"/>
          </a:solidFill>
          <a:ln>
            <a:solidFill>
              <a:srgbClr val="F153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5" name="Shape 177"/>
          <p:cNvSpPr txBox="1">
            <a:spLocks noGrp="1"/>
          </p:cNvSpPr>
          <p:nvPr>
            <p:ph type="title"/>
          </p:nvPr>
        </p:nvSpPr>
        <p:spPr>
          <a:xfrm>
            <a:off x="395536" y="-20538"/>
            <a:ext cx="4311935" cy="994172"/>
          </a:xfrm>
          <a:prstGeom prst="rect">
            <a:avLst/>
          </a:prstGeom>
          <a:noFill/>
          <a:ln>
            <a:noFill/>
          </a:ln>
        </p:spPr>
        <p:txBody>
          <a:bodyPr wrap="square" lIns="68569" tIns="34275" rIns="68569" bIns="34275" anchor="ctr" anchorCtr="0">
            <a:noAutofit/>
          </a:bodyPr>
          <a:lstStyle/>
          <a:p>
            <a:pPr indent="-209550"/>
            <a:r>
              <a:rPr lang="zh-TW" altLang="en-US" sz="3600" b="1" dirty="0">
                <a:solidFill>
                  <a:schemeClr val="bg1"/>
                </a:solidFill>
                <a:latin typeface="Microsoft JhengHei" charset="-120"/>
                <a:ea typeface="Microsoft JhengHei" charset="-120"/>
                <a:cs typeface="Microsoft JhengHei" charset="-120"/>
              </a:rPr>
              <a:t>常見的思考謬誤</a:t>
            </a:r>
            <a:r>
              <a:rPr lang="zh-TW" sz="3600" b="1" dirty="0" smtClean="0">
                <a:solidFill>
                  <a:schemeClr val="bg1"/>
                </a:solidFill>
                <a:latin typeface="Microsoft JhengHei" charset="-120"/>
                <a:ea typeface="Microsoft JhengHei" charset="-120"/>
                <a:cs typeface="Microsoft JhengHei" charset="-120"/>
              </a:rPr>
              <a:t>之</a:t>
            </a:r>
            <a:r>
              <a:rPr lang="zh-TW" altLang="en-US" sz="3600" b="1" dirty="0" smtClean="0">
                <a:solidFill>
                  <a:schemeClr val="bg1"/>
                </a:solidFill>
                <a:latin typeface="Microsoft JhengHei" charset="-120"/>
                <a:ea typeface="Microsoft JhengHei" charset="-120"/>
                <a:cs typeface="Microsoft JhengHei" charset="-120"/>
              </a:rPr>
              <a:t>三</a:t>
            </a:r>
            <a:endParaRPr lang="zh-TW" sz="3600" b="1" dirty="0">
              <a:solidFill>
                <a:schemeClr val="bg1"/>
              </a:solidFill>
              <a:latin typeface="Microsoft JhengHei" charset="-120"/>
              <a:ea typeface="Microsoft JhengHei" charset="-120"/>
              <a:cs typeface="Microsoft JhengHei" charset="-120"/>
            </a:endParaRPr>
          </a:p>
        </p:txBody>
      </p:sp>
      <p:sp>
        <p:nvSpPr>
          <p:cNvPr id="7" name="摺角紙張 6"/>
          <p:cNvSpPr/>
          <p:nvPr/>
        </p:nvSpPr>
        <p:spPr>
          <a:xfrm>
            <a:off x="467544" y="1163995"/>
            <a:ext cx="3168352" cy="399715"/>
          </a:xfrm>
          <a:prstGeom prst="foldedCorner">
            <a:avLst/>
          </a:prstGeom>
          <a:noFill/>
          <a:ln w="38100">
            <a:solidFill>
              <a:srgbClr val="F1785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000" b="1" dirty="0">
                <a:solidFill>
                  <a:srgbClr val="F17855"/>
                </a:solidFill>
                <a:latin typeface="Microsoft JhengHei" charset="-120"/>
                <a:ea typeface="Microsoft JhengHei" charset="-120"/>
                <a:cs typeface="Microsoft JhengHei" charset="-120"/>
              </a:rPr>
              <a:t>月暈效應 </a:t>
            </a:r>
            <a:r>
              <a:rPr lang="en-US" altLang="zh-TW" sz="2000" b="1" dirty="0">
                <a:solidFill>
                  <a:srgbClr val="F17855"/>
                </a:solidFill>
                <a:latin typeface="Microsoft JhengHei" charset="-120"/>
                <a:ea typeface="Microsoft JhengHei" charset="-120"/>
                <a:cs typeface="Microsoft JhengHei" charset="-120"/>
              </a:rPr>
              <a:t>The Halo Effect</a:t>
            </a:r>
          </a:p>
        </p:txBody>
      </p:sp>
      <p:sp>
        <p:nvSpPr>
          <p:cNvPr id="8" name="摺角紙張 7"/>
          <p:cNvSpPr/>
          <p:nvPr/>
        </p:nvSpPr>
        <p:spPr>
          <a:xfrm>
            <a:off x="5102894" y="293058"/>
            <a:ext cx="3311896" cy="399715"/>
          </a:xfrm>
          <a:prstGeom prst="foldedCorner">
            <a:avLst/>
          </a:prstGeom>
          <a:noFill/>
          <a:ln w="38100">
            <a:solidFill>
              <a:srgbClr val="F1785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000" b="1" dirty="0">
                <a:solidFill>
                  <a:srgbClr val="F17855"/>
                </a:solidFill>
                <a:latin typeface="Microsoft JhengHei" charset="-120"/>
                <a:ea typeface="Microsoft JhengHei" charset="-120"/>
                <a:cs typeface="Microsoft JhengHei" charset="-120"/>
              </a:rPr>
              <a:t>錨定效應</a:t>
            </a:r>
            <a:r>
              <a:rPr lang="en-US" altLang="zh-TW" sz="2000" b="1" dirty="0">
                <a:solidFill>
                  <a:srgbClr val="F17855"/>
                </a:solidFill>
                <a:latin typeface="Microsoft JhengHei" charset="-120"/>
                <a:ea typeface="Microsoft JhengHei" charset="-120"/>
                <a:cs typeface="Microsoft JhengHei" charset="-120"/>
              </a:rPr>
              <a:t>Anchoring Effect</a:t>
            </a:r>
          </a:p>
        </p:txBody>
      </p:sp>
      <p:sp>
        <p:nvSpPr>
          <p:cNvPr id="9" name="文字方塊 8"/>
          <p:cNvSpPr txBox="1"/>
          <p:nvPr/>
        </p:nvSpPr>
        <p:spPr>
          <a:xfrm>
            <a:off x="467544" y="1751764"/>
            <a:ext cx="3988229" cy="2308324"/>
          </a:xfrm>
          <a:prstGeom prst="rect">
            <a:avLst/>
          </a:prstGeom>
          <a:noFill/>
        </p:spPr>
        <p:txBody>
          <a:bodyPr wrap="square" rtlCol="0">
            <a:spAutoFit/>
          </a:bodyPr>
          <a:lstStyle/>
          <a:p>
            <a:r>
              <a:rPr kumimoji="1" lang="zh-TW" altLang="en-US" sz="2400" dirty="0">
                <a:solidFill>
                  <a:srgbClr val="F15355"/>
                </a:solidFill>
                <a:latin typeface="Microsoft JhengHei" charset="-120"/>
                <a:ea typeface="Microsoft JhengHei" charset="-120"/>
                <a:cs typeface="Microsoft JhengHei" charset="-120"/>
              </a:rPr>
              <a:t>以偏概全。個人身上的某些特質</a:t>
            </a:r>
            <a:r>
              <a:rPr kumimoji="1" lang="en-US" altLang="zh-TW" sz="2400" dirty="0">
                <a:solidFill>
                  <a:srgbClr val="F15355"/>
                </a:solidFill>
                <a:latin typeface="Microsoft JhengHei" charset="-120"/>
                <a:ea typeface="Microsoft JhengHei" charset="-120"/>
                <a:cs typeface="Microsoft JhengHei" charset="-120"/>
              </a:rPr>
              <a:t>(</a:t>
            </a:r>
            <a:r>
              <a:rPr kumimoji="1" lang="zh-TW" altLang="en-US" sz="2400" dirty="0">
                <a:solidFill>
                  <a:srgbClr val="F15355"/>
                </a:solidFill>
                <a:latin typeface="Microsoft JhengHei" charset="-120"/>
                <a:ea typeface="Microsoft JhengHei" charset="-120"/>
                <a:cs typeface="Microsoft JhengHei" charset="-120"/>
              </a:rPr>
              <a:t>長相、個性、年齡、社會地位</a:t>
            </a:r>
            <a:r>
              <a:rPr kumimoji="1" lang="en-US" altLang="zh-TW" sz="2400" dirty="0">
                <a:solidFill>
                  <a:srgbClr val="F15355"/>
                </a:solidFill>
                <a:latin typeface="Microsoft JhengHei" charset="-120"/>
                <a:ea typeface="Microsoft JhengHei" charset="-120"/>
                <a:cs typeface="Microsoft JhengHei" charset="-120"/>
              </a:rPr>
              <a:t>)</a:t>
            </a:r>
            <a:r>
              <a:rPr kumimoji="1" lang="zh-TW" altLang="en-US" sz="2400" dirty="0">
                <a:solidFill>
                  <a:srgbClr val="F15355"/>
                </a:solidFill>
                <a:latin typeface="Microsoft JhengHei" charset="-120"/>
                <a:ea typeface="Microsoft JhengHei" charset="-120"/>
                <a:cs typeface="Microsoft JhengHei" charset="-120"/>
              </a:rPr>
              <a:t>，會製造出正面或是負面的影響，這些特質會蓋過其他特質，並且會不成比例地對整體印象發揮影響。</a:t>
            </a:r>
          </a:p>
        </p:txBody>
      </p:sp>
      <p:sp>
        <p:nvSpPr>
          <p:cNvPr id="10" name="文字方塊 9"/>
          <p:cNvSpPr txBox="1"/>
          <p:nvPr/>
        </p:nvSpPr>
        <p:spPr>
          <a:xfrm>
            <a:off x="5102894" y="843558"/>
            <a:ext cx="3509148" cy="1200329"/>
          </a:xfrm>
          <a:prstGeom prst="rect">
            <a:avLst/>
          </a:prstGeom>
          <a:noFill/>
        </p:spPr>
        <p:txBody>
          <a:bodyPr wrap="square" rtlCol="0">
            <a:spAutoFit/>
          </a:bodyPr>
          <a:lstStyle/>
          <a:p>
            <a:r>
              <a:rPr kumimoji="1" lang="zh-TW" altLang="en-US" sz="2400" dirty="0">
                <a:solidFill>
                  <a:srgbClr val="F15355"/>
                </a:solidFill>
                <a:latin typeface="Microsoft JhengHei" charset="-120"/>
                <a:ea typeface="Microsoft JhengHei" charset="-120"/>
                <a:cs typeface="Microsoft JhengHei" charset="-120"/>
              </a:rPr>
              <a:t>我們會拿一些熟知的事物當出發點，借助此點推估出未知的事物</a:t>
            </a:r>
            <a:r>
              <a:rPr kumimoji="1" lang="zh-TW" altLang="en-US" sz="2400" dirty="0" smtClean="0">
                <a:solidFill>
                  <a:srgbClr val="F15355"/>
                </a:solidFill>
                <a:latin typeface="Microsoft JhengHei" charset="-120"/>
                <a:ea typeface="Microsoft JhengHei" charset="-120"/>
                <a:cs typeface="Microsoft JhengHei" charset="-120"/>
              </a:rPr>
              <a:t>。</a:t>
            </a:r>
            <a:endParaRPr kumimoji="1" lang="zh-TW" altLang="en-US" sz="2400" dirty="0">
              <a:solidFill>
                <a:srgbClr val="F15355"/>
              </a:solidFill>
              <a:latin typeface="Microsoft JhengHei" charset="-120"/>
              <a:ea typeface="Microsoft JhengHei" charset="-120"/>
              <a:cs typeface="Microsoft JhengHei" charset="-120"/>
            </a:endParaRPr>
          </a:p>
        </p:txBody>
      </p:sp>
      <p:pic>
        <p:nvPicPr>
          <p:cNvPr id="3" name="圖片 2">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120" y="2355726"/>
            <a:ext cx="2263899" cy="2160000"/>
          </a:xfrm>
          <a:prstGeom prst="rect">
            <a:avLst/>
          </a:prstGeom>
        </p:spPr>
      </p:pic>
    </p:spTree>
    <p:extLst>
      <p:ext uri="{BB962C8B-B14F-4D97-AF65-F5344CB8AC3E}">
        <p14:creationId xmlns:p14="http://schemas.microsoft.com/office/powerpoint/2010/main" val="505755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7"/>
          <p:cNvSpPr txBox="1">
            <a:spLocks noGrp="1"/>
          </p:cNvSpPr>
          <p:nvPr>
            <p:ph type="title"/>
          </p:nvPr>
        </p:nvSpPr>
        <p:spPr>
          <a:xfrm>
            <a:off x="179512" y="1347614"/>
            <a:ext cx="5760640" cy="1474094"/>
          </a:xfrm>
          <a:prstGeom prst="rect">
            <a:avLst/>
          </a:prstGeom>
          <a:noFill/>
          <a:ln>
            <a:noFill/>
          </a:ln>
        </p:spPr>
        <p:txBody>
          <a:bodyPr wrap="square" lIns="68569" tIns="34275" rIns="68569" bIns="34275" anchor="ctr" anchorCtr="0">
            <a:noAutofit/>
          </a:bodyPr>
          <a:lstStyle/>
          <a:p>
            <a:pPr indent="-209550"/>
            <a:r>
              <a:rPr lang="zh-TW" altLang="en-US" sz="4000" b="1" dirty="0" smtClean="0">
                <a:solidFill>
                  <a:srgbClr val="F15355"/>
                </a:solidFill>
                <a:latin typeface="Microsoft JhengHei" charset="-120"/>
                <a:ea typeface="Microsoft JhengHei" charset="-120"/>
                <a:cs typeface="Microsoft JhengHei" charset="-120"/>
              </a:rPr>
              <a:t>面對容易出錯的</a:t>
            </a:r>
            <a:r>
              <a:rPr lang="zh-TW" altLang="zh-TW" sz="4000" b="1" dirty="0" smtClean="0">
                <a:solidFill>
                  <a:srgbClr val="F15355"/>
                </a:solidFill>
                <a:latin typeface="Microsoft JhengHei" charset="-120"/>
                <a:ea typeface="Microsoft JhengHei" charset="-120"/>
                <a:cs typeface="Microsoft JhengHei" charset="-120"/>
              </a:rPr>
              <a:t>直覺</a:t>
            </a:r>
            <a:r>
              <a:rPr lang="zh-TW" altLang="zh-TW" sz="4000" b="1" dirty="0">
                <a:solidFill>
                  <a:srgbClr val="F15355"/>
                </a:solidFill>
                <a:latin typeface="Microsoft JhengHei" charset="-120"/>
                <a:ea typeface="Microsoft JhengHei" charset="-120"/>
                <a:cs typeface="Microsoft JhengHei" charset="-120"/>
              </a:rPr>
              <a:t>式</a:t>
            </a:r>
            <a:r>
              <a:rPr lang="zh-TW" altLang="zh-TW" sz="4000" b="1" dirty="0" smtClean="0">
                <a:solidFill>
                  <a:srgbClr val="F15355"/>
                </a:solidFill>
                <a:latin typeface="Microsoft JhengHei" charset="-120"/>
                <a:ea typeface="Microsoft JhengHei" charset="-120"/>
                <a:cs typeface="Microsoft JhengHei" charset="-120"/>
              </a:rPr>
              <a:t>思考</a:t>
            </a:r>
            <a:r>
              <a:rPr lang="zh-TW" altLang="en-US" sz="4000" b="1" dirty="0" smtClean="0">
                <a:solidFill>
                  <a:srgbClr val="F15355"/>
                </a:solidFill>
                <a:latin typeface="Microsoft JhengHei" charset="-120"/>
                <a:ea typeface="Microsoft JhengHei" charset="-120"/>
                <a:cs typeface="Microsoft JhengHei" charset="-120"/>
              </a:rPr>
              <a:t>，</a:t>
            </a:r>
            <a:r>
              <a:rPr lang="zh-TW" sz="4000" b="1" dirty="0" smtClean="0">
                <a:solidFill>
                  <a:srgbClr val="F15355"/>
                </a:solidFill>
                <a:latin typeface="Microsoft JhengHei" charset="-120"/>
                <a:ea typeface="Microsoft JhengHei" charset="-120"/>
                <a:cs typeface="Microsoft JhengHei" charset="-120"/>
              </a:rPr>
              <a:t>我們可以</a:t>
            </a:r>
            <a:r>
              <a:rPr lang="zh-TW" altLang="en-US" sz="4000" b="1" dirty="0" smtClean="0">
                <a:solidFill>
                  <a:srgbClr val="F15355"/>
                </a:solidFill>
                <a:latin typeface="Microsoft JhengHei" charset="-120"/>
                <a:ea typeface="Microsoft JhengHei" charset="-120"/>
                <a:cs typeface="Microsoft JhengHei" charset="-120"/>
              </a:rPr>
              <a:t>怎麼做</a:t>
            </a:r>
            <a:r>
              <a:rPr lang="zh-TW" altLang="en-US" sz="4000" b="1" dirty="0" smtClean="0">
                <a:solidFill>
                  <a:srgbClr val="F15355"/>
                </a:solidFill>
                <a:latin typeface="Microsoft JhengHei" charset="-120"/>
                <a:ea typeface="Microsoft JhengHei" charset="-120"/>
                <a:cs typeface="Microsoft JhengHei" charset="-120"/>
                <a:sym typeface="Arial"/>
              </a:rPr>
              <a:t>？</a:t>
            </a:r>
            <a:endParaRPr lang="zh-TW" altLang="en-US" sz="4000" b="1" dirty="0">
              <a:solidFill>
                <a:srgbClr val="F15355"/>
              </a:solidFill>
              <a:latin typeface="Microsoft JhengHei" charset="-120"/>
              <a:ea typeface="Microsoft JhengHei" charset="-120"/>
              <a:cs typeface="Microsoft JhengHei" charset="-120"/>
              <a:sym typeface="Arial"/>
            </a:endParaRPr>
          </a:p>
        </p:txBody>
      </p:sp>
      <p:pic>
        <p:nvPicPr>
          <p:cNvPr id="6" name="圖片 5"/>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364088" y="2211710"/>
            <a:ext cx="3096344" cy="2785026"/>
          </a:xfrm>
          <a:prstGeom prst="rect">
            <a:avLst/>
          </a:prstGeom>
        </p:spPr>
      </p:pic>
    </p:spTree>
    <p:extLst>
      <p:ext uri="{BB962C8B-B14F-4D97-AF65-F5344CB8AC3E}">
        <p14:creationId xmlns:p14="http://schemas.microsoft.com/office/powerpoint/2010/main" val="991617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13" name="圖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429" y="239046"/>
            <a:ext cx="8794535" cy="6571401"/>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20" y="10291"/>
            <a:ext cx="3133408" cy="1108745"/>
          </a:xfrm>
          <a:prstGeom prst="rect">
            <a:avLst/>
          </a:prstGeom>
        </p:spPr>
      </p:pic>
      <p:sp>
        <p:nvSpPr>
          <p:cNvPr id="91" name="Shape 91"/>
          <p:cNvSpPr txBox="1"/>
          <p:nvPr/>
        </p:nvSpPr>
        <p:spPr>
          <a:xfrm>
            <a:off x="385848" y="239046"/>
            <a:ext cx="2333804" cy="689648"/>
          </a:xfrm>
          <a:prstGeom prst="rect">
            <a:avLst/>
          </a:prstGeom>
          <a:noFill/>
          <a:ln>
            <a:noFill/>
          </a:ln>
        </p:spPr>
        <p:txBody>
          <a:bodyPr wrap="square" lIns="68569" tIns="34275" rIns="68569" bIns="34275" anchor="t" anchorCtr="0">
            <a:noAutofit/>
          </a:bodyPr>
          <a:lstStyle/>
          <a:p>
            <a:r>
              <a:rPr lang="zh-TW" altLang="en-US" sz="4000" b="1">
                <a:solidFill>
                  <a:schemeClr val="bg1"/>
                </a:solidFill>
                <a:latin typeface="Microsoft JhengHei" charset="-120"/>
                <a:ea typeface="Microsoft JhengHei" charset="-120"/>
                <a:cs typeface="Microsoft JhengHei" charset="-120"/>
                <a:sym typeface="Calibri"/>
              </a:rPr>
              <a:t>活動步驟</a:t>
            </a:r>
            <a:endParaRPr lang="zh-TW" altLang="en-US" sz="4000" b="1" dirty="0">
              <a:solidFill>
                <a:schemeClr val="bg1"/>
              </a:solidFill>
              <a:latin typeface="Microsoft JhengHei" charset="-120"/>
              <a:ea typeface="Microsoft JhengHei" charset="-120"/>
              <a:cs typeface="Microsoft JhengHei" charset="-120"/>
              <a:sym typeface="Calibri"/>
            </a:endParaRPr>
          </a:p>
        </p:txBody>
      </p:sp>
      <p:sp>
        <p:nvSpPr>
          <p:cNvPr id="9" name="橢圓 8"/>
          <p:cNvSpPr/>
          <p:nvPr/>
        </p:nvSpPr>
        <p:spPr>
          <a:xfrm>
            <a:off x="1203782" y="1593504"/>
            <a:ext cx="504056" cy="504056"/>
          </a:xfrm>
          <a:prstGeom prst="ellipse">
            <a:avLst/>
          </a:prstGeom>
          <a:solidFill>
            <a:srgbClr val="F2D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90" name="Shape 90"/>
          <p:cNvSpPr txBox="1">
            <a:spLocks noGrp="1"/>
          </p:cNvSpPr>
          <p:nvPr>
            <p:ph type="title"/>
          </p:nvPr>
        </p:nvSpPr>
        <p:spPr>
          <a:xfrm>
            <a:off x="1763688" y="1347791"/>
            <a:ext cx="5049561" cy="926785"/>
          </a:xfrm>
          <a:prstGeom prst="rect">
            <a:avLst/>
          </a:prstGeom>
          <a:noFill/>
          <a:ln>
            <a:noFill/>
          </a:ln>
        </p:spPr>
        <p:txBody>
          <a:bodyPr wrap="square" lIns="68569" tIns="34275" rIns="68569" bIns="34275" anchor="ctr" anchorCtr="0">
            <a:noAutofit/>
          </a:bodyPr>
          <a:lstStyle/>
          <a:p>
            <a:pPr indent="-209550"/>
            <a:r>
              <a:rPr lang="zh-TW" altLang="en-US" dirty="0">
                <a:latin typeface="Microsoft JhengHei" charset="-120"/>
                <a:ea typeface="Microsoft JhengHei" charset="-120"/>
                <a:cs typeface="Microsoft JhengHei" charset="-120"/>
              </a:rPr>
              <a:t>請分</a:t>
            </a:r>
            <a:r>
              <a:rPr lang="en-US" altLang="zh-TW" dirty="0">
                <a:latin typeface="Microsoft JhengHei" charset="-120"/>
                <a:ea typeface="Microsoft JhengHei" charset="-120"/>
                <a:cs typeface="Microsoft JhengHei" charset="-120"/>
              </a:rPr>
              <a:t>6</a:t>
            </a:r>
            <a:r>
              <a:rPr lang="zh-TW" altLang="en-US" dirty="0">
                <a:latin typeface="Microsoft JhengHei" charset="-120"/>
                <a:ea typeface="Microsoft JhengHei" charset="-120"/>
                <a:cs typeface="Microsoft JhengHei" charset="-120"/>
              </a:rPr>
              <a:t>組，每組</a:t>
            </a:r>
            <a:r>
              <a:rPr lang="en-US" altLang="zh-TW" dirty="0">
                <a:latin typeface="Microsoft JhengHei" charset="-120"/>
                <a:ea typeface="Microsoft JhengHei" charset="-120"/>
                <a:cs typeface="Microsoft JhengHei" charset="-120"/>
              </a:rPr>
              <a:t>6 ±1</a:t>
            </a:r>
            <a:r>
              <a:rPr lang="zh-TW" altLang="en-US" dirty="0">
                <a:latin typeface="Microsoft JhengHei" charset="-120"/>
                <a:ea typeface="Microsoft JhengHei" charset="-120"/>
                <a:cs typeface="Microsoft JhengHei" charset="-120"/>
              </a:rPr>
              <a:t>人。</a:t>
            </a:r>
          </a:p>
        </p:txBody>
      </p:sp>
      <p:sp>
        <p:nvSpPr>
          <p:cNvPr id="8" name="Shape 90"/>
          <p:cNvSpPr txBox="1">
            <a:spLocks/>
          </p:cNvSpPr>
          <p:nvPr/>
        </p:nvSpPr>
        <p:spPr>
          <a:xfrm>
            <a:off x="1885133" y="2174426"/>
            <a:ext cx="5184576" cy="1013831"/>
          </a:xfrm>
          <a:prstGeom prst="rect">
            <a:avLst/>
          </a:prstGeom>
          <a:noFill/>
          <a:ln>
            <a:noFill/>
          </a:ln>
        </p:spPr>
        <p:txBody>
          <a:bodyPr wrap="square" lIns="68569" tIns="34275" rIns="68569" bIns="3427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pPr indent="-209550"/>
            <a:r>
              <a:rPr lang="zh-TW" altLang="en-US" sz="3300" dirty="0">
                <a:latin typeface="Microsoft JhengHei" charset="-120"/>
                <a:ea typeface="Microsoft JhengHei" charset="-120"/>
                <a:cs typeface="Microsoft JhengHei" charset="-120"/>
              </a:rPr>
              <a:t>派</a:t>
            </a:r>
            <a:r>
              <a:rPr lang="en-US" altLang="zh-TW" sz="3300" dirty="0">
                <a:latin typeface="Microsoft JhengHei" charset="-120"/>
                <a:ea typeface="Microsoft JhengHei" charset="-120"/>
                <a:cs typeface="Microsoft JhengHei" charset="-120"/>
              </a:rPr>
              <a:t>1</a:t>
            </a:r>
            <a:r>
              <a:rPr lang="zh-TW" altLang="en-US" sz="3300" dirty="0">
                <a:latin typeface="Microsoft JhengHei" charset="-120"/>
                <a:ea typeface="Microsoft JhengHei" charset="-120"/>
                <a:cs typeface="Microsoft JhengHei" charset="-120"/>
              </a:rPr>
              <a:t>位代表上台抽籤</a:t>
            </a:r>
            <a:r>
              <a:rPr lang="zh-TW" altLang="en-US" sz="3300" dirty="0" smtClean="0">
                <a:latin typeface="Microsoft JhengHei" charset="-120"/>
                <a:ea typeface="Microsoft JhengHei" charset="-120"/>
                <a:cs typeface="Microsoft JhengHei" charset="-120"/>
              </a:rPr>
              <a:t>。</a:t>
            </a:r>
            <a:endParaRPr lang="en-US" altLang="zh-TW" sz="3300" dirty="0" smtClean="0">
              <a:latin typeface="Microsoft JhengHei" charset="-120"/>
              <a:ea typeface="Microsoft JhengHei" charset="-120"/>
              <a:cs typeface="Microsoft JhengHei" charset="-120"/>
            </a:endParaRPr>
          </a:p>
        </p:txBody>
      </p:sp>
      <p:sp>
        <p:nvSpPr>
          <p:cNvPr id="12" name="Shape 90"/>
          <p:cNvSpPr txBox="1">
            <a:spLocks/>
          </p:cNvSpPr>
          <p:nvPr/>
        </p:nvSpPr>
        <p:spPr>
          <a:xfrm>
            <a:off x="308429" y="1489944"/>
            <a:ext cx="1476630" cy="711176"/>
          </a:xfrm>
          <a:prstGeom prst="rect">
            <a:avLst/>
          </a:prstGeom>
          <a:noFill/>
          <a:ln>
            <a:noFill/>
          </a:ln>
        </p:spPr>
        <p:txBody>
          <a:bodyPr wrap="square" lIns="68569" tIns="34275" rIns="68569" bIns="3427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pPr indent="-209550"/>
            <a:r>
              <a:rPr lang="zh-TW" altLang="en-US" sz="3300" dirty="0" smtClean="0">
                <a:latin typeface="Microsoft JhengHei" charset="-120"/>
                <a:ea typeface="Microsoft JhengHei" charset="-120"/>
                <a:cs typeface="Microsoft JhengHei" charset="-120"/>
              </a:rPr>
              <a:t>步驟 </a:t>
            </a:r>
            <a:r>
              <a:rPr lang="en-US" altLang="zh-TW" sz="3300" dirty="0" smtClean="0">
                <a:latin typeface="Microsoft JhengHei" charset="-120"/>
                <a:ea typeface="Microsoft JhengHei" charset="-120"/>
                <a:cs typeface="Microsoft JhengHei" charset="-120"/>
              </a:rPr>
              <a:t>1</a:t>
            </a:r>
            <a:r>
              <a:rPr lang="en-US" altLang="zh-TW" sz="3300" dirty="0">
                <a:latin typeface="Microsoft JhengHei" charset="-120"/>
                <a:ea typeface="Microsoft JhengHei" charset="-120"/>
                <a:cs typeface="Microsoft JhengHei" charset="-120"/>
              </a:rPr>
              <a:t>.</a:t>
            </a:r>
            <a:r>
              <a:rPr lang="zh-TW" altLang="en-US" sz="3300" dirty="0">
                <a:latin typeface="Microsoft JhengHei" charset="-120"/>
                <a:ea typeface="Microsoft JhengHei" charset="-120"/>
                <a:cs typeface="Microsoft JhengHei" charset="-120"/>
              </a:rPr>
              <a:t> </a:t>
            </a:r>
          </a:p>
        </p:txBody>
      </p:sp>
      <p:sp>
        <p:nvSpPr>
          <p:cNvPr id="17" name="橢圓 16"/>
          <p:cNvSpPr/>
          <p:nvPr/>
        </p:nvSpPr>
        <p:spPr>
          <a:xfrm>
            <a:off x="1203782" y="2383010"/>
            <a:ext cx="504056" cy="504056"/>
          </a:xfrm>
          <a:prstGeom prst="ellipse">
            <a:avLst/>
          </a:prstGeom>
          <a:solidFill>
            <a:srgbClr val="F17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8" name="Shape 90"/>
          <p:cNvSpPr txBox="1">
            <a:spLocks/>
          </p:cNvSpPr>
          <p:nvPr/>
        </p:nvSpPr>
        <p:spPr>
          <a:xfrm>
            <a:off x="308429" y="2274576"/>
            <a:ext cx="1476630" cy="711176"/>
          </a:xfrm>
          <a:prstGeom prst="rect">
            <a:avLst/>
          </a:prstGeom>
          <a:noFill/>
          <a:ln>
            <a:noFill/>
          </a:ln>
        </p:spPr>
        <p:txBody>
          <a:bodyPr wrap="square" lIns="68569" tIns="34275" rIns="68569" bIns="3427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pPr indent="-209550"/>
            <a:r>
              <a:rPr lang="zh-TW" altLang="en-US" sz="3300" dirty="0" smtClean="0">
                <a:latin typeface="Microsoft JhengHei" charset="-120"/>
                <a:ea typeface="Microsoft JhengHei" charset="-120"/>
                <a:cs typeface="Microsoft JhengHei" charset="-120"/>
              </a:rPr>
              <a:t>步驟 </a:t>
            </a:r>
            <a:r>
              <a:rPr lang="en-US" altLang="zh-TW" sz="3300" dirty="0" smtClean="0">
                <a:latin typeface="Microsoft JhengHei" charset="-120"/>
                <a:ea typeface="Microsoft JhengHei" charset="-120"/>
                <a:cs typeface="Microsoft JhengHei" charset="-120"/>
              </a:rPr>
              <a:t>2.</a:t>
            </a:r>
            <a:r>
              <a:rPr lang="zh-TW" altLang="en-US" sz="3300" dirty="0" smtClean="0">
                <a:latin typeface="Microsoft JhengHei" charset="-120"/>
                <a:ea typeface="Microsoft JhengHei" charset="-120"/>
                <a:cs typeface="Microsoft JhengHei" charset="-120"/>
              </a:rPr>
              <a:t> </a:t>
            </a:r>
            <a:endParaRPr lang="zh-TW" altLang="en-US" sz="3300" dirty="0">
              <a:latin typeface="Microsoft JhengHei" charset="-120"/>
              <a:ea typeface="Microsoft JhengHei" charset="-120"/>
              <a:cs typeface="Microsoft JhengHei" charset="-120"/>
            </a:endParaRPr>
          </a:p>
        </p:txBody>
      </p:sp>
      <p:pic>
        <p:nvPicPr>
          <p:cNvPr id="6" name="圖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3081007"/>
            <a:ext cx="5745006" cy="2049225"/>
          </a:xfrm>
          <a:prstGeom prst="rect">
            <a:avLst/>
          </a:prstGeom>
        </p:spPr>
      </p:pic>
      <p:pic>
        <p:nvPicPr>
          <p:cNvPr id="7" name="圖片 6">
            <a:hlinkClick r:id="rId6" action="ppaction://hlinkpres?slideindex=1&amp;slidetitle="/>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2280" y="483518"/>
            <a:ext cx="2448518" cy="3990110"/>
          </a:xfrm>
          <a:prstGeom prst="rect">
            <a:avLst/>
          </a:prstGeom>
        </p:spPr>
      </p:pic>
      <p:sp>
        <p:nvSpPr>
          <p:cNvPr id="14" name="Shape 90"/>
          <p:cNvSpPr txBox="1">
            <a:spLocks/>
          </p:cNvSpPr>
          <p:nvPr/>
        </p:nvSpPr>
        <p:spPr>
          <a:xfrm rot="912637">
            <a:off x="6888811" y="4262565"/>
            <a:ext cx="1979712" cy="360040"/>
          </a:xfrm>
          <a:prstGeom prst="rect">
            <a:avLst/>
          </a:prstGeom>
          <a:noFill/>
          <a:ln>
            <a:noFill/>
          </a:ln>
        </p:spPr>
        <p:txBody>
          <a:bodyPr wrap="square" lIns="68569" tIns="34275" rIns="68569" bIns="3427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pPr indent="-209550" algn="ctr"/>
            <a:r>
              <a:rPr lang="zh-TW" altLang="en-US" sz="1800" b="1" dirty="0" smtClean="0">
                <a:latin typeface="Microsoft JhengHei" charset="-120"/>
                <a:ea typeface="Microsoft JhengHei" charset="-120"/>
                <a:cs typeface="Microsoft JhengHei" charset="-120"/>
              </a:rPr>
              <a:t>點選連結抽號機</a:t>
            </a:r>
            <a:endParaRPr lang="en-US" altLang="zh-TW" sz="1800" b="1" dirty="0" smtClean="0">
              <a:latin typeface="Microsoft JhengHei" charset="-120"/>
              <a:ea typeface="Microsoft JhengHei" charset="-120"/>
              <a:cs typeface="Microsoft JhengHei"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1691680" y="171648"/>
            <a:ext cx="4862364" cy="994275"/>
          </a:xfrm>
          <a:prstGeom prst="rect">
            <a:avLst/>
          </a:prstGeom>
        </p:spPr>
        <p:txBody>
          <a:bodyPr wrap="square" lIns="68569" tIns="68569" rIns="68569" bIns="68569" anchor="ctr" anchorCtr="0">
            <a:noAutofit/>
          </a:bodyPr>
          <a:lstStyle/>
          <a:p>
            <a:r>
              <a:rPr lang="zh-TW" sz="4000" b="1" dirty="0">
                <a:solidFill>
                  <a:srgbClr val="0070C0"/>
                </a:solidFill>
                <a:latin typeface="Microsoft JhengHei" charset="-120"/>
                <a:ea typeface="Microsoft JhengHei" charset="-120"/>
                <a:cs typeface="Microsoft JhengHei" charset="-120"/>
              </a:rPr>
              <a:t>為何需要邏輯性</a:t>
            </a:r>
            <a:r>
              <a:rPr lang="zh-TW" sz="4000" b="1" dirty="0" smtClean="0">
                <a:solidFill>
                  <a:srgbClr val="0070C0"/>
                </a:solidFill>
                <a:latin typeface="Microsoft JhengHei" charset="-120"/>
                <a:ea typeface="Microsoft JhengHei" charset="-120"/>
                <a:cs typeface="Microsoft JhengHei" charset="-120"/>
              </a:rPr>
              <a:t>思考</a:t>
            </a:r>
            <a:r>
              <a:rPr lang="zh-TW" altLang="en-US" sz="4000" b="1" dirty="0" smtClean="0">
                <a:solidFill>
                  <a:srgbClr val="0070C0"/>
                </a:solidFill>
                <a:latin typeface="Microsoft JhengHei" charset="-120"/>
                <a:ea typeface="Microsoft JhengHei" charset="-120"/>
                <a:cs typeface="Microsoft JhengHei" charset="-120"/>
              </a:rPr>
              <a:t>？</a:t>
            </a:r>
            <a:endParaRPr lang="zh-TW" sz="4000" b="1" dirty="0">
              <a:solidFill>
                <a:srgbClr val="0070C0"/>
              </a:solidFill>
              <a:latin typeface="Microsoft JhengHei" charset="-120"/>
              <a:ea typeface="Microsoft JhengHei" charset="-120"/>
              <a:cs typeface="Microsoft JhengHei" charset="-12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71648"/>
            <a:ext cx="1224136" cy="1157475"/>
          </a:xfrm>
          <a:prstGeom prst="rect">
            <a:avLst/>
          </a:prstGeom>
        </p:spPr>
      </p:pic>
      <p:cxnSp>
        <p:nvCxnSpPr>
          <p:cNvPr id="8" name="直線接點 7"/>
          <p:cNvCxnSpPr/>
          <p:nvPr/>
        </p:nvCxnSpPr>
        <p:spPr>
          <a:xfrm>
            <a:off x="1835696" y="1093391"/>
            <a:ext cx="6950596" cy="0"/>
          </a:xfrm>
          <a:prstGeom prst="line">
            <a:avLst/>
          </a:prstGeom>
          <a:ln w="76200">
            <a:solidFill>
              <a:srgbClr val="007DFF"/>
            </a:solidFill>
            <a:prstDash val="dash"/>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549591" y="1635646"/>
            <a:ext cx="8236701" cy="1569660"/>
          </a:xfrm>
          <a:prstGeom prst="rect">
            <a:avLst/>
          </a:prstGeom>
          <a:noFill/>
        </p:spPr>
        <p:txBody>
          <a:bodyPr wrap="square" rtlCol="0">
            <a:spAutoFit/>
          </a:bodyPr>
          <a:lstStyle/>
          <a:p>
            <a:r>
              <a:rPr kumimoji="1" lang="zh-TW" altLang="en-US" sz="2400" dirty="0">
                <a:solidFill>
                  <a:schemeClr val="accent5">
                    <a:lumMod val="75000"/>
                  </a:schemeClr>
                </a:solidFill>
                <a:latin typeface="Microsoft JhengHei" charset="-120"/>
                <a:ea typeface="Microsoft JhengHei" charset="-120"/>
                <a:cs typeface="Microsoft JhengHei" charset="-120"/>
              </a:rPr>
              <a:t>人類對於所有發生的事情，幾乎都會有直覺的感受和印象。人們會在還不熟悉對方的時候，就做出喜不喜歡的判斷；也會沒來由地信任或不信任某人；或是在還沒深入了解某家企業的經營狀況時，就認定這家公司做得起來或做不起來。</a:t>
            </a:r>
          </a:p>
        </p:txBody>
      </p:sp>
      <p:sp>
        <p:nvSpPr>
          <p:cNvPr id="12" name="文字方塊 11"/>
          <p:cNvSpPr txBox="1"/>
          <p:nvPr/>
        </p:nvSpPr>
        <p:spPr>
          <a:xfrm>
            <a:off x="899592" y="3747560"/>
            <a:ext cx="6912768" cy="1015663"/>
          </a:xfrm>
          <a:prstGeom prst="rect">
            <a:avLst/>
          </a:prstGeom>
          <a:noFill/>
        </p:spPr>
        <p:txBody>
          <a:bodyPr wrap="square" rtlCol="0">
            <a:spAutoFit/>
          </a:bodyPr>
          <a:lstStyle/>
          <a:p>
            <a:r>
              <a:rPr kumimoji="1" lang="zh-TW" altLang="en-US" sz="2000" smtClean="0">
                <a:solidFill>
                  <a:schemeClr val="accent5">
                    <a:lumMod val="75000"/>
                  </a:schemeClr>
                </a:solidFill>
                <a:latin typeface="Microsoft JhengHei" charset="-120"/>
                <a:ea typeface="Microsoft JhengHei" charset="-120"/>
                <a:cs typeface="Microsoft JhengHei" charset="-120"/>
              </a:rPr>
              <a:t>信任</a:t>
            </a:r>
            <a:r>
              <a:rPr kumimoji="1" lang="zh-TW" altLang="en-US" sz="2000" dirty="0">
                <a:solidFill>
                  <a:schemeClr val="accent5">
                    <a:lumMod val="75000"/>
                  </a:schemeClr>
                </a:solidFill>
                <a:latin typeface="Microsoft JhengHei" charset="-120"/>
                <a:ea typeface="Microsoft JhengHei" charset="-120"/>
                <a:cs typeface="Microsoft JhengHei" charset="-120"/>
              </a:rPr>
              <a:t>大廠牌的食品，常讓消費者自動選擇大品牌的商品，而略過不讀產品的成分對照表；或基於直覺做出不一定正確的投資決策</a:t>
            </a:r>
            <a:r>
              <a:rPr kumimoji="1" lang="zh-TW" altLang="en-US" sz="2000" dirty="0" smtClean="0">
                <a:solidFill>
                  <a:schemeClr val="accent5">
                    <a:lumMod val="75000"/>
                  </a:schemeClr>
                </a:solidFill>
                <a:latin typeface="Microsoft JhengHei" charset="-120"/>
                <a:ea typeface="Microsoft JhengHei" charset="-120"/>
                <a:cs typeface="Microsoft JhengHei" charset="-120"/>
              </a:rPr>
              <a:t>。</a:t>
            </a:r>
            <a:endParaRPr kumimoji="1" lang="zh-TW" altLang="en-US" sz="2000" dirty="0">
              <a:solidFill>
                <a:schemeClr val="accent5">
                  <a:lumMod val="75000"/>
                </a:schemeClr>
              </a:solidFill>
              <a:latin typeface="Microsoft JhengHei" charset="-120"/>
              <a:ea typeface="Microsoft JhengHei" charset="-120"/>
              <a:cs typeface="Microsoft JhengHei" charset="-120"/>
            </a:endParaRPr>
          </a:p>
        </p:txBody>
      </p:sp>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053" y="3369946"/>
            <a:ext cx="1104776" cy="3776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4" name="Shape 165"/>
          <p:cNvSpPr txBox="1">
            <a:spLocks/>
          </p:cNvSpPr>
          <p:nvPr/>
        </p:nvSpPr>
        <p:spPr>
          <a:xfrm>
            <a:off x="4932040" y="195486"/>
            <a:ext cx="4066593" cy="864096"/>
          </a:xfrm>
          <a:prstGeom prst="rect">
            <a:avLst/>
          </a:prstGeom>
          <a:noFill/>
          <a:ln>
            <a:noFill/>
          </a:ln>
        </p:spPr>
        <p:txBody>
          <a:bodyPr wrap="square" lIns="68569" tIns="34275" rIns="68569" bIns="3427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ts val="1400"/>
              <a:buNone/>
              <a:defRPr sz="1350"/>
            </a:lvl2pPr>
            <a:lvl3pPr lvl="2" indent="0">
              <a:spcBef>
                <a:spcPts val="0"/>
              </a:spcBef>
              <a:buSzPts val="1400"/>
              <a:buNone/>
              <a:defRPr sz="1350"/>
            </a:lvl3pPr>
            <a:lvl4pPr lvl="3" indent="0">
              <a:spcBef>
                <a:spcPts val="0"/>
              </a:spcBef>
              <a:buSzPts val="1400"/>
              <a:buNone/>
              <a:defRPr sz="1350"/>
            </a:lvl4pPr>
            <a:lvl5pPr lvl="4" indent="0">
              <a:spcBef>
                <a:spcPts val="0"/>
              </a:spcBef>
              <a:buSzPts val="1400"/>
              <a:buNone/>
              <a:defRPr sz="1350"/>
            </a:lvl5pPr>
            <a:lvl6pPr lvl="5" indent="0">
              <a:spcBef>
                <a:spcPts val="0"/>
              </a:spcBef>
              <a:buSzPts val="1400"/>
              <a:buNone/>
              <a:defRPr sz="1350"/>
            </a:lvl6pPr>
            <a:lvl7pPr lvl="6" indent="0">
              <a:spcBef>
                <a:spcPts val="0"/>
              </a:spcBef>
              <a:buSzPts val="1400"/>
              <a:buNone/>
              <a:defRPr sz="1350"/>
            </a:lvl7pPr>
            <a:lvl8pPr lvl="7" indent="0">
              <a:spcBef>
                <a:spcPts val="0"/>
              </a:spcBef>
              <a:buSzPts val="1400"/>
              <a:buNone/>
              <a:defRPr sz="1350"/>
            </a:lvl8pPr>
            <a:lvl9pPr lvl="8" indent="0">
              <a:spcBef>
                <a:spcPts val="0"/>
              </a:spcBef>
              <a:buSzPts val="1400"/>
              <a:buNone/>
              <a:defRPr sz="1350"/>
            </a:lvl9pPr>
          </a:lstStyle>
          <a:p>
            <a:pPr indent="-209550"/>
            <a:r>
              <a:rPr lang="zh-TW" altLang="en-US" sz="6000" b="1" dirty="0" smtClean="0">
                <a:solidFill>
                  <a:srgbClr val="007DFF"/>
                </a:solidFill>
                <a:latin typeface="Microsoft JhengHei" charset="-120"/>
                <a:ea typeface="Microsoft JhengHei" charset="-120"/>
                <a:cs typeface="Microsoft JhengHei" charset="-120"/>
              </a:rPr>
              <a:t>邏輯性思考</a:t>
            </a:r>
            <a:endParaRPr lang="zh-TW" altLang="en-US" sz="6000" b="1" dirty="0">
              <a:solidFill>
                <a:srgbClr val="007DFF"/>
              </a:solidFill>
              <a:latin typeface="Microsoft JhengHei" charset="-120"/>
              <a:ea typeface="Microsoft JhengHei" charset="-120"/>
              <a:cs typeface="Microsoft JhengHei" charset="-120"/>
            </a:endParaRPr>
          </a:p>
        </p:txBody>
      </p:sp>
      <p:sp>
        <p:nvSpPr>
          <p:cNvPr id="5" name="矩形 4"/>
          <p:cNvSpPr/>
          <p:nvPr/>
        </p:nvSpPr>
        <p:spPr>
          <a:xfrm>
            <a:off x="0" y="195486"/>
            <a:ext cx="4932040" cy="738883"/>
          </a:xfrm>
          <a:prstGeom prst="rect">
            <a:avLst/>
          </a:prstGeom>
          <a:solidFill>
            <a:srgbClr val="00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2400" b="1" dirty="0">
              <a:solidFill>
                <a:srgbClr val="007DFF"/>
              </a:solidFill>
              <a:latin typeface="Microsoft JhengHei" charset="-120"/>
              <a:ea typeface="Microsoft JhengHei" charset="-120"/>
              <a:cs typeface="Microsoft JhengHei" charset="-120"/>
            </a:endParaRPr>
          </a:p>
        </p:txBody>
      </p:sp>
      <p:sp>
        <p:nvSpPr>
          <p:cNvPr id="7" name="矩形 6"/>
          <p:cNvSpPr/>
          <p:nvPr/>
        </p:nvSpPr>
        <p:spPr>
          <a:xfrm>
            <a:off x="467544" y="1347614"/>
            <a:ext cx="432048" cy="432048"/>
          </a:xfrm>
          <a:prstGeom prst="rect">
            <a:avLst/>
          </a:prstGeom>
          <a:noFill/>
          <a:ln w="38100">
            <a:solidFill>
              <a:srgbClr val="007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2400" b="1" dirty="0" smtClean="0">
                <a:ln w="0"/>
                <a:solidFill>
                  <a:srgbClr val="007DFF"/>
                </a:solidFill>
                <a:effectLst>
                  <a:outerShdw blurRad="38100" dist="25400" dir="5400000" algn="ctr" rotWithShape="0">
                    <a:srgbClr val="6E747A">
                      <a:alpha val="43000"/>
                    </a:srgbClr>
                  </a:outerShdw>
                </a:effectLst>
                <a:latin typeface="Microsoft JhengHei" charset="-120"/>
                <a:ea typeface="Microsoft JhengHei" charset="-120"/>
                <a:cs typeface="Microsoft JhengHei" charset="-120"/>
              </a:rPr>
              <a:t>1</a:t>
            </a:r>
            <a:endParaRPr kumimoji="1" lang="zh-TW" altLang="en-US" sz="2400" b="1" dirty="0">
              <a:ln w="0"/>
              <a:solidFill>
                <a:srgbClr val="007DFF"/>
              </a:solidFill>
              <a:effectLst>
                <a:outerShdw blurRad="38100" dist="25400" dir="5400000" algn="ctr" rotWithShape="0">
                  <a:srgbClr val="6E747A">
                    <a:alpha val="43000"/>
                  </a:srgbClr>
                </a:outerShdw>
              </a:effectLst>
              <a:latin typeface="Microsoft JhengHei" charset="-120"/>
              <a:ea typeface="Microsoft JhengHei" charset="-120"/>
              <a:cs typeface="Microsoft JhengHei" charset="-120"/>
            </a:endParaRPr>
          </a:p>
        </p:txBody>
      </p:sp>
      <p:sp>
        <p:nvSpPr>
          <p:cNvPr id="8" name="文字方塊 7"/>
          <p:cNvSpPr txBox="1"/>
          <p:nvPr/>
        </p:nvSpPr>
        <p:spPr>
          <a:xfrm>
            <a:off x="899593" y="1302608"/>
            <a:ext cx="7399734" cy="954107"/>
          </a:xfrm>
          <a:prstGeom prst="rect">
            <a:avLst/>
          </a:prstGeom>
          <a:noFill/>
        </p:spPr>
        <p:txBody>
          <a:bodyPr wrap="square" rtlCol="0">
            <a:spAutoFit/>
          </a:bodyPr>
          <a:lstStyle/>
          <a:p>
            <a:r>
              <a:rPr lang="zh-TW" altLang="en-US" sz="2800" dirty="0">
                <a:solidFill>
                  <a:schemeClr val="accent5">
                    <a:lumMod val="75000"/>
                  </a:schemeClr>
                </a:solidFill>
                <a:latin typeface="Microsoft JhengHei" charset="-120"/>
                <a:ea typeface="Microsoft JhengHei" charset="-120"/>
                <a:cs typeface="Microsoft JhengHei" charset="-120"/>
              </a:rPr>
              <a:t>緩慢、費力，耗費大量心智的活動，需要複雜的計算，與個人、選擇和專注的主觀經驗有關。</a:t>
            </a:r>
          </a:p>
        </p:txBody>
      </p:sp>
      <p:sp>
        <p:nvSpPr>
          <p:cNvPr id="9" name="矩形 8"/>
          <p:cNvSpPr/>
          <p:nvPr/>
        </p:nvSpPr>
        <p:spPr>
          <a:xfrm>
            <a:off x="467544" y="2530930"/>
            <a:ext cx="432048" cy="432048"/>
          </a:xfrm>
          <a:prstGeom prst="rect">
            <a:avLst/>
          </a:prstGeom>
          <a:noFill/>
          <a:ln w="38100">
            <a:solidFill>
              <a:srgbClr val="007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2400" b="1" dirty="0" smtClean="0">
                <a:ln w="0"/>
                <a:solidFill>
                  <a:srgbClr val="007DFF"/>
                </a:solidFill>
                <a:effectLst>
                  <a:outerShdw blurRad="38100" dist="25400" dir="5400000" algn="ctr" rotWithShape="0">
                    <a:srgbClr val="6E747A">
                      <a:alpha val="43000"/>
                    </a:srgbClr>
                  </a:outerShdw>
                </a:effectLst>
                <a:latin typeface="Microsoft JhengHei" charset="-120"/>
                <a:ea typeface="Microsoft JhengHei" charset="-120"/>
                <a:cs typeface="Microsoft JhengHei" charset="-120"/>
              </a:rPr>
              <a:t>2</a:t>
            </a:r>
            <a:endParaRPr kumimoji="1" lang="zh-TW" altLang="en-US" sz="2400" b="1" dirty="0">
              <a:ln w="0"/>
              <a:solidFill>
                <a:srgbClr val="007DFF"/>
              </a:solidFill>
              <a:effectLst>
                <a:outerShdw blurRad="38100" dist="25400" dir="5400000" algn="ctr" rotWithShape="0">
                  <a:srgbClr val="6E747A">
                    <a:alpha val="43000"/>
                  </a:srgbClr>
                </a:outerShdw>
              </a:effectLst>
              <a:latin typeface="Microsoft JhengHei" charset="-120"/>
              <a:ea typeface="Microsoft JhengHei" charset="-120"/>
              <a:cs typeface="Microsoft JhengHei" charset="-120"/>
            </a:endParaRPr>
          </a:p>
        </p:txBody>
      </p:sp>
      <p:sp>
        <p:nvSpPr>
          <p:cNvPr id="10" name="文字方塊 9"/>
          <p:cNvSpPr txBox="1"/>
          <p:nvPr/>
        </p:nvSpPr>
        <p:spPr>
          <a:xfrm>
            <a:off x="899593" y="2462286"/>
            <a:ext cx="7399734" cy="954107"/>
          </a:xfrm>
          <a:prstGeom prst="rect">
            <a:avLst/>
          </a:prstGeom>
          <a:noFill/>
        </p:spPr>
        <p:txBody>
          <a:bodyPr wrap="square" rtlCol="0">
            <a:spAutoFit/>
          </a:bodyPr>
          <a:lstStyle/>
          <a:p>
            <a:r>
              <a:rPr lang="zh-TW" altLang="en-US" sz="2800" dirty="0">
                <a:solidFill>
                  <a:schemeClr val="accent5">
                    <a:lumMod val="75000"/>
                  </a:schemeClr>
                </a:solidFill>
                <a:latin typeface="Microsoft JhengHei" charset="-120"/>
                <a:ea typeface="Microsoft JhengHei" charset="-120"/>
                <a:cs typeface="Microsoft JhengHei" charset="-120"/>
              </a:rPr>
              <a:t>當直覺式思考失效時，必須啟動邏輯式思考，增加心智的努力來避免災難。</a:t>
            </a:r>
          </a:p>
        </p:txBody>
      </p:sp>
      <p:sp>
        <p:nvSpPr>
          <p:cNvPr id="11" name="文字方塊 10"/>
          <p:cNvSpPr txBox="1"/>
          <p:nvPr/>
        </p:nvSpPr>
        <p:spPr>
          <a:xfrm>
            <a:off x="704488" y="3957480"/>
            <a:ext cx="6727007" cy="1015663"/>
          </a:xfrm>
          <a:prstGeom prst="rect">
            <a:avLst/>
          </a:prstGeom>
          <a:noFill/>
        </p:spPr>
        <p:txBody>
          <a:bodyPr wrap="square" rtlCol="0">
            <a:spAutoFit/>
          </a:bodyPr>
          <a:lstStyle/>
          <a:p>
            <a:r>
              <a:rPr lang="zh-TW" altLang="en-US" sz="2000" dirty="0" smtClean="0">
                <a:solidFill>
                  <a:schemeClr val="accent5">
                    <a:lumMod val="75000"/>
                  </a:schemeClr>
                </a:solidFill>
                <a:latin typeface="Microsoft JhengHei" charset="-120"/>
                <a:ea typeface="Microsoft JhengHei" charset="-120"/>
                <a:cs typeface="Microsoft JhengHei" charset="-120"/>
              </a:rPr>
              <a:t>玩</a:t>
            </a:r>
            <a:r>
              <a:rPr lang="zh-TW" altLang="en-US" sz="2000" dirty="0">
                <a:solidFill>
                  <a:schemeClr val="accent5">
                    <a:lumMod val="75000"/>
                  </a:schemeClr>
                </a:solidFill>
                <a:latin typeface="Microsoft JhengHei" charset="-120"/>
                <a:ea typeface="Microsoft JhengHei" charset="-120"/>
                <a:cs typeface="Microsoft JhengHei" charset="-120"/>
              </a:rPr>
              <a:t>魔方、解數獨</a:t>
            </a:r>
            <a:r>
              <a:rPr lang="zh-TW" altLang="en-US" sz="2000" dirty="0" smtClean="0">
                <a:solidFill>
                  <a:schemeClr val="accent5">
                    <a:lumMod val="75000"/>
                  </a:schemeClr>
                </a:solidFill>
                <a:latin typeface="Microsoft JhengHei" charset="-120"/>
                <a:ea typeface="Microsoft JhengHei" charset="-120"/>
                <a:cs typeface="Microsoft JhengHei" charset="-120"/>
              </a:rPr>
              <a:t>。</a:t>
            </a:r>
            <a:endParaRPr lang="zh-TW" altLang="en-US" sz="2000" dirty="0">
              <a:solidFill>
                <a:schemeClr val="accent5">
                  <a:lumMod val="75000"/>
                </a:schemeClr>
              </a:solidFill>
              <a:latin typeface="Microsoft JhengHei" charset="-120"/>
              <a:ea typeface="Microsoft JhengHei" charset="-120"/>
              <a:cs typeface="Microsoft JhengHei" charset="-120"/>
            </a:endParaRPr>
          </a:p>
          <a:p>
            <a:r>
              <a:rPr lang="zh-TW" altLang="en-US" sz="2000" dirty="0">
                <a:solidFill>
                  <a:schemeClr val="accent5">
                    <a:lumMod val="75000"/>
                  </a:schemeClr>
                </a:solidFill>
                <a:latin typeface="Microsoft JhengHei" charset="-120"/>
                <a:ea typeface="Microsoft JhengHei" charset="-120"/>
                <a:cs typeface="Microsoft JhengHei" charset="-120"/>
              </a:rPr>
              <a:t>但很多人「懶得思考」，以及犯了各種思考謬誤，造成判斷錯誤，並形成各種偏見。</a:t>
            </a:r>
          </a:p>
        </p:txBody>
      </p:sp>
      <p:sp>
        <p:nvSpPr>
          <p:cNvPr id="12" name="矩形 11"/>
          <p:cNvSpPr/>
          <p:nvPr/>
        </p:nvSpPr>
        <p:spPr>
          <a:xfrm>
            <a:off x="8850425" y="195485"/>
            <a:ext cx="296416" cy="738883"/>
          </a:xfrm>
          <a:prstGeom prst="rect">
            <a:avLst/>
          </a:prstGeom>
          <a:solidFill>
            <a:srgbClr val="00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2400" b="1" dirty="0">
              <a:solidFill>
                <a:srgbClr val="007DFF"/>
              </a:solidFill>
              <a:latin typeface="Microsoft JhengHei" charset="-120"/>
              <a:ea typeface="Microsoft JhengHei" charset="-120"/>
              <a:cs typeface="Microsoft JhengHei" charset="-12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620019"/>
            <a:ext cx="1104776" cy="3776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9450" y="3579861"/>
            <a:ext cx="9271970" cy="1578485"/>
          </a:xfrm>
          <a:prstGeom prst="rect">
            <a:avLst/>
          </a:prstGeom>
          <a:solidFill>
            <a:srgbClr val="52A2FF"/>
          </a:solidFill>
          <a:ln>
            <a:solidFill>
              <a:srgbClr val="52A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 name="矩形 1"/>
          <p:cNvSpPr/>
          <p:nvPr/>
        </p:nvSpPr>
        <p:spPr>
          <a:xfrm>
            <a:off x="-19450" y="-66050"/>
            <a:ext cx="9271970" cy="4211384"/>
          </a:xfrm>
          <a:prstGeom prst="rect">
            <a:avLst/>
          </a:prstGeom>
          <a:solidFill>
            <a:srgbClr val="007DFF"/>
          </a:solidFill>
          <a:ln>
            <a:solidFill>
              <a:srgbClr val="007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 name="矩形 3"/>
          <p:cNvSpPr/>
          <p:nvPr/>
        </p:nvSpPr>
        <p:spPr>
          <a:xfrm>
            <a:off x="2123252" y="4476089"/>
            <a:ext cx="4897496" cy="415498"/>
          </a:xfrm>
          <a:prstGeom prst="rect">
            <a:avLst/>
          </a:prstGeom>
        </p:spPr>
        <p:txBody>
          <a:bodyPr wrap="none">
            <a:spAutoFit/>
          </a:bodyPr>
          <a:lstStyle/>
          <a:p>
            <a:pPr marL="133350" algn="ctr"/>
            <a:r>
              <a:rPr lang="zh-TW" altLang="zh-TW" sz="2100" dirty="0">
                <a:solidFill>
                  <a:schemeClr val="bg1"/>
                </a:solidFill>
                <a:latin typeface="Microsoft JhengHei" charset="-120"/>
                <a:ea typeface="Microsoft JhengHei" charset="-120"/>
                <a:cs typeface="Microsoft JhengHei" charset="-120"/>
              </a:rPr>
              <a:t>請同學指出黑板上帶有偏見的刻板印象</a:t>
            </a:r>
          </a:p>
        </p:txBody>
      </p:sp>
      <p:sp>
        <p:nvSpPr>
          <p:cNvPr id="5" name="矩形 4"/>
          <p:cNvSpPr/>
          <p:nvPr/>
        </p:nvSpPr>
        <p:spPr>
          <a:xfrm>
            <a:off x="1763688" y="572520"/>
            <a:ext cx="5640249" cy="1323439"/>
          </a:xfrm>
          <a:prstGeom prst="rect">
            <a:avLst/>
          </a:prstGeom>
        </p:spPr>
        <p:txBody>
          <a:bodyPr wrap="square">
            <a:spAutoFit/>
          </a:bodyPr>
          <a:lstStyle/>
          <a:p>
            <a:pPr algn="ctr"/>
            <a:r>
              <a:rPr lang="zh-TW" altLang="en-US" sz="4000" b="1" dirty="0">
                <a:solidFill>
                  <a:schemeClr val="bg1"/>
                </a:solidFill>
                <a:latin typeface="Microsoft JhengHei" charset="-120"/>
                <a:ea typeface="Microsoft JhengHei" charset="-120"/>
                <a:cs typeface="Microsoft JhengHei" charset="-120"/>
              </a:rPr>
              <a:t>黑板上對於該族群的聯想是有根據的判斷</a:t>
            </a:r>
            <a:r>
              <a:rPr lang="zh-TW" altLang="en-US" sz="4000" b="1" dirty="0" smtClean="0">
                <a:solidFill>
                  <a:schemeClr val="bg1"/>
                </a:solidFill>
                <a:latin typeface="Microsoft JhengHei" charset="-120"/>
                <a:ea typeface="Microsoft JhengHei" charset="-120"/>
                <a:cs typeface="Microsoft JhengHei" charset="-120"/>
              </a:rPr>
              <a:t>嗎？</a:t>
            </a:r>
            <a:endParaRPr lang="zh-TW" altLang="en-US" sz="4000" b="1" dirty="0">
              <a:solidFill>
                <a:schemeClr val="bg1"/>
              </a:solidFill>
              <a:latin typeface="Microsoft JhengHei" charset="-120"/>
              <a:ea typeface="Microsoft JhengHei" charset="-120"/>
              <a:cs typeface="Microsoft JhengHei" charset="-120"/>
            </a:endParaRPr>
          </a:p>
        </p:txBody>
      </p:sp>
      <p:sp>
        <p:nvSpPr>
          <p:cNvPr id="7" name="矩形 6"/>
          <p:cNvSpPr/>
          <p:nvPr/>
        </p:nvSpPr>
        <p:spPr>
          <a:xfrm>
            <a:off x="1835696" y="428835"/>
            <a:ext cx="5472607" cy="161080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9" name="矩形 8"/>
          <p:cNvSpPr/>
          <p:nvPr/>
        </p:nvSpPr>
        <p:spPr>
          <a:xfrm>
            <a:off x="3278835" y="2214690"/>
            <a:ext cx="4269118" cy="523220"/>
          </a:xfrm>
          <a:prstGeom prst="rect">
            <a:avLst/>
          </a:prstGeom>
        </p:spPr>
        <p:txBody>
          <a:bodyPr wrap="none">
            <a:spAutoFit/>
          </a:bodyPr>
          <a:lstStyle/>
          <a:p>
            <a:pPr marL="133350" algn="ctr"/>
            <a:r>
              <a:rPr lang="zh-TW" altLang="en-US" sz="2800" dirty="0" smtClean="0">
                <a:solidFill>
                  <a:schemeClr val="bg1"/>
                </a:solidFill>
                <a:latin typeface="Microsoft JhengHei" charset="-120"/>
                <a:ea typeface="Microsoft JhengHei" charset="-120"/>
                <a:cs typeface="Microsoft JhengHei" charset="-120"/>
              </a:rPr>
              <a:t>那些聯想都是正確的嗎</a:t>
            </a:r>
            <a:r>
              <a:rPr lang="zh-TW" altLang="en-US" sz="2800" dirty="0" smtClean="0">
                <a:solidFill>
                  <a:schemeClr val="bg1"/>
                </a:solidFill>
                <a:latin typeface="Microsoft JhengHei" charset="-120"/>
                <a:ea typeface="Microsoft JhengHei" charset="-120"/>
                <a:cs typeface="Microsoft JhengHei" charset="-120"/>
              </a:rPr>
              <a:t>？</a:t>
            </a:r>
            <a:endParaRPr lang="en-US" altLang="zh-TW" sz="2800" dirty="0">
              <a:solidFill>
                <a:schemeClr val="bg1"/>
              </a:solidFill>
              <a:latin typeface="Microsoft JhengHei" charset="-120"/>
              <a:ea typeface="Microsoft JhengHei" charset="-120"/>
              <a:cs typeface="Microsoft JhengHei" charset="-120"/>
            </a:endParaRPr>
          </a:p>
        </p:txBody>
      </p:sp>
      <p:sp>
        <p:nvSpPr>
          <p:cNvPr id="8" name="矩形 7"/>
          <p:cNvSpPr/>
          <p:nvPr/>
        </p:nvSpPr>
        <p:spPr>
          <a:xfrm>
            <a:off x="3608151" y="2815493"/>
            <a:ext cx="3910045" cy="523220"/>
          </a:xfrm>
          <a:prstGeom prst="rect">
            <a:avLst/>
          </a:prstGeom>
        </p:spPr>
        <p:txBody>
          <a:bodyPr wrap="none">
            <a:spAutoFit/>
          </a:bodyPr>
          <a:lstStyle/>
          <a:p>
            <a:pPr marL="133350" algn="ctr"/>
            <a:r>
              <a:rPr lang="zh-TW" altLang="en-US" sz="2800" dirty="0" smtClean="0">
                <a:solidFill>
                  <a:schemeClr val="bg1"/>
                </a:solidFill>
                <a:latin typeface="Microsoft JhengHei" charset="-120"/>
                <a:ea typeface="Microsoft JhengHei" charset="-120"/>
                <a:cs typeface="Microsoft JhengHei" charset="-120"/>
              </a:rPr>
              <a:t>有沒有</a:t>
            </a:r>
            <a:r>
              <a:rPr lang="zh-TW" altLang="en-US" sz="2800" dirty="0" smtClean="0">
                <a:solidFill>
                  <a:schemeClr val="bg1"/>
                </a:solidFill>
                <a:latin typeface="Microsoft JhengHei" charset="-120"/>
                <a:ea typeface="Microsoft JhengHei" charset="-120"/>
                <a:cs typeface="Microsoft JhengHei" charset="-120"/>
              </a:rPr>
              <a:t>證據可以支持</a:t>
            </a:r>
            <a:r>
              <a:rPr lang="zh-TW" altLang="en-US" sz="2800" dirty="0" smtClean="0">
                <a:solidFill>
                  <a:schemeClr val="bg1"/>
                </a:solidFill>
                <a:latin typeface="Microsoft JhengHei" charset="-120"/>
                <a:ea typeface="Microsoft JhengHei" charset="-120"/>
                <a:cs typeface="Microsoft JhengHei" charset="-120"/>
              </a:rPr>
              <a:t>？</a:t>
            </a:r>
            <a:endParaRPr lang="en-US" altLang="zh-TW" sz="2800" dirty="0">
              <a:solidFill>
                <a:schemeClr val="bg1"/>
              </a:solidFill>
              <a:latin typeface="Microsoft JhengHei" charset="-120"/>
              <a:ea typeface="Microsoft JhengHei" charset="-120"/>
              <a:cs typeface="Microsoft JhengHei" charset="-120"/>
            </a:endParaRPr>
          </a:p>
        </p:txBody>
      </p:sp>
      <p:sp>
        <p:nvSpPr>
          <p:cNvPr id="10" name="矩形 9"/>
          <p:cNvSpPr/>
          <p:nvPr/>
        </p:nvSpPr>
        <p:spPr>
          <a:xfrm>
            <a:off x="5044441" y="3358861"/>
            <a:ext cx="2473755" cy="523220"/>
          </a:xfrm>
          <a:prstGeom prst="rect">
            <a:avLst/>
          </a:prstGeom>
        </p:spPr>
        <p:txBody>
          <a:bodyPr wrap="none">
            <a:spAutoFit/>
          </a:bodyPr>
          <a:lstStyle/>
          <a:p>
            <a:pPr marL="133350" algn="ctr"/>
            <a:r>
              <a:rPr lang="zh-TW" altLang="en-US" sz="2800" dirty="0" smtClean="0">
                <a:solidFill>
                  <a:schemeClr val="bg1"/>
                </a:solidFill>
                <a:latin typeface="Microsoft JhengHei" charset="-120"/>
                <a:ea typeface="Microsoft JhengHei" charset="-120"/>
                <a:cs typeface="Microsoft JhengHei" charset="-120"/>
              </a:rPr>
              <a:t>有沒有</a:t>
            </a:r>
            <a:r>
              <a:rPr lang="zh-TW" altLang="en-US" sz="2800" dirty="0" smtClean="0">
                <a:solidFill>
                  <a:schemeClr val="bg1"/>
                </a:solidFill>
                <a:latin typeface="Microsoft JhengHei" charset="-120"/>
                <a:ea typeface="Microsoft JhengHei" charset="-120"/>
                <a:cs typeface="Microsoft JhengHei" charset="-120"/>
              </a:rPr>
              <a:t>例外</a:t>
            </a:r>
            <a:r>
              <a:rPr lang="zh-TW" altLang="en-US" sz="2800" dirty="0">
                <a:solidFill>
                  <a:schemeClr val="bg1"/>
                </a:solidFill>
                <a:latin typeface="Microsoft JhengHei" charset="-120"/>
                <a:ea typeface="Microsoft JhengHei" charset="-120"/>
                <a:cs typeface="Microsoft JhengHei" charset="-120"/>
              </a:rPr>
              <a:t>？</a:t>
            </a:r>
            <a:endParaRPr lang="en-US" altLang="zh-TW" sz="2800" dirty="0">
              <a:solidFill>
                <a:schemeClr val="bg1"/>
              </a:solidFill>
              <a:latin typeface="Microsoft JhengHei" charset="-120"/>
              <a:ea typeface="Microsoft JhengHei" charset="-120"/>
              <a:cs typeface="Microsoft JhengHei" charset="-120"/>
            </a:endParaRPr>
          </a:p>
        </p:txBody>
      </p:sp>
      <p:cxnSp>
        <p:nvCxnSpPr>
          <p:cNvPr id="11" name="直線接點 10"/>
          <p:cNvCxnSpPr/>
          <p:nvPr/>
        </p:nvCxnSpPr>
        <p:spPr>
          <a:xfrm>
            <a:off x="3491880" y="2737910"/>
            <a:ext cx="3816423"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3923928" y="3338713"/>
            <a:ext cx="3397677"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V="1">
            <a:off x="5292080" y="3859973"/>
            <a:ext cx="2029524" cy="22108"/>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1422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4897" y="212379"/>
            <a:ext cx="8435528" cy="707886"/>
          </a:xfrm>
          <a:prstGeom prst="rect">
            <a:avLst/>
          </a:prstGeom>
        </p:spPr>
        <p:txBody>
          <a:bodyPr wrap="square">
            <a:spAutoFit/>
          </a:bodyPr>
          <a:lstStyle/>
          <a:p>
            <a:pPr algn="ctr"/>
            <a:r>
              <a:rPr lang="zh-TW" altLang="en-US" sz="4000" b="1" dirty="0">
                <a:solidFill>
                  <a:srgbClr val="007DFF"/>
                </a:solidFill>
                <a:latin typeface="Microsoft JhengHei" charset="-120"/>
                <a:ea typeface="Microsoft JhengHei" charset="-120"/>
                <a:cs typeface="Microsoft JhengHei" charset="-120"/>
              </a:rPr>
              <a:t>對於特定族群的聯想，都是正確的嗎？</a:t>
            </a:r>
          </a:p>
        </p:txBody>
      </p:sp>
      <p:sp>
        <p:nvSpPr>
          <p:cNvPr id="7" name="矩形 6"/>
          <p:cNvSpPr/>
          <p:nvPr/>
        </p:nvSpPr>
        <p:spPr>
          <a:xfrm>
            <a:off x="251520" y="1347614"/>
            <a:ext cx="6552728" cy="537208"/>
          </a:xfrm>
          <a:prstGeom prst="rect">
            <a:avLst/>
          </a:prstGeom>
          <a:noFill/>
          <a:ln w="38100">
            <a:solidFill>
              <a:srgbClr val="007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8" name="矩形 7"/>
          <p:cNvSpPr/>
          <p:nvPr/>
        </p:nvSpPr>
        <p:spPr>
          <a:xfrm>
            <a:off x="324520" y="1347614"/>
            <a:ext cx="6479728" cy="523220"/>
          </a:xfrm>
          <a:prstGeom prst="rect">
            <a:avLst/>
          </a:prstGeom>
        </p:spPr>
        <p:txBody>
          <a:bodyPr wrap="square">
            <a:spAutoFit/>
          </a:bodyPr>
          <a:lstStyle/>
          <a:p>
            <a:pPr algn="ctr"/>
            <a:r>
              <a:rPr lang="zh-TW" altLang="en-US" sz="2800" dirty="0">
                <a:solidFill>
                  <a:srgbClr val="007DFF"/>
                </a:solidFill>
                <a:latin typeface="Microsoft JhengHei" charset="-120"/>
                <a:ea typeface="Microsoft JhengHei" charset="-120"/>
                <a:cs typeface="Microsoft JhengHei" charset="-120"/>
              </a:rPr>
              <a:t>對於該族群的定義，是由誰來定義的呢？</a:t>
            </a:r>
          </a:p>
        </p:txBody>
      </p:sp>
      <p:sp>
        <p:nvSpPr>
          <p:cNvPr id="10" name="矩形 9"/>
          <p:cNvSpPr/>
          <p:nvPr/>
        </p:nvSpPr>
        <p:spPr>
          <a:xfrm>
            <a:off x="251520" y="2119968"/>
            <a:ext cx="5832648" cy="537208"/>
          </a:xfrm>
          <a:prstGeom prst="rect">
            <a:avLst/>
          </a:prstGeom>
          <a:noFill/>
          <a:ln w="38100">
            <a:solidFill>
              <a:srgbClr val="007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11" name="矩形 10"/>
          <p:cNvSpPr/>
          <p:nvPr/>
        </p:nvSpPr>
        <p:spPr>
          <a:xfrm>
            <a:off x="324520" y="2119968"/>
            <a:ext cx="5759648" cy="523220"/>
          </a:xfrm>
          <a:prstGeom prst="rect">
            <a:avLst/>
          </a:prstGeom>
        </p:spPr>
        <p:txBody>
          <a:bodyPr wrap="square">
            <a:spAutoFit/>
          </a:bodyPr>
          <a:lstStyle/>
          <a:p>
            <a:pPr algn="ctr"/>
            <a:r>
              <a:rPr lang="zh-TW" altLang="en-US" sz="2800" dirty="0">
                <a:solidFill>
                  <a:srgbClr val="007DFF"/>
                </a:solidFill>
                <a:latin typeface="Microsoft JhengHei" charset="-120"/>
                <a:ea typeface="Microsoft JhengHei" charset="-120"/>
                <a:cs typeface="Microsoft JhengHei" charset="-120"/>
              </a:rPr>
              <a:t>這個定義是放諸四海皆準的原則嗎？</a:t>
            </a:r>
          </a:p>
        </p:txBody>
      </p:sp>
      <p:pic>
        <p:nvPicPr>
          <p:cNvPr id="12" name="圖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932666"/>
            <a:ext cx="1104776" cy="377614"/>
          </a:xfrm>
          <a:prstGeom prst="rect">
            <a:avLst/>
          </a:prstGeom>
        </p:spPr>
      </p:pic>
      <p:sp>
        <p:nvSpPr>
          <p:cNvPr id="13" name="文字方塊 12"/>
          <p:cNvSpPr txBox="1"/>
          <p:nvPr/>
        </p:nvSpPr>
        <p:spPr>
          <a:xfrm>
            <a:off x="524829" y="3347068"/>
            <a:ext cx="6727007" cy="707886"/>
          </a:xfrm>
          <a:prstGeom prst="rect">
            <a:avLst/>
          </a:prstGeom>
          <a:noFill/>
        </p:spPr>
        <p:txBody>
          <a:bodyPr wrap="square" rtlCol="0">
            <a:spAutoFit/>
          </a:bodyPr>
          <a:lstStyle/>
          <a:p>
            <a:r>
              <a:rPr lang="zh-TW" altLang="en-US" sz="2000" dirty="0" smtClean="0">
                <a:solidFill>
                  <a:schemeClr val="accent5">
                    <a:lumMod val="75000"/>
                  </a:schemeClr>
                </a:solidFill>
                <a:latin typeface="Microsoft JhengHei" charset="-120"/>
                <a:ea typeface="Microsoft JhengHei" charset="-120"/>
                <a:cs typeface="Microsoft JhengHei" charset="-120"/>
              </a:rPr>
              <a:t>如</a:t>
            </a:r>
            <a:r>
              <a:rPr lang="zh-TW" altLang="en-US" sz="2000" dirty="0">
                <a:solidFill>
                  <a:schemeClr val="accent5">
                    <a:lumMod val="75000"/>
                  </a:schemeClr>
                </a:solidFill>
                <a:latin typeface="Microsoft JhengHei" charset="-120"/>
                <a:ea typeface="Microsoft JhengHei" charset="-120"/>
                <a:cs typeface="Microsoft JhengHei" charset="-120"/>
              </a:rPr>
              <a:t>「肥胖」的標準是</a:t>
            </a:r>
            <a:r>
              <a:rPr lang="en-US" altLang="zh-TW" sz="2000" dirty="0">
                <a:solidFill>
                  <a:schemeClr val="accent5">
                    <a:lumMod val="75000"/>
                  </a:schemeClr>
                </a:solidFill>
                <a:latin typeface="Microsoft JhengHei" charset="-120"/>
                <a:ea typeface="Microsoft JhengHei" charset="-120"/>
                <a:cs typeface="Microsoft JhengHei" charset="-120"/>
              </a:rPr>
              <a:t>BMI≥ 24</a:t>
            </a:r>
            <a:r>
              <a:rPr lang="zh-TW" altLang="en-US" sz="2000" dirty="0">
                <a:solidFill>
                  <a:schemeClr val="accent5">
                    <a:lumMod val="75000"/>
                  </a:schemeClr>
                </a:solidFill>
                <a:latin typeface="Microsoft JhengHei" charset="-120"/>
                <a:ea typeface="Microsoft JhengHei" charset="-120"/>
                <a:cs typeface="Microsoft JhengHei" charset="-120"/>
              </a:rPr>
              <a:t>嗎？那腰圍有沒有限制呢？有沒有性別的差異？在別的國家也是這樣嗎？</a:t>
            </a:r>
          </a:p>
        </p:txBody>
      </p:sp>
      <p:sp>
        <p:nvSpPr>
          <p:cNvPr id="15" name="矩形 14"/>
          <p:cNvSpPr/>
          <p:nvPr/>
        </p:nvSpPr>
        <p:spPr>
          <a:xfrm>
            <a:off x="149437" y="4343727"/>
            <a:ext cx="8380548" cy="461665"/>
          </a:xfrm>
          <a:prstGeom prst="rect">
            <a:avLst/>
          </a:prstGeom>
        </p:spPr>
        <p:txBody>
          <a:bodyPr wrap="square">
            <a:spAutoFit/>
          </a:bodyPr>
          <a:lstStyle/>
          <a:p>
            <a:r>
              <a:rPr lang="zh-TW" altLang="en-US" sz="2400" dirty="0">
                <a:solidFill>
                  <a:srgbClr val="007DFF"/>
                </a:solidFill>
                <a:latin typeface="Microsoft JhengHei" charset="-120"/>
                <a:ea typeface="Microsoft JhengHei" charset="-120"/>
                <a:cs typeface="Microsoft JhengHei" charset="-120"/>
              </a:rPr>
              <a:t>試著去理解對方的論述，再提出有力</a:t>
            </a:r>
            <a:r>
              <a:rPr lang="zh-TW" altLang="en-US" sz="2400" dirty="0" smtClean="0">
                <a:solidFill>
                  <a:srgbClr val="007DFF"/>
                </a:solidFill>
                <a:latin typeface="Microsoft JhengHei" charset="-120"/>
                <a:ea typeface="Microsoft JhengHei" charset="-120"/>
                <a:cs typeface="Microsoft JhengHei" charset="-120"/>
              </a:rPr>
              <a:t>的 反證</a:t>
            </a:r>
            <a:r>
              <a:rPr lang="zh-TW" altLang="en-US" sz="2400" dirty="0">
                <a:solidFill>
                  <a:srgbClr val="007DFF"/>
                </a:solidFill>
                <a:latin typeface="Microsoft JhengHei" charset="-120"/>
                <a:ea typeface="Microsoft JhengHei" charset="-120"/>
                <a:cs typeface="Microsoft JhengHei" charset="-120"/>
              </a:rPr>
              <a:t>，不斷反覆</a:t>
            </a:r>
            <a:r>
              <a:rPr lang="zh-TW" altLang="en-US" sz="2400" dirty="0" smtClean="0">
                <a:solidFill>
                  <a:srgbClr val="007DFF"/>
                </a:solidFill>
                <a:latin typeface="Microsoft JhengHei" charset="-120"/>
                <a:ea typeface="Microsoft JhengHei" charset="-120"/>
                <a:cs typeface="Microsoft JhengHei" charset="-120"/>
              </a:rPr>
              <a:t>辯論。</a:t>
            </a:r>
            <a:endParaRPr lang="zh-TW" altLang="en-US" sz="2400" dirty="0">
              <a:solidFill>
                <a:srgbClr val="007DFF"/>
              </a:solidFill>
              <a:latin typeface="Microsoft JhengHei" charset="-120"/>
              <a:ea typeface="Microsoft JhengHei" charset="-120"/>
              <a:cs typeface="Microsoft JhengHei" charset="-120"/>
            </a:endParaRPr>
          </a:p>
        </p:txBody>
      </p:sp>
      <p:sp>
        <p:nvSpPr>
          <p:cNvPr id="16" name="矩形 15"/>
          <p:cNvSpPr/>
          <p:nvPr/>
        </p:nvSpPr>
        <p:spPr>
          <a:xfrm>
            <a:off x="8850425" y="195485"/>
            <a:ext cx="296416" cy="738883"/>
          </a:xfrm>
          <a:prstGeom prst="rect">
            <a:avLst/>
          </a:prstGeom>
          <a:solidFill>
            <a:srgbClr val="00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2400" b="1" dirty="0">
              <a:solidFill>
                <a:srgbClr val="007DFF"/>
              </a:solidFill>
              <a:latin typeface="Microsoft JhengHei" charset="-120"/>
              <a:ea typeface="Microsoft JhengHei" charset="-120"/>
              <a:cs typeface="Microsoft JhengHei" charset="-120"/>
            </a:endParaRPr>
          </a:p>
        </p:txBody>
      </p:sp>
      <p:sp>
        <p:nvSpPr>
          <p:cNvPr id="17" name="矩形 16"/>
          <p:cNvSpPr/>
          <p:nvPr/>
        </p:nvSpPr>
        <p:spPr>
          <a:xfrm>
            <a:off x="-36512" y="181382"/>
            <a:ext cx="296416" cy="738883"/>
          </a:xfrm>
          <a:prstGeom prst="rect">
            <a:avLst/>
          </a:prstGeom>
          <a:solidFill>
            <a:srgbClr val="00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2400" b="1" dirty="0">
              <a:solidFill>
                <a:srgbClr val="007DFF"/>
              </a:solidFill>
              <a:latin typeface="Microsoft JhengHei" charset="-120"/>
              <a:ea typeface="Microsoft JhengHei" charset="-120"/>
              <a:cs typeface="Microsoft JhengHei" charset="-120"/>
            </a:endParaRPr>
          </a:p>
        </p:txBody>
      </p:sp>
      <p:sp>
        <p:nvSpPr>
          <p:cNvPr id="3" name="矩形 2"/>
          <p:cNvSpPr/>
          <p:nvPr/>
        </p:nvSpPr>
        <p:spPr>
          <a:xfrm>
            <a:off x="7574480" y="2119968"/>
            <a:ext cx="1293236" cy="21047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8" name="矩形 17"/>
          <p:cNvSpPr/>
          <p:nvPr/>
        </p:nvSpPr>
        <p:spPr>
          <a:xfrm>
            <a:off x="7779033" y="2720266"/>
            <a:ext cx="826025" cy="1080690"/>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9" name="矩形 18"/>
          <p:cNvSpPr/>
          <p:nvPr/>
        </p:nvSpPr>
        <p:spPr>
          <a:xfrm>
            <a:off x="7851041" y="2720266"/>
            <a:ext cx="826025" cy="1080690"/>
          </a:xfrm>
          <a:prstGeom prst="rect">
            <a:avLst/>
          </a:prstGeom>
          <a:solidFill>
            <a:srgbClr val="00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1" name="矩形 20">
            <a:hlinkClick r:id="rId3" action="ppaction://hlinksldjump"/>
          </p:cNvPr>
          <p:cNvSpPr/>
          <p:nvPr/>
        </p:nvSpPr>
        <p:spPr>
          <a:xfrm>
            <a:off x="7718713" y="2715766"/>
            <a:ext cx="1101759" cy="1077218"/>
          </a:xfrm>
          <a:prstGeom prst="rect">
            <a:avLst/>
          </a:prstGeom>
        </p:spPr>
        <p:txBody>
          <a:bodyPr wrap="square">
            <a:spAutoFit/>
          </a:bodyPr>
          <a:lstStyle/>
          <a:p>
            <a:pPr marL="133350"/>
            <a:r>
              <a:rPr lang="zh-TW" altLang="en-US" sz="1600" dirty="0" smtClean="0">
                <a:solidFill>
                  <a:schemeClr val="bg1"/>
                </a:solidFill>
                <a:latin typeface="Microsoft JhengHei" charset="-120"/>
                <a:ea typeface="Microsoft JhengHei" charset="-120"/>
                <a:cs typeface="Microsoft JhengHei" charset="-120"/>
              </a:rPr>
              <a:t> 參考：</a:t>
            </a:r>
            <a:r>
              <a:rPr lang="zh-TW" altLang="zh-TW" sz="1600" dirty="0" smtClean="0">
                <a:solidFill>
                  <a:schemeClr val="bg1"/>
                </a:solidFill>
                <a:latin typeface="Microsoft JhengHei" charset="-120"/>
                <a:ea typeface="Microsoft JhengHei" charset="-120"/>
                <a:cs typeface="Microsoft JhengHei" charset="-120"/>
              </a:rPr>
              <a:t>刻板印象</a:t>
            </a:r>
            <a:r>
              <a:rPr lang="zh-TW" altLang="en-US" sz="1600" dirty="0" smtClean="0">
                <a:solidFill>
                  <a:schemeClr val="bg1"/>
                </a:solidFill>
                <a:latin typeface="Microsoft JhengHei" charset="-120"/>
                <a:ea typeface="Microsoft JhengHei" charset="-120"/>
                <a:cs typeface="Microsoft JhengHei" charset="-120"/>
              </a:rPr>
              <a:t>化解範例</a:t>
            </a:r>
            <a:endParaRPr lang="zh-TW" altLang="zh-TW" sz="1600" dirty="0">
              <a:solidFill>
                <a:schemeClr val="bg1"/>
              </a:solidFill>
              <a:latin typeface="Microsoft JhengHei" charset="-120"/>
              <a:ea typeface="Microsoft JhengHei" charset="-120"/>
              <a:cs typeface="Microsoft JhengHei" charset="-120"/>
            </a:endParaRPr>
          </a:p>
        </p:txBody>
      </p:sp>
      <p:sp>
        <p:nvSpPr>
          <p:cNvPr id="20" name="文字方塊 19"/>
          <p:cNvSpPr txBox="1"/>
          <p:nvPr/>
        </p:nvSpPr>
        <p:spPr>
          <a:xfrm>
            <a:off x="7728250" y="2320156"/>
            <a:ext cx="1020213" cy="400110"/>
          </a:xfrm>
          <a:prstGeom prst="rect">
            <a:avLst/>
          </a:prstGeom>
          <a:noFill/>
        </p:spPr>
        <p:txBody>
          <a:bodyPr wrap="square" rtlCol="0">
            <a:spAutoFit/>
          </a:bodyPr>
          <a:lstStyle/>
          <a:p>
            <a:r>
              <a:rPr lang="en-US" altLang="zh-TW" sz="2000" b="1" dirty="0" smtClean="0">
                <a:solidFill>
                  <a:schemeClr val="bg1"/>
                </a:solidFill>
                <a:latin typeface="Microsoft JhengHei" charset="-120"/>
                <a:ea typeface="Microsoft JhengHei" charset="-120"/>
                <a:cs typeface="Microsoft JhengHei" charset="-120"/>
              </a:rPr>
              <a:t>PRESS</a:t>
            </a:r>
            <a:endParaRPr lang="zh-TW" altLang="en-US" sz="2000" b="1" dirty="0">
              <a:solidFill>
                <a:schemeClr val="bg1"/>
              </a:solidFill>
              <a:latin typeface="Microsoft JhengHei" charset="-120"/>
              <a:ea typeface="Microsoft JhengHei" charset="-120"/>
              <a:cs typeface="Microsoft JhengHei" charset="-120"/>
            </a:endParaRPr>
          </a:p>
        </p:txBody>
      </p:sp>
      <p:grpSp>
        <p:nvGrpSpPr>
          <p:cNvPr id="22" name="群組 21"/>
          <p:cNvGrpSpPr/>
          <p:nvPr/>
        </p:nvGrpSpPr>
        <p:grpSpPr>
          <a:xfrm rot="738816">
            <a:off x="8066735" y="3450136"/>
            <a:ext cx="2744187" cy="3470365"/>
            <a:chOff x="5960803" y="3721347"/>
            <a:chExt cx="2744187" cy="3470365"/>
          </a:xfrm>
        </p:grpSpPr>
        <p:sp>
          <p:nvSpPr>
            <p:cNvPr id="23" name="Freeform 12"/>
            <p:cNvSpPr>
              <a:spLocks/>
            </p:cNvSpPr>
            <p:nvPr/>
          </p:nvSpPr>
          <p:spPr bwMode="auto">
            <a:xfrm rot="14129231">
              <a:off x="5913189" y="4822012"/>
              <a:ext cx="3457216" cy="1255886"/>
            </a:xfrm>
            <a:custGeom>
              <a:avLst/>
              <a:gdLst>
                <a:gd name="T0" fmla="*/ 456 w 475"/>
                <a:gd name="T1" fmla="*/ 113 h 172"/>
                <a:gd name="T2" fmla="*/ 456 w 475"/>
                <a:gd name="T3" fmla="*/ 107 h 172"/>
                <a:gd name="T4" fmla="*/ 452 w 475"/>
                <a:gd name="T5" fmla="*/ 100 h 172"/>
                <a:gd name="T6" fmla="*/ 451 w 475"/>
                <a:gd name="T7" fmla="*/ 98 h 172"/>
                <a:gd name="T8" fmla="*/ 449 w 475"/>
                <a:gd name="T9" fmla="*/ 97 h 172"/>
                <a:gd name="T10" fmla="*/ 449 w 475"/>
                <a:gd name="T11" fmla="*/ 97 h 172"/>
                <a:gd name="T12" fmla="*/ 451 w 475"/>
                <a:gd name="T13" fmla="*/ 97 h 172"/>
                <a:gd name="T14" fmla="*/ 453 w 475"/>
                <a:gd name="T15" fmla="*/ 96 h 172"/>
                <a:gd name="T16" fmla="*/ 465 w 475"/>
                <a:gd name="T17" fmla="*/ 82 h 172"/>
                <a:gd name="T18" fmla="*/ 465 w 475"/>
                <a:gd name="T19" fmla="*/ 76 h 172"/>
                <a:gd name="T20" fmla="*/ 459 w 475"/>
                <a:gd name="T21" fmla="*/ 67 h 172"/>
                <a:gd name="T22" fmla="*/ 456 w 475"/>
                <a:gd name="T23" fmla="*/ 65 h 172"/>
                <a:gd name="T24" fmla="*/ 462 w 475"/>
                <a:gd name="T25" fmla="*/ 65 h 172"/>
                <a:gd name="T26" fmla="*/ 467 w 475"/>
                <a:gd name="T27" fmla="*/ 64 h 172"/>
                <a:gd name="T28" fmla="*/ 475 w 475"/>
                <a:gd name="T29" fmla="*/ 51 h 172"/>
                <a:gd name="T30" fmla="*/ 475 w 475"/>
                <a:gd name="T31" fmla="*/ 45 h 172"/>
                <a:gd name="T32" fmla="*/ 470 w 475"/>
                <a:gd name="T33" fmla="*/ 36 h 172"/>
                <a:gd name="T34" fmla="*/ 465 w 475"/>
                <a:gd name="T35" fmla="*/ 33 h 172"/>
                <a:gd name="T36" fmla="*/ 461 w 475"/>
                <a:gd name="T37" fmla="*/ 32 h 172"/>
                <a:gd name="T38" fmla="*/ 461 w 475"/>
                <a:gd name="T39" fmla="*/ 32 h 172"/>
                <a:gd name="T40" fmla="*/ 466 w 475"/>
                <a:gd name="T41" fmla="*/ 31 h 172"/>
                <a:gd name="T42" fmla="*/ 466 w 475"/>
                <a:gd name="T43" fmla="*/ 31 h 172"/>
                <a:gd name="T44" fmla="*/ 471 w 475"/>
                <a:gd name="T45" fmla="*/ 28 h 172"/>
                <a:gd name="T46" fmla="*/ 474 w 475"/>
                <a:gd name="T47" fmla="*/ 18 h 172"/>
                <a:gd name="T48" fmla="*/ 474 w 475"/>
                <a:gd name="T49" fmla="*/ 13 h 172"/>
                <a:gd name="T50" fmla="*/ 460 w 475"/>
                <a:gd name="T51" fmla="*/ 0 h 172"/>
                <a:gd name="T52" fmla="*/ 433 w 475"/>
                <a:gd name="T53" fmla="*/ 1 h 172"/>
                <a:gd name="T54" fmla="*/ 432 w 475"/>
                <a:gd name="T55" fmla="*/ 1 h 172"/>
                <a:gd name="T56" fmla="*/ 428 w 475"/>
                <a:gd name="T57" fmla="*/ 0 h 172"/>
                <a:gd name="T58" fmla="*/ 368 w 475"/>
                <a:gd name="T59" fmla="*/ 2 h 172"/>
                <a:gd name="T60" fmla="*/ 346 w 475"/>
                <a:gd name="T61" fmla="*/ 11 h 172"/>
                <a:gd name="T62" fmla="*/ 335 w 475"/>
                <a:gd name="T63" fmla="*/ 22 h 172"/>
                <a:gd name="T64" fmla="*/ 317 w 475"/>
                <a:gd name="T65" fmla="*/ 30 h 172"/>
                <a:gd name="T66" fmla="*/ 0 w 475"/>
                <a:gd name="T67" fmla="*/ 76 h 172"/>
                <a:gd name="T68" fmla="*/ 14 w 475"/>
                <a:gd name="T69" fmla="*/ 172 h 172"/>
                <a:gd name="T70" fmla="*/ 332 w 475"/>
                <a:gd name="T71" fmla="*/ 126 h 172"/>
                <a:gd name="T72" fmla="*/ 349 w 475"/>
                <a:gd name="T73" fmla="*/ 128 h 172"/>
                <a:gd name="T74" fmla="*/ 358 w 475"/>
                <a:gd name="T75" fmla="*/ 132 h 172"/>
                <a:gd name="T76" fmla="*/ 373 w 475"/>
                <a:gd name="T77" fmla="*/ 134 h 172"/>
                <a:gd name="T78" fmla="*/ 392 w 475"/>
                <a:gd name="T79" fmla="*/ 132 h 172"/>
                <a:gd name="T80" fmla="*/ 392 w 475"/>
                <a:gd name="T81" fmla="*/ 133 h 172"/>
                <a:gd name="T82" fmla="*/ 433 w 475"/>
                <a:gd name="T83" fmla="*/ 129 h 172"/>
                <a:gd name="T84" fmla="*/ 433 w 475"/>
                <a:gd name="T85" fmla="*/ 129 h 172"/>
                <a:gd name="T86" fmla="*/ 434 w 475"/>
                <a:gd name="T87" fmla="*/ 128 h 172"/>
                <a:gd name="T88" fmla="*/ 434 w 475"/>
                <a:gd name="T89" fmla="*/ 128 h 172"/>
                <a:gd name="T90" fmla="*/ 444 w 475"/>
                <a:gd name="T91" fmla="*/ 127 h 172"/>
                <a:gd name="T92" fmla="*/ 456 w 475"/>
                <a:gd name="T93" fmla="*/ 11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5" h="172">
                  <a:moveTo>
                    <a:pt x="456" y="113"/>
                  </a:moveTo>
                  <a:cubicBezTo>
                    <a:pt x="456" y="107"/>
                    <a:pt x="456" y="107"/>
                    <a:pt x="456" y="107"/>
                  </a:cubicBezTo>
                  <a:cubicBezTo>
                    <a:pt x="455" y="104"/>
                    <a:pt x="454" y="102"/>
                    <a:pt x="452" y="100"/>
                  </a:cubicBezTo>
                  <a:cubicBezTo>
                    <a:pt x="452" y="99"/>
                    <a:pt x="451" y="99"/>
                    <a:pt x="451" y="98"/>
                  </a:cubicBezTo>
                  <a:cubicBezTo>
                    <a:pt x="450" y="98"/>
                    <a:pt x="450" y="97"/>
                    <a:pt x="449" y="97"/>
                  </a:cubicBezTo>
                  <a:cubicBezTo>
                    <a:pt x="449" y="97"/>
                    <a:pt x="449" y="97"/>
                    <a:pt x="449" y="97"/>
                  </a:cubicBezTo>
                  <a:cubicBezTo>
                    <a:pt x="451" y="97"/>
                    <a:pt x="451" y="97"/>
                    <a:pt x="451" y="97"/>
                  </a:cubicBezTo>
                  <a:cubicBezTo>
                    <a:pt x="452" y="96"/>
                    <a:pt x="453" y="96"/>
                    <a:pt x="453" y="96"/>
                  </a:cubicBezTo>
                  <a:cubicBezTo>
                    <a:pt x="460" y="96"/>
                    <a:pt x="466" y="89"/>
                    <a:pt x="465" y="82"/>
                  </a:cubicBezTo>
                  <a:cubicBezTo>
                    <a:pt x="465" y="76"/>
                    <a:pt x="465" y="76"/>
                    <a:pt x="465" y="76"/>
                  </a:cubicBezTo>
                  <a:cubicBezTo>
                    <a:pt x="464" y="72"/>
                    <a:pt x="462" y="69"/>
                    <a:pt x="459" y="67"/>
                  </a:cubicBezTo>
                  <a:cubicBezTo>
                    <a:pt x="458" y="66"/>
                    <a:pt x="457" y="65"/>
                    <a:pt x="456" y="65"/>
                  </a:cubicBezTo>
                  <a:cubicBezTo>
                    <a:pt x="462" y="65"/>
                    <a:pt x="462" y="65"/>
                    <a:pt x="462" y="65"/>
                  </a:cubicBezTo>
                  <a:cubicBezTo>
                    <a:pt x="463" y="65"/>
                    <a:pt x="465" y="64"/>
                    <a:pt x="467" y="64"/>
                  </a:cubicBezTo>
                  <a:cubicBezTo>
                    <a:pt x="471" y="62"/>
                    <a:pt x="475" y="57"/>
                    <a:pt x="475" y="51"/>
                  </a:cubicBezTo>
                  <a:cubicBezTo>
                    <a:pt x="475" y="45"/>
                    <a:pt x="475" y="45"/>
                    <a:pt x="475" y="45"/>
                  </a:cubicBezTo>
                  <a:cubicBezTo>
                    <a:pt x="474" y="42"/>
                    <a:pt x="473" y="38"/>
                    <a:pt x="470" y="36"/>
                  </a:cubicBezTo>
                  <a:cubicBezTo>
                    <a:pt x="469" y="34"/>
                    <a:pt x="467" y="33"/>
                    <a:pt x="465" y="33"/>
                  </a:cubicBezTo>
                  <a:cubicBezTo>
                    <a:pt x="464" y="32"/>
                    <a:pt x="462" y="32"/>
                    <a:pt x="461" y="32"/>
                  </a:cubicBezTo>
                  <a:cubicBezTo>
                    <a:pt x="461" y="32"/>
                    <a:pt x="461" y="32"/>
                    <a:pt x="461" y="32"/>
                  </a:cubicBezTo>
                  <a:cubicBezTo>
                    <a:pt x="463" y="32"/>
                    <a:pt x="465" y="32"/>
                    <a:pt x="466" y="31"/>
                  </a:cubicBezTo>
                  <a:cubicBezTo>
                    <a:pt x="467" y="31"/>
                    <a:pt x="466" y="31"/>
                    <a:pt x="466" y="31"/>
                  </a:cubicBezTo>
                  <a:cubicBezTo>
                    <a:pt x="468" y="30"/>
                    <a:pt x="470" y="29"/>
                    <a:pt x="471" y="28"/>
                  </a:cubicBezTo>
                  <a:cubicBezTo>
                    <a:pt x="473" y="25"/>
                    <a:pt x="474" y="22"/>
                    <a:pt x="474" y="18"/>
                  </a:cubicBezTo>
                  <a:cubicBezTo>
                    <a:pt x="474" y="13"/>
                    <a:pt x="474" y="13"/>
                    <a:pt x="474" y="13"/>
                  </a:cubicBezTo>
                  <a:cubicBezTo>
                    <a:pt x="474" y="5"/>
                    <a:pt x="468" y="0"/>
                    <a:pt x="460" y="0"/>
                  </a:cubicBezTo>
                  <a:cubicBezTo>
                    <a:pt x="433" y="1"/>
                    <a:pt x="433" y="1"/>
                    <a:pt x="433" y="1"/>
                  </a:cubicBezTo>
                  <a:cubicBezTo>
                    <a:pt x="432" y="1"/>
                    <a:pt x="432" y="1"/>
                    <a:pt x="432" y="1"/>
                  </a:cubicBezTo>
                  <a:cubicBezTo>
                    <a:pt x="431" y="0"/>
                    <a:pt x="430" y="0"/>
                    <a:pt x="428" y="0"/>
                  </a:cubicBezTo>
                  <a:cubicBezTo>
                    <a:pt x="368" y="2"/>
                    <a:pt x="368" y="2"/>
                    <a:pt x="368" y="2"/>
                  </a:cubicBezTo>
                  <a:cubicBezTo>
                    <a:pt x="360" y="3"/>
                    <a:pt x="352" y="6"/>
                    <a:pt x="346" y="11"/>
                  </a:cubicBezTo>
                  <a:cubicBezTo>
                    <a:pt x="335" y="22"/>
                    <a:pt x="335" y="22"/>
                    <a:pt x="335" y="22"/>
                  </a:cubicBezTo>
                  <a:cubicBezTo>
                    <a:pt x="330" y="26"/>
                    <a:pt x="324" y="29"/>
                    <a:pt x="317" y="30"/>
                  </a:cubicBezTo>
                  <a:cubicBezTo>
                    <a:pt x="0" y="76"/>
                    <a:pt x="0" y="76"/>
                    <a:pt x="0" y="76"/>
                  </a:cubicBezTo>
                  <a:cubicBezTo>
                    <a:pt x="14" y="172"/>
                    <a:pt x="14" y="172"/>
                    <a:pt x="14" y="172"/>
                  </a:cubicBezTo>
                  <a:cubicBezTo>
                    <a:pt x="332" y="126"/>
                    <a:pt x="332" y="126"/>
                    <a:pt x="332" y="126"/>
                  </a:cubicBezTo>
                  <a:cubicBezTo>
                    <a:pt x="338" y="125"/>
                    <a:pt x="343" y="126"/>
                    <a:pt x="349" y="128"/>
                  </a:cubicBezTo>
                  <a:cubicBezTo>
                    <a:pt x="358" y="132"/>
                    <a:pt x="358" y="132"/>
                    <a:pt x="358" y="132"/>
                  </a:cubicBezTo>
                  <a:cubicBezTo>
                    <a:pt x="363" y="134"/>
                    <a:pt x="368" y="134"/>
                    <a:pt x="373" y="134"/>
                  </a:cubicBezTo>
                  <a:cubicBezTo>
                    <a:pt x="392" y="132"/>
                    <a:pt x="392" y="132"/>
                    <a:pt x="392" y="132"/>
                  </a:cubicBezTo>
                  <a:cubicBezTo>
                    <a:pt x="392" y="133"/>
                    <a:pt x="392" y="133"/>
                    <a:pt x="392" y="133"/>
                  </a:cubicBezTo>
                  <a:cubicBezTo>
                    <a:pt x="433" y="129"/>
                    <a:pt x="433" y="129"/>
                    <a:pt x="433" y="129"/>
                  </a:cubicBezTo>
                  <a:cubicBezTo>
                    <a:pt x="433" y="129"/>
                    <a:pt x="433" y="129"/>
                    <a:pt x="433" y="129"/>
                  </a:cubicBezTo>
                  <a:cubicBezTo>
                    <a:pt x="434" y="128"/>
                    <a:pt x="434" y="128"/>
                    <a:pt x="434" y="128"/>
                  </a:cubicBezTo>
                  <a:cubicBezTo>
                    <a:pt x="434" y="128"/>
                    <a:pt x="434" y="128"/>
                    <a:pt x="434" y="128"/>
                  </a:cubicBezTo>
                  <a:cubicBezTo>
                    <a:pt x="444" y="127"/>
                    <a:pt x="444" y="127"/>
                    <a:pt x="444" y="127"/>
                  </a:cubicBezTo>
                  <a:cubicBezTo>
                    <a:pt x="451" y="127"/>
                    <a:pt x="457" y="120"/>
                    <a:pt x="456" y="113"/>
                  </a:cubicBezTo>
                  <a:close/>
                </a:path>
              </a:pathLst>
            </a:custGeom>
            <a:solidFill>
              <a:srgbClr val="FED9A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3"/>
            <p:cNvSpPr>
              <a:spLocks/>
            </p:cNvSpPr>
            <p:nvPr/>
          </p:nvSpPr>
          <p:spPr bwMode="auto">
            <a:xfrm rot="14129231">
              <a:off x="6322958" y="4395502"/>
              <a:ext cx="254000" cy="20382"/>
            </a:xfrm>
            <a:custGeom>
              <a:avLst/>
              <a:gdLst>
                <a:gd name="T0" fmla="*/ 34 w 35"/>
                <a:gd name="T1" fmla="*/ 2 h 3"/>
                <a:gd name="T2" fmla="*/ 25 w 35"/>
                <a:gd name="T3" fmla="*/ 3 h 3"/>
                <a:gd name="T4" fmla="*/ 16 w 35"/>
                <a:gd name="T5" fmla="*/ 3 h 3"/>
                <a:gd name="T6" fmla="*/ 15 w 35"/>
                <a:gd name="T7" fmla="*/ 3 h 3"/>
                <a:gd name="T8" fmla="*/ 8 w 35"/>
                <a:gd name="T9" fmla="*/ 3 h 3"/>
                <a:gd name="T10" fmla="*/ 0 w 35"/>
                <a:gd name="T11" fmla="*/ 2 h 3"/>
                <a:gd name="T12" fmla="*/ 0 w 35"/>
                <a:gd name="T13" fmla="*/ 2 h 3"/>
                <a:gd name="T14" fmla="*/ 0 w 35"/>
                <a:gd name="T15" fmla="*/ 2 h 3"/>
                <a:gd name="T16" fmla="*/ 0 w 35"/>
                <a:gd name="T17" fmla="*/ 2 h 3"/>
                <a:gd name="T18" fmla="*/ 7 w 35"/>
                <a:gd name="T19" fmla="*/ 0 h 3"/>
                <a:gd name="T20" fmla="*/ 15 w 35"/>
                <a:gd name="T21" fmla="*/ 0 h 3"/>
                <a:gd name="T22" fmla="*/ 15 w 35"/>
                <a:gd name="T23" fmla="*/ 0 h 3"/>
                <a:gd name="T24" fmla="*/ 24 w 35"/>
                <a:gd name="T25" fmla="*/ 0 h 3"/>
                <a:gd name="T26" fmla="*/ 35 w 35"/>
                <a:gd name="T27" fmla="*/ 0 h 3"/>
                <a:gd name="T28" fmla="*/ 30 w 35"/>
                <a:gd name="T29" fmla="*/ 1 h 3"/>
                <a:gd name="T30" fmla="*/ 30 w 35"/>
                <a:gd name="T31" fmla="*/ 1 h 3"/>
                <a:gd name="T32" fmla="*/ 34 w 35"/>
                <a:gd name="T3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
                  <a:moveTo>
                    <a:pt x="34" y="2"/>
                  </a:moveTo>
                  <a:cubicBezTo>
                    <a:pt x="31" y="2"/>
                    <a:pt x="28" y="2"/>
                    <a:pt x="25" y="3"/>
                  </a:cubicBezTo>
                  <a:cubicBezTo>
                    <a:pt x="22" y="3"/>
                    <a:pt x="18" y="3"/>
                    <a:pt x="16" y="3"/>
                  </a:cubicBezTo>
                  <a:cubicBezTo>
                    <a:pt x="15" y="3"/>
                    <a:pt x="15" y="3"/>
                    <a:pt x="15" y="3"/>
                  </a:cubicBezTo>
                  <a:cubicBezTo>
                    <a:pt x="12" y="3"/>
                    <a:pt x="10" y="3"/>
                    <a:pt x="8" y="3"/>
                  </a:cubicBezTo>
                  <a:cubicBezTo>
                    <a:pt x="3" y="3"/>
                    <a:pt x="0" y="2"/>
                    <a:pt x="0" y="2"/>
                  </a:cubicBezTo>
                  <a:cubicBezTo>
                    <a:pt x="0" y="2"/>
                    <a:pt x="0" y="2"/>
                    <a:pt x="0" y="2"/>
                  </a:cubicBezTo>
                  <a:cubicBezTo>
                    <a:pt x="0" y="2"/>
                    <a:pt x="0" y="2"/>
                    <a:pt x="0" y="2"/>
                  </a:cubicBezTo>
                  <a:cubicBezTo>
                    <a:pt x="0" y="2"/>
                    <a:pt x="0" y="2"/>
                    <a:pt x="0" y="2"/>
                  </a:cubicBezTo>
                  <a:cubicBezTo>
                    <a:pt x="0" y="2"/>
                    <a:pt x="3" y="1"/>
                    <a:pt x="7" y="0"/>
                  </a:cubicBezTo>
                  <a:cubicBezTo>
                    <a:pt x="10" y="0"/>
                    <a:pt x="12" y="0"/>
                    <a:pt x="15" y="0"/>
                  </a:cubicBezTo>
                  <a:cubicBezTo>
                    <a:pt x="15" y="0"/>
                    <a:pt x="15" y="0"/>
                    <a:pt x="15" y="0"/>
                  </a:cubicBezTo>
                  <a:cubicBezTo>
                    <a:pt x="18" y="0"/>
                    <a:pt x="21" y="0"/>
                    <a:pt x="24" y="0"/>
                  </a:cubicBezTo>
                  <a:cubicBezTo>
                    <a:pt x="28" y="0"/>
                    <a:pt x="32" y="0"/>
                    <a:pt x="35" y="0"/>
                  </a:cubicBezTo>
                  <a:cubicBezTo>
                    <a:pt x="34" y="1"/>
                    <a:pt x="32" y="1"/>
                    <a:pt x="30" y="1"/>
                  </a:cubicBezTo>
                  <a:cubicBezTo>
                    <a:pt x="30" y="1"/>
                    <a:pt x="30" y="1"/>
                    <a:pt x="30" y="1"/>
                  </a:cubicBezTo>
                  <a:cubicBezTo>
                    <a:pt x="31" y="1"/>
                    <a:pt x="33" y="1"/>
                    <a:pt x="34" y="2"/>
                  </a:cubicBezTo>
                  <a:close/>
                </a:path>
              </a:pathLst>
            </a:custGeom>
            <a:solidFill>
              <a:srgbClr val="F0BE9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5"/>
            <p:cNvSpPr>
              <a:spLocks/>
            </p:cNvSpPr>
            <p:nvPr/>
          </p:nvSpPr>
          <p:spPr bwMode="auto">
            <a:xfrm rot="14129231">
              <a:off x="6521076" y="4235986"/>
              <a:ext cx="219506" cy="29790"/>
            </a:xfrm>
            <a:custGeom>
              <a:avLst/>
              <a:gdLst>
                <a:gd name="T0" fmla="*/ 30 w 30"/>
                <a:gd name="T1" fmla="*/ 1 h 4"/>
                <a:gd name="T2" fmla="*/ 25 w 30"/>
                <a:gd name="T3" fmla="*/ 2 h 4"/>
                <a:gd name="T4" fmla="*/ 19 w 30"/>
                <a:gd name="T5" fmla="*/ 2 h 4"/>
                <a:gd name="T6" fmla="*/ 22 w 30"/>
                <a:gd name="T7" fmla="*/ 4 h 4"/>
                <a:gd name="T8" fmla="*/ 16 w 30"/>
                <a:gd name="T9" fmla="*/ 4 h 4"/>
                <a:gd name="T10" fmla="*/ 9 w 30"/>
                <a:gd name="T11" fmla="*/ 4 h 4"/>
                <a:gd name="T12" fmla="*/ 8 w 30"/>
                <a:gd name="T13" fmla="*/ 4 h 4"/>
                <a:gd name="T14" fmla="*/ 1 w 30"/>
                <a:gd name="T15" fmla="*/ 3 h 4"/>
                <a:gd name="T16" fmla="*/ 0 w 30"/>
                <a:gd name="T17" fmla="*/ 3 h 4"/>
                <a:gd name="T18" fmla="*/ 1 w 30"/>
                <a:gd name="T19" fmla="*/ 2 h 4"/>
                <a:gd name="T20" fmla="*/ 5 w 30"/>
                <a:gd name="T21" fmla="*/ 2 h 4"/>
                <a:gd name="T22" fmla="*/ 5 w 30"/>
                <a:gd name="T23" fmla="*/ 2 h 4"/>
                <a:gd name="T24" fmla="*/ 8 w 30"/>
                <a:gd name="T25" fmla="*/ 1 h 4"/>
                <a:gd name="T26" fmla="*/ 9 w 30"/>
                <a:gd name="T27" fmla="*/ 1 h 4"/>
                <a:gd name="T28" fmla="*/ 16 w 30"/>
                <a:gd name="T29" fmla="*/ 0 h 4"/>
                <a:gd name="T30" fmla="*/ 25 w 30"/>
                <a:gd name="T31" fmla="*/ 1 h 4"/>
                <a:gd name="T32" fmla="*/ 30 w 30"/>
                <a:gd name="T3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
                  <a:moveTo>
                    <a:pt x="30" y="1"/>
                  </a:moveTo>
                  <a:cubicBezTo>
                    <a:pt x="28" y="1"/>
                    <a:pt x="26" y="2"/>
                    <a:pt x="25" y="2"/>
                  </a:cubicBezTo>
                  <a:cubicBezTo>
                    <a:pt x="19" y="2"/>
                    <a:pt x="19" y="2"/>
                    <a:pt x="19" y="2"/>
                  </a:cubicBezTo>
                  <a:cubicBezTo>
                    <a:pt x="20" y="2"/>
                    <a:pt x="21" y="3"/>
                    <a:pt x="22" y="4"/>
                  </a:cubicBezTo>
                  <a:cubicBezTo>
                    <a:pt x="20" y="4"/>
                    <a:pt x="18" y="4"/>
                    <a:pt x="16" y="4"/>
                  </a:cubicBezTo>
                  <a:cubicBezTo>
                    <a:pt x="14" y="4"/>
                    <a:pt x="11" y="4"/>
                    <a:pt x="9" y="4"/>
                  </a:cubicBezTo>
                  <a:cubicBezTo>
                    <a:pt x="9" y="4"/>
                    <a:pt x="9" y="4"/>
                    <a:pt x="8" y="4"/>
                  </a:cubicBezTo>
                  <a:cubicBezTo>
                    <a:pt x="4" y="4"/>
                    <a:pt x="1" y="3"/>
                    <a:pt x="1" y="3"/>
                  </a:cubicBezTo>
                  <a:cubicBezTo>
                    <a:pt x="0" y="3"/>
                    <a:pt x="0" y="3"/>
                    <a:pt x="0" y="3"/>
                  </a:cubicBezTo>
                  <a:cubicBezTo>
                    <a:pt x="0" y="3"/>
                    <a:pt x="1" y="2"/>
                    <a:pt x="1" y="2"/>
                  </a:cubicBezTo>
                  <a:cubicBezTo>
                    <a:pt x="2" y="2"/>
                    <a:pt x="3" y="2"/>
                    <a:pt x="5" y="2"/>
                  </a:cubicBezTo>
                  <a:cubicBezTo>
                    <a:pt x="5" y="2"/>
                    <a:pt x="5" y="2"/>
                    <a:pt x="5" y="2"/>
                  </a:cubicBezTo>
                  <a:cubicBezTo>
                    <a:pt x="6" y="1"/>
                    <a:pt x="7" y="1"/>
                    <a:pt x="8" y="1"/>
                  </a:cubicBezTo>
                  <a:cubicBezTo>
                    <a:pt x="8" y="1"/>
                    <a:pt x="9" y="1"/>
                    <a:pt x="9" y="1"/>
                  </a:cubicBezTo>
                  <a:cubicBezTo>
                    <a:pt x="11" y="1"/>
                    <a:pt x="14" y="1"/>
                    <a:pt x="16" y="0"/>
                  </a:cubicBezTo>
                  <a:cubicBezTo>
                    <a:pt x="19" y="0"/>
                    <a:pt x="22" y="1"/>
                    <a:pt x="25" y="1"/>
                  </a:cubicBezTo>
                  <a:cubicBezTo>
                    <a:pt x="27" y="1"/>
                    <a:pt x="28" y="1"/>
                    <a:pt x="30" y="1"/>
                  </a:cubicBezTo>
                  <a:close/>
                </a:path>
              </a:pathLst>
            </a:custGeom>
            <a:solidFill>
              <a:srgbClr val="F0BE9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16"/>
            <p:cNvSpPr>
              <a:spLocks/>
            </p:cNvSpPr>
            <p:nvPr/>
          </p:nvSpPr>
          <p:spPr bwMode="auto">
            <a:xfrm rot="14129231">
              <a:off x="6816743" y="4131820"/>
              <a:ext cx="72123" cy="20383"/>
            </a:xfrm>
            <a:custGeom>
              <a:avLst/>
              <a:gdLst>
                <a:gd name="T0" fmla="*/ 10 w 10"/>
                <a:gd name="T1" fmla="*/ 3 h 3"/>
                <a:gd name="T2" fmla="*/ 8 w 10"/>
                <a:gd name="T3" fmla="*/ 2 h 3"/>
                <a:gd name="T4" fmla="*/ 4 w 10"/>
                <a:gd name="T5" fmla="*/ 2 h 3"/>
                <a:gd name="T6" fmla="*/ 0 w 10"/>
                <a:gd name="T7" fmla="*/ 2 h 3"/>
                <a:gd name="T8" fmla="*/ 0 w 10"/>
                <a:gd name="T9" fmla="*/ 1 h 3"/>
                <a:gd name="T10" fmla="*/ 4 w 10"/>
                <a:gd name="T11" fmla="*/ 0 h 3"/>
                <a:gd name="T12" fmla="*/ 7 w 10"/>
                <a:gd name="T13" fmla="*/ 0 h 3"/>
                <a:gd name="T14" fmla="*/ 9 w 10"/>
                <a:gd name="T15" fmla="*/ 1 h 3"/>
                <a:gd name="T16" fmla="*/ 10 w 10"/>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0" y="3"/>
                  </a:moveTo>
                  <a:cubicBezTo>
                    <a:pt x="9" y="3"/>
                    <a:pt x="8" y="2"/>
                    <a:pt x="8" y="2"/>
                  </a:cubicBezTo>
                  <a:cubicBezTo>
                    <a:pt x="6" y="2"/>
                    <a:pt x="5" y="2"/>
                    <a:pt x="4" y="2"/>
                  </a:cubicBezTo>
                  <a:cubicBezTo>
                    <a:pt x="2" y="2"/>
                    <a:pt x="0" y="2"/>
                    <a:pt x="0" y="2"/>
                  </a:cubicBezTo>
                  <a:cubicBezTo>
                    <a:pt x="0" y="1"/>
                    <a:pt x="0" y="1"/>
                    <a:pt x="0" y="1"/>
                  </a:cubicBezTo>
                  <a:cubicBezTo>
                    <a:pt x="0" y="1"/>
                    <a:pt x="2" y="1"/>
                    <a:pt x="4" y="0"/>
                  </a:cubicBezTo>
                  <a:cubicBezTo>
                    <a:pt x="5" y="0"/>
                    <a:pt x="6" y="0"/>
                    <a:pt x="7" y="0"/>
                  </a:cubicBezTo>
                  <a:cubicBezTo>
                    <a:pt x="8" y="0"/>
                    <a:pt x="8" y="1"/>
                    <a:pt x="9" y="1"/>
                  </a:cubicBezTo>
                  <a:cubicBezTo>
                    <a:pt x="9" y="2"/>
                    <a:pt x="10" y="2"/>
                    <a:pt x="10" y="3"/>
                  </a:cubicBezTo>
                  <a:close/>
                </a:path>
              </a:pathLst>
            </a:custGeom>
            <a:solidFill>
              <a:srgbClr val="F0BE9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17"/>
            <p:cNvSpPr>
              <a:spLocks/>
            </p:cNvSpPr>
            <p:nvPr/>
          </p:nvSpPr>
          <p:spPr bwMode="auto">
            <a:xfrm rot="14129231">
              <a:off x="6853302" y="5340025"/>
              <a:ext cx="2563513" cy="1139862"/>
            </a:xfrm>
            <a:custGeom>
              <a:avLst/>
              <a:gdLst>
                <a:gd name="T0" fmla="*/ 0 w 2179"/>
                <a:gd name="T1" fmla="*/ 969 h 969"/>
                <a:gd name="T2" fmla="*/ 2179 w 2179"/>
                <a:gd name="T3" fmla="*/ 665 h 969"/>
                <a:gd name="T4" fmla="*/ 2086 w 2179"/>
                <a:gd name="T5" fmla="*/ 0 h 969"/>
                <a:gd name="T6" fmla="*/ 0 w 2179"/>
                <a:gd name="T7" fmla="*/ 298 h 969"/>
                <a:gd name="T8" fmla="*/ 0 w 2179"/>
                <a:gd name="T9" fmla="*/ 969 h 969"/>
              </a:gdLst>
              <a:ahLst/>
              <a:cxnLst>
                <a:cxn ang="0">
                  <a:pos x="T0" y="T1"/>
                </a:cxn>
                <a:cxn ang="0">
                  <a:pos x="T2" y="T3"/>
                </a:cxn>
                <a:cxn ang="0">
                  <a:pos x="T4" y="T5"/>
                </a:cxn>
                <a:cxn ang="0">
                  <a:pos x="T6" y="T7"/>
                </a:cxn>
                <a:cxn ang="0">
                  <a:pos x="T8" y="T9"/>
                </a:cxn>
              </a:cxnLst>
              <a:rect l="0" t="0" r="r" b="b"/>
              <a:pathLst>
                <a:path w="2179" h="969">
                  <a:moveTo>
                    <a:pt x="0" y="969"/>
                  </a:moveTo>
                  <a:lnTo>
                    <a:pt x="2179" y="665"/>
                  </a:lnTo>
                  <a:lnTo>
                    <a:pt x="2086" y="0"/>
                  </a:lnTo>
                  <a:lnTo>
                    <a:pt x="0" y="298"/>
                  </a:lnTo>
                  <a:lnTo>
                    <a:pt x="0" y="969"/>
                  </a:lnTo>
                  <a:close/>
                </a:path>
              </a:pathLst>
            </a:custGeom>
            <a:solidFill>
              <a:srgbClr val="39393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圓角矩形 27"/>
            <p:cNvSpPr/>
            <p:nvPr/>
          </p:nvSpPr>
          <p:spPr>
            <a:xfrm rot="19485099">
              <a:off x="6081558" y="4055701"/>
              <a:ext cx="203235" cy="404037"/>
            </a:xfrm>
            <a:prstGeom prst="roundRect">
              <a:avLst/>
            </a:prstGeom>
            <a:solidFill>
              <a:srgbClr val="FED9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9" name="橢圓 28"/>
            <p:cNvSpPr/>
            <p:nvPr/>
          </p:nvSpPr>
          <p:spPr>
            <a:xfrm rot="19393221">
              <a:off x="5960803" y="3954617"/>
              <a:ext cx="207241" cy="279240"/>
            </a:xfrm>
            <a:prstGeom prst="ellipse">
              <a:avLst/>
            </a:prstGeom>
            <a:solidFill>
              <a:srgbClr val="FED9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0" name="橢圓 29"/>
            <p:cNvSpPr/>
            <p:nvPr/>
          </p:nvSpPr>
          <p:spPr>
            <a:xfrm rot="19427280">
              <a:off x="6006764" y="3974505"/>
              <a:ext cx="146612" cy="2788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1" name="圓角矩形 30"/>
            <p:cNvSpPr/>
            <p:nvPr/>
          </p:nvSpPr>
          <p:spPr>
            <a:xfrm rot="19427280">
              <a:off x="6040651" y="4067641"/>
              <a:ext cx="171504" cy="219720"/>
            </a:xfrm>
            <a:prstGeom prst="roundRect">
              <a:avLst/>
            </a:prstGeom>
            <a:solidFill>
              <a:srgbClr val="FED9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sp>
        <p:nvSpPr>
          <p:cNvPr id="32" name="橢圓 31"/>
          <p:cNvSpPr/>
          <p:nvPr/>
        </p:nvSpPr>
        <p:spPr>
          <a:xfrm>
            <a:off x="8162508" y="2250803"/>
            <a:ext cx="87844" cy="87844"/>
          </a:xfrm>
          <a:prstGeom prst="ellipse">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3" name="橢圓 32"/>
          <p:cNvSpPr/>
          <p:nvPr/>
        </p:nvSpPr>
        <p:spPr>
          <a:xfrm>
            <a:off x="8162508" y="3924066"/>
            <a:ext cx="87844" cy="87844"/>
          </a:xfrm>
          <a:prstGeom prst="ellipse">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34894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文字版面配置區 3"/>
          <p:cNvSpPr txBox="1">
            <a:spLocks/>
          </p:cNvSpPr>
          <p:nvPr/>
        </p:nvSpPr>
        <p:spPr>
          <a:xfrm>
            <a:off x="1121581" y="1587775"/>
            <a:ext cx="1037463" cy="523220"/>
          </a:xfrm>
          <a:prstGeom prst="rect">
            <a:avLst/>
          </a:prstGeom>
        </p:spPr>
        <p:txBody>
          <a:bodyPr wrap="none">
            <a:spAutoFit/>
          </a:bodyPr>
          <a:lstStyle>
            <a:defPPr marR="0" lvl="0" algn="l" rtl="0">
              <a:lnSpc>
                <a:spcPct val="100000"/>
              </a:lnSpc>
              <a:spcBef>
                <a:spcPts val="0"/>
              </a:spcBef>
              <a:spcAft>
                <a:spcPts val="0"/>
              </a:spcAft>
            </a:defPPr>
            <a:lvl1pPr marL="133350">
              <a:defRPr sz="2000">
                <a:solidFill>
                  <a:schemeClr val="tx1"/>
                </a:solidFill>
                <a:latin typeface="微軟正黑體" pitchFamily="34" charset="-120"/>
                <a:ea typeface="微軟正黑體" pitchFamily="34" charset="-120"/>
                <a:cs typeface="Microsoft JhengHei" charset="-120"/>
              </a:defRPr>
            </a:lvl1pPr>
          </a:lstStyle>
          <a:p>
            <a:r>
              <a:rPr lang="zh-TW" altLang="en-US" sz="2800" b="1" dirty="0">
                <a:solidFill>
                  <a:srgbClr val="007DFF"/>
                </a:solidFill>
              </a:rPr>
              <a:t>聯想</a:t>
            </a:r>
          </a:p>
        </p:txBody>
      </p:sp>
      <p:sp>
        <p:nvSpPr>
          <p:cNvPr id="8" name="內容版面配置區 4"/>
          <p:cNvSpPr txBox="1">
            <a:spLocks/>
          </p:cNvSpPr>
          <p:nvPr/>
        </p:nvSpPr>
        <p:spPr>
          <a:xfrm>
            <a:off x="377788" y="2301540"/>
            <a:ext cx="2525050" cy="1938992"/>
          </a:xfrm>
          <a:prstGeom prst="rect">
            <a:avLst/>
          </a:prstGeom>
        </p:spPr>
        <p:txBody>
          <a:bodyPr wrap="none">
            <a:spAutoFit/>
          </a:bodyPr>
          <a:lstStyle>
            <a:defPPr marR="0" lvl="0" algn="l" rtl="0">
              <a:lnSpc>
                <a:spcPct val="100000"/>
              </a:lnSpc>
              <a:spcBef>
                <a:spcPts val="0"/>
              </a:spcBef>
              <a:spcAft>
                <a:spcPts val="0"/>
              </a:spcAft>
            </a:defPPr>
            <a:lvl1pPr marL="133350">
              <a:defRPr sz="2000">
                <a:solidFill>
                  <a:schemeClr val="tx1"/>
                </a:solidFill>
                <a:latin typeface="微軟正黑體" pitchFamily="34" charset="-120"/>
                <a:ea typeface="微軟正黑體" pitchFamily="34" charset="-120"/>
                <a:cs typeface="Microsoft JhengHei" charset="-120"/>
              </a:defRPr>
            </a:lvl1pPr>
          </a:lstStyle>
          <a:p>
            <a:pPr marL="476250" indent="-342900">
              <a:buFont typeface="Arial" pitchFamily="34" charset="0"/>
              <a:buChar char="•"/>
            </a:pPr>
            <a:r>
              <a:rPr lang="zh-TW" altLang="en-US" dirty="0">
                <a:solidFill>
                  <a:srgbClr val="007DFF"/>
                </a:solidFill>
              </a:rPr>
              <a:t>私生活混亂</a:t>
            </a:r>
            <a:endParaRPr lang="en-US" altLang="zh-TW" dirty="0">
              <a:solidFill>
                <a:srgbClr val="007DFF"/>
              </a:solidFill>
            </a:endParaRPr>
          </a:p>
          <a:p>
            <a:pPr marL="476250" indent="-342900">
              <a:buFont typeface="Arial" pitchFamily="34" charset="0"/>
              <a:buChar char="•"/>
            </a:pPr>
            <a:r>
              <a:rPr lang="zh-TW" altLang="en-US" dirty="0">
                <a:solidFill>
                  <a:srgbClr val="007DFF"/>
                </a:solidFill>
              </a:rPr>
              <a:t>沒有固定性伴侶 </a:t>
            </a:r>
            <a:endParaRPr lang="en-US" altLang="zh-TW" dirty="0">
              <a:solidFill>
                <a:srgbClr val="007DFF"/>
              </a:solidFill>
            </a:endParaRPr>
          </a:p>
          <a:p>
            <a:pPr marL="476250" indent="-342900">
              <a:buFont typeface="Arial" pitchFamily="34" charset="0"/>
              <a:buChar char="•"/>
            </a:pPr>
            <a:r>
              <a:rPr lang="zh-TW" altLang="en-US" dirty="0">
                <a:solidFill>
                  <a:srgbClr val="007DFF"/>
                </a:solidFill>
              </a:rPr>
              <a:t>黑人</a:t>
            </a:r>
            <a:endParaRPr lang="en-US" altLang="zh-TW" dirty="0">
              <a:solidFill>
                <a:srgbClr val="007DFF"/>
              </a:solidFill>
            </a:endParaRPr>
          </a:p>
          <a:p>
            <a:pPr marL="476250" indent="-342900">
              <a:buFont typeface="Arial" pitchFamily="34" charset="0"/>
              <a:buChar char="•"/>
            </a:pPr>
            <a:r>
              <a:rPr lang="zh-TW" altLang="en-US" dirty="0" smtClean="0">
                <a:solidFill>
                  <a:srgbClr val="007DFF"/>
                </a:solidFill>
              </a:rPr>
              <a:t>同性戀</a:t>
            </a:r>
            <a:endParaRPr lang="en-US" altLang="zh-TW" dirty="0">
              <a:solidFill>
                <a:srgbClr val="007DFF"/>
              </a:solidFill>
            </a:endParaRPr>
          </a:p>
          <a:p>
            <a:pPr marL="476250" indent="-342900">
              <a:buFont typeface="Arial" pitchFamily="34" charset="0"/>
              <a:buChar char="•"/>
            </a:pPr>
            <a:r>
              <a:rPr lang="zh-TW" altLang="en-US" dirty="0">
                <a:solidFill>
                  <a:srgbClr val="007DFF"/>
                </a:solidFill>
              </a:rPr>
              <a:t>沒有後代</a:t>
            </a:r>
            <a:endParaRPr lang="en-US" altLang="zh-TW" dirty="0">
              <a:solidFill>
                <a:srgbClr val="007DFF"/>
              </a:solidFill>
            </a:endParaRPr>
          </a:p>
          <a:p>
            <a:endParaRPr lang="zh-TW" altLang="en-US" dirty="0">
              <a:solidFill>
                <a:srgbClr val="007DFF"/>
              </a:solidFill>
            </a:endParaRPr>
          </a:p>
        </p:txBody>
      </p:sp>
      <p:sp>
        <p:nvSpPr>
          <p:cNvPr id="9" name="文字版面配置區 5"/>
          <p:cNvSpPr txBox="1">
            <a:spLocks/>
          </p:cNvSpPr>
          <p:nvPr/>
        </p:nvSpPr>
        <p:spPr>
          <a:xfrm>
            <a:off x="5832717" y="167497"/>
            <a:ext cx="1037463" cy="523220"/>
          </a:xfrm>
          <a:prstGeom prst="rect">
            <a:avLst/>
          </a:prstGeom>
        </p:spPr>
        <p:txBody>
          <a:bodyPr wrap="none">
            <a:spAutoFit/>
          </a:bodyPr>
          <a:lstStyle>
            <a:defPPr marR="0" lvl="0" algn="l" rtl="0">
              <a:lnSpc>
                <a:spcPct val="100000"/>
              </a:lnSpc>
              <a:spcBef>
                <a:spcPts val="0"/>
              </a:spcBef>
              <a:spcAft>
                <a:spcPts val="0"/>
              </a:spcAft>
            </a:defPPr>
            <a:lvl1pPr marL="133350">
              <a:defRPr sz="2000">
                <a:solidFill>
                  <a:schemeClr val="tx1"/>
                </a:solidFill>
                <a:latin typeface="微軟正黑體" pitchFamily="34" charset="-120"/>
                <a:ea typeface="微軟正黑體" pitchFamily="34" charset="-120"/>
                <a:cs typeface="Microsoft JhengHei" charset="-120"/>
              </a:defRPr>
            </a:lvl1pPr>
          </a:lstStyle>
          <a:p>
            <a:r>
              <a:rPr lang="zh-TW" altLang="en-US" sz="2800" b="1" dirty="0">
                <a:solidFill>
                  <a:srgbClr val="007DFF"/>
                </a:solidFill>
              </a:rPr>
              <a:t>事實</a:t>
            </a:r>
          </a:p>
        </p:txBody>
      </p:sp>
      <p:sp>
        <p:nvSpPr>
          <p:cNvPr id="10" name="內容版面配置區 6"/>
          <p:cNvSpPr txBox="1">
            <a:spLocks/>
          </p:cNvSpPr>
          <p:nvPr/>
        </p:nvSpPr>
        <p:spPr>
          <a:xfrm>
            <a:off x="3985850" y="771550"/>
            <a:ext cx="4731198" cy="4093428"/>
          </a:xfrm>
          <a:prstGeom prst="rect">
            <a:avLst/>
          </a:prstGeom>
        </p:spPr>
        <p:txBody>
          <a:bodyPr wrap="square">
            <a:spAutoFit/>
          </a:bodyPr>
          <a:lstStyle>
            <a:defPPr marR="0" lvl="0" algn="l" rtl="0">
              <a:lnSpc>
                <a:spcPct val="100000"/>
              </a:lnSpc>
              <a:spcBef>
                <a:spcPts val="0"/>
              </a:spcBef>
              <a:spcAft>
                <a:spcPts val="0"/>
              </a:spcAft>
            </a:defPPr>
            <a:lvl1pPr marL="133350">
              <a:defRPr sz="2000">
                <a:solidFill>
                  <a:schemeClr val="tx1"/>
                </a:solidFill>
                <a:latin typeface="微軟正黑體" pitchFamily="34" charset="-120"/>
                <a:ea typeface="微軟正黑體" pitchFamily="34" charset="-120"/>
                <a:cs typeface="Microsoft JhengHei" charset="-120"/>
              </a:defRPr>
            </a:lvl1pPr>
          </a:lstStyle>
          <a:p>
            <a:pPr marL="476250" indent="-342900">
              <a:buFont typeface="Wingdings" charset="2"/>
              <a:buChar char="ü"/>
            </a:pPr>
            <a:r>
              <a:rPr lang="zh-TW" altLang="en-US" dirty="0">
                <a:solidFill>
                  <a:srgbClr val="007DFF"/>
                </a:solidFill>
              </a:rPr>
              <a:t>感染的風險無關乎你的身分／性別，而是關乎於你的行為，只要和任何你無法完全</a:t>
            </a:r>
            <a:r>
              <a:rPr lang="en-US" altLang="zh-TW" dirty="0">
                <a:solidFill>
                  <a:srgbClr val="007DFF"/>
                </a:solidFill>
              </a:rPr>
              <a:t>100%</a:t>
            </a:r>
            <a:r>
              <a:rPr lang="zh-TW" altLang="en-US" dirty="0">
                <a:solidFill>
                  <a:srgbClr val="007DFF"/>
                </a:solidFill>
              </a:rPr>
              <a:t>確定為</a:t>
            </a:r>
            <a:r>
              <a:rPr lang="en-US" altLang="zh-TW" dirty="0">
                <a:solidFill>
                  <a:srgbClr val="007DFF"/>
                </a:solidFill>
              </a:rPr>
              <a:t>HIV</a:t>
            </a:r>
            <a:r>
              <a:rPr lang="zh-TW" altLang="en-US" dirty="0">
                <a:solidFill>
                  <a:srgbClr val="007DFF"/>
                </a:solidFill>
              </a:rPr>
              <a:t>陰性（非愛滋感染者）發生沒有保護措施的性行為，就有感染愛滋的潛在可能性。</a:t>
            </a:r>
            <a:endParaRPr lang="en-US" altLang="zh-TW" dirty="0">
              <a:solidFill>
                <a:srgbClr val="007DFF"/>
              </a:solidFill>
            </a:endParaRPr>
          </a:p>
          <a:p>
            <a:pPr marL="476250" indent="-342900">
              <a:buFont typeface="Wingdings" charset="2"/>
              <a:buChar char="ü"/>
            </a:pPr>
            <a:endParaRPr lang="en-US" altLang="zh-TW" dirty="0">
              <a:solidFill>
                <a:srgbClr val="007DFF"/>
              </a:solidFill>
            </a:endParaRPr>
          </a:p>
          <a:p>
            <a:pPr marL="476250" indent="-342900">
              <a:buFont typeface="Wingdings" charset="2"/>
              <a:buChar char="ü"/>
            </a:pPr>
            <a:r>
              <a:rPr lang="zh-TW" altLang="en-US" dirty="0">
                <a:solidFill>
                  <a:srgbClr val="007DFF"/>
                </a:solidFill>
              </a:rPr>
              <a:t>母子間愛滋垂直感染在全球醫療資源較豐富的地區，已經降到幾近為零的程度，而目前許多積極的方案也正在試著將此一傳染途徑完全地從全世界消除，同時，有效且容易調適的愛滋治療藥物也讓身為感染者的父</a:t>
            </a:r>
            <a:r>
              <a:rPr lang="en-US" altLang="zh-TW" dirty="0">
                <a:solidFill>
                  <a:srgbClr val="007DFF"/>
                </a:solidFill>
              </a:rPr>
              <a:t>/</a:t>
            </a:r>
            <a:r>
              <a:rPr lang="zh-TW" altLang="en-US" dirty="0">
                <a:solidFill>
                  <a:srgbClr val="007DFF"/>
                </a:solidFill>
              </a:rPr>
              <a:t>母親能夠看見他們的孩子健康的長大。</a:t>
            </a:r>
          </a:p>
        </p:txBody>
      </p:sp>
      <p:sp>
        <p:nvSpPr>
          <p:cNvPr id="11" name="矩形 10"/>
          <p:cNvSpPr/>
          <p:nvPr/>
        </p:nvSpPr>
        <p:spPr>
          <a:xfrm>
            <a:off x="4836" y="12032"/>
            <a:ext cx="2940075" cy="1323439"/>
          </a:xfrm>
          <a:prstGeom prst="rect">
            <a:avLst/>
          </a:prstGeom>
        </p:spPr>
        <p:txBody>
          <a:bodyPr wrap="square">
            <a:spAutoFit/>
          </a:bodyPr>
          <a:lstStyle/>
          <a:p>
            <a:pPr algn="ctr"/>
            <a:r>
              <a:rPr lang="zh-TW" altLang="en-US" sz="4000" b="1" dirty="0">
                <a:solidFill>
                  <a:srgbClr val="007DFF"/>
                </a:solidFill>
                <a:latin typeface="Microsoft JhengHei" charset="-120"/>
                <a:ea typeface="Microsoft JhengHei" charset="-120"/>
                <a:cs typeface="Microsoft JhengHei" charset="-120"/>
              </a:rPr>
              <a:t>刻板印象</a:t>
            </a:r>
            <a:r>
              <a:rPr lang="zh-TW" altLang="en-US" sz="4000" b="1" dirty="0" smtClean="0">
                <a:solidFill>
                  <a:srgbClr val="007DFF"/>
                </a:solidFill>
                <a:latin typeface="Microsoft JhengHei" charset="-120"/>
                <a:ea typeface="Microsoft JhengHei" charset="-120"/>
                <a:cs typeface="Microsoft JhengHei" charset="-120"/>
              </a:rPr>
              <a:t>：</a:t>
            </a:r>
            <a:endParaRPr lang="en-US" altLang="zh-TW" sz="4000" b="1" dirty="0" smtClean="0">
              <a:solidFill>
                <a:srgbClr val="007DFF"/>
              </a:solidFill>
              <a:latin typeface="Microsoft JhengHei" charset="-120"/>
              <a:ea typeface="Microsoft JhengHei" charset="-120"/>
              <a:cs typeface="Microsoft JhengHei" charset="-120"/>
            </a:endParaRPr>
          </a:p>
          <a:p>
            <a:pPr algn="ctr"/>
            <a:r>
              <a:rPr lang="zh-TW" altLang="en-US" sz="4000" b="1" dirty="0" smtClean="0">
                <a:solidFill>
                  <a:srgbClr val="007DFF"/>
                </a:solidFill>
                <a:latin typeface="Microsoft JhengHei" charset="-120"/>
                <a:ea typeface="Microsoft JhengHei" charset="-120"/>
                <a:cs typeface="Microsoft JhengHei" charset="-120"/>
              </a:rPr>
              <a:t>愛滋病</a:t>
            </a:r>
            <a:r>
              <a:rPr lang="zh-TW" altLang="en-US" sz="4000" b="1" dirty="0">
                <a:solidFill>
                  <a:srgbClr val="007DFF"/>
                </a:solidFill>
                <a:latin typeface="Microsoft JhengHei" charset="-120"/>
                <a:ea typeface="Microsoft JhengHei" charset="-120"/>
                <a:cs typeface="Microsoft JhengHei" charset="-120"/>
              </a:rPr>
              <a:t>患者</a:t>
            </a:r>
          </a:p>
        </p:txBody>
      </p:sp>
      <p:sp>
        <p:nvSpPr>
          <p:cNvPr id="3" name="不等於 2"/>
          <p:cNvSpPr/>
          <p:nvPr/>
        </p:nvSpPr>
        <p:spPr>
          <a:xfrm>
            <a:off x="2778098" y="2560146"/>
            <a:ext cx="1207752" cy="726872"/>
          </a:xfrm>
          <a:prstGeom prst="mathNotEqual">
            <a:avLst/>
          </a:prstGeom>
          <a:solidFill>
            <a:srgbClr val="00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 name="矩形 3"/>
          <p:cNvSpPr/>
          <p:nvPr/>
        </p:nvSpPr>
        <p:spPr>
          <a:xfrm>
            <a:off x="467544" y="1563638"/>
            <a:ext cx="2345538" cy="2520280"/>
          </a:xfrm>
          <a:prstGeom prst="rect">
            <a:avLst/>
          </a:prstGeom>
          <a:noFill/>
          <a:ln w="76200">
            <a:solidFill>
              <a:srgbClr val="007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2" name="矩形 11"/>
          <p:cNvSpPr/>
          <p:nvPr/>
        </p:nvSpPr>
        <p:spPr>
          <a:xfrm>
            <a:off x="467544" y="1563638"/>
            <a:ext cx="2345538" cy="571495"/>
          </a:xfrm>
          <a:prstGeom prst="rect">
            <a:avLst/>
          </a:prstGeom>
          <a:noFill/>
          <a:ln w="76200">
            <a:solidFill>
              <a:srgbClr val="007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3" name="矩形 12"/>
          <p:cNvSpPr/>
          <p:nvPr/>
        </p:nvSpPr>
        <p:spPr>
          <a:xfrm>
            <a:off x="4075607" y="143360"/>
            <a:ext cx="4770274" cy="4812578"/>
          </a:xfrm>
          <a:prstGeom prst="rect">
            <a:avLst/>
          </a:prstGeom>
          <a:noFill/>
          <a:ln w="76200">
            <a:solidFill>
              <a:srgbClr val="007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4" name="矩形 13"/>
          <p:cNvSpPr/>
          <p:nvPr/>
        </p:nvSpPr>
        <p:spPr>
          <a:xfrm>
            <a:off x="4075607" y="143360"/>
            <a:ext cx="4770274" cy="571495"/>
          </a:xfrm>
          <a:prstGeom prst="rect">
            <a:avLst/>
          </a:prstGeom>
          <a:noFill/>
          <a:ln w="76200">
            <a:solidFill>
              <a:srgbClr val="007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12174855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內容版面配置區 4"/>
          <p:cNvSpPr txBox="1">
            <a:spLocks/>
          </p:cNvSpPr>
          <p:nvPr/>
        </p:nvSpPr>
        <p:spPr>
          <a:xfrm>
            <a:off x="312753" y="2172962"/>
            <a:ext cx="2204450" cy="1015663"/>
          </a:xfrm>
          <a:prstGeom prst="rect">
            <a:avLst/>
          </a:prstGeom>
        </p:spPr>
        <p:txBody>
          <a:bodyPr wrap="none">
            <a:spAutoFit/>
          </a:bodyPr>
          <a:lstStyle>
            <a:defPPr marR="0" lvl="0" algn="l" rtl="0">
              <a:lnSpc>
                <a:spcPct val="100000"/>
              </a:lnSpc>
              <a:spcBef>
                <a:spcPts val="0"/>
              </a:spcBef>
              <a:spcAft>
                <a:spcPts val="0"/>
              </a:spcAft>
            </a:defPPr>
            <a:lvl1pPr marL="133350">
              <a:defRPr sz="2000">
                <a:solidFill>
                  <a:schemeClr val="tx1"/>
                </a:solidFill>
                <a:latin typeface="微軟正黑體" pitchFamily="34" charset="-120"/>
                <a:ea typeface="微軟正黑體" pitchFamily="34" charset="-120"/>
                <a:cs typeface="Microsoft JhengHei" charset="-120"/>
              </a:defRPr>
            </a:lvl1pPr>
          </a:lstStyle>
          <a:p>
            <a:pPr marL="476250" indent="-342900">
              <a:buFont typeface="Arial" pitchFamily="34" charset="0"/>
              <a:buChar char="•"/>
            </a:pPr>
            <a:r>
              <a:rPr lang="zh-TW" altLang="en-US" dirty="0" smtClean="0">
                <a:solidFill>
                  <a:srgbClr val="007DFF"/>
                </a:solidFill>
              </a:rPr>
              <a:t>殺人犯</a:t>
            </a:r>
            <a:endParaRPr lang="zh-TW" altLang="en-US" dirty="0">
              <a:solidFill>
                <a:srgbClr val="007DFF"/>
              </a:solidFill>
            </a:endParaRPr>
          </a:p>
          <a:p>
            <a:pPr marL="476250" indent="-342900">
              <a:buFont typeface="Arial" pitchFamily="34" charset="0"/>
              <a:buChar char="•"/>
            </a:pPr>
            <a:r>
              <a:rPr lang="zh-TW" altLang="en-US" dirty="0">
                <a:solidFill>
                  <a:srgbClr val="007DFF"/>
                </a:solidFill>
              </a:rPr>
              <a:t>犯罪不會</a:t>
            </a:r>
            <a:r>
              <a:rPr lang="zh-TW" altLang="en-US" dirty="0" smtClean="0">
                <a:solidFill>
                  <a:srgbClr val="007DFF"/>
                </a:solidFill>
              </a:rPr>
              <a:t>有事</a:t>
            </a:r>
            <a:endParaRPr lang="zh-TW" altLang="en-US" dirty="0">
              <a:solidFill>
                <a:srgbClr val="007DFF"/>
              </a:solidFill>
            </a:endParaRPr>
          </a:p>
          <a:p>
            <a:pPr marL="476250" indent="-342900">
              <a:buFont typeface="Arial" pitchFamily="34" charset="0"/>
              <a:buChar char="•"/>
            </a:pPr>
            <a:r>
              <a:rPr lang="zh-TW" altLang="en-US" dirty="0">
                <a:solidFill>
                  <a:srgbClr val="007DFF"/>
                </a:solidFill>
              </a:rPr>
              <a:t>難找</a:t>
            </a:r>
            <a:r>
              <a:rPr lang="zh-TW" altLang="en-US" dirty="0" smtClean="0">
                <a:solidFill>
                  <a:srgbClr val="007DFF"/>
                </a:solidFill>
              </a:rPr>
              <a:t>工作</a:t>
            </a:r>
            <a:endParaRPr lang="zh-TW" altLang="en-US" dirty="0">
              <a:solidFill>
                <a:srgbClr val="007DFF"/>
              </a:solidFill>
            </a:endParaRPr>
          </a:p>
        </p:txBody>
      </p:sp>
      <p:sp>
        <p:nvSpPr>
          <p:cNvPr id="10" name="內容版面配置區 6"/>
          <p:cNvSpPr txBox="1">
            <a:spLocks/>
          </p:cNvSpPr>
          <p:nvPr/>
        </p:nvSpPr>
        <p:spPr>
          <a:xfrm>
            <a:off x="3995936" y="1551548"/>
            <a:ext cx="4608512" cy="3170099"/>
          </a:xfrm>
          <a:prstGeom prst="rect">
            <a:avLst/>
          </a:prstGeom>
        </p:spPr>
        <p:txBody>
          <a:bodyPr wrap="square">
            <a:spAutoFit/>
          </a:bodyPr>
          <a:lstStyle>
            <a:defPPr marR="0" lvl="0" algn="l" rtl="0">
              <a:lnSpc>
                <a:spcPct val="100000"/>
              </a:lnSpc>
              <a:spcBef>
                <a:spcPts val="0"/>
              </a:spcBef>
              <a:spcAft>
                <a:spcPts val="0"/>
              </a:spcAft>
            </a:defPPr>
            <a:lvl1pPr marL="133350">
              <a:defRPr sz="2000">
                <a:solidFill>
                  <a:schemeClr val="tx1"/>
                </a:solidFill>
                <a:latin typeface="微軟正黑體" pitchFamily="34" charset="-120"/>
                <a:ea typeface="微軟正黑體" pitchFamily="34" charset="-120"/>
                <a:cs typeface="Microsoft JhengHei" charset="-120"/>
              </a:defRPr>
            </a:lvl1pPr>
          </a:lstStyle>
          <a:p>
            <a:pPr marL="476250" indent="-342900">
              <a:buFont typeface="Wingdings" charset="2"/>
              <a:buChar char="ü"/>
            </a:pPr>
            <a:r>
              <a:rPr lang="zh-TW" altLang="en-US" dirty="0">
                <a:solidFill>
                  <a:srgbClr val="007DFF"/>
                </a:solidFill>
              </a:rPr>
              <a:t>最危險的精神病患者暴力發生率為</a:t>
            </a:r>
            <a:r>
              <a:rPr lang="en-US" altLang="zh-TW" dirty="0">
                <a:solidFill>
                  <a:srgbClr val="007DFF"/>
                </a:solidFill>
              </a:rPr>
              <a:t>0.05% </a:t>
            </a:r>
            <a:r>
              <a:rPr lang="zh-TW" altLang="en-US" dirty="0">
                <a:solidFill>
                  <a:srgbClr val="007DFF"/>
                </a:solidFill>
              </a:rPr>
              <a:t>，遠低於一般人一生中發生言語暴力或肢體衝突的機率</a:t>
            </a:r>
            <a:r>
              <a:rPr lang="zh-TW" altLang="en-US" dirty="0" smtClean="0">
                <a:solidFill>
                  <a:srgbClr val="007DFF"/>
                </a:solidFill>
              </a:rPr>
              <a:t>。</a:t>
            </a:r>
            <a:endParaRPr lang="en-US" altLang="zh-TW" dirty="0">
              <a:solidFill>
                <a:srgbClr val="007DFF"/>
              </a:solidFill>
            </a:endParaRPr>
          </a:p>
          <a:p>
            <a:pPr marL="476250" indent="-342900">
              <a:buFont typeface="Wingdings" charset="2"/>
              <a:buChar char="ü"/>
            </a:pPr>
            <a:endParaRPr lang="zh-TW" altLang="en-US" dirty="0">
              <a:solidFill>
                <a:srgbClr val="007DFF"/>
              </a:solidFill>
            </a:endParaRPr>
          </a:p>
          <a:p>
            <a:pPr marL="476250" indent="-342900">
              <a:buFont typeface="Wingdings" charset="2"/>
              <a:buChar char="ü"/>
            </a:pPr>
            <a:r>
              <a:rPr lang="zh-TW" altLang="en-US" dirty="0">
                <a:solidFill>
                  <a:srgbClr val="007DFF"/>
                </a:solidFill>
              </a:rPr>
              <a:t>民事責任不可免除，只有完全喪失辨認能力和控制能力的精神病人才能免於刑事</a:t>
            </a:r>
            <a:r>
              <a:rPr lang="zh-TW" altLang="en-US" dirty="0" smtClean="0">
                <a:solidFill>
                  <a:srgbClr val="007DFF"/>
                </a:solidFill>
              </a:rPr>
              <a:t>責任。</a:t>
            </a:r>
            <a:endParaRPr lang="en-US" altLang="zh-TW" dirty="0">
              <a:solidFill>
                <a:srgbClr val="007DFF"/>
              </a:solidFill>
            </a:endParaRPr>
          </a:p>
          <a:p>
            <a:pPr marL="476250" indent="-342900">
              <a:buFont typeface="Wingdings" charset="2"/>
              <a:buChar char="ü"/>
            </a:pPr>
            <a:endParaRPr lang="zh-TW" altLang="en-US" dirty="0">
              <a:solidFill>
                <a:srgbClr val="007DFF"/>
              </a:solidFill>
            </a:endParaRPr>
          </a:p>
          <a:p>
            <a:pPr marL="476250" indent="-342900">
              <a:buFont typeface="Wingdings" charset="2"/>
              <a:buChar char="ü"/>
            </a:pPr>
            <a:r>
              <a:rPr lang="zh-TW" altLang="en-US" dirty="0">
                <a:solidFill>
                  <a:srgbClr val="007DFF"/>
                </a:solidFill>
              </a:rPr>
              <a:t>諾貝爾獎得主數學家</a:t>
            </a:r>
            <a:r>
              <a:rPr lang="en-US" altLang="zh-TW" dirty="0">
                <a:solidFill>
                  <a:srgbClr val="007DFF"/>
                </a:solidFill>
              </a:rPr>
              <a:t>John Nash</a:t>
            </a:r>
            <a:r>
              <a:rPr lang="zh-TW" altLang="en-US" dirty="0">
                <a:solidFill>
                  <a:srgbClr val="007DFF"/>
                </a:solidFill>
              </a:rPr>
              <a:t>、梵谷等人均是知覺失調症患者。</a:t>
            </a:r>
          </a:p>
        </p:txBody>
      </p:sp>
      <p:sp>
        <p:nvSpPr>
          <p:cNvPr id="11" name="矩形 10"/>
          <p:cNvSpPr/>
          <p:nvPr/>
        </p:nvSpPr>
        <p:spPr>
          <a:xfrm>
            <a:off x="4836" y="12032"/>
            <a:ext cx="5863308" cy="707886"/>
          </a:xfrm>
          <a:prstGeom prst="rect">
            <a:avLst/>
          </a:prstGeom>
        </p:spPr>
        <p:txBody>
          <a:bodyPr wrap="square">
            <a:spAutoFit/>
          </a:bodyPr>
          <a:lstStyle/>
          <a:p>
            <a:pPr algn="ctr"/>
            <a:r>
              <a:rPr lang="zh-TW" altLang="en-US" sz="4000" b="1" dirty="0">
                <a:solidFill>
                  <a:srgbClr val="007DFF"/>
                </a:solidFill>
                <a:latin typeface="Microsoft JhengHei" charset="-120"/>
                <a:ea typeface="Microsoft JhengHei" charset="-120"/>
                <a:cs typeface="Microsoft JhengHei" charset="-120"/>
              </a:rPr>
              <a:t>刻板印象：精神疾病</a:t>
            </a:r>
            <a:r>
              <a:rPr lang="zh-TW" altLang="en-US" sz="4000" b="1" dirty="0" smtClean="0">
                <a:solidFill>
                  <a:srgbClr val="007DFF"/>
                </a:solidFill>
                <a:latin typeface="Microsoft JhengHei" charset="-120"/>
                <a:ea typeface="Microsoft JhengHei" charset="-120"/>
                <a:cs typeface="Microsoft JhengHei" charset="-120"/>
              </a:rPr>
              <a:t>患者</a:t>
            </a:r>
            <a:endParaRPr lang="zh-TW" altLang="en-US" sz="4000" b="1" dirty="0">
              <a:solidFill>
                <a:srgbClr val="007DFF"/>
              </a:solidFill>
              <a:latin typeface="Microsoft JhengHei" charset="-120"/>
              <a:ea typeface="Microsoft JhengHei" charset="-120"/>
              <a:cs typeface="Microsoft JhengHei" charset="-120"/>
            </a:endParaRPr>
          </a:p>
        </p:txBody>
      </p:sp>
      <p:sp>
        <p:nvSpPr>
          <p:cNvPr id="12" name="文字版面配置區 3"/>
          <p:cNvSpPr txBox="1">
            <a:spLocks/>
          </p:cNvSpPr>
          <p:nvPr/>
        </p:nvSpPr>
        <p:spPr>
          <a:xfrm>
            <a:off x="855450" y="1439190"/>
            <a:ext cx="1037463" cy="523220"/>
          </a:xfrm>
          <a:prstGeom prst="rect">
            <a:avLst/>
          </a:prstGeom>
        </p:spPr>
        <p:txBody>
          <a:bodyPr wrap="none">
            <a:spAutoFit/>
          </a:bodyPr>
          <a:lstStyle>
            <a:defPPr marR="0" lvl="0" algn="l" rtl="0">
              <a:lnSpc>
                <a:spcPct val="100000"/>
              </a:lnSpc>
              <a:spcBef>
                <a:spcPts val="0"/>
              </a:spcBef>
              <a:spcAft>
                <a:spcPts val="0"/>
              </a:spcAft>
            </a:defPPr>
            <a:lvl1pPr marL="133350">
              <a:defRPr sz="2000">
                <a:solidFill>
                  <a:schemeClr val="tx1"/>
                </a:solidFill>
                <a:latin typeface="微軟正黑體" pitchFamily="34" charset="-120"/>
                <a:ea typeface="微軟正黑體" pitchFamily="34" charset="-120"/>
                <a:cs typeface="Microsoft JhengHei" charset="-120"/>
              </a:defRPr>
            </a:lvl1pPr>
          </a:lstStyle>
          <a:p>
            <a:r>
              <a:rPr lang="zh-TW" altLang="en-US" sz="2800" b="1" dirty="0">
                <a:solidFill>
                  <a:srgbClr val="007DFF"/>
                </a:solidFill>
              </a:rPr>
              <a:t>聯想</a:t>
            </a:r>
          </a:p>
        </p:txBody>
      </p:sp>
      <p:sp>
        <p:nvSpPr>
          <p:cNvPr id="13" name="不等於 12"/>
          <p:cNvSpPr/>
          <p:nvPr/>
        </p:nvSpPr>
        <p:spPr>
          <a:xfrm>
            <a:off x="2699792" y="2252173"/>
            <a:ext cx="1207752" cy="726872"/>
          </a:xfrm>
          <a:prstGeom prst="mathNotEqual">
            <a:avLst/>
          </a:prstGeom>
          <a:solidFill>
            <a:srgbClr val="00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14" name="矩形 13"/>
          <p:cNvSpPr/>
          <p:nvPr/>
        </p:nvSpPr>
        <p:spPr>
          <a:xfrm>
            <a:off x="281851" y="1390915"/>
            <a:ext cx="2345538" cy="2036165"/>
          </a:xfrm>
          <a:prstGeom prst="rect">
            <a:avLst/>
          </a:prstGeom>
          <a:noFill/>
          <a:ln w="76200">
            <a:solidFill>
              <a:srgbClr val="007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5" name="矩形 14"/>
          <p:cNvSpPr/>
          <p:nvPr/>
        </p:nvSpPr>
        <p:spPr>
          <a:xfrm>
            <a:off x="281851" y="1390915"/>
            <a:ext cx="2345538" cy="571495"/>
          </a:xfrm>
          <a:prstGeom prst="rect">
            <a:avLst/>
          </a:prstGeom>
          <a:noFill/>
          <a:ln w="76200">
            <a:solidFill>
              <a:srgbClr val="007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6" name="文字版面配置區 5"/>
          <p:cNvSpPr txBox="1">
            <a:spLocks/>
          </p:cNvSpPr>
          <p:nvPr/>
        </p:nvSpPr>
        <p:spPr>
          <a:xfrm>
            <a:off x="5753046" y="867695"/>
            <a:ext cx="1037463" cy="523220"/>
          </a:xfrm>
          <a:prstGeom prst="rect">
            <a:avLst/>
          </a:prstGeom>
        </p:spPr>
        <p:txBody>
          <a:bodyPr wrap="none">
            <a:spAutoFit/>
          </a:bodyPr>
          <a:lstStyle>
            <a:defPPr marR="0" lvl="0" algn="l" rtl="0">
              <a:lnSpc>
                <a:spcPct val="100000"/>
              </a:lnSpc>
              <a:spcBef>
                <a:spcPts val="0"/>
              </a:spcBef>
              <a:spcAft>
                <a:spcPts val="0"/>
              </a:spcAft>
            </a:defPPr>
            <a:lvl1pPr marL="133350">
              <a:defRPr sz="2000">
                <a:solidFill>
                  <a:schemeClr val="tx1"/>
                </a:solidFill>
                <a:latin typeface="微軟正黑體" pitchFamily="34" charset="-120"/>
                <a:ea typeface="微軟正黑體" pitchFamily="34" charset="-120"/>
                <a:cs typeface="Microsoft JhengHei" charset="-120"/>
              </a:defRPr>
            </a:lvl1pPr>
          </a:lstStyle>
          <a:p>
            <a:r>
              <a:rPr lang="zh-TW" altLang="en-US" sz="2800" b="1" dirty="0">
                <a:solidFill>
                  <a:srgbClr val="007DFF"/>
                </a:solidFill>
              </a:rPr>
              <a:t>事實</a:t>
            </a:r>
          </a:p>
        </p:txBody>
      </p:sp>
      <p:sp>
        <p:nvSpPr>
          <p:cNvPr id="17" name="矩形 16"/>
          <p:cNvSpPr/>
          <p:nvPr/>
        </p:nvSpPr>
        <p:spPr>
          <a:xfrm>
            <a:off x="3995936" y="843558"/>
            <a:ext cx="4770274" cy="3960440"/>
          </a:xfrm>
          <a:prstGeom prst="rect">
            <a:avLst/>
          </a:prstGeom>
          <a:noFill/>
          <a:ln w="76200">
            <a:solidFill>
              <a:srgbClr val="007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8" name="矩形 17"/>
          <p:cNvSpPr/>
          <p:nvPr/>
        </p:nvSpPr>
        <p:spPr>
          <a:xfrm>
            <a:off x="3995936" y="843558"/>
            <a:ext cx="4770274" cy="571495"/>
          </a:xfrm>
          <a:prstGeom prst="rect">
            <a:avLst/>
          </a:prstGeom>
          <a:noFill/>
          <a:ln w="76200">
            <a:solidFill>
              <a:srgbClr val="007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6730910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6" grpId="0"/>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4" name="矩形 3"/>
          <p:cNvSpPr/>
          <p:nvPr/>
        </p:nvSpPr>
        <p:spPr>
          <a:xfrm>
            <a:off x="0" y="0"/>
            <a:ext cx="9144000" cy="5143500"/>
          </a:xfrm>
          <a:prstGeom prst="rect">
            <a:avLst/>
          </a:prstGeom>
          <a:noFill/>
          <a:ln w="254000">
            <a:solidFill>
              <a:srgbClr val="007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 name="標題 1"/>
          <p:cNvSpPr>
            <a:spLocks noGrp="1"/>
          </p:cNvSpPr>
          <p:nvPr>
            <p:ph type="title"/>
          </p:nvPr>
        </p:nvSpPr>
        <p:spPr>
          <a:xfrm>
            <a:off x="395536" y="361252"/>
            <a:ext cx="3799334" cy="994172"/>
          </a:xfrm>
        </p:spPr>
        <p:txBody>
          <a:bodyPr/>
          <a:lstStyle/>
          <a:p>
            <a:r>
              <a:rPr lang="zh-TW" altLang="en-US" sz="4000" b="1" dirty="0" smtClean="0">
                <a:solidFill>
                  <a:srgbClr val="007DFF"/>
                </a:solidFill>
                <a:latin typeface="Microsoft JhengHei" charset="-120"/>
                <a:ea typeface="Microsoft JhengHei" charset="-120"/>
                <a:cs typeface="Microsoft JhengHei" charset="-120"/>
              </a:rPr>
              <a:t>化解歧視與偏見</a:t>
            </a:r>
            <a:endParaRPr lang="zh-TW" altLang="en-US" sz="4000" b="1" dirty="0">
              <a:solidFill>
                <a:srgbClr val="007DFF"/>
              </a:solidFill>
              <a:latin typeface="Microsoft JhengHei" charset="-120"/>
              <a:ea typeface="Microsoft JhengHei" charset="-120"/>
              <a:cs typeface="Microsoft JhengHei" charset="-120"/>
            </a:endParaRPr>
          </a:p>
        </p:txBody>
      </p:sp>
      <p:cxnSp>
        <p:nvCxnSpPr>
          <p:cNvPr id="6" name="直線接點 5"/>
          <p:cNvCxnSpPr/>
          <p:nvPr/>
        </p:nvCxnSpPr>
        <p:spPr>
          <a:xfrm>
            <a:off x="4194870" y="570306"/>
            <a:ext cx="0" cy="489276"/>
          </a:xfrm>
          <a:prstGeom prst="line">
            <a:avLst/>
          </a:prstGeom>
          <a:ln w="76200">
            <a:solidFill>
              <a:srgbClr val="52A2FF"/>
            </a:solidFill>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1070219" y="1211949"/>
            <a:ext cx="3285757" cy="954107"/>
          </a:xfrm>
          <a:prstGeom prst="rect">
            <a:avLst/>
          </a:prstGeom>
          <a:noFill/>
        </p:spPr>
        <p:txBody>
          <a:bodyPr wrap="square" rtlCol="0">
            <a:spAutoFit/>
          </a:bodyPr>
          <a:lstStyle/>
          <a:p>
            <a:r>
              <a:rPr lang="zh-TW" altLang="en-US" sz="2800" dirty="0">
                <a:solidFill>
                  <a:schemeClr val="accent5">
                    <a:lumMod val="75000"/>
                  </a:schemeClr>
                </a:solidFill>
                <a:latin typeface="Microsoft JhengHei" charset="-120"/>
                <a:ea typeface="Microsoft JhengHei" charset="-120"/>
                <a:cs typeface="Microsoft JhengHei" charset="-120"/>
              </a:rPr>
              <a:t>了解偏見與歧視對個人的</a:t>
            </a:r>
            <a:r>
              <a:rPr lang="zh-TW" altLang="en-US" sz="2800" dirty="0" smtClean="0">
                <a:solidFill>
                  <a:schemeClr val="accent5">
                    <a:lumMod val="75000"/>
                  </a:schemeClr>
                </a:solidFill>
                <a:latin typeface="Microsoft JhengHei" charset="-120"/>
                <a:ea typeface="Microsoft JhengHei" charset="-120"/>
                <a:cs typeface="Microsoft JhengHei" charset="-120"/>
              </a:rPr>
              <a:t>影響</a:t>
            </a:r>
            <a:endParaRPr lang="en-US" altLang="zh-TW" sz="2800" dirty="0" smtClean="0">
              <a:solidFill>
                <a:schemeClr val="accent5">
                  <a:lumMod val="75000"/>
                </a:schemeClr>
              </a:solidFill>
              <a:latin typeface="Microsoft JhengHei" charset="-120"/>
              <a:ea typeface="Microsoft JhengHei" charset="-120"/>
              <a:cs typeface="Microsoft JhengHei" charset="-120"/>
            </a:endParaRPr>
          </a:p>
        </p:txBody>
      </p:sp>
      <p:sp>
        <p:nvSpPr>
          <p:cNvPr id="10" name="文字方塊 9"/>
          <p:cNvSpPr txBox="1"/>
          <p:nvPr/>
        </p:nvSpPr>
        <p:spPr>
          <a:xfrm>
            <a:off x="5255541" y="1024378"/>
            <a:ext cx="3636939" cy="954107"/>
          </a:xfrm>
          <a:prstGeom prst="rect">
            <a:avLst/>
          </a:prstGeom>
          <a:noFill/>
        </p:spPr>
        <p:txBody>
          <a:bodyPr wrap="square" rtlCol="0">
            <a:spAutoFit/>
          </a:bodyPr>
          <a:lstStyle/>
          <a:p>
            <a:r>
              <a:rPr lang="zh-TW" altLang="en-US" sz="2800" dirty="0">
                <a:solidFill>
                  <a:schemeClr val="accent5">
                    <a:lumMod val="75000"/>
                  </a:schemeClr>
                </a:solidFill>
                <a:latin typeface="Microsoft JhengHei" charset="-120"/>
                <a:ea typeface="Microsoft JhengHei" charset="-120"/>
                <a:cs typeface="Microsoft JhengHei" charset="-120"/>
              </a:rPr>
              <a:t>你我並沒有什麼不同</a:t>
            </a:r>
            <a:r>
              <a:rPr lang="en-US" altLang="zh-TW" sz="2800" dirty="0">
                <a:solidFill>
                  <a:schemeClr val="accent5">
                    <a:lumMod val="75000"/>
                  </a:schemeClr>
                </a:solidFill>
                <a:latin typeface="Microsoft JhengHei" charset="-120"/>
                <a:ea typeface="Microsoft JhengHei" charset="-120"/>
                <a:cs typeface="Microsoft JhengHei" charset="-120"/>
              </a:rPr>
              <a:t>...</a:t>
            </a:r>
            <a:r>
              <a:rPr lang="zh-TW" altLang="en-US" sz="2800" dirty="0">
                <a:solidFill>
                  <a:schemeClr val="accent5">
                    <a:lumMod val="75000"/>
                  </a:schemeClr>
                </a:solidFill>
                <a:latin typeface="Microsoft JhengHei" charset="-120"/>
                <a:ea typeface="Microsoft JhengHei" charset="-120"/>
                <a:cs typeface="Microsoft JhengHei" charset="-120"/>
              </a:rPr>
              <a:t>東南亞移工在</a:t>
            </a:r>
            <a:r>
              <a:rPr lang="zh-TW" altLang="en-US" sz="2800" dirty="0" smtClean="0">
                <a:solidFill>
                  <a:schemeClr val="accent5">
                    <a:lumMod val="75000"/>
                  </a:schemeClr>
                </a:solidFill>
                <a:latin typeface="Microsoft JhengHei" charset="-120"/>
                <a:ea typeface="Microsoft JhengHei" charset="-120"/>
                <a:cs typeface="Microsoft JhengHei" charset="-120"/>
              </a:rPr>
              <a:t>台灣</a:t>
            </a:r>
            <a:endParaRPr lang="zh-TW" altLang="en-US" sz="2800" dirty="0">
              <a:solidFill>
                <a:schemeClr val="accent5">
                  <a:lumMod val="75000"/>
                </a:schemeClr>
              </a:solidFill>
              <a:latin typeface="Microsoft JhengHei" charset="-120"/>
              <a:ea typeface="Microsoft JhengHei" charset="-120"/>
              <a:cs typeface="Microsoft JhengHei" charset="-120"/>
            </a:endParaRPr>
          </a:p>
        </p:txBody>
      </p:sp>
      <p:pic>
        <p:nvPicPr>
          <p:cNvPr id="11" name="圖片 1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5003" y="1231740"/>
            <a:ext cx="575216" cy="483639"/>
          </a:xfrm>
          <a:prstGeom prst="rect">
            <a:avLst/>
          </a:prstGeom>
        </p:spPr>
      </p:pic>
      <p:pic>
        <p:nvPicPr>
          <p:cNvPr id="15" name="圖片 1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75119" y="1044169"/>
            <a:ext cx="575216" cy="483639"/>
          </a:xfrm>
          <a:prstGeom prst="rect">
            <a:avLst/>
          </a:prstGeom>
        </p:spPr>
      </p:pic>
      <p:pic>
        <p:nvPicPr>
          <p:cNvPr id="7" name="圖片 6">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648" y="2355726"/>
            <a:ext cx="2263899" cy="2160000"/>
          </a:xfrm>
          <a:prstGeom prst="rect">
            <a:avLst/>
          </a:prstGeom>
        </p:spPr>
      </p:pic>
      <p:pic>
        <p:nvPicPr>
          <p:cNvPr id="8" name="圖片 7">
            <a:hlinkClick r:id="rId6" action="ppaction://hlinkfile"/>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6136" y="2355726"/>
            <a:ext cx="2263899" cy="2160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 name="標題 1"/>
          <p:cNvSpPr>
            <a:spLocks noGrp="1"/>
          </p:cNvSpPr>
          <p:nvPr>
            <p:ph type="title"/>
          </p:nvPr>
        </p:nvSpPr>
        <p:spPr>
          <a:xfrm>
            <a:off x="395536" y="195486"/>
            <a:ext cx="3799334" cy="994172"/>
          </a:xfrm>
        </p:spPr>
        <p:txBody>
          <a:bodyPr/>
          <a:lstStyle/>
          <a:p>
            <a:r>
              <a:rPr lang="zh-TW" altLang="en-US" sz="4000" b="1" dirty="0" smtClean="0">
                <a:solidFill>
                  <a:srgbClr val="007DFF"/>
                </a:solidFill>
                <a:latin typeface="Microsoft JhengHei" charset="-120"/>
                <a:ea typeface="Microsoft JhengHei" charset="-120"/>
                <a:cs typeface="Microsoft JhengHei" charset="-120"/>
              </a:rPr>
              <a:t>化解歧視與偏見</a:t>
            </a:r>
            <a:endParaRPr lang="zh-TW" altLang="en-US" sz="4000" b="1" dirty="0">
              <a:solidFill>
                <a:srgbClr val="007DFF"/>
              </a:solidFill>
              <a:latin typeface="Microsoft JhengHei" charset="-120"/>
              <a:ea typeface="Microsoft JhengHei" charset="-120"/>
              <a:cs typeface="Microsoft JhengHei" charset="-120"/>
            </a:endParaRPr>
          </a:p>
        </p:txBody>
      </p:sp>
      <p:cxnSp>
        <p:nvCxnSpPr>
          <p:cNvPr id="6" name="直線接點 5"/>
          <p:cNvCxnSpPr/>
          <p:nvPr/>
        </p:nvCxnSpPr>
        <p:spPr>
          <a:xfrm>
            <a:off x="4194870" y="404540"/>
            <a:ext cx="0" cy="489276"/>
          </a:xfrm>
          <a:prstGeom prst="line">
            <a:avLst/>
          </a:prstGeom>
          <a:ln w="76200">
            <a:solidFill>
              <a:srgbClr val="52A2FF"/>
            </a:solidFill>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967417" y="1131590"/>
            <a:ext cx="1341541" cy="461665"/>
          </a:xfrm>
          <a:prstGeom prst="rect">
            <a:avLst/>
          </a:prstGeom>
          <a:noFill/>
        </p:spPr>
        <p:txBody>
          <a:bodyPr wrap="square" rtlCol="0">
            <a:spAutoFit/>
          </a:bodyPr>
          <a:lstStyle/>
          <a:p>
            <a:r>
              <a:rPr lang="zh-TW" altLang="en-US" sz="2400" dirty="0">
                <a:solidFill>
                  <a:schemeClr val="accent5">
                    <a:lumMod val="75000"/>
                  </a:schemeClr>
                </a:solidFill>
                <a:latin typeface="Microsoft JhengHei" charset="-120"/>
                <a:ea typeface="Microsoft JhengHei" charset="-120"/>
                <a:cs typeface="Microsoft JhengHei" charset="-120"/>
              </a:rPr>
              <a:t>同</a:t>
            </a:r>
            <a:r>
              <a:rPr lang="zh-TW" altLang="en-US" sz="2400" dirty="0" smtClean="0">
                <a:solidFill>
                  <a:schemeClr val="accent5">
                    <a:lumMod val="75000"/>
                  </a:schemeClr>
                </a:solidFill>
                <a:latin typeface="Microsoft JhengHei" charset="-120"/>
                <a:ea typeface="Microsoft JhengHei" charset="-120"/>
                <a:cs typeface="Microsoft JhengHei" charset="-120"/>
              </a:rPr>
              <a:t>理心</a:t>
            </a:r>
            <a:endParaRPr lang="en-US" altLang="zh-TW" sz="2400" dirty="0" smtClean="0">
              <a:solidFill>
                <a:schemeClr val="accent5">
                  <a:lumMod val="75000"/>
                </a:schemeClr>
              </a:solidFill>
              <a:latin typeface="Microsoft JhengHei" charset="-120"/>
              <a:ea typeface="Microsoft JhengHei" charset="-120"/>
              <a:cs typeface="Microsoft JhengHei" charset="-120"/>
            </a:endParaRPr>
          </a:p>
        </p:txBody>
      </p:sp>
      <p:sp>
        <p:nvSpPr>
          <p:cNvPr id="10" name="文字方塊 9"/>
          <p:cNvSpPr txBox="1"/>
          <p:nvPr/>
        </p:nvSpPr>
        <p:spPr>
          <a:xfrm>
            <a:off x="967858" y="3412662"/>
            <a:ext cx="2344447" cy="461665"/>
          </a:xfrm>
          <a:prstGeom prst="rect">
            <a:avLst/>
          </a:prstGeom>
          <a:noFill/>
        </p:spPr>
        <p:txBody>
          <a:bodyPr wrap="square" rtlCol="0">
            <a:spAutoFit/>
          </a:bodyPr>
          <a:lstStyle/>
          <a:p>
            <a:r>
              <a:rPr lang="zh-TW" altLang="en-US" sz="2400" dirty="0">
                <a:solidFill>
                  <a:schemeClr val="accent5">
                    <a:lumMod val="75000"/>
                  </a:schemeClr>
                </a:solidFill>
                <a:latin typeface="Microsoft JhengHei" charset="-120"/>
                <a:ea typeface="Microsoft JhengHei" charset="-120"/>
                <a:cs typeface="Microsoft JhengHei" charset="-120"/>
              </a:rPr>
              <a:t>加強後設認知</a:t>
            </a:r>
            <a:r>
              <a:rPr lang="zh-TW" altLang="en-US" sz="2400">
                <a:solidFill>
                  <a:schemeClr val="accent5">
                    <a:lumMod val="75000"/>
                  </a:schemeClr>
                </a:solidFill>
                <a:latin typeface="Microsoft JhengHei" charset="-120"/>
                <a:ea typeface="Microsoft JhengHei" charset="-120"/>
                <a:cs typeface="Microsoft JhengHei" charset="-120"/>
              </a:rPr>
              <a:t>： </a:t>
            </a:r>
            <a:endParaRPr lang="en-US" altLang="zh-TW" sz="2400" dirty="0" smtClean="0">
              <a:solidFill>
                <a:schemeClr val="accent5">
                  <a:lumMod val="75000"/>
                </a:schemeClr>
              </a:solidFill>
              <a:latin typeface="Microsoft JhengHei" charset="-120"/>
              <a:ea typeface="Microsoft JhengHei" charset="-120"/>
              <a:cs typeface="Microsoft JhengHei" charset="-120"/>
            </a:endParaRPr>
          </a:p>
        </p:txBody>
      </p:sp>
      <p:pic>
        <p:nvPicPr>
          <p:cNvPr id="11" name="圖片 1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5003" y="1114100"/>
            <a:ext cx="575216" cy="483639"/>
          </a:xfrm>
          <a:prstGeom prst="rect">
            <a:avLst/>
          </a:prstGeom>
        </p:spPr>
      </p:pic>
      <p:pic>
        <p:nvPicPr>
          <p:cNvPr id="15" name="圖片 1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5003" y="3410424"/>
            <a:ext cx="575216" cy="483639"/>
          </a:xfrm>
          <a:prstGeom prst="rect">
            <a:avLst/>
          </a:prstGeom>
        </p:spPr>
      </p:pic>
      <p:sp>
        <p:nvSpPr>
          <p:cNvPr id="20" name="矩形 19"/>
          <p:cNvSpPr/>
          <p:nvPr/>
        </p:nvSpPr>
        <p:spPr>
          <a:xfrm>
            <a:off x="0" y="0"/>
            <a:ext cx="9144000" cy="5143500"/>
          </a:xfrm>
          <a:prstGeom prst="rect">
            <a:avLst/>
          </a:prstGeom>
          <a:noFill/>
          <a:ln w="254000">
            <a:solidFill>
              <a:srgbClr val="007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3" name="文字方塊 12"/>
          <p:cNvSpPr txBox="1"/>
          <p:nvPr/>
        </p:nvSpPr>
        <p:spPr>
          <a:xfrm>
            <a:off x="969676" y="1561761"/>
            <a:ext cx="5095568" cy="1631216"/>
          </a:xfrm>
          <a:prstGeom prst="rect">
            <a:avLst/>
          </a:prstGeom>
          <a:noFill/>
        </p:spPr>
        <p:txBody>
          <a:bodyPr wrap="square" rtlCol="0">
            <a:spAutoFit/>
          </a:bodyPr>
          <a:lstStyle/>
          <a:p>
            <a:r>
              <a:rPr lang="zh-TW" altLang="en-US" sz="2000" smtClean="0">
                <a:solidFill>
                  <a:schemeClr val="accent5">
                    <a:lumMod val="75000"/>
                  </a:schemeClr>
                </a:solidFill>
                <a:latin typeface="Microsoft JhengHei" charset="-120"/>
                <a:ea typeface="Microsoft JhengHei" charset="-120"/>
                <a:cs typeface="Microsoft JhengHei" charset="-120"/>
              </a:rPr>
              <a:t>站</a:t>
            </a:r>
            <a:r>
              <a:rPr lang="zh-TW" altLang="en-US" sz="2000" dirty="0">
                <a:solidFill>
                  <a:schemeClr val="accent5">
                    <a:lumMod val="75000"/>
                  </a:schemeClr>
                </a:solidFill>
                <a:latin typeface="Microsoft JhengHei" charset="-120"/>
                <a:ea typeface="Microsoft JhengHei" charset="-120"/>
                <a:cs typeface="Microsoft JhengHei" charset="-120"/>
              </a:rPr>
              <a:t>在當事人的角度和位置上，客觀地理解當事人的內心感受，且把這種理解傳達給當事人的一種溝通交流方式。同理心就是將心比心，同樣時間、地點、事件，而當事人換成自己，也就是設身處地去感受、去體諒他人。</a:t>
            </a:r>
            <a:endParaRPr lang="en-US" altLang="zh-TW" sz="2000" dirty="0" smtClean="0">
              <a:solidFill>
                <a:schemeClr val="accent5">
                  <a:lumMod val="75000"/>
                </a:schemeClr>
              </a:solidFill>
              <a:latin typeface="Microsoft JhengHei" charset="-120"/>
              <a:ea typeface="Microsoft JhengHei" charset="-120"/>
              <a:cs typeface="Microsoft JhengHei" charset="-120"/>
            </a:endParaRPr>
          </a:p>
        </p:txBody>
      </p:sp>
      <p:sp>
        <p:nvSpPr>
          <p:cNvPr id="18" name="文字方塊 17"/>
          <p:cNvSpPr txBox="1"/>
          <p:nvPr/>
        </p:nvSpPr>
        <p:spPr>
          <a:xfrm>
            <a:off x="967417" y="3880088"/>
            <a:ext cx="7548074" cy="707886"/>
          </a:xfrm>
          <a:prstGeom prst="rect">
            <a:avLst/>
          </a:prstGeom>
          <a:noFill/>
        </p:spPr>
        <p:txBody>
          <a:bodyPr wrap="square" rtlCol="0">
            <a:spAutoFit/>
          </a:bodyPr>
          <a:lstStyle/>
          <a:p>
            <a:r>
              <a:rPr lang="zh-TW" altLang="en-US" sz="2000" dirty="0" smtClean="0">
                <a:solidFill>
                  <a:schemeClr val="accent5">
                    <a:lumMod val="75000"/>
                  </a:schemeClr>
                </a:solidFill>
                <a:latin typeface="Microsoft JhengHei" charset="-120"/>
                <a:ea typeface="Microsoft JhengHei" charset="-120"/>
                <a:cs typeface="Microsoft JhengHei" charset="-120"/>
              </a:rPr>
              <a:t>個人</a:t>
            </a:r>
            <a:r>
              <a:rPr lang="zh-TW" altLang="en-US" sz="2000" dirty="0">
                <a:solidFill>
                  <a:schemeClr val="accent5">
                    <a:lumMod val="75000"/>
                  </a:schemeClr>
                </a:solidFill>
                <a:latin typeface="Microsoft JhengHei" charset="-120"/>
                <a:ea typeface="Microsoft JhengHei" charset="-120"/>
                <a:cs typeface="Microsoft JhengHei" charset="-120"/>
              </a:rPr>
              <a:t>對於自有知識的反思，可以在分組時，聽取同伴如何著手處理複雜問題，可以幫助自身擴大策略資源庫。</a:t>
            </a:r>
          </a:p>
        </p:txBody>
      </p:sp>
      <p:pic>
        <p:nvPicPr>
          <p:cNvPr id="4" name="圖片 3">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699542"/>
            <a:ext cx="2263637" cy="2160000"/>
          </a:xfrm>
          <a:prstGeom prst="rect">
            <a:avLst/>
          </a:prstGeom>
        </p:spPr>
      </p:pic>
    </p:spTree>
    <p:extLst>
      <p:ext uri="{BB962C8B-B14F-4D97-AF65-F5344CB8AC3E}">
        <p14:creationId xmlns:p14="http://schemas.microsoft.com/office/powerpoint/2010/main" val="1664000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40" y="111787"/>
            <a:ext cx="1735855" cy="1956900"/>
          </a:xfrm>
          <a:prstGeom prst="rect">
            <a:avLst/>
          </a:prstGeom>
        </p:spPr>
      </p:pic>
      <p:sp>
        <p:nvSpPr>
          <p:cNvPr id="5" name="標題 1"/>
          <p:cNvSpPr>
            <a:spLocks noGrp="1"/>
          </p:cNvSpPr>
          <p:nvPr>
            <p:ph type="title"/>
          </p:nvPr>
        </p:nvSpPr>
        <p:spPr>
          <a:xfrm>
            <a:off x="188057" y="699542"/>
            <a:ext cx="1575631" cy="994172"/>
          </a:xfrm>
        </p:spPr>
        <p:txBody>
          <a:bodyPr/>
          <a:lstStyle/>
          <a:p>
            <a:r>
              <a:rPr lang="zh-TW" altLang="en-US" sz="5400" b="1" dirty="0" smtClean="0">
                <a:solidFill>
                  <a:schemeClr val="bg1"/>
                </a:solidFill>
                <a:latin typeface="Microsoft JhengHei" charset="-120"/>
                <a:ea typeface="Microsoft JhengHei" charset="-120"/>
                <a:cs typeface="Microsoft JhengHei" charset="-120"/>
              </a:rPr>
              <a:t>結語</a:t>
            </a:r>
            <a:endParaRPr lang="zh-TW" altLang="en-US" sz="5400" b="1" dirty="0">
              <a:solidFill>
                <a:schemeClr val="bg1"/>
              </a:solidFill>
              <a:latin typeface="Microsoft JhengHei" charset="-120"/>
              <a:ea typeface="Microsoft JhengHei" charset="-120"/>
              <a:cs typeface="Microsoft JhengHei" charset="-120"/>
            </a:endParaRPr>
          </a:p>
        </p:txBody>
      </p:sp>
      <p:sp>
        <p:nvSpPr>
          <p:cNvPr id="6" name="文字方塊 5"/>
          <p:cNvSpPr txBox="1"/>
          <p:nvPr/>
        </p:nvSpPr>
        <p:spPr>
          <a:xfrm>
            <a:off x="2126599" y="267494"/>
            <a:ext cx="6145268" cy="3108543"/>
          </a:xfrm>
          <a:prstGeom prst="rect">
            <a:avLst/>
          </a:prstGeom>
          <a:noFill/>
        </p:spPr>
        <p:txBody>
          <a:bodyPr wrap="square" rtlCol="0">
            <a:spAutoFit/>
          </a:bodyPr>
          <a:lstStyle/>
          <a:p>
            <a:r>
              <a:rPr lang="zh-TW" altLang="en-US" sz="2800" dirty="0">
                <a:solidFill>
                  <a:schemeClr val="accent5">
                    <a:lumMod val="75000"/>
                  </a:schemeClr>
                </a:solidFill>
                <a:latin typeface="Microsoft JhengHei" charset="-120"/>
                <a:ea typeface="Microsoft JhengHei" charset="-120"/>
                <a:cs typeface="Microsoft JhengHei" charset="-120"/>
              </a:rPr>
              <a:t>太輕易把別人的價值觀拿來當自己人生準則的人，是非常容易不快樂的。 因為「常識」其實都是一種過度簡化的世界觀，或是它們僅在特定時空、歷史背景、或特定族群中適用。當別人要把某些標準套用在你身上時，可以自問：</a:t>
            </a:r>
          </a:p>
        </p:txBody>
      </p:sp>
      <p:cxnSp>
        <p:nvCxnSpPr>
          <p:cNvPr id="10" name="直線接點 9"/>
          <p:cNvCxnSpPr/>
          <p:nvPr/>
        </p:nvCxnSpPr>
        <p:spPr>
          <a:xfrm flipH="1">
            <a:off x="1976956" y="267494"/>
            <a:ext cx="8382" cy="4506686"/>
          </a:xfrm>
          <a:prstGeom prst="line">
            <a:avLst/>
          </a:prstGeom>
          <a:ln>
            <a:solidFill>
              <a:srgbClr val="007DFF"/>
            </a:solidFill>
            <a:prstDash val="sysDash"/>
          </a:ln>
        </p:spPr>
        <p:style>
          <a:lnRef idx="3">
            <a:schemeClr val="accent1"/>
          </a:lnRef>
          <a:fillRef idx="0">
            <a:schemeClr val="accent1"/>
          </a:fillRef>
          <a:effectRef idx="2">
            <a:schemeClr val="accent1"/>
          </a:effectRef>
          <a:fontRef idx="minor">
            <a:schemeClr val="tx1"/>
          </a:fontRef>
        </p:style>
      </p:cxnSp>
      <p:sp>
        <p:nvSpPr>
          <p:cNvPr id="12" name="文字方塊 11"/>
          <p:cNvSpPr txBox="1"/>
          <p:nvPr/>
        </p:nvSpPr>
        <p:spPr>
          <a:xfrm>
            <a:off x="3347864" y="3507854"/>
            <a:ext cx="2739060" cy="523220"/>
          </a:xfrm>
          <a:prstGeom prst="rect">
            <a:avLst/>
          </a:prstGeom>
          <a:noFill/>
        </p:spPr>
        <p:txBody>
          <a:bodyPr wrap="square" rtlCol="0">
            <a:spAutoFit/>
          </a:bodyPr>
          <a:lstStyle/>
          <a:p>
            <a:r>
              <a:rPr lang="zh-TW" altLang="en-US" sz="2800" b="1" dirty="0" smtClean="0">
                <a:solidFill>
                  <a:schemeClr val="accent5">
                    <a:lumMod val="75000"/>
                  </a:schemeClr>
                </a:solidFill>
                <a:latin typeface="Microsoft JhengHei" charset="-120"/>
                <a:ea typeface="Microsoft JhengHei" charset="-120"/>
                <a:cs typeface="Microsoft JhengHei" charset="-120"/>
              </a:rPr>
              <a:t>Ｑ</a:t>
            </a:r>
            <a:r>
              <a:rPr lang="en-US" altLang="zh-TW" sz="2800" b="1" dirty="0" smtClean="0">
                <a:solidFill>
                  <a:schemeClr val="accent5">
                    <a:lumMod val="75000"/>
                  </a:schemeClr>
                </a:solidFill>
                <a:latin typeface="Microsoft JhengHei" charset="-120"/>
                <a:ea typeface="Microsoft JhengHei" charset="-120"/>
                <a:cs typeface="Microsoft JhengHei" charset="-120"/>
              </a:rPr>
              <a:t>1:</a:t>
            </a:r>
            <a:r>
              <a:rPr lang="zh-TW" altLang="en-US" sz="2800" b="1" dirty="0" smtClean="0">
                <a:solidFill>
                  <a:schemeClr val="accent5">
                    <a:lumMod val="75000"/>
                  </a:schemeClr>
                </a:solidFill>
                <a:latin typeface="Microsoft JhengHei" charset="-120"/>
                <a:ea typeface="Microsoft JhengHei" charset="-120"/>
                <a:cs typeface="Microsoft JhengHei" charset="-120"/>
              </a:rPr>
              <a:t>為什麼？</a:t>
            </a:r>
            <a:endParaRPr lang="zh-TW" altLang="en-US" sz="2800" b="1" dirty="0">
              <a:solidFill>
                <a:schemeClr val="accent5">
                  <a:lumMod val="75000"/>
                </a:schemeClr>
              </a:solidFill>
              <a:latin typeface="Microsoft JhengHei" charset="-120"/>
              <a:ea typeface="Microsoft JhengHei" charset="-120"/>
              <a:cs typeface="Microsoft JhengHei" charset="-120"/>
            </a:endParaRPr>
          </a:p>
        </p:txBody>
      </p:sp>
      <p:sp>
        <p:nvSpPr>
          <p:cNvPr id="13" name="文字方塊 12"/>
          <p:cNvSpPr txBox="1"/>
          <p:nvPr/>
        </p:nvSpPr>
        <p:spPr>
          <a:xfrm>
            <a:off x="3347864" y="3507854"/>
            <a:ext cx="4608512" cy="954107"/>
          </a:xfrm>
          <a:prstGeom prst="rect">
            <a:avLst/>
          </a:prstGeom>
          <a:noFill/>
        </p:spPr>
        <p:txBody>
          <a:bodyPr wrap="square" rtlCol="0">
            <a:spAutoFit/>
          </a:bodyPr>
          <a:lstStyle/>
          <a:p>
            <a:r>
              <a:rPr lang="zh-TW" altLang="en-US" sz="2800" b="1" dirty="0" smtClean="0">
                <a:solidFill>
                  <a:schemeClr val="accent5">
                    <a:lumMod val="75000"/>
                  </a:schemeClr>
                </a:solidFill>
                <a:latin typeface="Microsoft JhengHei" charset="-120"/>
                <a:ea typeface="Microsoft JhengHei" charset="-120"/>
                <a:cs typeface="Microsoft JhengHei" charset="-120"/>
              </a:rPr>
              <a:t>Ｑ</a:t>
            </a:r>
            <a:r>
              <a:rPr lang="en-US" altLang="zh-TW" sz="2800" b="1" dirty="0" smtClean="0">
                <a:solidFill>
                  <a:schemeClr val="accent5">
                    <a:lumMod val="75000"/>
                  </a:schemeClr>
                </a:solidFill>
                <a:latin typeface="Microsoft JhengHei" charset="-120"/>
                <a:ea typeface="Microsoft JhengHei" charset="-120"/>
                <a:cs typeface="Microsoft JhengHei" charset="-120"/>
              </a:rPr>
              <a:t>2:</a:t>
            </a:r>
            <a:r>
              <a:rPr lang="zh-TW" altLang="en-US" sz="2800" b="1" dirty="0">
                <a:solidFill>
                  <a:schemeClr val="accent5">
                    <a:lumMod val="75000"/>
                  </a:schemeClr>
                </a:solidFill>
                <a:latin typeface="Microsoft JhengHei" charset="-120"/>
                <a:ea typeface="Microsoft JhengHei" charset="-120"/>
                <a:cs typeface="Microsoft JhengHei" charset="-120"/>
              </a:rPr>
              <a:t>這沒有例外</a:t>
            </a:r>
            <a:r>
              <a:rPr lang="zh-TW" altLang="en-US" sz="2800" b="1" dirty="0" smtClean="0">
                <a:solidFill>
                  <a:schemeClr val="accent5">
                    <a:lumMod val="75000"/>
                  </a:schemeClr>
                </a:solidFill>
                <a:latin typeface="Microsoft JhengHei" charset="-120"/>
                <a:ea typeface="Microsoft JhengHei" charset="-120"/>
                <a:cs typeface="Microsoft JhengHei" charset="-120"/>
              </a:rPr>
              <a:t>嗎？ </a:t>
            </a:r>
            <a:r>
              <a:rPr lang="zh-TW" altLang="en-US" sz="2800" b="1" dirty="0">
                <a:solidFill>
                  <a:schemeClr val="accent5">
                    <a:lumMod val="75000"/>
                  </a:schemeClr>
                </a:solidFill>
                <a:latin typeface="Microsoft JhengHei" charset="-120"/>
                <a:ea typeface="Microsoft JhengHei" charset="-120"/>
                <a:cs typeface="Microsoft JhengHei" charset="-120"/>
              </a:rPr>
              <a:t>如果有，例外是</a:t>
            </a:r>
            <a:r>
              <a:rPr lang="zh-TW" altLang="en-US" sz="2800" b="1" dirty="0" smtClean="0">
                <a:solidFill>
                  <a:schemeClr val="accent5">
                    <a:lumMod val="75000"/>
                  </a:schemeClr>
                </a:solidFill>
                <a:latin typeface="Microsoft JhengHei" charset="-120"/>
                <a:ea typeface="Microsoft JhengHei" charset="-120"/>
                <a:cs typeface="Microsoft JhengHei" charset="-120"/>
              </a:rPr>
              <a:t>甚麼？</a:t>
            </a:r>
            <a:endParaRPr lang="zh-TW" altLang="en-US" sz="2800" b="1" dirty="0">
              <a:solidFill>
                <a:schemeClr val="accent5">
                  <a:lumMod val="75000"/>
                </a:schemeClr>
              </a:solidFill>
              <a:latin typeface="Microsoft JhengHei" charset="-120"/>
              <a:ea typeface="Microsoft JhengHei" charset="-120"/>
              <a:cs typeface="Microsoft JhengHei" charset="-120"/>
            </a:endParaRPr>
          </a:p>
        </p:txBody>
      </p:sp>
      <p:sp>
        <p:nvSpPr>
          <p:cNvPr id="14" name="文字方塊 13"/>
          <p:cNvSpPr txBox="1"/>
          <p:nvPr/>
        </p:nvSpPr>
        <p:spPr>
          <a:xfrm>
            <a:off x="3341103" y="3507853"/>
            <a:ext cx="4608512" cy="954107"/>
          </a:xfrm>
          <a:prstGeom prst="rect">
            <a:avLst/>
          </a:prstGeom>
          <a:noFill/>
        </p:spPr>
        <p:txBody>
          <a:bodyPr wrap="square" rtlCol="0">
            <a:spAutoFit/>
          </a:bodyPr>
          <a:lstStyle/>
          <a:p>
            <a:r>
              <a:rPr lang="zh-TW" altLang="en-US" sz="2800" b="1" dirty="0" smtClean="0">
                <a:solidFill>
                  <a:schemeClr val="accent5">
                    <a:lumMod val="75000"/>
                  </a:schemeClr>
                </a:solidFill>
                <a:latin typeface="Microsoft JhengHei" charset="-120"/>
                <a:ea typeface="Microsoft JhengHei" charset="-120"/>
                <a:cs typeface="Microsoft JhengHei" charset="-120"/>
              </a:rPr>
              <a:t>Ｑ</a:t>
            </a:r>
            <a:r>
              <a:rPr lang="en-US" altLang="zh-TW" sz="2800" b="1" dirty="0">
                <a:solidFill>
                  <a:schemeClr val="accent5">
                    <a:lumMod val="75000"/>
                  </a:schemeClr>
                </a:solidFill>
                <a:latin typeface="Microsoft JhengHei" charset="-120"/>
                <a:ea typeface="Microsoft JhengHei" charset="-120"/>
                <a:cs typeface="Microsoft JhengHei" charset="-120"/>
              </a:rPr>
              <a:t>3</a:t>
            </a:r>
            <a:r>
              <a:rPr lang="en-US" altLang="zh-TW" sz="2800" b="1" dirty="0" smtClean="0">
                <a:solidFill>
                  <a:schemeClr val="accent5">
                    <a:lumMod val="75000"/>
                  </a:schemeClr>
                </a:solidFill>
                <a:latin typeface="Microsoft JhengHei" charset="-120"/>
                <a:ea typeface="Microsoft JhengHei" charset="-120"/>
                <a:cs typeface="Microsoft JhengHei" charset="-120"/>
              </a:rPr>
              <a:t>:</a:t>
            </a:r>
            <a:r>
              <a:rPr lang="zh-TW" altLang="en-US" sz="2800" b="1" dirty="0">
                <a:solidFill>
                  <a:schemeClr val="accent5">
                    <a:lumMod val="75000"/>
                  </a:schemeClr>
                </a:solidFill>
                <a:latin typeface="Microsoft JhengHei" charset="-120"/>
                <a:ea typeface="Microsoft JhengHei" charset="-120"/>
                <a:cs typeface="Microsoft JhengHei" charset="-120"/>
              </a:rPr>
              <a:t>要達成這結果，還有沒有其他</a:t>
            </a:r>
            <a:r>
              <a:rPr lang="zh-TW" altLang="en-US" sz="2800" b="1" dirty="0" smtClean="0">
                <a:solidFill>
                  <a:schemeClr val="accent5">
                    <a:lumMod val="75000"/>
                  </a:schemeClr>
                </a:solidFill>
                <a:latin typeface="Microsoft JhengHei" charset="-120"/>
                <a:ea typeface="Microsoft JhengHei" charset="-120"/>
                <a:cs typeface="Microsoft JhengHei" charset="-120"/>
              </a:rPr>
              <a:t>條件？</a:t>
            </a:r>
            <a:endParaRPr lang="zh-TW" altLang="en-US" sz="2800" b="1" dirty="0">
              <a:solidFill>
                <a:schemeClr val="accent5">
                  <a:lumMod val="75000"/>
                </a:schemeClr>
              </a:solidFill>
              <a:latin typeface="Microsoft JhengHei" charset="-120"/>
              <a:ea typeface="Microsoft JhengHei" charset="-120"/>
              <a:cs typeface="Microsoft JhengHei" charset="-120"/>
            </a:endParaRPr>
          </a:p>
        </p:txBody>
      </p:sp>
    </p:spTree>
    <p:extLst>
      <p:ext uri="{BB962C8B-B14F-4D97-AF65-F5344CB8AC3E}">
        <p14:creationId xmlns:p14="http://schemas.microsoft.com/office/powerpoint/2010/main" val="132351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47664" y="2643187"/>
            <a:ext cx="6048672" cy="661720"/>
          </a:xfrm>
          <a:prstGeom prst="rect">
            <a:avLst/>
          </a:prstGeom>
          <a:solidFill>
            <a:schemeClr val="tx1">
              <a:lumMod val="75000"/>
              <a:lumOff val="25000"/>
            </a:schemeClr>
          </a:solid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 name="矩形 1"/>
          <p:cNvSpPr/>
          <p:nvPr/>
        </p:nvSpPr>
        <p:spPr>
          <a:xfrm>
            <a:off x="1547664" y="1851670"/>
            <a:ext cx="6048672" cy="791518"/>
          </a:xfrm>
          <a:prstGeom prst="rect">
            <a:avLst/>
          </a:prstGeom>
          <a:no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2">
                  <a:lumMod val="50000"/>
                </a:schemeClr>
              </a:solidFill>
            </a:endParaRPr>
          </a:p>
        </p:txBody>
      </p:sp>
      <p:sp>
        <p:nvSpPr>
          <p:cNvPr id="6" name="文字方塊 5"/>
          <p:cNvSpPr txBox="1"/>
          <p:nvPr/>
        </p:nvSpPr>
        <p:spPr>
          <a:xfrm>
            <a:off x="2137033" y="1948508"/>
            <a:ext cx="4869933" cy="707886"/>
          </a:xfrm>
          <a:prstGeom prst="rect">
            <a:avLst/>
          </a:prstGeom>
          <a:noFill/>
        </p:spPr>
        <p:txBody>
          <a:bodyPr wrap="square" rtlCol="0">
            <a:spAutoFit/>
          </a:bodyPr>
          <a:lstStyle/>
          <a:p>
            <a:r>
              <a:rPr lang="zh-TW" altLang="en-US" sz="4000" b="1" dirty="0">
                <a:solidFill>
                  <a:schemeClr val="tx1">
                    <a:lumMod val="75000"/>
                    <a:lumOff val="25000"/>
                  </a:schemeClr>
                </a:solidFill>
                <a:latin typeface="Microsoft JhengHei" charset="-120"/>
                <a:ea typeface="Microsoft JhengHei" charset="-120"/>
                <a:cs typeface="Microsoft JhengHei" charset="-120"/>
              </a:rPr>
              <a:t>訓練邏輯式思考能力：</a:t>
            </a:r>
          </a:p>
        </p:txBody>
      </p:sp>
      <p:sp>
        <p:nvSpPr>
          <p:cNvPr id="7" name="文字方塊 6"/>
          <p:cNvSpPr txBox="1"/>
          <p:nvPr/>
        </p:nvSpPr>
        <p:spPr>
          <a:xfrm>
            <a:off x="1547664" y="2656394"/>
            <a:ext cx="5832648" cy="707886"/>
          </a:xfrm>
          <a:prstGeom prst="rect">
            <a:avLst/>
          </a:prstGeom>
          <a:noFill/>
        </p:spPr>
        <p:txBody>
          <a:bodyPr wrap="square" rtlCol="0">
            <a:spAutoFit/>
          </a:bodyPr>
          <a:lstStyle/>
          <a:p>
            <a:r>
              <a:rPr lang="zh-TW" altLang="en-US" sz="4000" b="1" dirty="0">
                <a:solidFill>
                  <a:schemeClr val="bg1"/>
                </a:solidFill>
                <a:latin typeface="Microsoft JhengHei" charset="-120"/>
                <a:ea typeface="Microsoft JhengHei" charset="-120"/>
                <a:cs typeface="Microsoft JhengHei" charset="-120"/>
              </a:rPr>
              <a:t>有意識地「懷疑一切常識」</a:t>
            </a:r>
          </a:p>
        </p:txBody>
      </p:sp>
    </p:spTree>
    <p:extLst>
      <p:ext uri="{BB962C8B-B14F-4D97-AF65-F5344CB8AC3E}">
        <p14:creationId xmlns:p14="http://schemas.microsoft.com/office/powerpoint/2010/main" val="1700931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11" name="圖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429" y="239046"/>
            <a:ext cx="8794535" cy="6571401"/>
          </a:xfrm>
          <a:prstGeom prst="rect">
            <a:avLst/>
          </a:prstGeom>
        </p:spPr>
      </p:pic>
      <p:sp>
        <p:nvSpPr>
          <p:cNvPr id="96" name="Shape 96"/>
          <p:cNvSpPr txBox="1">
            <a:spLocks noGrp="1"/>
          </p:cNvSpPr>
          <p:nvPr>
            <p:ph type="title"/>
          </p:nvPr>
        </p:nvSpPr>
        <p:spPr>
          <a:xfrm>
            <a:off x="737574" y="1707654"/>
            <a:ext cx="6346467" cy="1339417"/>
          </a:xfrm>
          <a:prstGeom prst="rect">
            <a:avLst/>
          </a:prstGeom>
          <a:noFill/>
          <a:ln>
            <a:noFill/>
          </a:ln>
        </p:spPr>
        <p:txBody>
          <a:bodyPr wrap="square" lIns="68569" tIns="34275" rIns="68569" bIns="34275" anchor="ctr" anchorCtr="0">
            <a:noAutofit/>
          </a:bodyPr>
          <a:lstStyle/>
          <a:p>
            <a:pPr indent="-209550"/>
            <a:r>
              <a:rPr lang="zh-TW" altLang="en-US" dirty="0" smtClean="0">
                <a:latin typeface="Microsoft JhengHei" charset="-120"/>
                <a:ea typeface="Microsoft JhengHei" charset="-120"/>
                <a:cs typeface="Microsoft JhengHei" charset="-120"/>
              </a:rPr>
              <a:t>請</a:t>
            </a:r>
            <a:r>
              <a:rPr lang="zh-TW" altLang="zh-TW" dirty="0" smtClean="0">
                <a:latin typeface="Microsoft JhengHei" charset="-120"/>
                <a:ea typeface="Microsoft JhengHei" charset="-120"/>
                <a:cs typeface="Microsoft JhengHei" charset="-120"/>
              </a:rPr>
              <a:t>各組在黑板上</a:t>
            </a:r>
            <a:r>
              <a:rPr lang="zh-TW" altLang="en-US" dirty="0" smtClean="0">
                <a:latin typeface="Microsoft JhengHei" charset="-120"/>
                <a:ea typeface="Microsoft JhengHei" charset="-120"/>
                <a:cs typeface="Microsoft JhengHei" charset="-120"/>
              </a:rPr>
              <a:t>寫下</a:t>
            </a:r>
            <a:r>
              <a:rPr lang="zh-TW" altLang="zh-TW" dirty="0" smtClean="0">
                <a:latin typeface="Microsoft JhengHei" charset="-120"/>
                <a:ea typeface="Microsoft JhengHei" charset="-120"/>
                <a:cs typeface="Microsoft JhengHei" charset="-120"/>
              </a:rPr>
              <a:t>對於該</a:t>
            </a:r>
            <a:r>
              <a:rPr lang="zh-TW" altLang="zh-TW" dirty="0">
                <a:latin typeface="Microsoft JhengHei" charset="-120"/>
                <a:ea typeface="Microsoft JhengHei" charset="-120"/>
                <a:cs typeface="Microsoft JhengHei" charset="-120"/>
              </a:rPr>
              <a:t>族群</a:t>
            </a:r>
            <a:r>
              <a:rPr lang="zh-TW" altLang="zh-TW" dirty="0" smtClean="0">
                <a:latin typeface="Microsoft JhengHei" charset="-120"/>
                <a:ea typeface="Microsoft JhengHei" charset="-120"/>
                <a:cs typeface="Microsoft JhengHei" charset="-120"/>
              </a:rPr>
              <a:t>的所有聯想</a:t>
            </a:r>
            <a:endParaRPr lang="zh-TW" altLang="en-US" dirty="0">
              <a:latin typeface="Microsoft JhengHei" charset="-120"/>
              <a:ea typeface="Microsoft JhengHei" charset="-120"/>
              <a:cs typeface="Microsoft JhengHei" charset="-120"/>
            </a:endParaRPr>
          </a:p>
        </p:txBody>
      </p:sp>
      <p:sp>
        <p:nvSpPr>
          <p:cNvPr id="3" name="矩形 2"/>
          <p:cNvSpPr/>
          <p:nvPr/>
        </p:nvSpPr>
        <p:spPr>
          <a:xfrm>
            <a:off x="1187624" y="4564832"/>
            <a:ext cx="4482498" cy="383182"/>
          </a:xfrm>
          <a:prstGeom prst="rect">
            <a:avLst/>
          </a:prstGeom>
        </p:spPr>
        <p:txBody>
          <a:bodyPr wrap="square">
            <a:spAutoFit/>
          </a:bodyPr>
          <a:lstStyle/>
          <a:p>
            <a:pPr marL="171450" indent="-171450">
              <a:lnSpc>
                <a:spcPct val="90000"/>
              </a:lnSpc>
              <a:buClr>
                <a:schemeClr val="dk1"/>
              </a:buClr>
              <a:buSzPts val="2800"/>
              <a:buFont typeface="Arial"/>
              <a:buChar char="•"/>
            </a:pPr>
            <a:r>
              <a:rPr lang="zh-TW" altLang="zh-TW" sz="2100" dirty="0">
                <a:solidFill>
                  <a:schemeClr val="dk1"/>
                </a:solidFill>
                <a:latin typeface="Microsoft JhengHei" charset="-120"/>
                <a:ea typeface="Microsoft JhengHei" charset="-120"/>
                <a:cs typeface="Microsoft JhengHei" charset="-120"/>
                <a:sym typeface="Calibri"/>
              </a:rPr>
              <a:t>請同學盡量補充對於該族群的聯想</a:t>
            </a:r>
          </a:p>
        </p:txBody>
      </p:sp>
      <p:sp>
        <p:nvSpPr>
          <p:cNvPr id="8" name="Shape 90"/>
          <p:cNvSpPr txBox="1">
            <a:spLocks/>
          </p:cNvSpPr>
          <p:nvPr/>
        </p:nvSpPr>
        <p:spPr>
          <a:xfrm>
            <a:off x="2207038" y="495585"/>
            <a:ext cx="1873482" cy="926785"/>
          </a:xfrm>
          <a:prstGeom prst="rect">
            <a:avLst/>
          </a:prstGeom>
          <a:noFill/>
          <a:ln>
            <a:noFill/>
          </a:ln>
        </p:spPr>
        <p:txBody>
          <a:bodyPr wrap="square" lIns="68569" tIns="34275" rIns="68569" bIns="3427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ts val="1400"/>
              <a:buNone/>
              <a:defRPr sz="1350"/>
            </a:lvl2pPr>
            <a:lvl3pPr lvl="2" indent="0">
              <a:spcBef>
                <a:spcPts val="0"/>
              </a:spcBef>
              <a:buSzPts val="1400"/>
              <a:buNone/>
              <a:defRPr sz="1350"/>
            </a:lvl3pPr>
            <a:lvl4pPr lvl="3" indent="0">
              <a:spcBef>
                <a:spcPts val="0"/>
              </a:spcBef>
              <a:buSzPts val="1400"/>
              <a:buNone/>
              <a:defRPr sz="1350"/>
            </a:lvl4pPr>
            <a:lvl5pPr lvl="4" indent="0">
              <a:spcBef>
                <a:spcPts val="0"/>
              </a:spcBef>
              <a:buSzPts val="1400"/>
              <a:buNone/>
              <a:defRPr sz="1350"/>
            </a:lvl5pPr>
            <a:lvl6pPr lvl="5" indent="0">
              <a:spcBef>
                <a:spcPts val="0"/>
              </a:spcBef>
              <a:buSzPts val="1400"/>
              <a:buNone/>
              <a:defRPr sz="1350"/>
            </a:lvl6pPr>
            <a:lvl7pPr lvl="6" indent="0">
              <a:spcBef>
                <a:spcPts val="0"/>
              </a:spcBef>
              <a:buSzPts val="1400"/>
              <a:buNone/>
              <a:defRPr sz="1350"/>
            </a:lvl7pPr>
            <a:lvl8pPr lvl="7" indent="0">
              <a:spcBef>
                <a:spcPts val="0"/>
              </a:spcBef>
              <a:buSzPts val="1400"/>
              <a:buNone/>
              <a:defRPr sz="1350"/>
            </a:lvl8pPr>
            <a:lvl9pPr lvl="8" indent="0">
              <a:spcBef>
                <a:spcPts val="0"/>
              </a:spcBef>
              <a:buSzPts val="1400"/>
              <a:buNone/>
              <a:defRPr sz="1350"/>
            </a:lvl9pPr>
          </a:lstStyle>
          <a:p>
            <a:pPr indent="-209550"/>
            <a:r>
              <a:rPr lang="zh-TW" altLang="en-US" smtClean="0">
                <a:latin typeface="Microsoft JhengHei" charset="-120"/>
                <a:ea typeface="Microsoft JhengHei" charset="-120"/>
                <a:cs typeface="Microsoft JhengHei" charset="-120"/>
              </a:rPr>
              <a:t>分組討論</a:t>
            </a:r>
            <a:endParaRPr lang="zh-TW" altLang="en-US" dirty="0">
              <a:latin typeface="Microsoft JhengHei" charset="-120"/>
              <a:ea typeface="Microsoft JhengHei" charset="-120"/>
              <a:cs typeface="Microsoft JhengHei" charset="-120"/>
            </a:endParaRPr>
          </a:p>
        </p:txBody>
      </p:sp>
      <p:sp>
        <p:nvSpPr>
          <p:cNvPr id="9" name="橢圓 8"/>
          <p:cNvSpPr/>
          <p:nvPr/>
        </p:nvSpPr>
        <p:spPr>
          <a:xfrm>
            <a:off x="1680429" y="694501"/>
            <a:ext cx="504056" cy="504056"/>
          </a:xfrm>
          <a:prstGeom prst="ellipse">
            <a:avLst/>
          </a:prstGeom>
          <a:solidFill>
            <a:srgbClr val="00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0" name="Shape 90"/>
          <p:cNvSpPr txBox="1">
            <a:spLocks/>
          </p:cNvSpPr>
          <p:nvPr/>
        </p:nvSpPr>
        <p:spPr>
          <a:xfrm>
            <a:off x="791114" y="636438"/>
            <a:ext cx="1476630" cy="711176"/>
          </a:xfrm>
          <a:prstGeom prst="rect">
            <a:avLst/>
          </a:prstGeom>
          <a:noFill/>
          <a:ln>
            <a:noFill/>
          </a:ln>
        </p:spPr>
        <p:txBody>
          <a:bodyPr wrap="square" lIns="68569" tIns="34275" rIns="68569" bIns="3427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pPr indent="-209550"/>
            <a:r>
              <a:rPr lang="zh-TW" altLang="en-US" sz="3300" dirty="0" smtClean="0">
                <a:latin typeface="Microsoft JhengHei" charset="-120"/>
                <a:ea typeface="Microsoft JhengHei" charset="-120"/>
                <a:cs typeface="Microsoft JhengHei" charset="-120"/>
              </a:rPr>
              <a:t>步驟 </a:t>
            </a:r>
            <a:r>
              <a:rPr lang="en-US" altLang="zh-TW" sz="3300" dirty="0" smtClean="0">
                <a:latin typeface="Microsoft JhengHei" charset="-120"/>
                <a:ea typeface="Microsoft JhengHei" charset="-120"/>
                <a:cs typeface="Microsoft JhengHei" charset="-120"/>
              </a:rPr>
              <a:t>3.</a:t>
            </a:r>
            <a:r>
              <a:rPr lang="zh-TW" altLang="en-US" sz="3300" dirty="0" smtClean="0">
                <a:latin typeface="Microsoft JhengHei" charset="-120"/>
                <a:ea typeface="Microsoft JhengHei" charset="-120"/>
                <a:cs typeface="Microsoft JhengHei" charset="-120"/>
              </a:rPr>
              <a:t> </a:t>
            </a:r>
            <a:endParaRPr lang="zh-TW" altLang="en-US" sz="3300" dirty="0">
              <a:latin typeface="Microsoft JhengHei" charset="-120"/>
              <a:ea typeface="Microsoft JhengHei" charset="-120"/>
              <a:cs typeface="Microsoft JhengHei" charset="-120"/>
            </a:endParaRPr>
          </a:p>
        </p:txBody>
      </p:sp>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7770" y="1217311"/>
            <a:ext cx="3695439" cy="370112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 name="摺角紙張 1"/>
          <p:cNvSpPr/>
          <p:nvPr/>
        </p:nvSpPr>
        <p:spPr>
          <a:xfrm rot="10800000">
            <a:off x="426682" y="3517406"/>
            <a:ext cx="7673709" cy="1214583"/>
          </a:xfrm>
          <a:prstGeom prst="foldedCorner">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TW" altLang="en-US"/>
          </a:p>
        </p:txBody>
      </p:sp>
      <p:sp>
        <p:nvSpPr>
          <p:cNvPr id="219" name="Shape 219"/>
          <p:cNvSpPr txBox="1">
            <a:spLocks noGrp="1"/>
          </p:cNvSpPr>
          <p:nvPr>
            <p:ph type="title"/>
          </p:nvPr>
        </p:nvSpPr>
        <p:spPr>
          <a:xfrm>
            <a:off x="395536" y="627534"/>
            <a:ext cx="7039694" cy="1138291"/>
          </a:xfrm>
          <a:prstGeom prst="rect">
            <a:avLst/>
          </a:prstGeom>
        </p:spPr>
        <p:txBody>
          <a:bodyPr wrap="square" lIns="68569" tIns="68569" rIns="68569" bIns="68569" anchor="ctr" anchorCtr="0">
            <a:noAutofit/>
          </a:bodyPr>
          <a:lstStyle/>
          <a:p>
            <a:r>
              <a:rPr lang="zh-TW" altLang="en-US" sz="3600" b="1" dirty="0" smtClean="0">
                <a:solidFill>
                  <a:schemeClr val="tx1">
                    <a:lumMod val="65000"/>
                    <a:lumOff val="35000"/>
                  </a:schemeClr>
                </a:solidFill>
                <a:latin typeface="Microsoft JhengHei" charset="-120"/>
                <a:ea typeface="Microsoft JhengHei" charset="-120"/>
                <a:cs typeface="Microsoft JhengHei" charset="-120"/>
              </a:rPr>
              <a:t>課後練習：</a:t>
            </a:r>
            <a:r>
              <a:rPr lang="en-US" altLang="zh-TW" sz="3600" b="1" dirty="0" smtClean="0">
                <a:solidFill>
                  <a:schemeClr val="tx1">
                    <a:lumMod val="65000"/>
                    <a:lumOff val="35000"/>
                  </a:schemeClr>
                </a:solidFill>
                <a:latin typeface="Microsoft JhengHei" charset="-120"/>
                <a:ea typeface="Microsoft JhengHei" charset="-120"/>
                <a:cs typeface="Microsoft JhengHei" charset="-120"/>
              </a:rPr>
              <a:t/>
            </a:r>
            <a:br>
              <a:rPr lang="en-US" altLang="zh-TW" sz="3600" b="1" dirty="0" smtClean="0">
                <a:solidFill>
                  <a:schemeClr val="tx1">
                    <a:lumMod val="65000"/>
                    <a:lumOff val="35000"/>
                  </a:schemeClr>
                </a:solidFill>
                <a:latin typeface="Microsoft JhengHei" charset="-120"/>
                <a:ea typeface="Microsoft JhengHei" charset="-120"/>
                <a:cs typeface="Microsoft JhengHei" charset="-120"/>
              </a:rPr>
            </a:br>
            <a:r>
              <a:rPr lang="zh-TW" altLang="en-US" sz="3600" b="1" dirty="0" smtClean="0">
                <a:solidFill>
                  <a:schemeClr val="tx1">
                    <a:lumMod val="65000"/>
                    <a:lumOff val="35000"/>
                  </a:schemeClr>
                </a:solidFill>
                <a:latin typeface="Microsoft JhengHei" charset="-120"/>
                <a:ea typeface="Microsoft JhengHei" charset="-120"/>
                <a:cs typeface="Microsoft JhengHei" charset="-120"/>
              </a:rPr>
              <a:t>在生活中</a:t>
            </a:r>
            <a:r>
              <a:rPr lang="zh-TW" sz="3600" b="1" dirty="0" smtClean="0">
                <a:solidFill>
                  <a:schemeClr val="tx1">
                    <a:lumMod val="65000"/>
                    <a:lumOff val="35000"/>
                  </a:schemeClr>
                </a:solidFill>
                <a:latin typeface="Microsoft JhengHei" charset="-120"/>
                <a:ea typeface="Microsoft JhengHei" charset="-120"/>
                <a:cs typeface="Microsoft JhengHei" charset="-120"/>
              </a:rPr>
              <a:t>訓練</a:t>
            </a:r>
            <a:r>
              <a:rPr lang="zh-TW" sz="3600" b="1" dirty="0">
                <a:solidFill>
                  <a:schemeClr val="tx1">
                    <a:lumMod val="65000"/>
                    <a:lumOff val="35000"/>
                  </a:schemeClr>
                </a:solidFill>
                <a:latin typeface="Microsoft JhengHei" charset="-120"/>
                <a:ea typeface="Microsoft JhengHei" charset="-120"/>
                <a:cs typeface="Microsoft JhengHei" charset="-120"/>
              </a:rPr>
              <a:t>邏輯式思考能力</a:t>
            </a:r>
          </a:p>
        </p:txBody>
      </p:sp>
      <p:sp>
        <p:nvSpPr>
          <p:cNvPr id="220" name="Shape 220"/>
          <p:cNvSpPr txBox="1">
            <a:spLocks noGrp="1"/>
          </p:cNvSpPr>
          <p:nvPr>
            <p:ph type="body" idx="1"/>
          </p:nvPr>
        </p:nvSpPr>
        <p:spPr>
          <a:xfrm>
            <a:off x="395536" y="1779662"/>
            <a:ext cx="7913421" cy="1725373"/>
          </a:xfrm>
          <a:prstGeom prst="rect">
            <a:avLst/>
          </a:prstGeom>
        </p:spPr>
        <p:txBody>
          <a:bodyPr wrap="square" lIns="68569" tIns="68569" rIns="68569" bIns="68569" anchor="t" anchorCtr="0">
            <a:noAutofit/>
          </a:bodyPr>
          <a:lstStyle/>
          <a:p>
            <a:pPr marL="0" indent="0">
              <a:lnSpc>
                <a:spcPct val="115000"/>
              </a:lnSpc>
              <a:spcBef>
                <a:spcPts val="0"/>
              </a:spcBef>
              <a:spcAft>
                <a:spcPts val="825"/>
              </a:spcAft>
              <a:buNone/>
            </a:pPr>
            <a:r>
              <a:rPr lang="zh-TW" altLang="en-US" sz="2800" dirty="0">
                <a:solidFill>
                  <a:srgbClr val="444444"/>
                </a:solidFill>
                <a:latin typeface="Microsoft JhengHei" charset="-120"/>
                <a:ea typeface="Microsoft JhengHei" charset="-120"/>
                <a:cs typeface="Microsoft JhengHei" charset="-120"/>
                <a:sym typeface="Arial"/>
              </a:rPr>
              <a:t>收到訊息時，你要刻意地練習控制自己：不要立刻對號入座、不要覺得別人在批評自己、不要急忙想反擊回去。 </a:t>
            </a:r>
            <a:endParaRPr lang="en-US" altLang="zh-TW" sz="2800" dirty="0" smtClean="0">
              <a:solidFill>
                <a:srgbClr val="444444"/>
              </a:solidFill>
              <a:latin typeface="Microsoft JhengHei" charset="-120"/>
              <a:ea typeface="Microsoft JhengHei" charset="-120"/>
              <a:cs typeface="Microsoft JhengHei" charset="-120"/>
              <a:sym typeface="Arial"/>
            </a:endParaRPr>
          </a:p>
        </p:txBody>
      </p:sp>
      <p:pic>
        <p:nvPicPr>
          <p:cNvPr id="4" name="圖片 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300192" y="-838974"/>
            <a:ext cx="3084892" cy="3470504"/>
          </a:xfrm>
          <a:prstGeom prst="rect">
            <a:avLst/>
          </a:prstGeom>
        </p:spPr>
      </p:pic>
      <p:sp>
        <p:nvSpPr>
          <p:cNvPr id="6" name="Shape 220"/>
          <p:cNvSpPr txBox="1">
            <a:spLocks/>
          </p:cNvSpPr>
          <p:nvPr/>
        </p:nvSpPr>
        <p:spPr>
          <a:xfrm>
            <a:off x="474459" y="3579862"/>
            <a:ext cx="7673710" cy="881815"/>
          </a:xfrm>
          <a:prstGeom prst="rect">
            <a:avLst/>
          </a:prstGeom>
          <a:noFill/>
          <a:ln>
            <a:noFill/>
          </a:ln>
        </p:spPr>
        <p:txBody>
          <a:bodyPr wrap="square" lIns="68569" tIns="68569" rIns="68569" bIns="68569" anchor="t" anchorCtr="0">
            <a:noAutofit/>
          </a:bodyPr>
          <a:lstStyle>
            <a:defPPr marR="0" lvl="0" algn="l" rtl="0">
              <a:lnSpc>
                <a:spcPct val="100000"/>
              </a:lnSpc>
              <a:spcBef>
                <a:spcPts val="0"/>
              </a:spcBef>
              <a:spcAft>
                <a:spcPts val="0"/>
              </a:spcAft>
            </a:defPPr>
            <a:lvl1pPr marL="171450" marR="0" lvl="0" indent="-381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0" indent="0">
              <a:lnSpc>
                <a:spcPct val="115000"/>
              </a:lnSpc>
              <a:spcBef>
                <a:spcPts val="0"/>
              </a:spcBef>
              <a:spcAft>
                <a:spcPts val="825"/>
              </a:spcAft>
              <a:buFont typeface="Arial"/>
              <a:buNone/>
            </a:pPr>
            <a:r>
              <a:rPr lang="zh-TW" altLang="en-US" sz="2800" b="1" dirty="0" smtClean="0">
                <a:solidFill>
                  <a:schemeClr val="bg1"/>
                </a:solidFill>
                <a:latin typeface="Microsoft JhengHei" charset="-120"/>
                <a:ea typeface="Microsoft JhengHei" charset="-120"/>
                <a:cs typeface="Microsoft JhengHei" charset="-120"/>
                <a:sym typeface="Arial"/>
              </a:rPr>
              <a:t>唯有自己放下防衛心，你才能在一個中立的位置解讀收到的資訊，並做出正確的整理。</a:t>
            </a:r>
            <a:endParaRPr lang="zh-TW" altLang="en-US" sz="2800" b="1" dirty="0">
              <a:solidFill>
                <a:schemeClr val="bg1"/>
              </a:solidFill>
              <a:latin typeface="Microsoft JhengHei" charset="-120"/>
              <a:ea typeface="Microsoft JhengHei" charset="-120"/>
              <a:cs typeface="Microsoft JhengHei" charset="-12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3">
            <a:extLst>
              <a:ext uri="{28A0092B-C50C-407E-A947-70E740481C1C}">
                <a14:useLocalDpi xmlns:a14="http://schemas.microsoft.com/office/drawing/2010/main" val="0"/>
              </a:ext>
            </a:extLst>
          </a:blip>
          <a:srcRect l="13146" t="27392" r="51890" b="4186"/>
          <a:stretch/>
        </p:blipFill>
        <p:spPr>
          <a:xfrm>
            <a:off x="539552" y="3096126"/>
            <a:ext cx="1666551" cy="1956742"/>
          </a:xfrm>
          <a:prstGeom prst="rect">
            <a:avLst/>
          </a:prstGeom>
        </p:spPr>
      </p:pic>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4" y="202723"/>
            <a:ext cx="1210831" cy="1201144"/>
          </a:xfrm>
          <a:prstGeom prst="rect">
            <a:avLst/>
          </a:prstGeom>
        </p:spPr>
      </p:pic>
      <p:sp>
        <p:nvSpPr>
          <p:cNvPr id="6" name="文字方塊 5"/>
          <p:cNvSpPr txBox="1"/>
          <p:nvPr/>
        </p:nvSpPr>
        <p:spPr>
          <a:xfrm>
            <a:off x="395535" y="449352"/>
            <a:ext cx="1210831" cy="707886"/>
          </a:xfrm>
          <a:prstGeom prst="rect">
            <a:avLst/>
          </a:prstGeom>
          <a:noFill/>
        </p:spPr>
        <p:txBody>
          <a:bodyPr wrap="square" rtlCol="0">
            <a:spAutoFit/>
          </a:bodyPr>
          <a:lstStyle/>
          <a:p>
            <a:r>
              <a:rPr lang="zh-TW" altLang="en-US" sz="4000" b="1" dirty="0" smtClean="0">
                <a:solidFill>
                  <a:schemeClr val="tx1">
                    <a:lumMod val="75000"/>
                    <a:lumOff val="25000"/>
                  </a:schemeClr>
                </a:solidFill>
                <a:latin typeface="Microsoft JhengHei" charset="-120"/>
                <a:ea typeface="Microsoft JhengHei" charset="-120"/>
                <a:cs typeface="Microsoft JhengHei" charset="-120"/>
              </a:rPr>
              <a:t>舉例</a:t>
            </a:r>
            <a:endParaRPr lang="zh-TW" altLang="en-US" sz="4000" b="1" dirty="0">
              <a:solidFill>
                <a:schemeClr val="tx1">
                  <a:lumMod val="75000"/>
                  <a:lumOff val="25000"/>
                </a:schemeClr>
              </a:solidFill>
              <a:latin typeface="Microsoft JhengHei" charset="-120"/>
              <a:ea typeface="Microsoft JhengHei" charset="-120"/>
              <a:cs typeface="Microsoft JhengHei" charset="-120"/>
            </a:endParaRPr>
          </a:p>
        </p:txBody>
      </p:sp>
      <p:sp>
        <p:nvSpPr>
          <p:cNvPr id="7" name="Shape 219"/>
          <p:cNvSpPr txBox="1">
            <a:spLocks noGrp="1"/>
          </p:cNvSpPr>
          <p:nvPr>
            <p:ph type="title"/>
          </p:nvPr>
        </p:nvSpPr>
        <p:spPr>
          <a:xfrm>
            <a:off x="539552" y="1531763"/>
            <a:ext cx="7952611" cy="2168209"/>
          </a:xfrm>
          <a:prstGeom prst="rect">
            <a:avLst/>
          </a:prstGeom>
        </p:spPr>
        <p:txBody>
          <a:bodyPr wrap="square" lIns="68569" tIns="68569" rIns="68569" bIns="68569" anchor="ctr" anchorCtr="0">
            <a:noAutofit/>
          </a:bodyPr>
          <a:lstStyle/>
          <a:p>
            <a:r>
              <a:rPr lang="zh-TW" altLang="en-US" sz="3600" b="1" dirty="0">
                <a:solidFill>
                  <a:schemeClr val="tx1">
                    <a:lumMod val="75000"/>
                    <a:lumOff val="25000"/>
                  </a:schemeClr>
                </a:solidFill>
                <a:latin typeface="Microsoft JhengHei" charset="-120"/>
                <a:ea typeface="Microsoft JhengHei" charset="-120"/>
                <a:cs typeface="Microsoft JhengHei" charset="-120"/>
              </a:rPr>
              <a:t>當看到一篇與自己的見解相異的文章，首先說服自己要相信對方絕對不是笨蛋。 然後問自己</a:t>
            </a:r>
            <a:r>
              <a:rPr lang="zh-TW" altLang="en-US" sz="3600" b="1" dirty="0" smtClean="0">
                <a:solidFill>
                  <a:schemeClr val="tx1">
                    <a:lumMod val="75000"/>
                    <a:lumOff val="25000"/>
                  </a:schemeClr>
                </a:solidFill>
                <a:latin typeface="Microsoft JhengHei" charset="-120"/>
                <a:ea typeface="Microsoft JhengHei" charset="-120"/>
                <a:cs typeface="Microsoft JhengHei" charset="-120"/>
              </a:rPr>
              <a:t>：</a:t>
            </a:r>
            <a:r>
              <a:rPr lang="en-US" altLang="zh-TW" sz="3600" b="1" dirty="0" smtClean="0">
                <a:solidFill>
                  <a:schemeClr val="tx1">
                    <a:lumMod val="75000"/>
                    <a:lumOff val="25000"/>
                  </a:schemeClr>
                </a:solidFill>
                <a:latin typeface="Microsoft JhengHei" charset="-120"/>
                <a:ea typeface="Microsoft JhengHei" charset="-120"/>
                <a:cs typeface="Microsoft JhengHei" charset="-120"/>
              </a:rPr>
              <a:t/>
            </a:r>
            <a:br>
              <a:rPr lang="en-US" altLang="zh-TW" sz="3600" b="1" dirty="0" smtClean="0">
                <a:solidFill>
                  <a:schemeClr val="tx1">
                    <a:lumMod val="75000"/>
                    <a:lumOff val="25000"/>
                  </a:schemeClr>
                </a:solidFill>
                <a:latin typeface="Microsoft JhengHei" charset="-120"/>
                <a:ea typeface="Microsoft JhengHei" charset="-120"/>
                <a:cs typeface="Microsoft JhengHei" charset="-120"/>
              </a:rPr>
            </a:br>
            <a:r>
              <a:rPr lang="zh-TW" altLang="en-US" sz="3600" b="1" dirty="0" smtClean="0">
                <a:solidFill>
                  <a:schemeClr val="tx1">
                    <a:lumMod val="75000"/>
                    <a:lumOff val="25000"/>
                  </a:schemeClr>
                </a:solidFill>
                <a:latin typeface="Microsoft JhengHei" charset="-120"/>
                <a:ea typeface="Microsoft JhengHei" charset="-120"/>
                <a:cs typeface="Microsoft JhengHei" charset="-120"/>
              </a:rPr>
              <a:t>           「</a:t>
            </a:r>
            <a:r>
              <a:rPr lang="zh-TW" altLang="en-US" sz="3600" b="1" dirty="0">
                <a:solidFill>
                  <a:schemeClr val="tx1">
                    <a:lumMod val="75000"/>
                    <a:lumOff val="25000"/>
                  </a:schemeClr>
                </a:solidFill>
                <a:latin typeface="Microsoft JhengHei" charset="-120"/>
                <a:ea typeface="Microsoft JhengHei" charset="-120"/>
                <a:cs typeface="Microsoft JhengHei" charset="-120"/>
              </a:rPr>
              <a:t>為何他會有這樣的</a:t>
            </a:r>
            <a:r>
              <a:rPr lang="zh-TW" altLang="en-US" sz="3600" b="1" dirty="0" smtClean="0">
                <a:solidFill>
                  <a:schemeClr val="tx1">
                    <a:lumMod val="75000"/>
                    <a:lumOff val="25000"/>
                  </a:schemeClr>
                </a:solidFill>
                <a:latin typeface="Microsoft JhengHei" charset="-120"/>
                <a:ea typeface="Microsoft JhengHei" charset="-120"/>
                <a:cs typeface="Microsoft JhengHei" charset="-120"/>
              </a:rPr>
              <a:t>觀點？」</a:t>
            </a:r>
            <a:endParaRPr lang="zh-TW" altLang="en-US" sz="3600" b="1" dirty="0">
              <a:solidFill>
                <a:schemeClr val="tx1">
                  <a:lumMod val="75000"/>
                  <a:lumOff val="25000"/>
                </a:schemeClr>
              </a:solidFill>
              <a:latin typeface="Microsoft JhengHei" charset="-120"/>
              <a:ea typeface="Microsoft JhengHei" charset="-120"/>
              <a:cs typeface="Microsoft JhengHei" charset="-120"/>
            </a:endParaRPr>
          </a:p>
        </p:txBody>
      </p:sp>
    </p:spTree>
    <p:extLst>
      <p:ext uri="{BB962C8B-B14F-4D97-AF65-F5344CB8AC3E}">
        <p14:creationId xmlns:p14="http://schemas.microsoft.com/office/powerpoint/2010/main" val="1321540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6513" y="3462537"/>
            <a:ext cx="3699592" cy="1230198"/>
          </a:xfrm>
          <a:prstGeom prst="rect">
            <a:avLst/>
          </a:prstGeom>
        </p:spPr>
      </p:pic>
      <p:sp>
        <p:nvSpPr>
          <p:cNvPr id="5" name="矩形 4"/>
          <p:cNvSpPr/>
          <p:nvPr/>
        </p:nvSpPr>
        <p:spPr>
          <a:xfrm>
            <a:off x="0" y="4728000"/>
            <a:ext cx="9126105" cy="444145"/>
          </a:xfrm>
          <a:prstGeom prst="rect">
            <a:avLst/>
          </a:prstGeom>
          <a:solidFill>
            <a:schemeClr val="tx1">
              <a:lumMod val="75000"/>
              <a:lumOff val="25000"/>
            </a:schemeClr>
          </a:solid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6" name="文字方塊 5"/>
          <p:cNvSpPr txBox="1"/>
          <p:nvPr/>
        </p:nvSpPr>
        <p:spPr>
          <a:xfrm>
            <a:off x="165800" y="206230"/>
            <a:ext cx="4869933" cy="523220"/>
          </a:xfrm>
          <a:prstGeom prst="rect">
            <a:avLst/>
          </a:prstGeom>
          <a:noFill/>
        </p:spPr>
        <p:txBody>
          <a:bodyPr wrap="square" rtlCol="0">
            <a:spAutoFit/>
          </a:bodyPr>
          <a:lstStyle/>
          <a:p>
            <a:r>
              <a:rPr lang="zh-TW" altLang="en-US" sz="2800" b="1" dirty="0">
                <a:solidFill>
                  <a:schemeClr val="tx1">
                    <a:lumMod val="75000"/>
                    <a:lumOff val="25000"/>
                  </a:schemeClr>
                </a:solidFill>
                <a:latin typeface="Microsoft JhengHei" charset="-120"/>
                <a:ea typeface="Microsoft JhengHei" charset="-120"/>
                <a:cs typeface="Microsoft JhengHei" charset="-120"/>
              </a:rPr>
              <a:t>因為我們站在對立</a:t>
            </a:r>
            <a:r>
              <a:rPr lang="zh-TW" altLang="en-US" sz="2800" b="1" dirty="0" smtClean="0">
                <a:solidFill>
                  <a:schemeClr val="tx1">
                    <a:lumMod val="75000"/>
                    <a:lumOff val="25000"/>
                  </a:schemeClr>
                </a:solidFill>
                <a:latin typeface="Microsoft JhengHei" charset="-120"/>
                <a:ea typeface="Microsoft JhengHei" charset="-120"/>
                <a:cs typeface="Microsoft JhengHei" charset="-120"/>
              </a:rPr>
              <a:t>面？</a:t>
            </a:r>
            <a:endParaRPr lang="en-US" altLang="zh-TW" sz="2800" dirty="0" smtClean="0">
              <a:solidFill>
                <a:schemeClr val="accent5">
                  <a:lumMod val="75000"/>
                </a:schemeClr>
              </a:solidFill>
              <a:latin typeface="Microsoft JhengHei" charset="-120"/>
              <a:ea typeface="Microsoft JhengHei" charset="-120"/>
              <a:cs typeface="Microsoft JhengHei" charset="-120"/>
            </a:endParaRPr>
          </a:p>
        </p:txBody>
      </p:sp>
      <p:sp>
        <p:nvSpPr>
          <p:cNvPr id="7" name="文字方塊 6"/>
          <p:cNvSpPr txBox="1"/>
          <p:nvPr/>
        </p:nvSpPr>
        <p:spPr>
          <a:xfrm>
            <a:off x="165799" y="1485987"/>
            <a:ext cx="4869933" cy="523220"/>
          </a:xfrm>
          <a:prstGeom prst="rect">
            <a:avLst/>
          </a:prstGeom>
          <a:noFill/>
        </p:spPr>
        <p:txBody>
          <a:bodyPr wrap="square" rtlCol="0">
            <a:spAutoFit/>
          </a:bodyPr>
          <a:lstStyle/>
          <a:p>
            <a:r>
              <a:rPr lang="zh-TW" altLang="en-US" sz="2800" b="1" dirty="0">
                <a:solidFill>
                  <a:schemeClr val="tx1">
                    <a:lumMod val="75000"/>
                    <a:lumOff val="25000"/>
                  </a:schemeClr>
                </a:solidFill>
                <a:latin typeface="Microsoft JhengHei" charset="-120"/>
                <a:ea typeface="Microsoft JhengHei" charset="-120"/>
                <a:cs typeface="Microsoft JhengHei" charset="-120"/>
              </a:rPr>
              <a:t>因為我們手上的訊息不</a:t>
            </a:r>
            <a:r>
              <a:rPr lang="zh-TW" altLang="en-US" sz="2800" b="1" dirty="0" smtClean="0">
                <a:solidFill>
                  <a:schemeClr val="tx1">
                    <a:lumMod val="75000"/>
                    <a:lumOff val="25000"/>
                  </a:schemeClr>
                </a:solidFill>
                <a:latin typeface="Microsoft JhengHei" charset="-120"/>
                <a:ea typeface="Microsoft JhengHei" charset="-120"/>
                <a:cs typeface="Microsoft JhengHei" charset="-120"/>
              </a:rPr>
              <a:t>對等？</a:t>
            </a:r>
            <a:endParaRPr lang="en-US" altLang="zh-TW" sz="2800" dirty="0" smtClean="0">
              <a:solidFill>
                <a:schemeClr val="accent5">
                  <a:lumMod val="75000"/>
                </a:schemeClr>
              </a:solidFill>
              <a:latin typeface="Microsoft JhengHei" charset="-120"/>
              <a:ea typeface="Microsoft JhengHei" charset="-120"/>
              <a:cs typeface="Microsoft JhengHei" charset="-120"/>
            </a:endParaRPr>
          </a:p>
        </p:txBody>
      </p:sp>
      <p:sp>
        <p:nvSpPr>
          <p:cNvPr id="8" name="文字方塊 7"/>
          <p:cNvSpPr txBox="1"/>
          <p:nvPr/>
        </p:nvSpPr>
        <p:spPr>
          <a:xfrm>
            <a:off x="165798" y="2724448"/>
            <a:ext cx="4869933" cy="523220"/>
          </a:xfrm>
          <a:prstGeom prst="rect">
            <a:avLst/>
          </a:prstGeom>
          <a:noFill/>
        </p:spPr>
        <p:txBody>
          <a:bodyPr wrap="square" rtlCol="0">
            <a:spAutoFit/>
          </a:bodyPr>
          <a:lstStyle/>
          <a:p>
            <a:r>
              <a:rPr lang="zh-TW" altLang="en-US" sz="2800" b="1" dirty="0">
                <a:solidFill>
                  <a:schemeClr val="tx1">
                    <a:lumMod val="75000"/>
                    <a:lumOff val="25000"/>
                  </a:schemeClr>
                </a:solidFill>
                <a:latin typeface="Microsoft JhengHei" charset="-120"/>
                <a:ea typeface="Microsoft JhengHei" charset="-120"/>
                <a:cs typeface="Microsoft JhengHei" charset="-120"/>
              </a:rPr>
              <a:t>因為有甚麼思考我沒</a:t>
            </a:r>
            <a:r>
              <a:rPr lang="zh-TW" altLang="en-US" sz="2800" b="1" dirty="0" smtClean="0">
                <a:solidFill>
                  <a:schemeClr val="tx1">
                    <a:lumMod val="75000"/>
                    <a:lumOff val="25000"/>
                  </a:schemeClr>
                </a:solidFill>
                <a:latin typeface="Microsoft JhengHei" charset="-120"/>
                <a:ea typeface="Microsoft JhengHei" charset="-120"/>
                <a:cs typeface="Microsoft JhengHei" charset="-120"/>
              </a:rPr>
              <a:t>完備？</a:t>
            </a:r>
            <a:endParaRPr lang="en-US" altLang="zh-TW" sz="2800" dirty="0" smtClean="0">
              <a:solidFill>
                <a:schemeClr val="accent5">
                  <a:lumMod val="75000"/>
                </a:schemeClr>
              </a:solidFill>
              <a:latin typeface="Microsoft JhengHei" charset="-120"/>
              <a:ea typeface="Microsoft JhengHei" charset="-120"/>
              <a:cs typeface="Microsoft JhengHei" charset="-120"/>
            </a:endParaRPr>
          </a:p>
        </p:txBody>
      </p:sp>
      <p:sp>
        <p:nvSpPr>
          <p:cNvPr id="9" name="文字方塊 8"/>
          <p:cNvSpPr txBox="1"/>
          <p:nvPr/>
        </p:nvSpPr>
        <p:spPr>
          <a:xfrm>
            <a:off x="165799" y="3736652"/>
            <a:ext cx="4869933" cy="523220"/>
          </a:xfrm>
          <a:prstGeom prst="rect">
            <a:avLst/>
          </a:prstGeom>
          <a:noFill/>
        </p:spPr>
        <p:txBody>
          <a:bodyPr wrap="square" rtlCol="0">
            <a:spAutoFit/>
          </a:bodyPr>
          <a:lstStyle/>
          <a:p>
            <a:r>
              <a:rPr lang="zh-TW" altLang="en-US" sz="2800" b="1" dirty="0">
                <a:solidFill>
                  <a:schemeClr val="tx1">
                    <a:lumMod val="75000"/>
                    <a:lumOff val="25000"/>
                  </a:schemeClr>
                </a:solidFill>
                <a:latin typeface="Microsoft JhengHei" charset="-120"/>
                <a:ea typeface="Microsoft JhengHei" charset="-120"/>
                <a:cs typeface="Microsoft JhengHei" charset="-120"/>
              </a:rPr>
              <a:t>是想達成甚麼特定的</a:t>
            </a:r>
            <a:r>
              <a:rPr lang="zh-TW" altLang="en-US" sz="2800" b="1" dirty="0" smtClean="0">
                <a:solidFill>
                  <a:schemeClr val="tx1">
                    <a:lumMod val="75000"/>
                    <a:lumOff val="25000"/>
                  </a:schemeClr>
                </a:solidFill>
                <a:latin typeface="Microsoft JhengHei" charset="-120"/>
                <a:ea typeface="Microsoft JhengHei" charset="-120"/>
                <a:cs typeface="Microsoft JhengHei" charset="-120"/>
              </a:rPr>
              <a:t>效果？</a:t>
            </a:r>
            <a:endParaRPr lang="en-US" altLang="zh-TW" sz="2800" dirty="0" smtClean="0">
              <a:solidFill>
                <a:schemeClr val="accent5">
                  <a:lumMod val="75000"/>
                </a:schemeClr>
              </a:solidFill>
              <a:latin typeface="Microsoft JhengHei" charset="-120"/>
              <a:ea typeface="Microsoft JhengHei" charset="-120"/>
              <a:cs typeface="Microsoft JhengHei" charset="-120"/>
            </a:endParaRPr>
          </a:p>
        </p:txBody>
      </p:sp>
      <p:sp>
        <p:nvSpPr>
          <p:cNvPr id="10" name="文字方塊 9"/>
          <p:cNvSpPr txBox="1"/>
          <p:nvPr/>
        </p:nvSpPr>
        <p:spPr>
          <a:xfrm>
            <a:off x="611560" y="730242"/>
            <a:ext cx="7560840" cy="707886"/>
          </a:xfrm>
          <a:prstGeom prst="rect">
            <a:avLst/>
          </a:prstGeom>
          <a:noFill/>
        </p:spPr>
        <p:txBody>
          <a:bodyPr wrap="square" rtlCol="0">
            <a:spAutoFit/>
          </a:bodyPr>
          <a:lstStyle/>
          <a:p>
            <a:r>
              <a:rPr lang="zh-TW" altLang="en-US" sz="2000" b="1" dirty="0">
                <a:solidFill>
                  <a:schemeClr val="tx1">
                    <a:lumMod val="75000"/>
                    <a:lumOff val="25000"/>
                  </a:schemeClr>
                </a:solidFill>
                <a:latin typeface="Microsoft JhengHei" charset="-120"/>
                <a:ea typeface="Microsoft JhengHei" charset="-120"/>
                <a:cs typeface="Microsoft JhengHei" charset="-120"/>
              </a:rPr>
              <a:t>（如他是資方，我是勞方。 他是商家，我是消費者。 他是政府，我是</a:t>
            </a:r>
            <a:r>
              <a:rPr lang="zh-TW" altLang="en-US" sz="2000" b="1" dirty="0" smtClean="0">
                <a:solidFill>
                  <a:schemeClr val="tx1">
                    <a:lumMod val="75000"/>
                    <a:lumOff val="25000"/>
                  </a:schemeClr>
                </a:solidFill>
                <a:latin typeface="Microsoft JhengHei" charset="-120"/>
                <a:ea typeface="Microsoft JhengHei" charset="-120"/>
                <a:cs typeface="Microsoft JhengHei" charset="-120"/>
              </a:rPr>
              <a:t>人民？）</a:t>
            </a:r>
            <a:endParaRPr lang="en-US" altLang="zh-TW" sz="2000" dirty="0" smtClean="0">
              <a:solidFill>
                <a:schemeClr val="accent5">
                  <a:lumMod val="75000"/>
                </a:schemeClr>
              </a:solidFill>
              <a:latin typeface="Microsoft JhengHei" charset="-120"/>
              <a:ea typeface="Microsoft JhengHei" charset="-120"/>
              <a:cs typeface="Microsoft JhengHei" charset="-120"/>
            </a:endParaRPr>
          </a:p>
        </p:txBody>
      </p:sp>
      <p:sp>
        <p:nvSpPr>
          <p:cNvPr id="11" name="文字方塊 10"/>
          <p:cNvSpPr txBox="1"/>
          <p:nvPr/>
        </p:nvSpPr>
        <p:spPr>
          <a:xfrm>
            <a:off x="611560" y="1995705"/>
            <a:ext cx="7560840" cy="707886"/>
          </a:xfrm>
          <a:prstGeom prst="rect">
            <a:avLst/>
          </a:prstGeom>
          <a:noFill/>
        </p:spPr>
        <p:txBody>
          <a:bodyPr wrap="square" rtlCol="0">
            <a:spAutoFit/>
          </a:bodyPr>
          <a:lstStyle/>
          <a:p>
            <a:r>
              <a:rPr lang="zh-TW" altLang="en-US" sz="2000" b="1" dirty="0">
                <a:solidFill>
                  <a:schemeClr val="tx1">
                    <a:lumMod val="75000"/>
                    <a:lumOff val="25000"/>
                  </a:schemeClr>
                </a:solidFill>
                <a:latin typeface="Microsoft JhengHei" charset="-120"/>
                <a:ea typeface="Microsoft JhengHei" charset="-120"/>
                <a:cs typeface="Microsoft JhengHei" charset="-120"/>
              </a:rPr>
              <a:t>（他掌握了我不知道的訊息，所以我做出了迥異的判斷，我還該收集那些</a:t>
            </a:r>
            <a:r>
              <a:rPr lang="zh-TW" altLang="en-US" sz="2000" b="1" dirty="0" smtClean="0">
                <a:solidFill>
                  <a:schemeClr val="tx1">
                    <a:lumMod val="75000"/>
                    <a:lumOff val="25000"/>
                  </a:schemeClr>
                </a:solidFill>
                <a:latin typeface="Microsoft JhengHei" charset="-120"/>
                <a:ea typeface="Microsoft JhengHei" charset="-120"/>
                <a:cs typeface="Microsoft JhengHei" charset="-120"/>
              </a:rPr>
              <a:t>資訊？）</a:t>
            </a:r>
            <a:endParaRPr lang="en-US" altLang="zh-TW" sz="2000" dirty="0" smtClean="0">
              <a:solidFill>
                <a:schemeClr val="accent5">
                  <a:lumMod val="75000"/>
                </a:schemeClr>
              </a:solidFill>
              <a:latin typeface="Microsoft JhengHei" charset="-120"/>
              <a:ea typeface="Microsoft JhengHei" charset="-120"/>
              <a:cs typeface="Microsoft JhengHei" charset="-120"/>
            </a:endParaRPr>
          </a:p>
        </p:txBody>
      </p:sp>
      <p:sp>
        <p:nvSpPr>
          <p:cNvPr id="12" name="文字方塊 11"/>
          <p:cNvSpPr txBox="1"/>
          <p:nvPr/>
        </p:nvSpPr>
        <p:spPr>
          <a:xfrm>
            <a:off x="611560" y="3268524"/>
            <a:ext cx="7560840" cy="400110"/>
          </a:xfrm>
          <a:prstGeom prst="rect">
            <a:avLst/>
          </a:prstGeom>
          <a:noFill/>
        </p:spPr>
        <p:txBody>
          <a:bodyPr wrap="square" rtlCol="0">
            <a:spAutoFit/>
          </a:bodyPr>
          <a:lstStyle/>
          <a:p>
            <a:r>
              <a:rPr lang="zh-TW" altLang="en-US" sz="2000" b="1" dirty="0">
                <a:solidFill>
                  <a:schemeClr val="tx1">
                    <a:lumMod val="75000"/>
                    <a:lumOff val="25000"/>
                  </a:schemeClr>
                </a:solidFill>
                <a:latin typeface="Microsoft JhengHei" charset="-120"/>
                <a:ea typeface="Microsoft JhengHei" charset="-120"/>
                <a:cs typeface="Microsoft JhengHei" charset="-120"/>
              </a:rPr>
              <a:t>（有些觀點我</a:t>
            </a:r>
            <a:r>
              <a:rPr lang="zh-TW" altLang="en-US" sz="2000" b="1" dirty="0" smtClean="0">
                <a:solidFill>
                  <a:schemeClr val="tx1">
                    <a:lumMod val="75000"/>
                    <a:lumOff val="25000"/>
                  </a:schemeClr>
                </a:solidFill>
                <a:latin typeface="Microsoft JhengHei" charset="-120"/>
                <a:ea typeface="Microsoft JhengHei" charset="-120"/>
                <a:cs typeface="Microsoft JhengHei" charset="-120"/>
              </a:rPr>
              <a:t>沒想到？ </a:t>
            </a:r>
            <a:r>
              <a:rPr lang="zh-TW" altLang="en-US" sz="2000" b="1" dirty="0">
                <a:solidFill>
                  <a:schemeClr val="tx1">
                    <a:lumMod val="75000"/>
                    <a:lumOff val="25000"/>
                  </a:schemeClr>
                </a:solidFill>
                <a:latin typeface="Microsoft JhengHei" charset="-120"/>
                <a:ea typeface="Microsoft JhengHei" charset="-120"/>
                <a:cs typeface="Microsoft JhengHei" charset="-120"/>
              </a:rPr>
              <a:t>認真讀完他寫的能讓我的觀點完備</a:t>
            </a:r>
            <a:r>
              <a:rPr lang="zh-TW" altLang="en-US" sz="2000" b="1" dirty="0" smtClean="0">
                <a:solidFill>
                  <a:schemeClr val="tx1">
                    <a:lumMod val="75000"/>
                    <a:lumOff val="25000"/>
                  </a:schemeClr>
                </a:solidFill>
                <a:latin typeface="Microsoft JhengHei" charset="-120"/>
                <a:ea typeface="Microsoft JhengHei" charset="-120"/>
                <a:cs typeface="Microsoft JhengHei" charset="-120"/>
              </a:rPr>
              <a:t>嗎？）</a:t>
            </a:r>
            <a:endParaRPr lang="en-US" altLang="zh-TW" sz="2000" dirty="0" smtClean="0">
              <a:solidFill>
                <a:schemeClr val="accent5">
                  <a:lumMod val="75000"/>
                </a:schemeClr>
              </a:solidFill>
              <a:latin typeface="Microsoft JhengHei" charset="-120"/>
              <a:ea typeface="Microsoft JhengHei" charset="-120"/>
              <a:cs typeface="Microsoft JhengHei" charset="-120"/>
            </a:endParaRPr>
          </a:p>
        </p:txBody>
      </p:sp>
      <p:sp>
        <p:nvSpPr>
          <p:cNvPr id="13" name="文字方塊 12"/>
          <p:cNvSpPr txBox="1"/>
          <p:nvPr/>
        </p:nvSpPr>
        <p:spPr>
          <a:xfrm>
            <a:off x="611560" y="4259872"/>
            <a:ext cx="7560840" cy="400110"/>
          </a:xfrm>
          <a:prstGeom prst="rect">
            <a:avLst/>
          </a:prstGeom>
          <a:noFill/>
        </p:spPr>
        <p:txBody>
          <a:bodyPr wrap="square" rtlCol="0">
            <a:spAutoFit/>
          </a:bodyPr>
          <a:lstStyle/>
          <a:p>
            <a:r>
              <a:rPr lang="en-US" altLang="zh-TW" sz="2000" b="1" dirty="0">
                <a:solidFill>
                  <a:schemeClr val="tx1">
                    <a:lumMod val="75000"/>
                    <a:lumOff val="25000"/>
                  </a:schemeClr>
                </a:solidFill>
                <a:latin typeface="Microsoft JhengHei" charset="-120"/>
                <a:ea typeface="Microsoft JhengHei" charset="-120"/>
                <a:cs typeface="Microsoft JhengHei" charset="-120"/>
              </a:rPr>
              <a:t>(</a:t>
            </a:r>
            <a:r>
              <a:rPr lang="zh-TW" altLang="en-US" sz="2000" b="1" dirty="0">
                <a:solidFill>
                  <a:schemeClr val="tx1">
                    <a:lumMod val="75000"/>
                    <a:lumOff val="25000"/>
                  </a:schemeClr>
                </a:solidFill>
                <a:latin typeface="Microsoft JhengHei" charset="-120"/>
                <a:ea typeface="Microsoft JhengHei" charset="-120"/>
                <a:cs typeface="Microsoft JhengHei" charset="-120"/>
              </a:rPr>
              <a:t>看懂別人背後的目的，也是一種進步</a:t>
            </a:r>
            <a:r>
              <a:rPr lang="en-US" altLang="zh-TW" sz="2000" b="1" dirty="0">
                <a:solidFill>
                  <a:schemeClr val="tx1">
                    <a:lumMod val="75000"/>
                    <a:lumOff val="25000"/>
                  </a:schemeClr>
                </a:solidFill>
                <a:latin typeface="Microsoft JhengHei" charset="-120"/>
                <a:ea typeface="Microsoft JhengHei" charset="-120"/>
                <a:cs typeface="Microsoft JhengHei" charset="-120"/>
              </a:rPr>
              <a:t>)</a:t>
            </a:r>
            <a:endParaRPr lang="en-US" altLang="zh-TW" sz="2000" dirty="0" smtClean="0">
              <a:solidFill>
                <a:schemeClr val="accent5">
                  <a:lumMod val="75000"/>
                </a:schemeClr>
              </a:solidFill>
              <a:latin typeface="Microsoft JhengHei" charset="-120"/>
              <a:ea typeface="Microsoft JhengHei" charset="-120"/>
              <a:cs typeface="Microsoft JhengHei" charset="-120"/>
            </a:endParaRPr>
          </a:p>
        </p:txBody>
      </p:sp>
    </p:spTree>
    <p:extLst>
      <p:ext uri="{BB962C8B-B14F-4D97-AF65-F5344CB8AC3E}">
        <p14:creationId xmlns:p14="http://schemas.microsoft.com/office/powerpoint/2010/main" val="15147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6" name="Shape 84"/>
          <p:cNvSpPr txBox="1">
            <a:spLocks/>
          </p:cNvSpPr>
          <p:nvPr/>
        </p:nvSpPr>
        <p:spPr>
          <a:xfrm>
            <a:off x="2771800" y="2611724"/>
            <a:ext cx="4464496" cy="1050833"/>
          </a:xfrm>
          <a:prstGeom prst="rect">
            <a:avLst/>
          </a:prstGeom>
          <a:noFill/>
          <a:ln>
            <a:noFill/>
          </a:ln>
        </p:spPr>
        <p:txBody>
          <a:bodyPr wrap="square" lIns="68569" tIns="34275" rIns="68569" bIns="34275" anchor="b"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pPr indent="-285750" algn="ctr">
              <a:buSzPts val="6000"/>
            </a:pPr>
            <a:r>
              <a:rPr lang="zh-TW" altLang="en-US" sz="7200" b="1" dirty="0">
                <a:latin typeface="Microsoft JhengHei" charset="-120"/>
                <a:ea typeface="Microsoft JhengHei" charset="-120"/>
                <a:cs typeface="Microsoft JhengHei" charset="-120"/>
              </a:rPr>
              <a:t>想一想</a:t>
            </a:r>
            <a:r>
              <a:rPr lang="en-US" altLang="zh-TW" sz="7200" b="1" dirty="0">
                <a:latin typeface="Microsoft JhengHei" charset="-120"/>
                <a:ea typeface="Microsoft JhengHei" charset="-120"/>
                <a:cs typeface="Microsoft JhengHei" charset="-120"/>
              </a:rPr>
              <a:t>……</a:t>
            </a:r>
            <a:endParaRPr lang="zh-TW" altLang="en-US" sz="7200" b="1" dirty="0">
              <a:latin typeface="Microsoft JhengHei" charset="-120"/>
              <a:ea typeface="Microsoft JhengHei" charset="-120"/>
              <a:cs typeface="Microsoft JhengHei" charset="-120"/>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550" y="303498"/>
            <a:ext cx="3121949" cy="335905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429" y="239046"/>
            <a:ext cx="8794535" cy="6571401"/>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536" y="0"/>
            <a:ext cx="7790688" cy="1944624"/>
          </a:xfrm>
          <a:prstGeom prst="rect">
            <a:avLst/>
          </a:prstGeom>
        </p:spPr>
      </p:pic>
      <p:sp>
        <p:nvSpPr>
          <p:cNvPr id="108" name="Shape 108"/>
          <p:cNvSpPr txBox="1">
            <a:spLocks noGrp="1"/>
          </p:cNvSpPr>
          <p:nvPr>
            <p:ph type="title"/>
          </p:nvPr>
        </p:nvSpPr>
        <p:spPr>
          <a:xfrm rot="21439111">
            <a:off x="77475" y="455708"/>
            <a:ext cx="7020272" cy="1033206"/>
          </a:xfrm>
          <a:prstGeom prst="rect">
            <a:avLst/>
          </a:prstGeom>
          <a:noFill/>
          <a:ln>
            <a:noFill/>
          </a:ln>
        </p:spPr>
        <p:txBody>
          <a:bodyPr wrap="square" lIns="68569" tIns="34275" rIns="68569" bIns="34275" anchor="ctr" anchorCtr="0">
            <a:noAutofit/>
          </a:bodyPr>
          <a:lstStyle/>
          <a:p>
            <a:pPr indent="-209550"/>
            <a:r>
              <a:rPr lang="zh-TW" altLang="en-US" sz="4000" b="1" dirty="0">
                <a:solidFill>
                  <a:schemeClr val="bg1"/>
                </a:solidFill>
                <a:latin typeface="Microsoft JhengHei" charset="-120"/>
                <a:ea typeface="Microsoft JhengHei" charset="-120"/>
                <a:cs typeface="Microsoft JhengHei" charset="-120"/>
              </a:rPr>
              <a:t>下圖兩條直線，那一條較</a:t>
            </a:r>
            <a:r>
              <a:rPr lang="zh-TW" altLang="en-US" sz="4000" b="1" dirty="0" smtClean="0">
                <a:solidFill>
                  <a:schemeClr val="bg1"/>
                </a:solidFill>
                <a:latin typeface="Microsoft JhengHei" charset="-120"/>
                <a:ea typeface="Microsoft JhengHei" charset="-120"/>
                <a:cs typeface="Microsoft JhengHei" charset="-120"/>
              </a:rPr>
              <a:t>長？</a:t>
            </a:r>
            <a:endParaRPr lang="en-US" altLang="zh-TW" sz="4000" b="1" dirty="0">
              <a:solidFill>
                <a:schemeClr val="bg1"/>
              </a:solidFill>
              <a:latin typeface="Microsoft JhengHei" charset="-120"/>
              <a:ea typeface="Microsoft JhengHei" charset="-120"/>
              <a:cs typeface="Microsoft JhengHei" charset="-120"/>
            </a:endParaRPr>
          </a:p>
        </p:txBody>
      </p:sp>
      <p:pic>
        <p:nvPicPr>
          <p:cNvPr id="7" name="Shape 109"/>
          <p:cNvPicPr preferRelativeResize="0">
            <a:picLocks/>
          </p:cNvPicPr>
          <p:nvPr/>
        </p:nvPicPr>
        <p:blipFill rotWithShape="1">
          <a:blip r:embed="rId5">
            <a:alphaModFix/>
          </a:blip>
          <a:srcRect/>
          <a:stretch/>
        </p:blipFill>
        <p:spPr>
          <a:xfrm>
            <a:off x="2760468" y="1961487"/>
            <a:ext cx="3623063" cy="2947119"/>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429" y="239046"/>
            <a:ext cx="8794535" cy="6571401"/>
          </a:xfrm>
          <a:prstGeom prst="rect">
            <a:avLst/>
          </a:prstGeom>
        </p:spPr>
      </p:pic>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83043">
            <a:off x="4419675" y="118312"/>
            <a:ext cx="7766304" cy="1578864"/>
          </a:xfrm>
          <a:prstGeom prst="rect">
            <a:avLst/>
          </a:prstGeom>
        </p:spPr>
      </p:pic>
      <p:sp>
        <p:nvSpPr>
          <p:cNvPr id="114" name="Shape 114"/>
          <p:cNvSpPr txBox="1">
            <a:spLocks noGrp="1"/>
          </p:cNvSpPr>
          <p:nvPr>
            <p:ph type="title"/>
          </p:nvPr>
        </p:nvSpPr>
        <p:spPr>
          <a:xfrm rot="476913">
            <a:off x="4909836" y="373496"/>
            <a:ext cx="3943350" cy="994275"/>
          </a:xfrm>
          <a:prstGeom prst="rect">
            <a:avLst/>
          </a:prstGeom>
        </p:spPr>
        <p:txBody>
          <a:bodyPr wrap="square" lIns="68569" tIns="68569" rIns="68569" bIns="68569" anchor="ctr" anchorCtr="0">
            <a:noAutofit/>
          </a:bodyPr>
          <a:lstStyle/>
          <a:p>
            <a:r>
              <a:rPr lang="zh-TW" sz="4000" b="1" dirty="0">
                <a:solidFill>
                  <a:schemeClr val="bg1"/>
                </a:solidFill>
                <a:latin typeface="Microsoft JhengHei" charset="-120"/>
                <a:ea typeface="Microsoft JhengHei" charset="-120"/>
                <a:cs typeface="Microsoft JhengHei" charset="-120"/>
              </a:rPr>
              <a:t>哪一個黑點更</a:t>
            </a:r>
            <a:r>
              <a:rPr lang="zh-TW" sz="4000" b="1" dirty="0" smtClean="0">
                <a:solidFill>
                  <a:schemeClr val="bg1"/>
                </a:solidFill>
                <a:latin typeface="Microsoft JhengHei" charset="-120"/>
                <a:ea typeface="Microsoft JhengHei" charset="-120"/>
                <a:cs typeface="Microsoft JhengHei" charset="-120"/>
              </a:rPr>
              <a:t>大</a:t>
            </a:r>
            <a:r>
              <a:rPr lang="zh-TW" altLang="en-US" sz="4000" b="1" dirty="0" smtClean="0">
                <a:solidFill>
                  <a:schemeClr val="bg1"/>
                </a:solidFill>
                <a:latin typeface="Microsoft JhengHei" charset="-120"/>
                <a:ea typeface="Microsoft JhengHei" charset="-120"/>
                <a:cs typeface="Microsoft JhengHei" charset="-120"/>
              </a:rPr>
              <a:t>？</a:t>
            </a:r>
            <a:endParaRPr lang="zh-TW" sz="4000" b="1" dirty="0">
              <a:solidFill>
                <a:schemeClr val="bg1"/>
              </a:solidFill>
              <a:latin typeface="Microsoft JhengHei" charset="-120"/>
              <a:ea typeface="Microsoft JhengHei" charset="-120"/>
              <a:cs typeface="Microsoft JhengHei" charset="-120"/>
            </a:endParaRPr>
          </a:p>
        </p:txBody>
      </p:sp>
      <p:pic>
        <p:nvPicPr>
          <p:cNvPr id="116" name="Shape 116"/>
          <p:cNvPicPr preferRelativeResize="0"/>
          <p:nvPr/>
        </p:nvPicPr>
        <p:blipFill>
          <a:blip r:embed="rId5">
            <a:alphaModFix/>
          </a:blip>
          <a:stretch>
            <a:fillRect/>
          </a:stretch>
        </p:blipFill>
        <p:spPr>
          <a:xfrm>
            <a:off x="1835696" y="1707655"/>
            <a:ext cx="4572000" cy="2493169"/>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429" y="239046"/>
            <a:ext cx="8794535" cy="6571401"/>
          </a:xfrm>
          <a:prstGeom prst="rect">
            <a:avLst/>
          </a:prstGeom>
        </p:spPr>
      </p:pic>
      <p:pic>
        <p:nvPicPr>
          <p:cNvPr id="122" name="Shape 122"/>
          <p:cNvPicPr preferRelativeResize="0">
            <a:picLocks noGrp="1"/>
          </p:cNvPicPr>
          <p:nvPr>
            <p:ph type="body" idx="1"/>
          </p:nvPr>
        </p:nvPicPr>
        <p:blipFill rotWithShape="1">
          <a:blip r:embed="rId4">
            <a:alphaModFix/>
          </a:blip>
          <a:srcRect l="7714" t="8576" r="1935" b="9786"/>
          <a:stretch/>
        </p:blipFill>
        <p:spPr>
          <a:xfrm>
            <a:off x="1619673" y="1851670"/>
            <a:ext cx="5904656" cy="2664296"/>
          </a:xfrm>
          <a:prstGeom prst="rect">
            <a:avLst/>
          </a:prstGeom>
          <a:noFill/>
          <a:ln>
            <a:noFill/>
          </a:ln>
        </p:spPr>
      </p:pic>
      <p:pic>
        <p:nvPicPr>
          <p:cNvPr id="2" name="圖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9893" y="424746"/>
            <a:ext cx="5664214" cy="1147070"/>
          </a:xfrm>
          <a:prstGeom prst="rect">
            <a:avLst/>
          </a:prstGeom>
        </p:spPr>
      </p:pic>
      <p:sp>
        <p:nvSpPr>
          <p:cNvPr id="121" name="Shape 121"/>
          <p:cNvSpPr txBox="1">
            <a:spLocks noGrp="1"/>
          </p:cNvSpPr>
          <p:nvPr>
            <p:ph type="title"/>
          </p:nvPr>
        </p:nvSpPr>
        <p:spPr>
          <a:xfrm>
            <a:off x="2699792" y="577644"/>
            <a:ext cx="3943350" cy="994172"/>
          </a:xfrm>
          <a:prstGeom prst="rect">
            <a:avLst/>
          </a:prstGeom>
          <a:noFill/>
          <a:ln>
            <a:noFill/>
          </a:ln>
        </p:spPr>
        <p:txBody>
          <a:bodyPr wrap="square" lIns="68569" tIns="34275" rIns="68569" bIns="34275" anchor="ctr" anchorCtr="0">
            <a:noAutofit/>
          </a:bodyPr>
          <a:lstStyle/>
          <a:p>
            <a:pPr indent="-209550"/>
            <a:r>
              <a:rPr lang="zh-TW" altLang="en-US" sz="4000" b="1" dirty="0">
                <a:solidFill>
                  <a:schemeClr val="bg1"/>
                </a:solidFill>
                <a:latin typeface="Microsoft JhengHei" charset="-120"/>
                <a:ea typeface="Microsoft JhengHei" charset="-120"/>
                <a:cs typeface="Microsoft JhengHei" charset="-120"/>
              </a:rPr>
              <a:t>中間是什麼</a:t>
            </a:r>
            <a:r>
              <a:rPr lang="zh-TW" altLang="en-US" sz="4000" b="1" dirty="0" smtClean="0">
                <a:solidFill>
                  <a:schemeClr val="bg1"/>
                </a:solidFill>
                <a:latin typeface="Microsoft JhengHei" charset="-120"/>
                <a:ea typeface="Microsoft JhengHei" charset="-120"/>
                <a:cs typeface="Microsoft JhengHei" charset="-120"/>
              </a:rPr>
              <a:t>字？</a:t>
            </a:r>
            <a:endParaRPr lang="zh-TW" altLang="en-US" sz="4000" b="1" dirty="0">
              <a:solidFill>
                <a:schemeClr val="bg1"/>
              </a:solidFill>
              <a:latin typeface="Microsoft JhengHei" charset="-120"/>
              <a:ea typeface="Microsoft JhengHei" charset="-120"/>
              <a:cs typeface="Microsoft JhengHei"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429" y="239046"/>
            <a:ext cx="8794535" cy="6571401"/>
          </a:xfrm>
          <a:prstGeom prst="rect">
            <a:avLst/>
          </a:prstGeom>
        </p:spPr>
      </p:pic>
      <p:pic>
        <p:nvPicPr>
          <p:cNvPr id="128" name="Shape 128"/>
          <p:cNvPicPr preferRelativeResize="0">
            <a:picLocks noGrp="1"/>
          </p:cNvPicPr>
          <p:nvPr>
            <p:ph type="body" idx="1"/>
          </p:nvPr>
        </p:nvPicPr>
        <p:blipFill rotWithShape="1">
          <a:blip r:embed="rId4">
            <a:alphaModFix/>
          </a:blip>
          <a:srcRect l="19950" t="5431" r="25470" b="9489"/>
          <a:stretch/>
        </p:blipFill>
        <p:spPr>
          <a:xfrm>
            <a:off x="4067944" y="1347614"/>
            <a:ext cx="1080120" cy="3384376"/>
          </a:xfrm>
          <a:prstGeom prst="rect">
            <a:avLst/>
          </a:prstGeom>
          <a:noFill/>
          <a:ln>
            <a:solidFill>
              <a:schemeClr val="tx1"/>
            </a:solidFill>
          </a:ln>
        </p:spPr>
      </p:pic>
      <p:pic>
        <p:nvPicPr>
          <p:cNvPr id="3" name="圖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68364">
            <a:off x="1" y="181911"/>
            <a:ext cx="5755360" cy="1170046"/>
          </a:xfrm>
          <a:prstGeom prst="rect">
            <a:avLst/>
          </a:prstGeom>
        </p:spPr>
      </p:pic>
      <p:sp>
        <p:nvSpPr>
          <p:cNvPr id="127" name="Shape 127"/>
          <p:cNvSpPr txBox="1">
            <a:spLocks noGrp="1"/>
          </p:cNvSpPr>
          <p:nvPr>
            <p:ph type="title"/>
          </p:nvPr>
        </p:nvSpPr>
        <p:spPr>
          <a:xfrm rot="21249039">
            <a:off x="342829" y="312200"/>
            <a:ext cx="5167486" cy="994172"/>
          </a:xfrm>
          <a:prstGeom prst="rect">
            <a:avLst/>
          </a:prstGeom>
          <a:noFill/>
          <a:ln>
            <a:noFill/>
          </a:ln>
        </p:spPr>
        <p:txBody>
          <a:bodyPr wrap="square" lIns="68569" tIns="34275" rIns="68569" bIns="34275" anchor="ctr" anchorCtr="0">
            <a:noAutofit/>
          </a:bodyPr>
          <a:lstStyle/>
          <a:p>
            <a:pPr indent="-209550"/>
            <a:r>
              <a:rPr lang="zh-TW" altLang="en-US" sz="4000" b="1" dirty="0">
                <a:solidFill>
                  <a:schemeClr val="bg1"/>
                </a:solidFill>
                <a:latin typeface="Microsoft JhengHei" charset="-120"/>
                <a:ea typeface="Microsoft JhengHei" charset="-120"/>
                <a:cs typeface="Microsoft JhengHei" charset="-120"/>
              </a:rPr>
              <a:t>那這中間的是什麼</a:t>
            </a:r>
            <a:r>
              <a:rPr lang="zh-TW" altLang="en-US" sz="4000" b="1" dirty="0" smtClean="0">
                <a:solidFill>
                  <a:schemeClr val="bg1"/>
                </a:solidFill>
                <a:latin typeface="Microsoft JhengHei" charset="-120"/>
                <a:ea typeface="Microsoft JhengHei" charset="-120"/>
                <a:cs typeface="Microsoft JhengHei" charset="-120"/>
              </a:rPr>
              <a:t>字？</a:t>
            </a:r>
            <a:endParaRPr lang="zh-TW" altLang="en-US" sz="4000" b="1" dirty="0">
              <a:solidFill>
                <a:schemeClr val="bg1"/>
              </a:solidFill>
              <a:latin typeface="Microsoft JhengHei" charset="-120"/>
              <a:ea typeface="Microsoft JhengHei" charset="-120"/>
              <a:cs typeface="Microsoft JhengHei"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429" y="239046"/>
            <a:ext cx="8794535" cy="6571401"/>
          </a:xfrm>
          <a:prstGeom prst="rect">
            <a:avLst/>
          </a:prstGeom>
        </p:spPr>
      </p:pic>
      <p:pic>
        <p:nvPicPr>
          <p:cNvPr id="134" name="Shape 134"/>
          <p:cNvPicPr preferRelativeResize="0">
            <a:picLocks noGrp="1"/>
          </p:cNvPicPr>
          <p:nvPr>
            <p:ph type="body" idx="1"/>
          </p:nvPr>
        </p:nvPicPr>
        <p:blipFill rotWithShape="1">
          <a:blip r:embed="rId4">
            <a:alphaModFix/>
          </a:blip>
          <a:srcRect/>
          <a:stretch/>
        </p:blipFill>
        <p:spPr>
          <a:xfrm>
            <a:off x="3227436" y="1635646"/>
            <a:ext cx="2689127" cy="3263504"/>
          </a:xfrm>
          <a:prstGeom prst="rect">
            <a:avLst/>
          </a:prstGeom>
          <a:noFill/>
          <a:ln>
            <a:solidFill>
              <a:schemeClr val="tx1"/>
            </a:solidFill>
          </a:ln>
        </p:spPr>
      </p:pic>
      <p:pic>
        <p:nvPicPr>
          <p:cNvPr id="2" name="圖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07178">
            <a:off x="484631" y="-725576"/>
            <a:ext cx="8174736" cy="2566416"/>
          </a:xfrm>
          <a:prstGeom prst="rect">
            <a:avLst/>
          </a:prstGeom>
        </p:spPr>
      </p:pic>
      <p:sp>
        <p:nvSpPr>
          <p:cNvPr id="133" name="Shape 133"/>
          <p:cNvSpPr txBox="1">
            <a:spLocks noGrp="1"/>
          </p:cNvSpPr>
          <p:nvPr>
            <p:ph type="title"/>
          </p:nvPr>
        </p:nvSpPr>
        <p:spPr>
          <a:xfrm>
            <a:off x="628650" y="339502"/>
            <a:ext cx="7886700" cy="994172"/>
          </a:xfrm>
          <a:prstGeom prst="rect">
            <a:avLst/>
          </a:prstGeom>
          <a:noFill/>
          <a:ln>
            <a:noFill/>
          </a:ln>
        </p:spPr>
        <p:txBody>
          <a:bodyPr wrap="square" lIns="68569" tIns="34275" rIns="68569" bIns="34275" anchor="ctr" anchorCtr="0">
            <a:noAutofit/>
          </a:bodyPr>
          <a:lstStyle/>
          <a:p>
            <a:pPr indent="-209550"/>
            <a:r>
              <a:rPr lang="zh-TW" altLang="en-US" sz="4000" b="1" dirty="0">
                <a:solidFill>
                  <a:schemeClr val="bg1"/>
                </a:solidFill>
                <a:latin typeface="Microsoft JhengHei" charset="-120"/>
                <a:ea typeface="Microsoft JhengHei" charset="-120"/>
                <a:cs typeface="Microsoft JhengHei" charset="-120"/>
              </a:rPr>
              <a:t>右邊那個人有比左邊那個人大</a:t>
            </a:r>
            <a:r>
              <a:rPr lang="zh-TW" altLang="en-US" sz="4000" b="1" dirty="0" smtClean="0">
                <a:solidFill>
                  <a:schemeClr val="bg1"/>
                </a:solidFill>
                <a:latin typeface="Microsoft JhengHei" charset="-120"/>
                <a:ea typeface="Microsoft JhengHei" charset="-120"/>
                <a:cs typeface="Microsoft JhengHei" charset="-120"/>
              </a:rPr>
              <a:t>嗎？</a:t>
            </a:r>
            <a:endParaRPr lang="zh-TW" altLang="en-US" sz="4000" b="1" dirty="0">
              <a:solidFill>
                <a:schemeClr val="bg1"/>
              </a:solidFill>
              <a:latin typeface="Microsoft JhengHei" charset="-120"/>
              <a:ea typeface="Microsoft JhengHei" charset="-120"/>
              <a:cs typeface="Microsoft JhengHei"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Parcel</Template>
  <TotalTime>1894</TotalTime>
  <Words>2041</Words>
  <Application>Microsoft Macintosh PowerPoint</Application>
  <PresentationFormat>如螢幕大小 (16:9)</PresentationFormat>
  <Paragraphs>232</Paragraphs>
  <Slides>32</Slides>
  <Notes>29</Notes>
  <HiddenSlides>2</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32</vt:i4>
      </vt:variant>
    </vt:vector>
  </HeadingPairs>
  <TitlesOfParts>
    <vt:vector size="40" baseType="lpstr">
      <vt:lpstr>Calibri</vt:lpstr>
      <vt:lpstr>Microsoft JhengHei</vt:lpstr>
      <vt:lpstr>Wingdings</vt:lpstr>
      <vt:lpstr>微軟正黑體</vt:lpstr>
      <vt:lpstr>微软雅黑</vt:lpstr>
      <vt:lpstr>新細明體</vt:lpstr>
      <vt:lpstr>Arial</vt:lpstr>
      <vt:lpstr>Office 佈景主題</vt:lpstr>
      <vt:lpstr>PowerPoint 簡報</vt:lpstr>
      <vt:lpstr>請分6組，每組6 ±1人。</vt:lpstr>
      <vt:lpstr>請各組在黑板上寫下對於該族群的所有聯想</vt:lpstr>
      <vt:lpstr>PowerPoint 簡報</vt:lpstr>
      <vt:lpstr>下圖兩條直線，那一條較長？</vt:lpstr>
      <vt:lpstr>哪一個黑點更大？</vt:lpstr>
      <vt:lpstr>中間是什麼字？</vt:lpstr>
      <vt:lpstr>那這中間的是什麼字？</vt:lpstr>
      <vt:lpstr>右邊那個人有比左邊那個人大嗎？</vt:lpstr>
      <vt:lpstr>眼見，不一定為真</vt:lpstr>
      <vt:lpstr>大腦採雙系統運作</vt:lpstr>
      <vt:lpstr>直覺式思考 : 演化使然</vt:lpstr>
      <vt:lpstr>沒有跟著跑的人，恐怕就從此消失在人類基因庫中，因此這樣的行為深烙在我們身上。</vt:lpstr>
      <vt:lpstr>直覺式思考</vt:lpstr>
      <vt:lpstr>常見四大思考困境</vt:lpstr>
      <vt:lpstr>常見的思考謬誤之一</vt:lpstr>
      <vt:lpstr>常見的思考謬誤之二</vt:lpstr>
      <vt:lpstr>常見的思考謬誤之三</vt:lpstr>
      <vt:lpstr>面對容易出錯的直覺式思考，我們可以怎麼做？</vt:lpstr>
      <vt:lpstr>為何需要邏輯性思考？</vt:lpstr>
      <vt:lpstr>PowerPoint 簡報</vt:lpstr>
      <vt:lpstr>PowerPoint 簡報</vt:lpstr>
      <vt:lpstr>PowerPoint 簡報</vt:lpstr>
      <vt:lpstr>PowerPoint 簡報</vt:lpstr>
      <vt:lpstr>PowerPoint 簡報</vt:lpstr>
      <vt:lpstr>化解歧視與偏見</vt:lpstr>
      <vt:lpstr>化解歧視與偏見</vt:lpstr>
      <vt:lpstr>結語</vt:lpstr>
      <vt:lpstr>PowerPoint 簡報</vt:lpstr>
      <vt:lpstr>課後練習： 在生活中訓練邏輯式思考能力</vt:lpstr>
      <vt:lpstr>當看到一篇與自己的見解相異的文章，首先說服自己要相信對方絕對不是笨蛋。 然後問自己：            「為何他會有這樣的觀點？」</vt:lpstr>
      <vt:lpstr>PowerPoint 簡報</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標籤貼不貼</dc:title>
  <dc:creator>Administrator</dc:creator>
  <cp:lastModifiedBy>Chun-Ju Chang</cp:lastModifiedBy>
  <cp:revision>184</cp:revision>
  <dcterms:modified xsi:type="dcterms:W3CDTF">2018-01-29T07:11:36Z</dcterms:modified>
</cp:coreProperties>
</file>