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EAC"/>
    <a:srgbClr val="FEF4DA"/>
    <a:srgbClr val="1B3049"/>
    <a:srgbClr val="396499"/>
    <a:srgbClr val="27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D6386-4BE0-43E7-8342-4542CE24CFA9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64BE28E-E8C5-465D-93A0-01FD7150646D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狹義的商業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016D4510-B2AA-4BA9-99AD-E0EA1B5EE6D8}" type="parTrans" cxnId="{818CFFFB-3C8D-49FF-AA94-864C8F300C44}">
      <dgm:prSet/>
      <dgm:spPr/>
      <dgm:t>
        <a:bodyPr/>
        <a:lstStyle/>
        <a:p>
          <a:endParaRPr lang="zh-TW" altLang="en-US"/>
        </a:p>
      </dgm:t>
    </dgm:pt>
    <dgm:pt modelId="{7CFFD6B9-67CC-4FE8-BCB7-75A2A271193F}" type="sibTrans" cxnId="{818CFFFB-3C8D-49FF-AA94-864C8F300C44}">
      <dgm:prSet/>
      <dgm:spPr/>
      <dgm:t>
        <a:bodyPr/>
        <a:lstStyle/>
        <a:p>
          <a:endParaRPr lang="zh-TW" altLang="en-US"/>
        </a:p>
      </dgm:t>
    </dgm:pt>
    <dgm:pt modelId="{EC0BF597-7611-4009-8147-E81DDBFBDF74}">
      <dgm:prSet phldrT="[文字]" custT="1"/>
      <dgm:spPr/>
      <dgm:t>
        <a:bodyPr/>
        <a:lstStyle/>
        <a:p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狹義的商業是指以營利為目的，</a:t>
          </a:r>
          <a:r>
            <a:rPr lang="zh-TW" altLang="en-US" sz="2000" b="1" u="sng" smtClean="0">
              <a:latin typeface="微軟正黑體" pitchFamily="34" charset="-120"/>
              <a:ea typeface="微軟正黑體" pitchFamily="34" charset="-120"/>
            </a:rPr>
            <a:t>直接</a:t>
          </a:r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向生產者買入商品，而後轉售商品給他人，引起商品及金錢移轉以賺取差額的經濟行為，又稱</a:t>
          </a:r>
          <a:r>
            <a:rPr lang="zh-TW" altLang="en-US" sz="2000" b="1" u="sng" smtClean="0">
              <a:latin typeface="微軟正黑體" pitchFamily="34" charset="-120"/>
              <a:ea typeface="微軟正黑體" pitchFamily="34" charset="-120"/>
            </a:rPr>
            <a:t>固有商業</a:t>
          </a:r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，也就是一般通稱的</a:t>
          </a:r>
          <a:r>
            <a:rPr lang="zh-TW" altLang="en-US" sz="2000" b="1" u="sng" smtClean="0">
              <a:latin typeface="微軟正黑體" pitchFamily="34" charset="-120"/>
              <a:ea typeface="微軟正黑體" pitchFamily="34" charset="-120"/>
            </a:rPr>
            <a:t>買賣業。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7ACF5DB1-EACC-473E-8426-4645DD7D7E78}" type="parTrans" cxnId="{BDB487DD-9AA8-4F80-A146-DE11CECB1B87}">
      <dgm:prSet/>
      <dgm:spPr/>
      <dgm:t>
        <a:bodyPr/>
        <a:lstStyle/>
        <a:p>
          <a:endParaRPr lang="zh-TW" altLang="en-US"/>
        </a:p>
      </dgm:t>
    </dgm:pt>
    <dgm:pt modelId="{CB4E2101-2D19-4AE0-8063-A486BF00B62B}" type="sibTrans" cxnId="{BDB487DD-9AA8-4F80-A146-DE11CECB1B87}">
      <dgm:prSet/>
      <dgm:spPr/>
      <dgm:t>
        <a:bodyPr/>
        <a:lstStyle/>
        <a:p>
          <a:endParaRPr lang="zh-TW" altLang="en-US"/>
        </a:p>
      </dgm:t>
    </dgm:pt>
    <dgm:pt modelId="{F979AD16-449B-4F2D-906C-30DA2F3868C3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廣義的商業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FE91CADF-6DA8-4024-9D13-91CF3128AD2C}" type="parTrans" cxnId="{3D6D58DF-D870-4848-A0A8-9BD7ABFDC85E}">
      <dgm:prSet/>
      <dgm:spPr/>
      <dgm:t>
        <a:bodyPr/>
        <a:lstStyle/>
        <a:p>
          <a:endParaRPr lang="zh-TW" altLang="en-US"/>
        </a:p>
      </dgm:t>
    </dgm:pt>
    <dgm:pt modelId="{F155C0B8-808F-4FF8-9EC0-B6D9ACAB2366}" type="sibTrans" cxnId="{3D6D58DF-D870-4848-A0A8-9BD7ABFDC85E}">
      <dgm:prSet/>
      <dgm:spPr/>
      <dgm:t>
        <a:bodyPr/>
        <a:lstStyle/>
        <a:p>
          <a:endParaRPr lang="zh-TW" altLang="en-US"/>
        </a:p>
      </dgm:t>
    </dgm:pt>
    <dgm:pt modelId="{B42D626B-AFE2-494A-81D4-18D3E916B9FB}">
      <dgm:prSet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廣義的商業是指以營利為目的，</a:t>
          </a:r>
          <a:r>
            <a:rPr lang="zh-TW" altLang="en-US" sz="2000" b="1" u="sng" dirty="0" smtClean="0">
              <a:latin typeface="微軟正黑體" pitchFamily="34" charset="-120"/>
              <a:ea typeface="微軟正黑體" pitchFamily="34" charset="-120"/>
            </a:rPr>
            <a:t>直接或間接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以商品、勞務或金錢提供給需要之人的經濟行為。其中包括直接買賣的固有商業及輔助交易完成的</a:t>
          </a:r>
          <a:r>
            <a:rPr lang="zh-TW" altLang="en-US" sz="2000" b="1" u="sng" dirty="0" smtClean="0">
              <a:latin typeface="微軟正黑體" pitchFamily="34" charset="-120"/>
              <a:ea typeface="微軟正黑體" pitchFamily="34" charset="-120"/>
            </a:rPr>
            <a:t>輔助商業。</a:t>
          </a:r>
          <a:endParaRPr lang="zh-TW" altLang="en-US" sz="2000" b="1" u="sng" dirty="0">
            <a:latin typeface="微軟正黑體" pitchFamily="34" charset="-120"/>
            <a:ea typeface="微軟正黑體" pitchFamily="34" charset="-120"/>
          </a:endParaRPr>
        </a:p>
      </dgm:t>
    </dgm:pt>
    <dgm:pt modelId="{2D342B5A-BA34-447F-AEE6-34B3CC3BDD90}" type="parTrans" cxnId="{6EF7A39D-91E0-47B5-9944-84DCD049D011}">
      <dgm:prSet/>
      <dgm:spPr/>
      <dgm:t>
        <a:bodyPr/>
        <a:lstStyle/>
        <a:p>
          <a:endParaRPr lang="zh-TW" altLang="en-US"/>
        </a:p>
      </dgm:t>
    </dgm:pt>
    <dgm:pt modelId="{AF28AC1B-2458-43B3-8942-C93BF9ABF3BF}" type="sibTrans" cxnId="{6EF7A39D-91E0-47B5-9944-84DCD049D011}">
      <dgm:prSet/>
      <dgm:spPr/>
      <dgm:t>
        <a:bodyPr/>
        <a:lstStyle/>
        <a:p>
          <a:endParaRPr lang="zh-TW" altLang="en-US"/>
        </a:p>
      </dgm:t>
    </dgm:pt>
    <dgm:pt modelId="{8574D365-E908-4BB2-A68A-8D844FF91E46}" type="pres">
      <dgm:prSet presAssocID="{A43D6386-4BE0-43E7-8342-4542CE24CF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977C2C-0A7B-4FB1-8531-5E8026EADBB6}" type="pres">
      <dgm:prSet presAssocID="{E64BE28E-E8C5-465D-93A0-01FD7150646D}" presName="composite" presStyleCnt="0"/>
      <dgm:spPr/>
      <dgm:t>
        <a:bodyPr/>
        <a:lstStyle/>
        <a:p>
          <a:endParaRPr lang="zh-TW" altLang="en-US"/>
        </a:p>
      </dgm:t>
    </dgm:pt>
    <dgm:pt modelId="{CCA8CEE2-9480-44FB-ACAD-B99799180529}" type="pres">
      <dgm:prSet presAssocID="{E64BE28E-E8C5-465D-93A0-01FD7150646D}" presName="parTx" presStyleLbl="alignNode1" presStyleIdx="0" presStyleCnt="2" custScaleX="161498" custLinFactNeighborX="-2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E751A-CEE6-4114-A4D5-A48893C1E27C}" type="pres">
      <dgm:prSet presAssocID="{E64BE28E-E8C5-465D-93A0-01FD7150646D}" presName="desTx" presStyleLbl="alignAccFollowNode1" presStyleIdx="0" presStyleCnt="2" custScaleX="1612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40CAB6-4D4B-474D-819B-6C2CFF8FD943}" type="pres">
      <dgm:prSet presAssocID="{7CFFD6B9-67CC-4FE8-BCB7-75A2A271193F}" presName="space" presStyleCnt="0"/>
      <dgm:spPr/>
      <dgm:t>
        <a:bodyPr/>
        <a:lstStyle/>
        <a:p>
          <a:endParaRPr lang="zh-TW" altLang="en-US"/>
        </a:p>
      </dgm:t>
    </dgm:pt>
    <dgm:pt modelId="{6B04B2D9-4BD2-4915-95EB-A205C0383757}" type="pres">
      <dgm:prSet presAssocID="{F979AD16-449B-4F2D-906C-30DA2F3868C3}" presName="composite" presStyleCnt="0"/>
      <dgm:spPr/>
      <dgm:t>
        <a:bodyPr/>
        <a:lstStyle/>
        <a:p>
          <a:endParaRPr lang="zh-TW" altLang="en-US"/>
        </a:p>
      </dgm:t>
    </dgm:pt>
    <dgm:pt modelId="{33D1566B-313A-49DD-8F0B-E43965302F97}" type="pres">
      <dgm:prSet presAssocID="{F979AD16-449B-4F2D-906C-30DA2F3868C3}" presName="parTx" presStyleLbl="alignNode1" presStyleIdx="1" presStyleCnt="2" custScaleX="162272" custLinFactNeighborX="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BB7B6-FC06-47C4-A563-2EE283311273}" type="pres">
      <dgm:prSet presAssocID="{F979AD16-449B-4F2D-906C-30DA2F3868C3}" presName="desTx" presStyleLbl="alignAccFollowNode1" presStyleIdx="1" presStyleCnt="2" custScaleX="162001" custLinFactNeighborX="0" custLinFactNeighborY="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8CFFFB-3C8D-49FF-AA94-864C8F300C44}" srcId="{A43D6386-4BE0-43E7-8342-4542CE24CFA9}" destId="{E64BE28E-E8C5-465D-93A0-01FD7150646D}" srcOrd="0" destOrd="0" parTransId="{016D4510-B2AA-4BA9-99AD-E0EA1B5EE6D8}" sibTransId="{7CFFD6B9-67CC-4FE8-BCB7-75A2A271193F}"/>
    <dgm:cxn modelId="{81AB6F39-6DC3-4A9C-9430-97983837ACEE}" type="presOf" srcId="{F979AD16-449B-4F2D-906C-30DA2F3868C3}" destId="{33D1566B-313A-49DD-8F0B-E43965302F97}" srcOrd="0" destOrd="0" presId="urn:microsoft.com/office/officeart/2005/8/layout/hList1"/>
    <dgm:cxn modelId="{F2D4C51C-E585-4E8C-AE76-FCAEFB15A7BF}" type="presOf" srcId="{EC0BF597-7611-4009-8147-E81DDBFBDF74}" destId="{28CE751A-CEE6-4114-A4D5-A48893C1E27C}" srcOrd="0" destOrd="0" presId="urn:microsoft.com/office/officeart/2005/8/layout/hList1"/>
    <dgm:cxn modelId="{FB401176-EB15-4773-92D3-9C20C87FEA79}" type="presOf" srcId="{A43D6386-4BE0-43E7-8342-4542CE24CFA9}" destId="{8574D365-E908-4BB2-A68A-8D844FF91E46}" srcOrd="0" destOrd="0" presId="urn:microsoft.com/office/officeart/2005/8/layout/hList1"/>
    <dgm:cxn modelId="{BDB487DD-9AA8-4F80-A146-DE11CECB1B87}" srcId="{E64BE28E-E8C5-465D-93A0-01FD7150646D}" destId="{EC0BF597-7611-4009-8147-E81DDBFBDF74}" srcOrd="0" destOrd="0" parTransId="{7ACF5DB1-EACC-473E-8426-4645DD7D7E78}" sibTransId="{CB4E2101-2D19-4AE0-8063-A486BF00B62B}"/>
    <dgm:cxn modelId="{CACB70EB-FDBE-4FF2-8811-E6B638AD2C6A}" type="presOf" srcId="{B42D626B-AFE2-494A-81D4-18D3E916B9FB}" destId="{C18BB7B6-FC06-47C4-A563-2EE283311273}" srcOrd="0" destOrd="0" presId="urn:microsoft.com/office/officeart/2005/8/layout/hList1"/>
    <dgm:cxn modelId="{6EF7A39D-91E0-47B5-9944-84DCD049D011}" srcId="{F979AD16-449B-4F2D-906C-30DA2F3868C3}" destId="{B42D626B-AFE2-494A-81D4-18D3E916B9FB}" srcOrd="0" destOrd="0" parTransId="{2D342B5A-BA34-447F-AEE6-34B3CC3BDD90}" sibTransId="{AF28AC1B-2458-43B3-8942-C93BF9ABF3BF}"/>
    <dgm:cxn modelId="{AB03ECBB-8D66-4862-AFC4-955C8622500C}" type="presOf" srcId="{E64BE28E-E8C5-465D-93A0-01FD7150646D}" destId="{CCA8CEE2-9480-44FB-ACAD-B99799180529}" srcOrd="0" destOrd="0" presId="urn:microsoft.com/office/officeart/2005/8/layout/hList1"/>
    <dgm:cxn modelId="{3D6D58DF-D870-4848-A0A8-9BD7ABFDC85E}" srcId="{A43D6386-4BE0-43E7-8342-4542CE24CFA9}" destId="{F979AD16-449B-4F2D-906C-30DA2F3868C3}" srcOrd="1" destOrd="0" parTransId="{FE91CADF-6DA8-4024-9D13-91CF3128AD2C}" sibTransId="{F155C0B8-808F-4FF8-9EC0-B6D9ACAB2366}"/>
    <dgm:cxn modelId="{C905BB1D-73A7-4FF5-8F4C-373F0817D22E}" type="presParOf" srcId="{8574D365-E908-4BB2-A68A-8D844FF91E46}" destId="{9E977C2C-0A7B-4FB1-8531-5E8026EADBB6}" srcOrd="0" destOrd="0" presId="urn:microsoft.com/office/officeart/2005/8/layout/hList1"/>
    <dgm:cxn modelId="{93EEAC6F-2C98-42FF-844A-40FFF41EE895}" type="presParOf" srcId="{9E977C2C-0A7B-4FB1-8531-5E8026EADBB6}" destId="{CCA8CEE2-9480-44FB-ACAD-B99799180529}" srcOrd="0" destOrd="0" presId="urn:microsoft.com/office/officeart/2005/8/layout/hList1"/>
    <dgm:cxn modelId="{8D579745-B9E9-4B04-B6D9-65039631C286}" type="presParOf" srcId="{9E977C2C-0A7B-4FB1-8531-5E8026EADBB6}" destId="{28CE751A-CEE6-4114-A4D5-A48893C1E27C}" srcOrd="1" destOrd="0" presId="urn:microsoft.com/office/officeart/2005/8/layout/hList1"/>
    <dgm:cxn modelId="{E26C9C61-2AFC-4404-9455-4D955FF69093}" type="presParOf" srcId="{8574D365-E908-4BB2-A68A-8D844FF91E46}" destId="{3C40CAB6-4D4B-474D-819B-6C2CFF8FD943}" srcOrd="1" destOrd="0" presId="urn:microsoft.com/office/officeart/2005/8/layout/hList1"/>
    <dgm:cxn modelId="{FFB85269-0894-48AA-A48F-42A7EC02E844}" type="presParOf" srcId="{8574D365-E908-4BB2-A68A-8D844FF91E46}" destId="{6B04B2D9-4BD2-4915-95EB-A205C0383757}" srcOrd="2" destOrd="0" presId="urn:microsoft.com/office/officeart/2005/8/layout/hList1"/>
    <dgm:cxn modelId="{49CC64DF-9106-497D-84E3-9270627F676A}" type="presParOf" srcId="{6B04B2D9-4BD2-4915-95EB-A205C0383757}" destId="{33D1566B-313A-49DD-8F0B-E43965302F97}" srcOrd="0" destOrd="0" presId="urn:microsoft.com/office/officeart/2005/8/layout/hList1"/>
    <dgm:cxn modelId="{290F7DC2-B671-4EB4-91A5-487E67987E36}" type="presParOf" srcId="{6B04B2D9-4BD2-4915-95EB-A205C0383757}" destId="{C18BB7B6-FC06-47C4-A563-2EE2833112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1BD48-54F7-4F3A-8871-FF063E3289EC}" type="doc">
      <dgm:prSet loTypeId="urn:microsoft.com/office/officeart/2005/8/layout/hList6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2315ABFF-7347-4EF4-A184-D180D9F16472}">
      <dgm:prSet phldrT="[文字]" custT="1"/>
      <dgm:spPr/>
      <dgm:t>
        <a:bodyPr/>
        <a:lstStyle/>
        <a:p>
          <a:pPr algn="ctr"/>
          <a:r>
            <a:rPr lang="en-US" altLang="zh-TW" sz="1800" b="1" u="sng" dirty="0" smtClean="0">
              <a:latin typeface="微軟正黑體" pitchFamily="34" charset="-120"/>
              <a:ea typeface="微軟正黑體" pitchFamily="34" charset="-120"/>
            </a:rPr>
            <a:t>(1)</a:t>
          </a:r>
          <a:r>
            <a:rPr lang="zh-TW" altLang="en-US" sz="1800" b="1" u="sng" dirty="0" smtClean="0">
              <a:latin typeface="微軟正黑體" pitchFamily="34" charset="-120"/>
              <a:ea typeface="微軟正黑體" pitchFamily="34" charset="-120"/>
            </a:rPr>
            <a:t>物物交換時期</a:t>
          </a:r>
          <a:endParaRPr lang="en-US" altLang="zh-TW" sz="1800" b="1" u="sng" dirty="0" smtClean="0"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以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「自給自足」為主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，待有多餘品時，才與他人交換，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形成了「以物易物」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的交易方式，又稱為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「直接交換時期」。</a:t>
          </a:r>
          <a:endParaRPr lang="zh-TW" altLang="en-US" sz="1600" dirty="0"/>
        </a:p>
      </dgm:t>
    </dgm:pt>
    <dgm:pt modelId="{B8ABBCA6-548E-42BE-AD05-B5B5DAC88377}" type="parTrans" cxnId="{A2392D16-15EC-4F06-813B-1F56B7B51A66}">
      <dgm:prSet/>
      <dgm:spPr/>
      <dgm:t>
        <a:bodyPr/>
        <a:lstStyle/>
        <a:p>
          <a:endParaRPr lang="zh-TW" altLang="en-US"/>
        </a:p>
      </dgm:t>
    </dgm:pt>
    <dgm:pt modelId="{347146C2-91C1-4F8A-A614-742792082114}" type="sibTrans" cxnId="{A2392D16-15EC-4F06-813B-1F56B7B51A66}">
      <dgm:prSet/>
      <dgm:spPr/>
      <dgm:t>
        <a:bodyPr/>
        <a:lstStyle/>
        <a:p>
          <a:endParaRPr lang="zh-TW" altLang="en-US"/>
        </a:p>
      </dgm:t>
    </dgm:pt>
    <dgm:pt modelId="{A24498E9-5947-46EE-A3C0-972DABE088F2}">
      <dgm:prSet phldrT="[文字]" custT="1"/>
      <dgm:spPr/>
      <dgm:t>
        <a:bodyPr/>
        <a:lstStyle/>
        <a:p>
          <a:pPr algn="ctr"/>
          <a:r>
            <a:rPr lang="en-US" altLang="zh-TW" sz="1800" b="1" u="sng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1800" b="1" u="sng" smtClean="0">
              <a:latin typeface="微軟正黑體" pitchFamily="34" charset="-120"/>
              <a:ea typeface="微軟正黑體" pitchFamily="34" charset="-120"/>
            </a:rPr>
            <a:t>貨幣交換時期</a:t>
          </a:r>
          <a:endParaRPr lang="en-US" altLang="zh-TW" sz="1800" b="1" u="sng" smtClean="0"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zh-TW" altLang="en-US" sz="1800" smtClean="0">
              <a:latin typeface="微軟正黑體" pitchFamily="34" charset="-120"/>
              <a:ea typeface="微軟正黑體" pitchFamily="34" charset="-120"/>
            </a:rPr>
            <a:t>用具有一定價值且大眾都願意接受的物品作為交易的中介，又稱為</a:t>
          </a:r>
          <a:r>
            <a:rPr lang="zh-TW" altLang="en-US" sz="1800" b="1" smtClean="0">
              <a:latin typeface="微軟正黑體" pitchFamily="34" charset="-120"/>
              <a:ea typeface="微軟正黑體" pitchFamily="34" charset="-120"/>
            </a:rPr>
            <a:t>「間接交換時期」。</a:t>
          </a:r>
          <a:endParaRPr lang="zh-TW" altLang="en-US" sz="1800" dirty="0"/>
        </a:p>
      </dgm:t>
    </dgm:pt>
    <dgm:pt modelId="{06923557-D476-4584-B503-0C248BB73641}" type="parTrans" cxnId="{EBF9CE63-2629-489E-B970-F75BCB8F5DAB}">
      <dgm:prSet/>
      <dgm:spPr/>
      <dgm:t>
        <a:bodyPr/>
        <a:lstStyle/>
        <a:p>
          <a:endParaRPr lang="zh-TW" altLang="en-US"/>
        </a:p>
      </dgm:t>
    </dgm:pt>
    <dgm:pt modelId="{F5DD54BF-55E3-4FD1-806C-7FFB6DF37BB0}" type="sibTrans" cxnId="{EBF9CE63-2629-489E-B970-F75BCB8F5DAB}">
      <dgm:prSet/>
      <dgm:spPr/>
      <dgm:t>
        <a:bodyPr/>
        <a:lstStyle/>
        <a:p>
          <a:endParaRPr lang="zh-TW" altLang="en-US"/>
        </a:p>
      </dgm:t>
    </dgm:pt>
    <dgm:pt modelId="{D4B5EF0C-EFAC-4A58-A640-063B4A0C94E1}">
      <dgm:prSet phldrT="[文字]" custT="1"/>
      <dgm:spPr/>
      <dgm:t>
        <a:bodyPr/>
        <a:lstStyle/>
        <a:p>
          <a:pPr algn="ctr"/>
          <a:r>
            <a:rPr lang="en-US" altLang="zh-TW" sz="1800" b="1" u="sng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1800" b="1" u="sng" smtClean="0">
              <a:latin typeface="微軟正黑體" pitchFamily="34" charset="-120"/>
              <a:ea typeface="微軟正黑體" pitchFamily="34" charset="-120"/>
            </a:rPr>
            <a:t>信用交換時期</a:t>
          </a:r>
          <a:endParaRPr lang="en-US" altLang="zh-TW" sz="1800" b="1" u="sng" smtClean="0">
            <a:latin typeface="微軟正黑體" pitchFamily="34" charset="-120"/>
            <a:ea typeface="微軟正黑體" pitchFamily="34" charset="-120"/>
          </a:endParaRPr>
        </a:p>
        <a:p>
          <a:pPr algn="l"/>
          <a:r>
            <a:rPr lang="zh-TW" altLang="en-US" sz="1800" smtClean="0">
              <a:latin typeface="微軟正黑體" pitchFamily="34" charset="-120"/>
              <a:ea typeface="微軟正黑體" pitchFamily="34" charset="-120"/>
            </a:rPr>
            <a:t>發展出以信用工具、</a:t>
          </a:r>
          <a:r>
            <a:rPr lang="zh-TW" altLang="en-US" sz="1800" b="1" smtClean="0">
              <a:latin typeface="微軟正黑體" pitchFamily="34" charset="-120"/>
              <a:ea typeface="微軟正黑體" pitchFamily="34" charset="-120"/>
            </a:rPr>
            <a:t>有價證券</a:t>
          </a:r>
          <a:r>
            <a:rPr lang="zh-TW" altLang="en-US" sz="1800" smtClean="0">
              <a:latin typeface="微軟正黑體" pitchFamily="34" charset="-120"/>
              <a:ea typeface="微軟正黑體" pitchFamily="34" charset="-120"/>
            </a:rPr>
            <a:t>或</a:t>
          </a:r>
          <a:r>
            <a:rPr lang="zh-TW" altLang="en-US" sz="1800" b="1" smtClean="0">
              <a:latin typeface="微軟正黑體" pitchFamily="34" charset="-120"/>
              <a:ea typeface="微軟正黑體" pitchFamily="34" charset="-120"/>
            </a:rPr>
            <a:t>塑膠貨幣</a:t>
          </a:r>
          <a:r>
            <a:rPr lang="zh-TW" altLang="en-US" sz="1800" smtClean="0">
              <a:latin typeface="微軟正黑體" pitchFamily="34" charset="-120"/>
              <a:ea typeface="微軟正黑體" pitchFamily="34" charset="-120"/>
            </a:rPr>
            <a:t>作為交易的中介。</a:t>
          </a:r>
          <a:endParaRPr lang="zh-TW" altLang="en-US" sz="1800" dirty="0"/>
        </a:p>
      </dgm:t>
    </dgm:pt>
    <dgm:pt modelId="{69E11450-29EB-4C9A-8560-5585CFD5D661}" type="parTrans" cxnId="{AD73F729-1B46-4BF3-8961-12969F16779D}">
      <dgm:prSet/>
      <dgm:spPr/>
      <dgm:t>
        <a:bodyPr/>
        <a:lstStyle/>
        <a:p>
          <a:endParaRPr lang="zh-TW" altLang="en-US"/>
        </a:p>
      </dgm:t>
    </dgm:pt>
    <dgm:pt modelId="{D3161582-EECC-43DB-BD81-AD45A61969C1}" type="sibTrans" cxnId="{AD73F729-1B46-4BF3-8961-12969F16779D}">
      <dgm:prSet/>
      <dgm:spPr/>
      <dgm:t>
        <a:bodyPr/>
        <a:lstStyle/>
        <a:p>
          <a:endParaRPr lang="zh-TW" altLang="en-US"/>
        </a:p>
      </dgm:t>
    </dgm:pt>
    <dgm:pt modelId="{31CD3034-9BEF-4430-B86B-2F1211A4DC56}" type="pres">
      <dgm:prSet presAssocID="{57D1BD48-54F7-4F3A-8871-FF063E3289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4A868F-6443-4C8B-BEE9-B1849C1960BB}" type="pres">
      <dgm:prSet presAssocID="{2315ABFF-7347-4EF4-A184-D180D9F16472}" presName="node" presStyleLbl="node1" presStyleIdx="0" presStyleCnt="3" custLinFactNeighborX="-513" custLinFactNeighborY="-11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94642F-3141-473A-8FD6-1B7D6617E2B4}" type="pres">
      <dgm:prSet presAssocID="{347146C2-91C1-4F8A-A614-742792082114}" presName="sibTrans" presStyleCnt="0"/>
      <dgm:spPr/>
      <dgm:t>
        <a:bodyPr/>
        <a:lstStyle/>
        <a:p>
          <a:endParaRPr lang="zh-TW" altLang="en-US"/>
        </a:p>
      </dgm:t>
    </dgm:pt>
    <dgm:pt modelId="{713B628F-A0CC-44D8-BD5C-DC720D65973E}" type="pres">
      <dgm:prSet presAssocID="{A24498E9-5947-46EE-A3C0-972DABE088F2}" presName="node" presStyleLbl="node1" presStyleIdx="1" presStyleCnt="3" custScaleX="109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71E0B-6294-4E11-80C4-7FD9C416300B}" type="pres">
      <dgm:prSet presAssocID="{F5DD54BF-55E3-4FD1-806C-7FFB6DF37BB0}" presName="sibTrans" presStyleCnt="0"/>
      <dgm:spPr/>
      <dgm:t>
        <a:bodyPr/>
        <a:lstStyle/>
        <a:p>
          <a:endParaRPr lang="zh-TW" altLang="en-US"/>
        </a:p>
      </dgm:t>
    </dgm:pt>
    <dgm:pt modelId="{C206EBB2-EBA1-47B6-BE6C-9A433AFAAB7C}" type="pres">
      <dgm:prSet presAssocID="{D4B5EF0C-EFAC-4A58-A640-063B4A0C94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A52377-CC44-47BA-97FF-FF4F6717585E}" type="presOf" srcId="{A24498E9-5947-46EE-A3C0-972DABE088F2}" destId="{713B628F-A0CC-44D8-BD5C-DC720D65973E}" srcOrd="0" destOrd="0" presId="urn:microsoft.com/office/officeart/2005/8/layout/hList6"/>
    <dgm:cxn modelId="{5F0FE5CF-E4DC-46F6-8EBC-6EC6FD99FA77}" type="presOf" srcId="{D4B5EF0C-EFAC-4A58-A640-063B4A0C94E1}" destId="{C206EBB2-EBA1-47B6-BE6C-9A433AFAAB7C}" srcOrd="0" destOrd="0" presId="urn:microsoft.com/office/officeart/2005/8/layout/hList6"/>
    <dgm:cxn modelId="{1611BF24-E353-4AC7-B564-6E79A1C72ACB}" type="presOf" srcId="{57D1BD48-54F7-4F3A-8871-FF063E3289EC}" destId="{31CD3034-9BEF-4430-B86B-2F1211A4DC56}" srcOrd="0" destOrd="0" presId="urn:microsoft.com/office/officeart/2005/8/layout/hList6"/>
    <dgm:cxn modelId="{AD73F729-1B46-4BF3-8961-12969F16779D}" srcId="{57D1BD48-54F7-4F3A-8871-FF063E3289EC}" destId="{D4B5EF0C-EFAC-4A58-A640-063B4A0C94E1}" srcOrd="2" destOrd="0" parTransId="{69E11450-29EB-4C9A-8560-5585CFD5D661}" sibTransId="{D3161582-EECC-43DB-BD81-AD45A61969C1}"/>
    <dgm:cxn modelId="{224CE002-B60C-4D26-B026-8452CF923B93}" type="presOf" srcId="{2315ABFF-7347-4EF4-A184-D180D9F16472}" destId="{404A868F-6443-4C8B-BEE9-B1849C1960BB}" srcOrd="0" destOrd="0" presId="urn:microsoft.com/office/officeart/2005/8/layout/hList6"/>
    <dgm:cxn modelId="{EBF9CE63-2629-489E-B970-F75BCB8F5DAB}" srcId="{57D1BD48-54F7-4F3A-8871-FF063E3289EC}" destId="{A24498E9-5947-46EE-A3C0-972DABE088F2}" srcOrd="1" destOrd="0" parTransId="{06923557-D476-4584-B503-0C248BB73641}" sibTransId="{F5DD54BF-55E3-4FD1-806C-7FFB6DF37BB0}"/>
    <dgm:cxn modelId="{A2392D16-15EC-4F06-813B-1F56B7B51A66}" srcId="{57D1BD48-54F7-4F3A-8871-FF063E3289EC}" destId="{2315ABFF-7347-4EF4-A184-D180D9F16472}" srcOrd="0" destOrd="0" parTransId="{B8ABBCA6-548E-42BE-AD05-B5B5DAC88377}" sibTransId="{347146C2-91C1-4F8A-A614-742792082114}"/>
    <dgm:cxn modelId="{D2A225C0-18FE-4FFC-A73C-C42B2E7EA070}" type="presParOf" srcId="{31CD3034-9BEF-4430-B86B-2F1211A4DC56}" destId="{404A868F-6443-4C8B-BEE9-B1849C1960BB}" srcOrd="0" destOrd="0" presId="urn:microsoft.com/office/officeart/2005/8/layout/hList6"/>
    <dgm:cxn modelId="{94774062-6F4B-4E48-92C0-4ECE264438A3}" type="presParOf" srcId="{31CD3034-9BEF-4430-B86B-2F1211A4DC56}" destId="{BE94642F-3141-473A-8FD6-1B7D6617E2B4}" srcOrd="1" destOrd="0" presId="urn:microsoft.com/office/officeart/2005/8/layout/hList6"/>
    <dgm:cxn modelId="{3A45C5F2-13F0-42F6-9DEC-CC74B4FEAEA8}" type="presParOf" srcId="{31CD3034-9BEF-4430-B86B-2F1211A4DC56}" destId="{713B628F-A0CC-44D8-BD5C-DC720D65973E}" srcOrd="2" destOrd="0" presId="urn:microsoft.com/office/officeart/2005/8/layout/hList6"/>
    <dgm:cxn modelId="{45B7F9B0-4630-4A0E-A427-58BA7D5DFCEE}" type="presParOf" srcId="{31CD3034-9BEF-4430-B86B-2F1211A4DC56}" destId="{4B371E0B-6294-4E11-80C4-7FD9C416300B}" srcOrd="3" destOrd="0" presId="urn:microsoft.com/office/officeart/2005/8/layout/hList6"/>
    <dgm:cxn modelId="{6FF91CA6-62F5-4EC8-8BC0-84D9C94294EA}" type="presParOf" srcId="{31CD3034-9BEF-4430-B86B-2F1211A4DC56}" destId="{C206EBB2-EBA1-47B6-BE6C-9A433AFAAB7C}" srcOrd="4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0F2E6-BD64-40FC-9CAB-EC0A58DE1828}" type="doc">
      <dgm:prSet loTypeId="urn:microsoft.com/office/officeart/2005/8/layout/hList1" loCatId="list" qsTypeId="urn:microsoft.com/office/officeart/2005/8/quickstyle/3d5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9E83BFBC-B0E7-4C11-876C-1CA7F5F8C1A5}">
      <dgm:prSet phldrT="[文字]" custT="1"/>
      <dgm:spPr/>
      <dgm:t>
        <a:bodyPr/>
        <a:lstStyle/>
        <a:p>
          <a:pPr rtl="0"/>
          <a:r>
            <a:rPr lang="en-US" altLang="zh-TW" sz="1800" b="1" i="0" u="none" strike="noStrike" baseline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1800" b="1" i="0" strike="noStrike" baseline="0" dirty="0" smtClean="0">
              <a:latin typeface="微軟正黑體" pitchFamily="34" charset="-120"/>
              <a:ea typeface="微軟正黑體" pitchFamily="34" charset="-120"/>
            </a:rPr>
            <a:t>1)</a:t>
          </a:r>
          <a:r>
            <a:rPr lang="zh-TW" altLang="en-US" sz="1800" b="1" i="0" strike="noStrike" baseline="0" dirty="0" smtClean="0">
              <a:latin typeface="微軟正黑體" pitchFamily="34" charset="-120"/>
              <a:ea typeface="微軟正黑體" pitchFamily="34" charset="-120"/>
            </a:rPr>
            <a:t>家庭生產時期（產銷合一）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B4D0D081-DB4F-41A1-946D-E35B6F8FE2A7}" type="par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F63F2866-2F7E-4FEA-B6CF-D759CDC0CD8A}" type="sib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9FF0DCDA-BBB5-4834-BA13-5FFB9218B687}">
      <dgm:prSet phldrT="[文字]"/>
      <dgm:spPr/>
      <dgm:t>
        <a:bodyPr/>
        <a:lstStyle/>
        <a:p>
          <a:pPr rtl="0"/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由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家庭成員</a:t>
          </a:r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組成，生產方式以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農業</a:t>
          </a:r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生產為主。</a:t>
          </a:r>
          <a:endParaRPr lang="zh-TW" altLang="en-US" dirty="0"/>
        </a:p>
      </dgm:t>
    </dgm:pt>
    <dgm:pt modelId="{68915B36-9C26-445A-9CB7-46641578D1BD}" type="par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0C86C417-06AA-4168-86E1-AB10684D06F4}" type="sib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2EA096EF-8311-4741-88C4-8F1C52DDC50C}">
      <dgm:prSet phldrT="[文字]" custT="1"/>
      <dgm:spPr/>
      <dgm:t>
        <a:bodyPr/>
        <a:lstStyle/>
        <a:p>
          <a:pPr rtl="0"/>
          <a:r>
            <a:rPr lang="en-US" altLang="zh-TW" sz="1800" b="1" i="0" strike="noStrike" baseline="0" dirty="0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1800" b="1" i="0" strike="noStrike" baseline="0" dirty="0" smtClean="0">
              <a:latin typeface="微軟正黑體" pitchFamily="34" charset="-120"/>
              <a:ea typeface="微軟正黑體" pitchFamily="34" charset="-120"/>
            </a:rPr>
            <a:t>手工業生產時期（產銷分離）</a:t>
          </a:r>
          <a:endParaRPr lang="zh-TW" altLang="en-US" sz="1800" b="1" dirty="0"/>
        </a:p>
      </dgm:t>
    </dgm:pt>
    <dgm:pt modelId="{A58B861B-9D44-4D1D-A905-020D5AF48CC5}" type="par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07B9966B-AAD4-412C-82F6-A57FD5EECDEF}" type="sib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75EEE88F-2743-4D0F-99FB-2055BFDE69D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多為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專業性工人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，顧客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自備原料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請工人量身訂做產品。此時期出現類似現代的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「同業公會」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組織，以維護共同的利益。</a:t>
          </a:r>
          <a:endParaRPr lang="zh-TW" altLang="en-US" dirty="0"/>
        </a:p>
      </dgm:t>
    </dgm:pt>
    <dgm:pt modelId="{6091E4AA-1A30-4973-919F-AA4793ADBC53}" type="par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0A798ADA-D33E-490B-96AE-588020C72DBE}" type="sib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3C2F6ED2-9C65-443F-8F42-7F4B142DF660}">
      <dgm:prSet phldrT="[文字]" custT="1"/>
      <dgm:spPr/>
      <dgm:t>
        <a:bodyPr/>
        <a:lstStyle/>
        <a:p>
          <a:pPr rtl="0"/>
          <a:r>
            <a:rPr lang="en-US" altLang="zh-TW" sz="1800" b="1" i="0" strike="noStrike" baseline="0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1800" b="1" i="0" strike="noStrike" baseline="0" smtClean="0">
              <a:latin typeface="微軟正黑體" pitchFamily="34" charset="-120"/>
              <a:ea typeface="微軟正黑體" pitchFamily="34" charset="-120"/>
            </a:rPr>
            <a:t>茅舍生產時期  （產銷分離）</a:t>
          </a:r>
          <a:endParaRPr lang="zh-TW" altLang="en-US" sz="1800" b="1" dirty="0"/>
        </a:p>
      </dgm:t>
    </dgm:pt>
    <dgm:pt modelId="{486B4149-FAC9-4DC4-B9D8-11F5363FC6C1}" type="parTrans" cxnId="{8E9E5024-6FD3-4158-8E7F-E2B534BC2BD3}">
      <dgm:prSet/>
      <dgm:spPr/>
      <dgm:t>
        <a:bodyPr/>
        <a:lstStyle/>
        <a:p>
          <a:endParaRPr lang="zh-TW" altLang="en-US"/>
        </a:p>
      </dgm:t>
    </dgm:pt>
    <dgm:pt modelId="{F904324C-B00E-4E31-AB3D-0B45D47E0932}" type="sibTrans" cxnId="{8E9E5024-6FD3-4158-8E7F-E2B534BC2BD3}">
      <dgm:prSet/>
      <dgm:spPr/>
      <dgm:t>
        <a:bodyPr/>
        <a:lstStyle/>
        <a:p>
          <a:endParaRPr lang="zh-TW" altLang="en-US"/>
        </a:p>
      </dgm:t>
    </dgm:pt>
    <dgm:pt modelId="{C9A48580-C52B-4E7D-A629-A93831256626}">
      <dgm:prSet phldrT="[文字]"/>
      <dgm:spPr/>
      <dgm:t>
        <a:bodyPr/>
        <a:lstStyle/>
        <a:p>
          <a:pPr rtl="0"/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由商人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出資</a:t>
          </a:r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，找了一群專業的工人，為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他</a:t>
          </a:r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人</a:t>
          </a:r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生產產品。 生產管理制度及會計制度也逐漸形成，此時期又有「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工廠生產的前身</a:t>
          </a:r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」之稱。</a:t>
          </a:r>
          <a:endParaRPr lang="zh-TW" altLang="en-US" dirty="0"/>
        </a:p>
      </dgm:t>
    </dgm:pt>
    <dgm:pt modelId="{B4E779E8-9BE0-4068-89DB-CFDEF02396E5}" type="parTrans" cxnId="{862FB889-5FFF-4A04-9F7D-B0A6FFCE5BC1}">
      <dgm:prSet/>
      <dgm:spPr/>
      <dgm:t>
        <a:bodyPr/>
        <a:lstStyle/>
        <a:p>
          <a:endParaRPr lang="zh-TW" altLang="en-US"/>
        </a:p>
      </dgm:t>
    </dgm:pt>
    <dgm:pt modelId="{4A793D12-2847-43EE-BFA1-C58455FD4AAB}" type="sibTrans" cxnId="{862FB889-5FFF-4A04-9F7D-B0A6FFCE5BC1}">
      <dgm:prSet/>
      <dgm:spPr/>
      <dgm:t>
        <a:bodyPr/>
        <a:lstStyle/>
        <a:p>
          <a:endParaRPr lang="zh-TW" altLang="en-US"/>
        </a:p>
      </dgm:t>
    </dgm:pt>
    <dgm:pt modelId="{D1649864-5A51-4812-8B3B-D8E86B6ADE91}" type="pres">
      <dgm:prSet presAssocID="{7940F2E6-BD64-40FC-9CAB-EC0A58DE1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F61562-F971-4AEA-9395-9A43D499DD62}" type="pres">
      <dgm:prSet presAssocID="{9E83BFBC-B0E7-4C11-876C-1CA7F5F8C1A5}" presName="composite" presStyleCnt="0"/>
      <dgm:spPr/>
      <dgm:t>
        <a:bodyPr/>
        <a:lstStyle/>
        <a:p>
          <a:endParaRPr lang="zh-TW" altLang="en-US"/>
        </a:p>
      </dgm:t>
    </dgm:pt>
    <dgm:pt modelId="{70130CAA-808B-499C-A7F4-0B64F4BA5F82}" type="pres">
      <dgm:prSet presAssocID="{9E83BFBC-B0E7-4C11-876C-1CA7F5F8C1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ACA6B-9070-4BD0-8725-817ECC0FE817}" type="pres">
      <dgm:prSet presAssocID="{9E83BFBC-B0E7-4C11-876C-1CA7F5F8C1A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96B7C7-D8A4-4709-9E05-07169FD11B15}" type="pres">
      <dgm:prSet presAssocID="{F63F2866-2F7E-4FEA-B6CF-D759CDC0CD8A}" presName="space" presStyleCnt="0"/>
      <dgm:spPr/>
      <dgm:t>
        <a:bodyPr/>
        <a:lstStyle/>
        <a:p>
          <a:endParaRPr lang="zh-TW" altLang="en-US"/>
        </a:p>
      </dgm:t>
    </dgm:pt>
    <dgm:pt modelId="{2BCBE634-9E21-40FA-8EF0-F9B9FC519DA0}" type="pres">
      <dgm:prSet presAssocID="{2EA096EF-8311-4741-88C4-8F1C52DDC50C}" presName="composite" presStyleCnt="0"/>
      <dgm:spPr/>
      <dgm:t>
        <a:bodyPr/>
        <a:lstStyle/>
        <a:p>
          <a:endParaRPr lang="zh-TW" altLang="en-US"/>
        </a:p>
      </dgm:t>
    </dgm:pt>
    <dgm:pt modelId="{BB86BECA-3E4C-448D-A15A-EE2853CA4F33}" type="pres">
      <dgm:prSet presAssocID="{2EA096EF-8311-4741-88C4-8F1C52DDC50C}" presName="parTx" presStyleLbl="alignNode1" presStyleIdx="1" presStyleCnt="3" custScaleX="94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4F385-3F24-4C33-9C19-E436FB54F409}" type="pres">
      <dgm:prSet presAssocID="{2EA096EF-8311-4741-88C4-8F1C52DDC50C}" presName="desTx" presStyleLbl="alignAccFollowNode1" presStyleIdx="1" presStyleCnt="3" custScaleX="934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34B527-CDC5-46AB-A8FF-8D6E7955E773}" type="pres">
      <dgm:prSet presAssocID="{07B9966B-AAD4-412C-82F6-A57FD5EECDEF}" presName="space" presStyleCnt="0"/>
      <dgm:spPr/>
      <dgm:t>
        <a:bodyPr/>
        <a:lstStyle/>
        <a:p>
          <a:endParaRPr lang="zh-TW" altLang="en-US"/>
        </a:p>
      </dgm:t>
    </dgm:pt>
    <dgm:pt modelId="{BB4268CB-375B-492A-A5EF-D89F742AC28D}" type="pres">
      <dgm:prSet presAssocID="{3C2F6ED2-9C65-443F-8F42-7F4B142DF660}" presName="composite" presStyleCnt="0"/>
      <dgm:spPr/>
      <dgm:t>
        <a:bodyPr/>
        <a:lstStyle/>
        <a:p>
          <a:endParaRPr lang="zh-TW" altLang="en-US"/>
        </a:p>
      </dgm:t>
    </dgm:pt>
    <dgm:pt modelId="{D35AAC84-E530-47A5-A9BF-E7108F1F1750}" type="pres">
      <dgm:prSet presAssocID="{3C2F6ED2-9C65-443F-8F42-7F4B142DF660}" presName="parTx" presStyleLbl="alignNode1" presStyleIdx="2" presStyleCnt="3" custScaleX="104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4A7655-7BE3-487D-BE9B-4039412DFB6A}" type="pres">
      <dgm:prSet presAssocID="{3C2F6ED2-9C65-443F-8F42-7F4B142DF660}" presName="desTx" presStyleLbl="alignAccFollowNode1" presStyleIdx="2" presStyleCnt="3" custScaleX="103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8F6307-7C83-4C66-A101-52BA37529259}" srcId="{7940F2E6-BD64-40FC-9CAB-EC0A58DE1828}" destId="{2EA096EF-8311-4741-88C4-8F1C52DDC50C}" srcOrd="1" destOrd="0" parTransId="{A58B861B-9D44-4D1D-A905-020D5AF48CC5}" sibTransId="{07B9966B-AAD4-412C-82F6-A57FD5EECDEF}"/>
    <dgm:cxn modelId="{862FB889-5FFF-4A04-9F7D-B0A6FFCE5BC1}" srcId="{3C2F6ED2-9C65-443F-8F42-7F4B142DF660}" destId="{C9A48580-C52B-4E7D-A629-A93831256626}" srcOrd="0" destOrd="0" parTransId="{B4E779E8-9BE0-4068-89DB-CFDEF02396E5}" sibTransId="{4A793D12-2847-43EE-BFA1-C58455FD4AAB}"/>
    <dgm:cxn modelId="{032CB8DC-A8A7-48E3-BFA5-59A075A0566A}" type="presOf" srcId="{2EA096EF-8311-4741-88C4-8F1C52DDC50C}" destId="{BB86BECA-3E4C-448D-A15A-EE2853CA4F33}" srcOrd="0" destOrd="0" presId="urn:microsoft.com/office/officeart/2005/8/layout/hList1"/>
    <dgm:cxn modelId="{15D24EB2-B57B-4ABF-BF67-53999C542E35}" srcId="{2EA096EF-8311-4741-88C4-8F1C52DDC50C}" destId="{75EEE88F-2743-4D0F-99FB-2055BFDE69D9}" srcOrd="0" destOrd="0" parTransId="{6091E4AA-1A30-4973-919F-AA4793ADBC53}" sibTransId="{0A798ADA-D33E-490B-96AE-588020C72DBE}"/>
    <dgm:cxn modelId="{B1508A2E-C122-483D-BFDE-23D5FEA38625}" srcId="{7940F2E6-BD64-40FC-9CAB-EC0A58DE1828}" destId="{9E83BFBC-B0E7-4C11-876C-1CA7F5F8C1A5}" srcOrd="0" destOrd="0" parTransId="{B4D0D081-DB4F-41A1-946D-E35B6F8FE2A7}" sibTransId="{F63F2866-2F7E-4FEA-B6CF-D759CDC0CD8A}"/>
    <dgm:cxn modelId="{6636AA58-B5A7-422A-9D94-8D7670F00FB5}" type="presOf" srcId="{C9A48580-C52B-4E7D-A629-A93831256626}" destId="{904A7655-7BE3-487D-BE9B-4039412DFB6A}" srcOrd="0" destOrd="0" presId="urn:microsoft.com/office/officeart/2005/8/layout/hList1"/>
    <dgm:cxn modelId="{EA4FDC1D-E8CA-4215-8E34-21D0D0183CA4}" type="presOf" srcId="{9E83BFBC-B0E7-4C11-876C-1CA7F5F8C1A5}" destId="{70130CAA-808B-499C-A7F4-0B64F4BA5F82}" srcOrd="0" destOrd="0" presId="urn:microsoft.com/office/officeart/2005/8/layout/hList1"/>
    <dgm:cxn modelId="{E5A79D1B-D9C1-401C-B0A4-CC061F9A4390}" type="presOf" srcId="{7940F2E6-BD64-40FC-9CAB-EC0A58DE1828}" destId="{D1649864-5A51-4812-8B3B-D8E86B6ADE91}" srcOrd="0" destOrd="0" presId="urn:microsoft.com/office/officeart/2005/8/layout/hList1"/>
    <dgm:cxn modelId="{A5A9F6F9-D228-4B54-8CFD-C3D42D9BF67D}" type="presOf" srcId="{9FF0DCDA-BBB5-4834-BA13-5FFB9218B687}" destId="{332ACA6B-9070-4BD0-8725-817ECC0FE817}" srcOrd="0" destOrd="0" presId="urn:microsoft.com/office/officeart/2005/8/layout/hList1"/>
    <dgm:cxn modelId="{8E9E5024-6FD3-4158-8E7F-E2B534BC2BD3}" srcId="{7940F2E6-BD64-40FC-9CAB-EC0A58DE1828}" destId="{3C2F6ED2-9C65-443F-8F42-7F4B142DF660}" srcOrd="2" destOrd="0" parTransId="{486B4149-FAC9-4DC4-B9D8-11F5363FC6C1}" sibTransId="{F904324C-B00E-4E31-AB3D-0B45D47E0932}"/>
    <dgm:cxn modelId="{7E267954-5F5A-46BE-BE85-9F87C4C94494}" srcId="{9E83BFBC-B0E7-4C11-876C-1CA7F5F8C1A5}" destId="{9FF0DCDA-BBB5-4834-BA13-5FFB9218B687}" srcOrd="0" destOrd="0" parTransId="{68915B36-9C26-445A-9CB7-46641578D1BD}" sibTransId="{0C86C417-06AA-4168-86E1-AB10684D06F4}"/>
    <dgm:cxn modelId="{B26E2134-B78C-41A6-B718-F83BCD75A971}" type="presOf" srcId="{3C2F6ED2-9C65-443F-8F42-7F4B142DF660}" destId="{D35AAC84-E530-47A5-A9BF-E7108F1F1750}" srcOrd="0" destOrd="0" presId="urn:microsoft.com/office/officeart/2005/8/layout/hList1"/>
    <dgm:cxn modelId="{8F7F5A7B-56B3-47A3-911C-4A6FCE492406}" type="presOf" srcId="{75EEE88F-2743-4D0F-99FB-2055BFDE69D9}" destId="{4D34F385-3F24-4C33-9C19-E436FB54F409}" srcOrd="0" destOrd="0" presId="urn:microsoft.com/office/officeart/2005/8/layout/hList1"/>
    <dgm:cxn modelId="{EFB0894D-7759-4A8C-B4E0-A923B04C91E4}" type="presParOf" srcId="{D1649864-5A51-4812-8B3B-D8E86B6ADE91}" destId="{F4F61562-F971-4AEA-9395-9A43D499DD62}" srcOrd="0" destOrd="0" presId="urn:microsoft.com/office/officeart/2005/8/layout/hList1"/>
    <dgm:cxn modelId="{10B9DE98-D117-4D88-9419-DC9C11F1273E}" type="presParOf" srcId="{F4F61562-F971-4AEA-9395-9A43D499DD62}" destId="{70130CAA-808B-499C-A7F4-0B64F4BA5F82}" srcOrd="0" destOrd="0" presId="urn:microsoft.com/office/officeart/2005/8/layout/hList1"/>
    <dgm:cxn modelId="{AD654594-5584-4459-B2F2-C2458D74DB4F}" type="presParOf" srcId="{F4F61562-F971-4AEA-9395-9A43D499DD62}" destId="{332ACA6B-9070-4BD0-8725-817ECC0FE817}" srcOrd="1" destOrd="0" presId="urn:microsoft.com/office/officeart/2005/8/layout/hList1"/>
    <dgm:cxn modelId="{5FD155C2-B661-46DF-907F-03B48E4712A1}" type="presParOf" srcId="{D1649864-5A51-4812-8B3B-D8E86B6ADE91}" destId="{A096B7C7-D8A4-4709-9E05-07169FD11B15}" srcOrd="1" destOrd="0" presId="urn:microsoft.com/office/officeart/2005/8/layout/hList1"/>
    <dgm:cxn modelId="{1A93389E-A91C-4A42-85BF-3B177112009C}" type="presParOf" srcId="{D1649864-5A51-4812-8B3B-D8E86B6ADE91}" destId="{2BCBE634-9E21-40FA-8EF0-F9B9FC519DA0}" srcOrd="2" destOrd="0" presId="urn:microsoft.com/office/officeart/2005/8/layout/hList1"/>
    <dgm:cxn modelId="{A76E41D6-09CE-4E8C-BF5B-6653C779CEE0}" type="presParOf" srcId="{2BCBE634-9E21-40FA-8EF0-F9B9FC519DA0}" destId="{BB86BECA-3E4C-448D-A15A-EE2853CA4F33}" srcOrd="0" destOrd="0" presId="urn:microsoft.com/office/officeart/2005/8/layout/hList1"/>
    <dgm:cxn modelId="{B13FE1DD-A3D3-4FC6-B46C-DFD455647CC7}" type="presParOf" srcId="{2BCBE634-9E21-40FA-8EF0-F9B9FC519DA0}" destId="{4D34F385-3F24-4C33-9C19-E436FB54F409}" srcOrd="1" destOrd="0" presId="urn:microsoft.com/office/officeart/2005/8/layout/hList1"/>
    <dgm:cxn modelId="{5DFB5511-7868-4237-A975-36E2AF377B02}" type="presParOf" srcId="{D1649864-5A51-4812-8B3B-D8E86B6ADE91}" destId="{3434B527-CDC5-46AB-A8FF-8D6E7955E773}" srcOrd="3" destOrd="0" presId="urn:microsoft.com/office/officeart/2005/8/layout/hList1"/>
    <dgm:cxn modelId="{305D4F0F-5D72-482F-91AB-51758B62A389}" type="presParOf" srcId="{D1649864-5A51-4812-8B3B-D8E86B6ADE91}" destId="{BB4268CB-375B-492A-A5EF-D89F742AC28D}" srcOrd="4" destOrd="0" presId="urn:microsoft.com/office/officeart/2005/8/layout/hList1"/>
    <dgm:cxn modelId="{6DB6836E-B56F-4382-A55C-102B5F00E74F}" type="presParOf" srcId="{BB4268CB-375B-492A-A5EF-D89F742AC28D}" destId="{D35AAC84-E530-47A5-A9BF-E7108F1F1750}" srcOrd="0" destOrd="0" presId="urn:microsoft.com/office/officeart/2005/8/layout/hList1"/>
    <dgm:cxn modelId="{7C1CECA0-BB2C-4508-8F0C-DE52C5A621D8}" type="presParOf" srcId="{BB4268CB-375B-492A-A5EF-D89F742AC28D}" destId="{904A7655-7BE3-487D-BE9B-4039412DFB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0F2E6-BD64-40FC-9CAB-EC0A58DE1828}" type="doc">
      <dgm:prSet loTypeId="urn:microsoft.com/office/officeart/2005/8/layout/hList1" loCatId="list" qsTypeId="urn:microsoft.com/office/officeart/2005/8/quickstyle/3d5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9E83BFBC-B0E7-4C11-876C-1CA7F5F8C1A5}">
      <dgm:prSet phldrT="[文字]" custT="1"/>
      <dgm:spPr/>
      <dgm:t>
        <a:bodyPr/>
        <a:lstStyle/>
        <a:p>
          <a:pPr rtl="0"/>
          <a:r>
            <a:rPr lang="en-US" altLang="zh-TW" sz="2000" b="1" i="0" strike="noStrike" baseline="0" smtClean="0">
              <a:latin typeface="微軟正黑體" pitchFamily="34" charset="-120"/>
              <a:ea typeface="微軟正黑體" pitchFamily="34" charset="-120"/>
            </a:rPr>
            <a:t>(4)</a:t>
          </a:r>
          <a:r>
            <a:rPr lang="zh-TW" altLang="en-US" sz="2000" b="1" i="0" strike="noStrike" baseline="0" smtClean="0">
              <a:latin typeface="微軟正黑體" pitchFamily="34" charset="-120"/>
              <a:ea typeface="微軟正黑體" pitchFamily="34" charset="-120"/>
            </a:rPr>
            <a:t>工廠生產時期</a:t>
          </a:r>
          <a:endParaRPr lang="en-US" altLang="zh-TW" sz="2000" b="1" i="0" strike="noStrike" baseline="0" smtClean="0"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altLang="en-US" sz="2000" b="1" i="0" strike="noStrike" baseline="0" smtClean="0">
              <a:latin typeface="微軟正黑體" pitchFamily="34" charset="-120"/>
              <a:ea typeface="微軟正黑體" pitchFamily="34" charset="-120"/>
            </a:rPr>
            <a:t>（經濟發展的重要基礎）</a:t>
          </a:r>
          <a:endParaRPr lang="zh-TW" altLang="en-US" sz="2000" b="1" dirty="0"/>
        </a:p>
      </dgm:t>
    </dgm:pt>
    <dgm:pt modelId="{B4D0D081-DB4F-41A1-946D-E35B6F8FE2A7}" type="par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F63F2866-2F7E-4FEA-B6CF-D759CDC0CD8A}" type="sib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9FF0DCDA-BBB5-4834-BA13-5FFB9218B687}">
      <dgm:prSet phldrT="[文字]" custT="1"/>
      <dgm:spPr/>
      <dgm:t>
        <a:bodyPr/>
        <a:lstStyle/>
        <a:p>
          <a:pPr rtl="0"/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專業分工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的情況愈來愈多，注重成本與效益的分析，因而產生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「複式簿記」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的制度。</a:t>
          </a:r>
          <a:endParaRPr lang="zh-TW" altLang="en-US" sz="2400" dirty="0"/>
        </a:p>
      </dgm:t>
    </dgm:pt>
    <dgm:pt modelId="{68915B36-9C26-445A-9CB7-46641578D1BD}" type="par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0C86C417-06AA-4168-86E1-AB10684D06F4}" type="sib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2EA096EF-8311-4741-88C4-8F1C52DDC50C}">
      <dgm:prSet phldrT="[文字]" custT="1"/>
      <dgm:spPr/>
      <dgm:t>
        <a:bodyPr/>
        <a:lstStyle/>
        <a:p>
          <a:pPr rtl="0"/>
          <a:r>
            <a:rPr lang="en-US" altLang="zh-TW" sz="2000" b="1" i="0" strike="noStrike" baseline="0" smtClean="0">
              <a:latin typeface="微軟正黑體" pitchFamily="34" charset="-120"/>
              <a:ea typeface="微軟正黑體" pitchFamily="34" charset="-120"/>
            </a:rPr>
            <a:t>(5)</a:t>
          </a:r>
          <a:r>
            <a:rPr lang="zh-TW" altLang="en-US" sz="2000" b="1" i="0" strike="noStrike" baseline="0" smtClean="0">
              <a:latin typeface="微軟正黑體" pitchFamily="34" charset="-120"/>
              <a:ea typeface="微軟正黑體" pitchFamily="34" charset="-120"/>
            </a:rPr>
            <a:t>現代化經營時期</a:t>
          </a:r>
          <a:endParaRPr lang="en-US" altLang="zh-TW" sz="2000" b="1" i="0" strike="noStrike" baseline="0" smtClean="0"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altLang="en-US" sz="2000" b="1" i="0" strike="noStrike" baseline="0" smtClean="0">
              <a:latin typeface="微軟正黑體" pitchFamily="34" charset="-120"/>
              <a:ea typeface="微軟正黑體" pitchFamily="34" charset="-120"/>
            </a:rPr>
            <a:t>（管理科學制度）</a:t>
          </a:r>
          <a:endParaRPr lang="zh-TW" altLang="en-US" sz="2000" b="1" dirty="0"/>
        </a:p>
      </dgm:t>
    </dgm:pt>
    <dgm:pt modelId="{A58B861B-9D44-4D1D-A905-020D5AF48CC5}" type="par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07B9966B-AAD4-412C-82F6-A57FD5EECDEF}" type="sib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75EEE88F-2743-4D0F-99FB-2055BFDE69D9}">
      <dgm:prSet phldrT="[文字]" custT="1"/>
      <dgm:spPr/>
      <dgm:t>
        <a:bodyPr/>
        <a:lstStyle/>
        <a:p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隨著科技的發展日新月異，市場競爭激烈，使得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公司組織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型態大量出現。</a:t>
          </a:r>
          <a:endParaRPr lang="zh-TW" altLang="en-US" sz="2400" dirty="0"/>
        </a:p>
      </dgm:t>
    </dgm:pt>
    <dgm:pt modelId="{6091E4AA-1A30-4973-919F-AA4793ADBC53}" type="par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0A798ADA-D33E-490B-96AE-588020C72DBE}" type="sib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D1649864-5A51-4812-8B3B-D8E86B6ADE91}" type="pres">
      <dgm:prSet presAssocID="{7940F2E6-BD64-40FC-9CAB-EC0A58DE1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F61562-F971-4AEA-9395-9A43D499DD62}" type="pres">
      <dgm:prSet presAssocID="{9E83BFBC-B0E7-4C11-876C-1CA7F5F8C1A5}" presName="composite" presStyleCnt="0"/>
      <dgm:spPr/>
      <dgm:t>
        <a:bodyPr/>
        <a:lstStyle/>
        <a:p>
          <a:endParaRPr lang="zh-TW" altLang="en-US"/>
        </a:p>
      </dgm:t>
    </dgm:pt>
    <dgm:pt modelId="{70130CAA-808B-499C-A7F4-0B64F4BA5F82}" type="pres">
      <dgm:prSet presAssocID="{9E83BFBC-B0E7-4C11-876C-1CA7F5F8C1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ACA6B-9070-4BD0-8725-817ECC0FE817}" type="pres">
      <dgm:prSet presAssocID="{9E83BFBC-B0E7-4C11-876C-1CA7F5F8C1A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96B7C7-D8A4-4709-9E05-07169FD11B15}" type="pres">
      <dgm:prSet presAssocID="{F63F2866-2F7E-4FEA-B6CF-D759CDC0CD8A}" presName="space" presStyleCnt="0"/>
      <dgm:spPr/>
      <dgm:t>
        <a:bodyPr/>
        <a:lstStyle/>
        <a:p>
          <a:endParaRPr lang="zh-TW" altLang="en-US"/>
        </a:p>
      </dgm:t>
    </dgm:pt>
    <dgm:pt modelId="{2BCBE634-9E21-40FA-8EF0-F9B9FC519DA0}" type="pres">
      <dgm:prSet presAssocID="{2EA096EF-8311-4741-88C4-8F1C52DDC50C}" presName="composite" presStyleCnt="0"/>
      <dgm:spPr/>
      <dgm:t>
        <a:bodyPr/>
        <a:lstStyle/>
        <a:p>
          <a:endParaRPr lang="zh-TW" altLang="en-US"/>
        </a:p>
      </dgm:t>
    </dgm:pt>
    <dgm:pt modelId="{BB86BECA-3E4C-448D-A15A-EE2853CA4F33}" type="pres">
      <dgm:prSet presAssocID="{2EA096EF-8311-4741-88C4-8F1C52DDC50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4F385-3F24-4C33-9C19-E436FB54F409}" type="pres">
      <dgm:prSet presAssocID="{2EA096EF-8311-4741-88C4-8F1C52DDC50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9C9927-2315-4B95-AA19-F571CE67E6BA}" type="presOf" srcId="{75EEE88F-2743-4D0F-99FB-2055BFDE69D9}" destId="{4D34F385-3F24-4C33-9C19-E436FB54F409}" srcOrd="0" destOrd="0" presId="urn:microsoft.com/office/officeart/2005/8/layout/hList1"/>
    <dgm:cxn modelId="{15D24EB2-B57B-4ABF-BF67-53999C542E35}" srcId="{2EA096EF-8311-4741-88C4-8F1C52DDC50C}" destId="{75EEE88F-2743-4D0F-99FB-2055BFDE69D9}" srcOrd="0" destOrd="0" parTransId="{6091E4AA-1A30-4973-919F-AA4793ADBC53}" sibTransId="{0A798ADA-D33E-490B-96AE-588020C72DBE}"/>
    <dgm:cxn modelId="{5D0B6ACA-E05B-4A8F-AFB2-61D42714B984}" type="presOf" srcId="{9E83BFBC-B0E7-4C11-876C-1CA7F5F8C1A5}" destId="{70130CAA-808B-499C-A7F4-0B64F4BA5F82}" srcOrd="0" destOrd="0" presId="urn:microsoft.com/office/officeart/2005/8/layout/hList1"/>
    <dgm:cxn modelId="{0A8F6307-7C83-4C66-A101-52BA37529259}" srcId="{7940F2E6-BD64-40FC-9CAB-EC0A58DE1828}" destId="{2EA096EF-8311-4741-88C4-8F1C52DDC50C}" srcOrd="1" destOrd="0" parTransId="{A58B861B-9D44-4D1D-A905-020D5AF48CC5}" sibTransId="{07B9966B-AAD4-412C-82F6-A57FD5EECDEF}"/>
    <dgm:cxn modelId="{B89B1035-B93C-4C02-BE40-A628359BF1AC}" type="presOf" srcId="{7940F2E6-BD64-40FC-9CAB-EC0A58DE1828}" destId="{D1649864-5A51-4812-8B3B-D8E86B6ADE91}" srcOrd="0" destOrd="0" presId="urn:microsoft.com/office/officeart/2005/8/layout/hList1"/>
    <dgm:cxn modelId="{7E267954-5F5A-46BE-BE85-9F87C4C94494}" srcId="{9E83BFBC-B0E7-4C11-876C-1CA7F5F8C1A5}" destId="{9FF0DCDA-BBB5-4834-BA13-5FFB9218B687}" srcOrd="0" destOrd="0" parTransId="{68915B36-9C26-445A-9CB7-46641578D1BD}" sibTransId="{0C86C417-06AA-4168-86E1-AB10684D06F4}"/>
    <dgm:cxn modelId="{2478E575-7C65-49F5-9B56-E73565179935}" type="presOf" srcId="{9FF0DCDA-BBB5-4834-BA13-5FFB9218B687}" destId="{332ACA6B-9070-4BD0-8725-817ECC0FE817}" srcOrd="0" destOrd="0" presId="urn:microsoft.com/office/officeart/2005/8/layout/hList1"/>
    <dgm:cxn modelId="{B1508A2E-C122-483D-BFDE-23D5FEA38625}" srcId="{7940F2E6-BD64-40FC-9CAB-EC0A58DE1828}" destId="{9E83BFBC-B0E7-4C11-876C-1CA7F5F8C1A5}" srcOrd="0" destOrd="0" parTransId="{B4D0D081-DB4F-41A1-946D-E35B6F8FE2A7}" sibTransId="{F63F2866-2F7E-4FEA-B6CF-D759CDC0CD8A}"/>
    <dgm:cxn modelId="{86E7721C-EEE0-4C01-AF2E-DBAE7EBAA347}" type="presOf" srcId="{2EA096EF-8311-4741-88C4-8F1C52DDC50C}" destId="{BB86BECA-3E4C-448D-A15A-EE2853CA4F33}" srcOrd="0" destOrd="0" presId="urn:microsoft.com/office/officeart/2005/8/layout/hList1"/>
    <dgm:cxn modelId="{EF114F4F-0110-473B-9852-E3197378CD26}" type="presParOf" srcId="{D1649864-5A51-4812-8B3B-D8E86B6ADE91}" destId="{F4F61562-F971-4AEA-9395-9A43D499DD62}" srcOrd="0" destOrd="0" presId="urn:microsoft.com/office/officeart/2005/8/layout/hList1"/>
    <dgm:cxn modelId="{EE74D70F-A1DB-43ED-B5E6-E73337AD285C}" type="presParOf" srcId="{F4F61562-F971-4AEA-9395-9A43D499DD62}" destId="{70130CAA-808B-499C-A7F4-0B64F4BA5F82}" srcOrd="0" destOrd="0" presId="urn:microsoft.com/office/officeart/2005/8/layout/hList1"/>
    <dgm:cxn modelId="{708E20A1-1D2D-47EB-932A-F65B7A667598}" type="presParOf" srcId="{F4F61562-F971-4AEA-9395-9A43D499DD62}" destId="{332ACA6B-9070-4BD0-8725-817ECC0FE817}" srcOrd="1" destOrd="0" presId="urn:microsoft.com/office/officeart/2005/8/layout/hList1"/>
    <dgm:cxn modelId="{D1501288-C42C-4EAF-8863-E50A42E43AFD}" type="presParOf" srcId="{D1649864-5A51-4812-8B3B-D8E86B6ADE91}" destId="{A096B7C7-D8A4-4709-9E05-07169FD11B15}" srcOrd="1" destOrd="0" presId="urn:microsoft.com/office/officeart/2005/8/layout/hList1"/>
    <dgm:cxn modelId="{DF3D272F-85F8-4A2C-9365-811D52A016BC}" type="presParOf" srcId="{D1649864-5A51-4812-8B3B-D8E86B6ADE91}" destId="{2BCBE634-9E21-40FA-8EF0-F9B9FC519DA0}" srcOrd="2" destOrd="0" presId="urn:microsoft.com/office/officeart/2005/8/layout/hList1"/>
    <dgm:cxn modelId="{92B55D62-2FFF-4B60-8CC0-FEEE3A268745}" type="presParOf" srcId="{2BCBE634-9E21-40FA-8EF0-F9B9FC519DA0}" destId="{BB86BECA-3E4C-448D-A15A-EE2853CA4F33}" srcOrd="0" destOrd="0" presId="urn:microsoft.com/office/officeart/2005/8/layout/hList1"/>
    <dgm:cxn modelId="{4DDCA611-30E5-44FB-9E16-FB151F565672}" type="presParOf" srcId="{2BCBE634-9E21-40FA-8EF0-F9B9FC519DA0}" destId="{4D34F385-3F24-4C33-9C19-E436FB54F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40F2E6-BD64-40FC-9CAB-EC0A58DE1828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9E83BFBC-B0E7-4C11-876C-1CA7F5F8C1A5}">
      <dgm:prSet phldrT="[文字]" custT="1"/>
      <dgm:spPr/>
      <dgm:t>
        <a:bodyPr/>
        <a:lstStyle/>
        <a:p>
          <a:pPr rtl="0"/>
          <a:r>
            <a:rPr lang="en-US" altLang="zh-TW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(1)</a:t>
          </a:r>
          <a:r>
            <a:rPr lang="zh-TW" altLang="en-US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農業經濟時期</a:t>
          </a:r>
          <a:endParaRPr lang="zh-TW" altLang="en-US" sz="2400" b="1" dirty="0"/>
        </a:p>
      </dgm:t>
    </dgm:pt>
    <dgm:pt modelId="{B4D0D081-DB4F-41A1-946D-E35B6F8FE2A7}" type="par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F63F2866-2F7E-4FEA-B6CF-D759CDC0CD8A}" type="sib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9FF0DCDA-BBB5-4834-BA13-5FFB9218B687}">
      <dgm:prSet phldrT="[文字]" custT="1"/>
      <dgm:spPr/>
      <dgm:t>
        <a:bodyPr/>
        <a:lstStyle/>
        <a:p>
          <a:pPr rtl="0"/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生產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初級產品，所創造的經濟附加價值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最低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400" dirty="0"/>
        </a:p>
      </dgm:t>
    </dgm:pt>
    <dgm:pt modelId="{68915B36-9C26-445A-9CB7-46641578D1BD}" type="par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0C86C417-06AA-4168-86E1-AB10684D06F4}" type="sib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2EA096EF-8311-4741-88C4-8F1C52DDC50C}">
      <dgm:prSet phldrT="[文字]" custT="1"/>
      <dgm:spPr/>
      <dgm:t>
        <a:bodyPr/>
        <a:lstStyle/>
        <a:p>
          <a:pPr rtl="0"/>
          <a:r>
            <a:rPr lang="en-US" altLang="zh-TW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工業經濟時期</a:t>
          </a:r>
          <a:endParaRPr lang="zh-TW" altLang="en-US" sz="2400" b="1" dirty="0"/>
        </a:p>
      </dgm:t>
    </dgm:pt>
    <dgm:pt modelId="{A58B861B-9D44-4D1D-A905-020D5AF48CC5}" type="par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07B9966B-AAD4-412C-82F6-A57FD5EECDEF}" type="sib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75EEE88F-2743-4D0F-99FB-2055BFDE69D9}">
      <dgm:prSet phldrT="[文字]" custT="1"/>
      <dgm:spPr/>
      <dgm:t>
        <a:bodyPr/>
        <a:lstStyle/>
        <a:p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將原料加工製造，生產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標準化</a:t>
          </a:r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產品，所創造的經濟附加價值略高。</a:t>
          </a:r>
          <a:endParaRPr lang="zh-TW" altLang="en-US" sz="2400" dirty="0"/>
        </a:p>
      </dgm:t>
    </dgm:pt>
    <dgm:pt modelId="{6091E4AA-1A30-4973-919F-AA4793ADBC53}" type="par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0A798ADA-D33E-490B-96AE-588020C72DBE}" type="sib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D1649864-5A51-4812-8B3B-D8E86B6ADE91}" type="pres">
      <dgm:prSet presAssocID="{7940F2E6-BD64-40FC-9CAB-EC0A58DE1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F61562-F971-4AEA-9395-9A43D499DD62}" type="pres">
      <dgm:prSet presAssocID="{9E83BFBC-B0E7-4C11-876C-1CA7F5F8C1A5}" presName="composite" presStyleCnt="0"/>
      <dgm:spPr/>
      <dgm:t>
        <a:bodyPr/>
        <a:lstStyle/>
        <a:p>
          <a:endParaRPr lang="zh-TW" altLang="en-US"/>
        </a:p>
      </dgm:t>
    </dgm:pt>
    <dgm:pt modelId="{70130CAA-808B-499C-A7F4-0B64F4BA5F82}" type="pres">
      <dgm:prSet presAssocID="{9E83BFBC-B0E7-4C11-876C-1CA7F5F8C1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ACA6B-9070-4BD0-8725-817ECC0FE817}" type="pres">
      <dgm:prSet presAssocID="{9E83BFBC-B0E7-4C11-876C-1CA7F5F8C1A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96B7C7-D8A4-4709-9E05-07169FD11B15}" type="pres">
      <dgm:prSet presAssocID="{F63F2866-2F7E-4FEA-B6CF-D759CDC0CD8A}" presName="space" presStyleCnt="0"/>
      <dgm:spPr/>
      <dgm:t>
        <a:bodyPr/>
        <a:lstStyle/>
        <a:p>
          <a:endParaRPr lang="zh-TW" altLang="en-US"/>
        </a:p>
      </dgm:t>
    </dgm:pt>
    <dgm:pt modelId="{2BCBE634-9E21-40FA-8EF0-F9B9FC519DA0}" type="pres">
      <dgm:prSet presAssocID="{2EA096EF-8311-4741-88C4-8F1C52DDC50C}" presName="composite" presStyleCnt="0"/>
      <dgm:spPr/>
      <dgm:t>
        <a:bodyPr/>
        <a:lstStyle/>
        <a:p>
          <a:endParaRPr lang="zh-TW" altLang="en-US"/>
        </a:p>
      </dgm:t>
    </dgm:pt>
    <dgm:pt modelId="{BB86BECA-3E4C-448D-A15A-EE2853CA4F33}" type="pres">
      <dgm:prSet presAssocID="{2EA096EF-8311-4741-88C4-8F1C52DDC50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4F385-3F24-4C33-9C19-E436FB54F409}" type="pres">
      <dgm:prSet presAssocID="{2EA096EF-8311-4741-88C4-8F1C52DDC50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8F6307-7C83-4C66-A101-52BA37529259}" srcId="{7940F2E6-BD64-40FC-9CAB-EC0A58DE1828}" destId="{2EA096EF-8311-4741-88C4-8F1C52DDC50C}" srcOrd="1" destOrd="0" parTransId="{A58B861B-9D44-4D1D-A905-020D5AF48CC5}" sibTransId="{07B9966B-AAD4-412C-82F6-A57FD5EECDEF}"/>
    <dgm:cxn modelId="{15D24EB2-B57B-4ABF-BF67-53999C542E35}" srcId="{2EA096EF-8311-4741-88C4-8F1C52DDC50C}" destId="{75EEE88F-2743-4D0F-99FB-2055BFDE69D9}" srcOrd="0" destOrd="0" parTransId="{6091E4AA-1A30-4973-919F-AA4793ADBC53}" sibTransId="{0A798ADA-D33E-490B-96AE-588020C72DBE}"/>
    <dgm:cxn modelId="{B1508A2E-C122-483D-BFDE-23D5FEA38625}" srcId="{7940F2E6-BD64-40FC-9CAB-EC0A58DE1828}" destId="{9E83BFBC-B0E7-4C11-876C-1CA7F5F8C1A5}" srcOrd="0" destOrd="0" parTransId="{B4D0D081-DB4F-41A1-946D-E35B6F8FE2A7}" sibTransId="{F63F2866-2F7E-4FEA-B6CF-D759CDC0CD8A}"/>
    <dgm:cxn modelId="{C5F1B550-1623-4AAA-8F35-FC8B4FEEE19F}" type="presOf" srcId="{7940F2E6-BD64-40FC-9CAB-EC0A58DE1828}" destId="{D1649864-5A51-4812-8B3B-D8E86B6ADE91}" srcOrd="0" destOrd="0" presId="urn:microsoft.com/office/officeart/2005/8/layout/hList1"/>
    <dgm:cxn modelId="{7E267954-5F5A-46BE-BE85-9F87C4C94494}" srcId="{9E83BFBC-B0E7-4C11-876C-1CA7F5F8C1A5}" destId="{9FF0DCDA-BBB5-4834-BA13-5FFB9218B687}" srcOrd="0" destOrd="0" parTransId="{68915B36-9C26-445A-9CB7-46641578D1BD}" sibTransId="{0C86C417-06AA-4168-86E1-AB10684D06F4}"/>
    <dgm:cxn modelId="{1C004AB0-76AE-4521-A9BD-32F1E854D007}" type="presOf" srcId="{2EA096EF-8311-4741-88C4-8F1C52DDC50C}" destId="{BB86BECA-3E4C-448D-A15A-EE2853CA4F33}" srcOrd="0" destOrd="0" presId="urn:microsoft.com/office/officeart/2005/8/layout/hList1"/>
    <dgm:cxn modelId="{ECA410A6-3B24-4E9E-AA90-8FA057D88CB8}" type="presOf" srcId="{75EEE88F-2743-4D0F-99FB-2055BFDE69D9}" destId="{4D34F385-3F24-4C33-9C19-E436FB54F409}" srcOrd="0" destOrd="0" presId="urn:microsoft.com/office/officeart/2005/8/layout/hList1"/>
    <dgm:cxn modelId="{0FEABB10-EEB6-4EA9-8489-FAC0E94965BF}" type="presOf" srcId="{9E83BFBC-B0E7-4C11-876C-1CA7F5F8C1A5}" destId="{70130CAA-808B-499C-A7F4-0B64F4BA5F82}" srcOrd="0" destOrd="0" presId="urn:microsoft.com/office/officeart/2005/8/layout/hList1"/>
    <dgm:cxn modelId="{3FE32F46-EEBF-4A98-AC36-EFAEA7CED2CC}" type="presOf" srcId="{9FF0DCDA-BBB5-4834-BA13-5FFB9218B687}" destId="{332ACA6B-9070-4BD0-8725-817ECC0FE817}" srcOrd="0" destOrd="0" presId="urn:microsoft.com/office/officeart/2005/8/layout/hList1"/>
    <dgm:cxn modelId="{02C2393F-2697-4D57-A431-705B42ABEF3C}" type="presParOf" srcId="{D1649864-5A51-4812-8B3B-D8E86B6ADE91}" destId="{F4F61562-F971-4AEA-9395-9A43D499DD62}" srcOrd="0" destOrd="0" presId="urn:microsoft.com/office/officeart/2005/8/layout/hList1"/>
    <dgm:cxn modelId="{CBBE68FA-988D-4558-8A43-8BADBBFFC0DC}" type="presParOf" srcId="{F4F61562-F971-4AEA-9395-9A43D499DD62}" destId="{70130CAA-808B-499C-A7F4-0B64F4BA5F82}" srcOrd="0" destOrd="0" presId="urn:microsoft.com/office/officeart/2005/8/layout/hList1"/>
    <dgm:cxn modelId="{B736A9DB-A61B-4B01-BC71-2010EC6ABE5F}" type="presParOf" srcId="{F4F61562-F971-4AEA-9395-9A43D499DD62}" destId="{332ACA6B-9070-4BD0-8725-817ECC0FE817}" srcOrd="1" destOrd="0" presId="urn:microsoft.com/office/officeart/2005/8/layout/hList1"/>
    <dgm:cxn modelId="{90D0E470-B579-46D2-A3D2-C0B681629FB6}" type="presParOf" srcId="{D1649864-5A51-4812-8B3B-D8E86B6ADE91}" destId="{A096B7C7-D8A4-4709-9E05-07169FD11B15}" srcOrd="1" destOrd="0" presId="urn:microsoft.com/office/officeart/2005/8/layout/hList1"/>
    <dgm:cxn modelId="{B7113E13-5D84-4359-88DF-F0274D623924}" type="presParOf" srcId="{D1649864-5A51-4812-8B3B-D8E86B6ADE91}" destId="{2BCBE634-9E21-40FA-8EF0-F9B9FC519DA0}" srcOrd="2" destOrd="0" presId="urn:microsoft.com/office/officeart/2005/8/layout/hList1"/>
    <dgm:cxn modelId="{31CD614B-8672-4AE4-AA33-7CB515A5D47F}" type="presParOf" srcId="{2BCBE634-9E21-40FA-8EF0-F9B9FC519DA0}" destId="{BB86BECA-3E4C-448D-A15A-EE2853CA4F33}" srcOrd="0" destOrd="0" presId="urn:microsoft.com/office/officeart/2005/8/layout/hList1"/>
    <dgm:cxn modelId="{700890B5-12A9-41BD-A8F6-AD123CCEBB3E}" type="presParOf" srcId="{2BCBE634-9E21-40FA-8EF0-F9B9FC519DA0}" destId="{4D34F385-3F24-4C33-9C19-E436FB54F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40F2E6-BD64-40FC-9CAB-EC0A58DE1828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9E83BFBC-B0E7-4C11-876C-1CA7F5F8C1A5}">
      <dgm:prSet phldrT="[文字]" custT="1"/>
      <dgm:spPr/>
      <dgm:t>
        <a:bodyPr/>
        <a:lstStyle/>
        <a:p>
          <a:pPr rtl="0"/>
          <a:r>
            <a:rPr lang="en-US" altLang="zh-TW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服務業經濟時期</a:t>
          </a:r>
          <a:endParaRPr lang="zh-TW" altLang="en-US" sz="2400" b="1" dirty="0"/>
        </a:p>
      </dgm:t>
    </dgm:pt>
    <dgm:pt modelId="{B4D0D081-DB4F-41A1-946D-E35B6F8FE2A7}" type="par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F63F2866-2F7E-4FEA-B6CF-D759CDC0CD8A}" type="sibTrans" cxnId="{B1508A2E-C122-483D-BFDE-23D5FEA38625}">
      <dgm:prSet/>
      <dgm:spPr/>
      <dgm:t>
        <a:bodyPr/>
        <a:lstStyle/>
        <a:p>
          <a:endParaRPr lang="zh-TW" altLang="en-US"/>
        </a:p>
      </dgm:t>
    </dgm:pt>
    <dgm:pt modelId="{9FF0DCDA-BBB5-4834-BA13-5FFB9218B687}">
      <dgm:prSet phldrT="[文字]" custT="1"/>
      <dgm:spPr/>
      <dgm:t>
        <a:bodyPr/>
        <a:lstStyle/>
        <a:p>
          <a:pPr rtl="0"/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重視服務品質及消費者需求，生產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客製化</a:t>
          </a:r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商品，所創造的經濟附加價值更高。</a:t>
          </a:r>
          <a:endParaRPr lang="zh-TW" altLang="en-US" sz="2400" dirty="0"/>
        </a:p>
      </dgm:t>
    </dgm:pt>
    <dgm:pt modelId="{68915B36-9C26-445A-9CB7-46641578D1BD}" type="par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0C86C417-06AA-4168-86E1-AB10684D06F4}" type="sibTrans" cxnId="{7E267954-5F5A-46BE-BE85-9F87C4C94494}">
      <dgm:prSet/>
      <dgm:spPr/>
      <dgm:t>
        <a:bodyPr/>
        <a:lstStyle/>
        <a:p>
          <a:endParaRPr lang="zh-TW" altLang="en-US"/>
        </a:p>
      </dgm:t>
    </dgm:pt>
    <dgm:pt modelId="{2EA096EF-8311-4741-88C4-8F1C52DDC50C}">
      <dgm:prSet phldrT="[文字]" custT="1"/>
      <dgm:spPr/>
      <dgm:t>
        <a:bodyPr/>
        <a:lstStyle/>
        <a:p>
          <a:pPr rtl="0"/>
          <a:r>
            <a:rPr lang="en-US" altLang="zh-TW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(4)</a:t>
          </a:r>
          <a:r>
            <a:rPr lang="zh-TW" altLang="en-US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體驗經濟時期</a:t>
          </a:r>
          <a:endParaRPr lang="zh-TW" altLang="en-US" sz="2400" b="1" dirty="0"/>
        </a:p>
      </dgm:t>
    </dgm:pt>
    <dgm:pt modelId="{A58B861B-9D44-4D1D-A905-020D5AF48CC5}" type="par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07B9966B-AAD4-412C-82F6-A57FD5EECDEF}" type="sibTrans" cxnId="{0A8F6307-7C83-4C66-A101-52BA37529259}">
      <dgm:prSet/>
      <dgm:spPr/>
      <dgm:t>
        <a:bodyPr/>
        <a:lstStyle/>
        <a:p>
          <a:endParaRPr lang="zh-TW" altLang="en-US"/>
        </a:p>
      </dgm:t>
    </dgm:pt>
    <dgm:pt modelId="{75EEE88F-2743-4D0F-99FB-2055BFDE69D9}">
      <dgm:prSet phldrT="[文字]" custT="1"/>
      <dgm:spPr/>
      <dgm:t>
        <a:bodyPr/>
        <a:lstStyle/>
        <a:p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假設「感覺」是可以販售的，生產</a:t>
          </a:r>
          <a:r>
            <a:rPr lang="zh-TW" altLang="en-US" sz="2400" i="0" strike="noStrike" baseline="0" smtClean="0">
              <a:latin typeface="微軟正黑體" pitchFamily="34" charset="-120"/>
              <a:ea typeface="微軟正黑體" pitchFamily="34" charset="-120"/>
            </a:rPr>
            <a:t>可感受</a:t>
          </a:r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的商品，所創造的經濟附加價值</a:t>
          </a:r>
          <a:r>
            <a:rPr lang="zh-TW" altLang="en-US" sz="2400" b="1" i="0" strike="noStrike" baseline="0" smtClean="0">
              <a:latin typeface="微軟正黑體" pitchFamily="34" charset="-120"/>
              <a:ea typeface="微軟正黑體" pitchFamily="34" charset="-120"/>
            </a:rPr>
            <a:t>最高</a:t>
          </a:r>
          <a:r>
            <a:rPr lang="zh-TW" altLang="en-US" sz="2400" i="0" u="none" strike="noStrike" baseline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400" dirty="0"/>
        </a:p>
      </dgm:t>
    </dgm:pt>
    <dgm:pt modelId="{6091E4AA-1A30-4973-919F-AA4793ADBC53}" type="par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0A798ADA-D33E-490B-96AE-588020C72DBE}" type="sibTrans" cxnId="{15D24EB2-B57B-4ABF-BF67-53999C542E35}">
      <dgm:prSet/>
      <dgm:spPr/>
      <dgm:t>
        <a:bodyPr/>
        <a:lstStyle/>
        <a:p>
          <a:endParaRPr lang="zh-TW" altLang="en-US"/>
        </a:p>
      </dgm:t>
    </dgm:pt>
    <dgm:pt modelId="{D1649864-5A51-4812-8B3B-D8E86B6ADE91}" type="pres">
      <dgm:prSet presAssocID="{7940F2E6-BD64-40FC-9CAB-EC0A58DE1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F61562-F971-4AEA-9395-9A43D499DD62}" type="pres">
      <dgm:prSet presAssocID="{9E83BFBC-B0E7-4C11-876C-1CA7F5F8C1A5}" presName="composite" presStyleCnt="0"/>
      <dgm:spPr/>
      <dgm:t>
        <a:bodyPr/>
        <a:lstStyle/>
        <a:p>
          <a:endParaRPr lang="zh-TW" altLang="en-US"/>
        </a:p>
      </dgm:t>
    </dgm:pt>
    <dgm:pt modelId="{70130CAA-808B-499C-A7F4-0B64F4BA5F82}" type="pres">
      <dgm:prSet presAssocID="{9E83BFBC-B0E7-4C11-876C-1CA7F5F8C1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ACA6B-9070-4BD0-8725-817ECC0FE817}" type="pres">
      <dgm:prSet presAssocID="{9E83BFBC-B0E7-4C11-876C-1CA7F5F8C1A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96B7C7-D8A4-4709-9E05-07169FD11B15}" type="pres">
      <dgm:prSet presAssocID="{F63F2866-2F7E-4FEA-B6CF-D759CDC0CD8A}" presName="space" presStyleCnt="0"/>
      <dgm:spPr/>
      <dgm:t>
        <a:bodyPr/>
        <a:lstStyle/>
        <a:p>
          <a:endParaRPr lang="zh-TW" altLang="en-US"/>
        </a:p>
      </dgm:t>
    </dgm:pt>
    <dgm:pt modelId="{2BCBE634-9E21-40FA-8EF0-F9B9FC519DA0}" type="pres">
      <dgm:prSet presAssocID="{2EA096EF-8311-4741-88C4-8F1C52DDC50C}" presName="composite" presStyleCnt="0"/>
      <dgm:spPr/>
      <dgm:t>
        <a:bodyPr/>
        <a:lstStyle/>
        <a:p>
          <a:endParaRPr lang="zh-TW" altLang="en-US"/>
        </a:p>
      </dgm:t>
    </dgm:pt>
    <dgm:pt modelId="{BB86BECA-3E4C-448D-A15A-EE2853CA4F33}" type="pres">
      <dgm:prSet presAssocID="{2EA096EF-8311-4741-88C4-8F1C52DDC50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4F385-3F24-4C33-9C19-E436FB54F409}" type="pres">
      <dgm:prSet presAssocID="{2EA096EF-8311-4741-88C4-8F1C52DDC50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8F6307-7C83-4C66-A101-52BA37529259}" srcId="{7940F2E6-BD64-40FC-9CAB-EC0A58DE1828}" destId="{2EA096EF-8311-4741-88C4-8F1C52DDC50C}" srcOrd="1" destOrd="0" parTransId="{A58B861B-9D44-4D1D-A905-020D5AF48CC5}" sibTransId="{07B9966B-AAD4-412C-82F6-A57FD5EECDEF}"/>
    <dgm:cxn modelId="{2085589F-32D8-4715-AEDB-979B422E1E10}" type="presOf" srcId="{75EEE88F-2743-4D0F-99FB-2055BFDE69D9}" destId="{4D34F385-3F24-4C33-9C19-E436FB54F409}" srcOrd="0" destOrd="0" presId="urn:microsoft.com/office/officeart/2005/8/layout/hList1"/>
    <dgm:cxn modelId="{15D24EB2-B57B-4ABF-BF67-53999C542E35}" srcId="{2EA096EF-8311-4741-88C4-8F1C52DDC50C}" destId="{75EEE88F-2743-4D0F-99FB-2055BFDE69D9}" srcOrd="0" destOrd="0" parTransId="{6091E4AA-1A30-4973-919F-AA4793ADBC53}" sibTransId="{0A798ADA-D33E-490B-96AE-588020C72DBE}"/>
    <dgm:cxn modelId="{B1508A2E-C122-483D-BFDE-23D5FEA38625}" srcId="{7940F2E6-BD64-40FC-9CAB-EC0A58DE1828}" destId="{9E83BFBC-B0E7-4C11-876C-1CA7F5F8C1A5}" srcOrd="0" destOrd="0" parTransId="{B4D0D081-DB4F-41A1-946D-E35B6F8FE2A7}" sibTransId="{F63F2866-2F7E-4FEA-B6CF-D759CDC0CD8A}"/>
    <dgm:cxn modelId="{9C0B31C5-B74A-4CED-BF79-A76459C3D47A}" type="presOf" srcId="{2EA096EF-8311-4741-88C4-8F1C52DDC50C}" destId="{BB86BECA-3E4C-448D-A15A-EE2853CA4F33}" srcOrd="0" destOrd="0" presId="urn:microsoft.com/office/officeart/2005/8/layout/hList1"/>
    <dgm:cxn modelId="{0A88F4D4-1D34-4A38-AF6F-D7FD8942AEBD}" type="presOf" srcId="{7940F2E6-BD64-40FC-9CAB-EC0A58DE1828}" destId="{D1649864-5A51-4812-8B3B-D8E86B6ADE91}" srcOrd="0" destOrd="0" presId="urn:microsoft.com/office/officeart/2005/8/layout/hList1"/>
    <dgm:cxn modelId="{C54B5A36-27E8-4193-9128-8271C26B7EBC}" type="presOf" srcId="{9FF0DCDA-BBB5-4834-BA13-5FFB9218B687}" destId="{332ACA6B-9070-4BD0-8725-817ECC0FE817}" srcOrd="0" destOrd="0" presId="urn:microsoft.com/office/officeart/2005/8/layout/hList1"/>
    <dgm:cxn modelId="{7E267954-5F5A-46BE-BE85-9F87C4C94494}" srcId="{9E83BFBC-B0E7-4C11-876C-1CA7F5F8C1A5}" destId="{9FF0DCDA-BBB5-4834-BA13-5FFB9218B687}" srcOrd="0" destOrd="0" parTransId="{68915B36-9C26-445A-9CB7-46641578D1BD}" sibTransId="{0C86C417-06AA-4168-86E1-AB10684D06F4}"/>
    <dgm:cxn modelId="{77939608-738B-464A-9187-F81C1C0D13A9}" type="presOf" srcId="{9E83BFBC-B0E7-4C11-876C-1CA7F5F8C1A5}" destId="{70130CAA-808B-499C-A7F4-0B64F4BA5F82}" srcOrd="0" destOrd="0" presId="urn:microsoft.com/office/officeart/2005/8/layout/hList1"/>
    <dgm:cxn modelId="{F7769E62-998D-4CC8-96A8-AE129A1D57DF}" type="presParOf" srcId="{D1649864-5A51-4812-8B3B-D8E86B6ADE91}" destId="{F4F61562-F971-4AEA-9395-9A43D499DD62}" srcOrd="0" destOrd="0" presId="urn:microsoft.com/office/officeart/2005/8/layout/hList1"/>
    <dgm:cxn modelId="{B173E26C-199C-4AF3-BA5D-DB312D33454A}" type="presParOf" srcId="{F4F61562-F971-4AEA-9395-9A43D499DD62}" destId="{70130CAA-808B-499C-A7F4-0B64F4BA5F82}" srcOrd="0" destOrd="0" presId="urn:microsoft.com/office/officeart/2005/8/layout/hList1"/>
    <dgm:cxn modelId="{BBBF2D8A-3FB3-478D-AB47-2652EE15AC44}" type="presParOf" srcId="{F4F61562-F971-4AEA-9395-9A43D499DD62}" destId="{332ACA6B-9070-4BD0-8725-817ECC0FE817}" srcOrd="1" destOrd="0" presId="urn:microsoft.com/office/officeart/2005/8/layout/hList1"/>
    <dgm:cxn modelId="{99889C6B-22A0-46FD-92DB-7D5F417F9BD1}" type="presParOf" srcId="{D1649864-5A51-4812-8B3B-D8E86B6ADE91}" destId="{A096B7C7-D8A4-4709-9E05-07169FD11B15}" srcOrd="1" destOrd="0" presId="urn:microsoft.com/office/officeart/2005/8/layout/hList1"/>
    <dgm:cxn modelId="{B25D400A-6795-463E-BBF6-8B17744FAAFA}" type="presParOf" srcId="{D1649864-5A51-4812-8B3B-D8E86B6ADE91}" destId="{2BCBE634-9E21-40FA-8EF0-F9B9FC519DA0}" srcOrd="2" destOrd="0" presId="urn:microsoft.com/office/officeart/2005/8/layout/hList1"/>
    <dgm:cxn modelId="{A57055A1-0CEC-403F-993E-B452B9FEA51A}" type="presParOf" srcId="{2BCBE634-9E21-40FA-8EF0-F9B9FC519DA0}" destId="{BB86BECA-3E4C-448D-A15A-EE2853CA4F33}" srcOrd="0" destOrd="0" presId="urn:microsoft.com/office/officeart/2005/8/layout/hList1"/>
    <dgm:cxn modelId="{C8258E65-2089-47FA-9756-03C38877CC57}" type="presParOf" srcId="{2BCBE634-9E21-40FA-8EF0-F9B9FC519DA0}" destId="{4D34F385-3F24-4C33-9C19-E436FB54F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66FC9-BFA7-48BB-9D3A-F944A0AE930E}" type="doc">
      <dgm:prSet loTypeId="urn:microsoft.com/office/officeart/2005/8/layout/cycle6" loCatId="cycle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C8E0E457-E2AF-44D2-AC05-4046AC7E391E}">
      <dgm:prSet phldrT="[文字]" custT="1"/>
      <dgm:spPr/>
      <dgm:t>
        <a:bodyPr/>
        <a:lstStyle/>
        <a:p>
          <a:pPr rtl="0"/>
          <a:r>
            <a:rPr lang="en-US" altLang="zh-TW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以營利為目的</a:t>
          </a:r>
          <a:endParaRPr lang="zh-TW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5D2E9-74D9-4204-83BE-5271BC48E7B7}" type="parTrans" cxnId="{50722008-22EE-4015-B2F8-E57C3B788446}">
      <dgm:prSet/>
      <dgm:spPr/>
      <dgm:t>
        <a:bodyPr/>
        <a:lstStyle/>
        <a:p>
          <a:endParaRPr lang="zh-TW" altLang="en-US"/>
        </a:p>
      </dgm:t>
    </dgm:pt>
    <dgm:pt modelId="{44F991AC-DD6F-464C-B4B6-9257A7CC5AB0}" type="sibTrans" cxnId="{50722008-22EE-4015-B2F8-E57C3B788446}">
      <dgm:prSet/>
      <dgm:spPr/>
      <dgm:t>
        <a:bodyPr/>
        <a:lstStyle/>
        <a:p>
          <a:endParaRPr lang="zh-TW" altLang="en-US"/>
        </a:p>
      </dgm:t>
    </dgm:pt>
    <dgm:pt modelId="{B3F9F414-B168-454E-B7D6-4118A54B1B01}">
      <dgm:prSet phldrT="[文字]" custT="1"/>
      <dgm:spPr/>
      <dgm:t>
        <a:bodyPr/>
        <a:lstStyle/>
        <a:p>
          <a:pPr rtl="0"/>
          <a:r>
            <a:rPr lang="en-US" altLang="zh-TW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發生交易的行為</a:t>
          </a:r>
          <a:endParaRPr lang="zh-TW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010D84-9982-4962-9C6B-4F6EC90D2C00}" type="parTrans" cxnId="{D0EFE316-13AC-449F-9511-F0D477FD4434}">
      <dgm:prSet/>
      <dgm:spPr/>
      <dgm:t>
        <a:bodyPr/>
        <a:lstStyle/>
        <a:p>
          <a:endParaRPr lang="zh-TW" altLang="en-US"/>
        </a:p>
      </dgm:t>
    </dgm:pt>
    <dgm:pt modelId="{CA3CDF1F-CC94-4237-85E8-C3D9D8C6DD6C}" type="sibTrans" cxnId="{D0EFE316-13AC-449F-9511-F0D477FD4434}">
      <dgm:prSet/>
      <dgm:spPr/>
      <dgm:t>
        <a:bodyPr/>
        <a:lstStyle/>
        <a:p>
          <a:endParaRPr lang="zh-TW" altLang="en-US"/>
        </a:p>
      </dgm:t>
    </dgm:pt>
    <dgm:pt modelId="{3CF73248-4432-4367-AADD-9538C5602689}">
      <dgm:prSet phldrT="[文字]" custT="1"/>
      <dgm:spPr/>
      <dgm:t>
        <a:bodyPr/>
        <a:lstStyle/>
        <a:p>
          <a:pPr rtl="0"/>
          <a:r>
            <a:rPr lang="en-US" altLang="zh-TW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出於雙方自由意願</a:t>
          </a:r>
          <a:endParaRPr lang="zh-TW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837FA-CA54-447B-AFE4-555856EF748C}" type="parTrans" cxnId="{D7C9713F-4887-493C-AC6D-CEE3D2A91BCB}">
      <dgm:prSet/>
      <dgm:spPr/>
      <dgm:t>
        <a:bodyPr/>
        <a:lstStyle/>
        <a:p>
          <a:endParaRPr lang="zh-TW" altLang="en-US"/>
        </a:p>
      </dgm:t>
    </dgm:pt>
    <dgm:pt modelId="{DA478292-90E0-4C8D-89F1-F22D76FCA518}" type="sibTrans" cxnId="{D7C9713F-4887-493C-AC6D-CEE3D2A91BCB}">
      <dgm:prSet/>
      <dgm:spPr/>
      <dgm:t>
        <a:bodyPr/>
        <a:lstStyle/>
        <a:p>
          <a:endParaRPr lang="zh-TW" altLang="en-US"/>
        </a:p>
      </dgm:t>
    </dgm:pt>
    <dgm:pt modelId="{33395280-6191-43BD-B78A-27483B877DD4}">
      <dgm:prSet phldrT="[文字]" custT="1"/>
      <dgm:spPr/>
      <dgm:t>
        <a:bodyPr/>
        <a:lstStyle/>
        <a:p>
          <a:pPr rtl="0"/>
          <a:r>
            <a:rPr lang="en-US" altLang="zh-TW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符合法律規範</a:t>
          </a:r>
          <a:endParaRPr lang="zh-TW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7333C-5E68-42DC-A79D-D45992F4383D}" type="parTrans" cxnId="{62623848-E154-4716-BF21-CCA799BB9651}">
      <dgm:prSet/>
      <dgm:spPr/>
      <dgm:t>
        <a:bodyPr/>
        <a:lstStyle/>
        <a:p>
          <a:endParaRPr lang="zh-TW" altLang="en-US"/>
        </a:p>
      </dgm:t>
    </dgm:pt>
    <dgm:pt modelId="{1D51E431-EB09-4404-9347-943DECFCE44E}" type="sibTrans" cxnId="{62623848-E154-4716-BF21-CCA799BB9651}">
      <dgm:prSet/>
      <dgm:spPr/>
      <dgm:t>
        <a:bodyPr/>
        <a:lstStyle/>
        <a:p>
          <a:endParaRPr lang="zh-TW" altLang="en-US"/>
        </a:p>
      </dgm:t>
    </dgm:pt>
    <dgm:pt modelId="{90772814-BC5F-4016-8CD7-B8A1FDC28B40}" type="pres">
      <dgm:prSet presAssocID="{D3166FC9-BFA7-48BB-9D3A-F944A0AE93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7F95DE-AB52-40C4-81D2-572701570BD1}" type="pres">
      <dgm:prSet presAssocID="{C8E0E457-E2AF-44D2-AC05-4046AC7E391E}" presName="node" presStyleLbl="node1" presStyleIdx="0" presStyleCnt="4" custScaleX="1559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8CCC91-8792-474B-ADC8-3734D9C737E4}" type="pres">
      <dgm:prSet presAssocID="{C8E0E457-E2AF-44D2-AC05-4046AC7E391E}" presName="spNode" presStyleCnt="0"/>
      <dgm:spPr/>
      <dgm:t>
        <a:bodyPr/>
        <a:lstStyle/>
        <a:p>
          <a:endParaRPr lang="zh-TW" altLang="en-US"/>
        </a:p>
      </dgm:t>
    </dgm:pt>
    <dgm:pt modelId="{829FA7E2-1392-4BA7-B6C2-70837866C431}" type="pres">
      <dgm:prSet presAssocID="{44F991AC-DD6F-464C-B4B6-9257A7CC5AB0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7C18AC1F-9CAD-4C89-BF3C-554EFE138CA2}" type="pres">
      <dgm:prSet presAssocID="{B3F9F414-B168-454E-B7D6-4118A54B1B01}" presName="node" presStyleLbl="node1" presStyleIdx="1" presStyleCnt="4" custScaleX="1794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C009F1-D63A-4EC8-87B2-3C2DB17CA3D7}" type="pres">
      <dgm:prSet presAssocID="{B3F9F414-B168-454E-B7D6-4118A54B1B01}" presName="spNode" presStyleCnt="0"/>
      <dgm:spPr/>
      <dgm:t>
        <a:bodyPr/>
        <a:lstStyle/>
        <a:p>
          <a:endParaRPr lang="zh-TW" altLang="en-US"/>
        </a:p>
      </dgm:t>
    </dgm:pt>
    <dgm:pt modelId="{319BB4E2-5C47-4A0E-83DC-349F3A7268DD}" type="pres">
      <dgm:prSet presAssocID="{CA3CDF1F-CC94-4237-85E8-C3D9D8C6DD6C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087E2C01-99E8-4CE1-B563-975EA9E6B75D}" type="pres">
      <dgm:prSet presAssocID="{3CF73248-4432-4367-AADD-9538C5602689}" presName="node" presStyleLbl="node1" presStyleIdx="2" presStyleCnt="4" custScaleX="192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2EC494-62E6-4F74-BF65-9108DAC5DB55}" type="pres">
      <dgm:prSet presAssocID="{3CF73248-4432-4367-AADD-9538C5602689}" presName="spNode" presStyleCnt="0"/>
      <dgm:spPr/>
      <dgm:t>
        <a:bodyPr/>
        <a:lstStyle/>
        <a:p>
          <a:endParaRPr lang="zh-TW" altLang="en-US"/>
        </a:p>
      </dgm:t>
    </dgm:pt>
    <dgm:pt modelId="{2827C264-0980-438A-95C1-CFC463B62F1D}" type="pres">
      <dgm:prSet presAssocID="{DA478292-90E0-4C8D-89F1-F22D76FCA518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55A7D080-8433-4EF2-A9C8-9BF6F13A2035}" type="pres">
      <dgm:prSet presAssocID="{33395280-6191-43BD-B78A-27483B877DD4}" presName="node" presStyleLbl="node1" presStyleIdx="3" presStyleCnt="4" custScaleX="1646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7C219D-6206-4A99-979C-DAA64EF64E24}" type="pres">
      <dgm:prSet presAssocID="{33395280-6191-43BD-B78A-27483B877DD4}" presName="spNode" presStyleCnt="0"/>
      <dgm:spPr/>
      <dgm:t>
        <a:bodyPr/>
        <a:lstStyle/>
        <a:p>
          <a:endParaRPr lang="zh-TW" altLang="en-US"/>
        </a:p>
      </dgm:t>
    </dgm:pt>
    <dgm:pt modelId="{10877F4D-D3BE-471F-B680-1F16F522E24C}" type="pres">
      <dgm:prSet presAssocID="{1D51E431-EB09-4404-9347-943DECFCE44E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C43F72A9-C781-4806-B9E4-BAB83A8C653C}" type="presOf" srcId="{C8E0E457-E2AF-44D2-AC05-4046AC7E391E}" destId="{047F95DE-AB52-40C4-81D2-572701570BD1}" srcOrd="0" destOrd="0" presId="urn:microsoft.com/office/officeart/2005/8/layout/cycle6"/>
    <dgm:cxn modelId="{5FC442C6-DE87-4A34-9088-F747C8AE0C19}" type="presOf" srcId="{DA478292-90E0-4C8D-89F1-F22D76FCA518}" destId="{2827C264-0980-438A-95C1-CFC463B62F1D}" srcOrd="0" destOrd="0" presId="urn:microsoft.com/office/officeart/2005/8/layout/cycle6"/>
    <dgm:cxn modelId="{7ACE1CAB-9F51-4E52-BA09-A3DACF4BD34A}" type="presOf" srcId="{1D51E431-EB09-4404-9347-943DECFCE44E}" destId="{10877F4D-D3BE-471F-B680-1F16F522E24C}" srcOrd="0" destOrd="0" presId="urn:microsoft.com/office/officeart/2005/8/layout/cycle6"/>
    <dgm:cxn modelId="{50722008-22EE-4015-B2F8-E57C3B788446}" srcId="{D3166FC9-BFA7-48BB-9D3A-F944A0AE930E}" destId="{C8E0E457-E2AF-44D2-AC05-4046AC7E391E}" srcOrd="0" destOrd="0" parTransId="{F7B5D2E9-74D9-4204-83BE-5271BC48E7B7}" sibTransId="{44F991AC-DD6F-464C-B4B6-9257A7CC5AB0}"/>
    <dgm:cxn modelId="{D0EFE316-13AC-449F-9511-F0D477FD4434}" srcId="{D3166FC9-BFA7-48BB-9D3A-F944A0AE930E}" destId="{B3F9F414-B168-454E-B7D6-4118A54B1B01}" srcOrd="1" destOrd="0" parTransId="{04010D84-9982-4962-9C6B-4F6EC90D2C00}" sibTransId="{CA3CDF1F-CC94-4237-85E8-C3D9D8C6DD6C}"/>
    <dgm:cxn modelId="{CDD6BA3F-52FC-4803-83BD-A37A75DA9A89}" type="presOf" srcId="{33395280-6191-43BD-B78A-27483B877DD4}" destId="{55A7D080-8433-4EF2-A9C8-9BF6F13A2035}" srcOrd="0" destOrd="0" presId="urn:microsoft.com/office/officeart/2005/8/layout/cycle6"/>
    <dgm:cxn modelId="{43E53C18-BB05-4CE8-8F33-0B99C4A13C74}" type="presOf" srcId="{B3F9F414-B168-454E-B7D6-4118A54B1B01}" destId="{7C18AC1F-9CAD-4C89-BF3C-554EFE138CA2}" srcOrd="0" destOrd="0" presId="urn:microsoft.com/office/officeart/2005/8/layout/cycle6"/>
    <dgm:cxn modelId="{629F66D1-7B75-4589-B7BE-CA400629F9F5}" type="presOf" srcId="{3CF73248-4432-4367-AADD-9538C5602689}" destId="{087E2C01-99E8-4CE1-B563-975EA9E6B75D}" srcOrd="0" destOrd="0" presId="urn:microsoft.com/office/officeart/2005/8/layout/cycle6"/>
    <dgm:cxn modelId="{7ADC0B40-5A58-4686-B8A8-13810B5CCD02}" type="presOf" srcId="{D3166FC9-BFA7-48BB-9D3A-F944A0AE930E}" destId="{90772814-BC5F-4016-8CD7-B8A1FDC28B40}" srcOrd="0" destOrd="0" presId="urn:microsoft.com/office/officeart/2005/8/layout/cycle6"/>
    <dgm:cxn modelId="{483BF4D7-21A5-4718-A65B-B09E5787ADEC}" type="presOf" srcId="{CA3CDF1F-CC94-4237-85E8-C3D9D8C6DD6C}" destId="{319BB4E2-5C47-4A0E-83DC-349F3A7268DD}" srcOrd="0" destOrd="0" presId="urn:microsoft.com/office/officeart/2005/8/layout/cycle6"/>
    <dgm:cxn modelId="{D7C9713F-4887-493C-AC6D-CEE3D2A91BCB}" srcId="{D3166FC9-BFA7-48BB-9D3A-F944A0AE930E}" destId="{3CF73248-4432-4367-AADD-9538C5602689}" srcOrd="2" destOrd="0" parTransId="{5E4837FA-CA54-447B-AFE4-555856EF748C}" sibTransId="{DA478292-90E0-4C8D-89F1-F22D76FCA518}"/>
    <dgm:cxn modelId="{6F8DBD35-F7EF-464E-9B61-003A961F5B5B}" type="presOf" srcId="{44F991AC-DD6F-464C-B4B6-9257A7CC5AB0}" destId="{829FA7E2-1392-4BA7-B6C2-70837866C431}" srcOrd="0" destOrd="0" presId="urn:microsoft.com/office/officeart/2005/8/layout/cycle6"/>
    <dgm:cxn modelId="{62623848-E154-4716-BF21-CCA799BB9651}" srcId="{D3166FC9-BFA7-48BB-9D3A-F944A0AE930E}" destId="{33395280-6191-43BD-B78A-27483B877DD4}" srcOrd="3" destOrd="0" parTransId="{D267333C-5E68-42DC-A79D-D45992F4383D}" sibTransId="{1D51E431-EB09-4404-9347-943DECFCE44E}"/>
    <dgm:cxn modelId="{79A0F518-4DCA-4FA9-881A-6A1DEE7F71C8}" type="presParOf" srcId="{90772814-BC5F-4016-8CD7-B8A1FDC28B40}" destId="{047F95DE-AB52-40C4-81D2-572701570BD1}" srcOrd="0" destOrd="0" presId="urn:microsoft.com/office/officeart/2005/8/layout/cycle6"/>
    <dgm:cxn modelId="{68556E01-4956-49C7-8DB8-575273ACB78D}" type="presParOf" srcId="{90772814-BC5F-4016-8CD7-B8A1FDC28B40}" destId="{0A8CCC91-8792-474B-ADC8-3734D9C737E4}" srcOrd="1" destOrd="0" presId="urn:microsoft.com/office/officeart/2005/8/layout/cycle6"/>
    <dgm:cxn modelId="{C86DA3AC-AE6A-4030-B979-266079A3171E}" type="presParOf" srcId="{90772814-BC5F-4016-8CD7-B8A1FDC28B40}" destId="{829FA7E2-1392-4BA7-B6C2-70837866C431}" srcOrd="2" destOrd="0" presId="urn:microsoft.com/office/officeart/2005/8/layout/cycle6"/>
    <dgm:cxn modelId="{9574B1D6-E66E-4C0A-B9A1-969D2CD3623D}" type="presParOf" srcId="{90772814-BC5F-4016-8CD7-B8A1FDC28B40}" destId="{7C18AC1F-9CAD-4C89-BF3C-554EFE138CA2}" srcOrd="3" destOrd="0" presId="urn:microsoft.com/office/officeart/2005/8/layout/cycle6"/>
    <dgm:cxn modelId="{FF700FF9-DD1B-441A-868E-AAC26362A7FC}" type="presParOf" srcId="{90772814-BC5F-4016-8CD7-B8A1FDC28B40}" destId="{90C009F1-D63A-4EC8-87B2-3C2DB17CA3D7}" srcOrd="4" destOrd="0" presId="urn:microsoft.com/office/officeart/2005/8/layout/cycle6"/>
    <dgm:cxn modelId="{1A65369A-0FFA-4423-86BC-D72850CD7C4B}" type="presParOf" srcId="{90772814-BC5F-4016-8CD7-B8A1FDC28B40}" destId="{319BB4E2-5C47-4A0E-83DC-349F3A7268DD}" srcOrd="5" destOrd="0" presId="urn:microsoft.com/office/officeart/2005/8/layout/cycle6"/>
    <dgm:cxn modelId="{825EA380-8FE4-43AB-9F65-B79C9BF76146}" type="presParOf" srcId="{90772814-BC5F-4016-8CD7-B8A1FDC28B40}" destId="{087E2C01-99E8-4CE1-B563-975EA9E6B75D}" srcOrd="6" destOrd="0" presId="urn:microsoft.com/office/officeart/2005/8/layout/cycle6"/>
    <dgm:cxn modelId="{352B9633-94C0-461A-91FF-0DC92D187729}" type="presParOf" srcId="{90772814-BC5F-4016-8CD7-B8A1FDC28B40}" destId="{082EC494-62E6-4F74-BF65-9108DAC5DB55}" srcOrd="7" destOrd="0" presId="urn:microsoft.com/office/officeart/2005/8/layout/cycle6"/>
    <dgm:cxn modelId="{3153E77E-1BB2-4ED1-B418-EC814D9A6BAC}" type="presParOf" srcId="{90772814-BC5F-4016-8CD7-B8A1FDC28B40}" destId="{2827C264-0980-438A-95C1-CFC463B62F1D}" srcOrd="8" destOrd="0" presId="urn:microsoft.com/office/officeart/2005/8/layout/cycle6"/>
    <dgm:cxn modelId="{C8AB36DE-6987-4E7E-B501-98C8B464FAFA}" type="presParOf" srcId="{90772814-BC5F-4016-8CD7-B8A1FDC28B40}" destId="{55A7D080-8433-4EF2-A9C8-9BF6F13A2035}" srcOrd="9" destOrd="0" presId="urn:microsoft.com/office/officeart/2005/8/layout/cycle6"/>
    <dgm:cxn modelId="{FF484DD0-B8FA-471D-80CA-0CE73229AB2A}" type="presParOf" srcId="{90772814-BC5F-4016-8CD7-B8A1FDC28B40}" destId="{D37C219D-6206-4A99-979C-DAA64EF64E24}" srcOrd="10" destOrd="0" presId="urn:microsoft.com/office/officeart/2005/8/layout/cycle6"/>
    <dgm:cxn modelId="{00C6689F-EAE0-4CBA-BACD-0E7A01990460}" type="presParOf" srcId="{90772814-BC5F-4016-8CD7-B8A1FDC28B40}" destId="{10877F4D-D3BE-471F-B680-1F16F522E2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8AFCBD-2B8D-4620-8DB2-07CCCD13CF0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214D351-1355-4A7C-BFF9-60AAE5E5FE34}">
      <dgm:prSet phldrT="[文字]" custT="1"/>
      <dgm:spPr/>
      <dgm:t>
        <a:bodyPr/>
        <a:lstStyle/>
        <a:p>
          <a:r>
            <a:rPr lang="en-US" altLang="zh-TW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i="0" u="none" strike="noStrike" baseline="0" smtClean="0">
              <a:latin typeface="微軟正黑體" pitchFamily="34" charset="-120"/>
              <a:ea typeface="微軟正黑體" pitchFamily="34" charset="-120"/>
            </a:rPr>
            <a:t>商品</a:t>
          </a:r>
          <a:endParaRPr lang="zh-TW" altLang="en-US" sz="2400" dirty="0"/>
        </a:p>
      </dgm:t>
    </dgm:pt>
    <dgm:pt modelId="{53E2546E-0212-44BB-B5F5-ECF5A2BDA712}" type="parTrans" cxnId="{BC56A2E9-362C-4D72-8A29-EE692FB7B677}">
      <dgm:prSet/>
      <dgm:spPr/>
      <dgm:t>
        <a:bodyPr/>
        <a:lstStyle/>
        <a:p>
          <a:endParaRPr lang="zh-TW" altLang="en-US"/>
        </a:p>
      </dgm:t>
    </dgm:pt>
    <dgm:pt modelId="{CE96F14D-D809-48E2-AE98-C39D60BBDF0A}" type="sibTrans" cxnId="{BC56A2E9-362C-4D72-8A29-EE692FB7B677}">
      <dgm:prSet/>
      <dgm:spPr/>
      <dgm:t>
        <a:bodyPr/>
        <a:lstStyle/>
        <a:p>
          <a:endParaRPr lang="zh-TW" altLang="en-US"/>
        </a:p>
      </dgm:t>
    </dgm:pt>
    <dgm:pt modelId="{A0C7B345-345E-4AAD-86A8-A9E5A1106FA0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勞動</a:t>
          </a:r>
          <a:endParaRPr lang="zh-TW" altLang="en-US" sz="2400" dirty="0"/>
        </a:p>
      </dgm:t>
    </dgm:pt>
    <dgm:pt modelId="{67D6C7D6-A204-4C80-BA69-F433EF046400}" type="parTrans" cxnId="{25E99C24-D4F8-4DE9-A3ED-02F11B1C6214}">
      <dgm:prSet/>
      <dgm:spPr/>
      <dgm:t>
        <a:bodyPr/>
        <a:lstStyle/>
        <a:p>
          <a:endParaRPr lang="zh-TW" altLang="en-US"/>
        </a:p>
      </dgm:t>
    </dgm:pt>
    <dgm:pt modelId="{EFDEFB1A-4D5E-4AB3-921F-02A61C15F6C1}" type="sibTrans" cxnId="{25E99C24-D4F8-4DE9-A3ED-02F11B1C6214}">
      <dgm:prSet/>
      <dgm:spPr/>
      <dgm:t>
        <a:bodyPr/>
        <a:lstStyle/>
        <a:p>
          <a:endParaRPr lang="zh-TW" altLang="en-US"/>
        </a:p>
      </dgm:t>
    </dgm:pt>
    <dgm:pt modelId="{4E1597DC-743B-44BF-BC21-DD38964B1237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資本</a:t>
          </a:r>
          <a:endParaRPr lang="zh-TW" altLang="en-US" sz="2400" dirty="0"/>
        </a:p>
      </dgm:t>
    </dgm:pt>
    <dgm:pt modelId="{93EEA1CD-60F0-471F-88D9-3129BF3DFE3F}" type="parTrans" cxnId="{047576F4-AD0F-4F24-A8B2-381201C8DFFF}">
      <dgm:prSet/>
      <dgm:spPr/>
      <dgm:t>
        <a:bodyPr/>
        <a:lstStyle/>
        <a:p>
          <a:endParaRPr lang="zh-TW" altLang="en-US"/>
        </a:p>
      </dgm:t>
    </dgm:pt>
    <dgm:pt modelId="{58C0E6E6-69B2-449A-97B9-4FCD1D2BF961}" type="sibTrans" cxnId="{047576F4-AD0F-4F24-A8B2-381201C8DFFF}">
      <dgm:prSet/>
      <dgm:spPr/>
      <dgm:t>
        <a:bodyPr/>
        <a:lstStyle/>
        <a:p>
          <a:endParaRPr lang="zh-TW" altLang="en-US"/>
        </a:p>
      </dgm:t>
    </dgm:pt>
    <dgm:pt modelId="{831ABC99-B8DE-40A3-B9B1-55C71A250D8B}">
      <dgm:prSet/>
      <dgm:spPr/>
      <dgm:t>
        <a:bodyPr/>
        <a:lstStyle/>
        <a:p>
          <a:r>
            <a:rPr lang="zh-TW" altLang="en-US" i="0" u="none" strike="noStrike" baseline="0" smtClean="0">
              <a:latin typeface="微軟正黑體" pitchFamily="34" charset="-120"/>
              <a:ea typeface="微軟正黑體" pitchFamily="34" charset="-120"/>
            </a:rPr>
            <a:t>商業經營的</a:t>
          </a:r>
          <a:r>
            <a:rPr lang="zh-TW" altLang="en-US" b="1" i="0" strike="noStrike" baseline="0" smtClean="0">
              <a:latin typeface="微軟正黑體" pitchFamily="34" charset="-120"/>
              <a:ea typeface="微軟正黑體" pitchFamily="34" charset="-120"/>
            </a:rPr>
            <a:t>標的物。</a:t>
          </a:r>
          <a:endParaRPr lang="zh-TW" altLang="en-US" dirty="0"/>
        </a:p>
      </dgm:t>
    </dgm:pt>
    <dgm:pt modelId="{8C8D0BE3-D75F-4154-A6BF-D2942B50A626}" type="parTrans" cxnId="{F54E422F-EB38-4045-B94C-B2C71A9DE19C}">
      <dgm:prSet/>
      <dgm:spPr/>
      <dgm:t>
        <a:bodyPr/>
        <a:lstStyle/>
        <a:p>
          <a:endParaRPr lang="zh-TW" altLang="en-US"/>
        </a:p>
      </dgm:t>
    </dgm:pt>
    <dgm:pt modelId="{BA491567-7726-4FFE-967A-E5D5AAB3E257}" type="sibTrans" cxnId="{F54E422F-EB38-4045-B94C-B2C71A9DE19C}">
      <dgm:prSet/>
      <dgm:spPr/>
      <dgm:t>
        <a:bodyPr/>
        <a:lstStyle/>
        <a:p>
          <a:endParaRPr lang="zh-TW" altLang="en-US"/>
        </a:p>
      </dgm:t>
    </dgm:pt>
    <dgm:pt modelId="{EE4DF40E-FAEB-4A7C-ABFA-2DE4384F1531}">
      <dgm:prSet/>
      <dgm:spPr/>
      <dgm:t>
        <a:bodyPr/>
        <a:lstStyle/>
        <a:p>
          <a:r>
            <a:rPr lang="zh-TW" altLang="en-US" i="0" strike="noStrike" baseline="0" smtClean="0">
              <a:latin typeface="微軟正黑體" pitchFamily="34" charset="-120"/>
              <a:ea typeface="微軟正黑體" pitchFamily="34" charset="-120"/>
            </a:rPr>
            <a:t>為商業的投資人及從業人員所提供的所有勞心與勞力的活動。</a:t>
          </a:r>
          <a:endParaRPr lang="zh-TW" altLang="en-US"/>
        </a:p>
      </dgm:t>
    </dgm:pt>
    <dgm:pt modelId="{1406267B-63C1-4DEA-9B93-6810942CC11B}" type="parTrans" cxnId="{79805FE4-03B4-4F3E-B177-070BD152E9CF}">
      <dgm:prSet/>
      <dgm:spPr/>
      <dgm:t>
        <a:bodyPr/>
        <a:lstStyle/>
        <a:p>
          <a:endParaRPr lang="zh-TW" altLang="en-US"/>
        </a:p>
      </dgm:t>
    </dgm:pt>
    <dgm:pt modelId="{8CFF7F65-6C14-4063-BD61-C6A790C4BC25}" type="sibTrans" cxnId="{79805FE4-03B4-4F3E-B177-070BD152E9CF}">
      <dgm:prSet/>
      <dgm:spPr/>
      <dgm:t>
        <a:bodyPr/>
        <a:lstStyle/>
        <a:p>
          <a:endParaRPr lang="zh-TW" altLang="en-US"/>
        </a:p>
      </dgm:t>
    </dgm:pt>
    <dgm:pt modelId="{97B8E73D-C455-4BB3-BDC2-1B43C584FB59}">
      <dgm:prSet/>
      <dgm:spPr/>
      <dgm:t>
        <a:bodyPr/>
        <a:lstStyle/>
        <a:p>
          <a:r>
            <a:rPr lang="zh-TW" altLang="en-US" i="0" strike="noStrike" baseline="0" dirty="0" smtClean="0">
              <a:latin typeface="微軟正黑體" pitchFamily="34" charset="-120"/>
              <a:ea typeface="微軟正黑體" pitchFamily="34" charset="-120"/>
            </a:rPr>
            <a:t>為生產或經營上所需之有形的資金、機 器設備、廠房等，或無形的專利權、商標等。</a:t>
          </a:r>
          <a:endParaRPr lang="zh-TW" altLang="en-US" dirty="0"/>
        </a:p>
      </dgm:t>
    </dgm:pt>
    <dgm:pt modelId="{63CB7079-743D-4A86-9802-5451B386643F}" type="parTrans" cxnId="{91CCF1A3-38B6-447A-AFCA-0F5B9EAC8C19}">
      <dgm:prSet/>
      <dgm:spPr/>
      <dgm:t>
        <a:bodyPr/>
        <a:lstStyle/>
        <a:p>
          <a:endParaRPr lang="zh-TW" altLang="en-US"/>
        </a:p>
      </dgm:t>
    </dgm:pt>
    <dgm:pt modelId="{646D5D13-906C-4D49-B690-6BB528BE3561}" type="sibTrans" cxnId="{91CCF1A3-38B6-447A-AFCA-0F5B9EAC8C19}">
      <dgm:prSet/>
      <dgm:spPr/>
      <dgm:t>
        <a:bodyPr/>
        <a:lstStyle/>
        <a:p>
          <a:endParaRPr lang="zh-TW" altLang="en-US"/>
        </a:p>
      </dgm:t>
    </dgm:pt>
    <dgm:pt modelId="{8EB4CCC5-3B05-4E41-B554-BDB6A34B038E}" type="pres">
      <dgm:prSet presAssocID="{0B8AFCBD-2B8D-4620-8DB2-07CCCD13CF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925831-2FC3-459A-AC90-697833441858}" type="pres">
      <dgm:prSet presAssocID="{A214D351-1355-4A7C-BFF9-60AAE5E5FE34}" presName="parentLin" presStyleCnt="0"/>
      <dgm:spPr/>
      <dgm:t>
        <a:bodyPr/>
        <a:lstStyle/>
        <a:p>
          <a:endParaRPr lang="zh-TW" altLang="en-US"/>
        </a:p>
      </dgm:t>
    </dgm:pt>
    <dgm:pt modelId="{FEA440C3-0398-4F28-B3E8-82280FE54B76}" type="pres">
      <dgm:prSet presAssocID="{A214D351-1355-4A7C-BFF9-60AAE5E5FE34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3A185D3-5E4E-48DD-B9EA-FCBBD0E6BD7F}" type="pres">
      <dgm:prSet presAssocID="{A214D351-1355-4A7C-BFF9-60AAE5E5FE34}" presName="parentText" presStyleLbl="node1" presStyleIdx="0" presStyleCnt="3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A5FE91-FFEC-4146-8056-C7D0679EB13E}" type="pres">
      <dgm:prSet presAssocID="{A214D351-1355-4A7C-BFF9-60AAE5E5FE34}" presName="negativeSpace" presStyleCnt="0"/>
      <dgm:spPr/>
      <dgm:t>
        <a:bodyPr/>
        <a:lstStyle/>
        <a:p>
          <a:endParaRPr lang="zh-TW" altLang="en-US"/>
        </a:p>
      </dgm:t>
    </dgm:pt>
    <dgm:pt modelId="{0CD0D5D7-7E72-4084-BC6D-F1976BF38032}" type="pres">
      <dgm:prSet presAssocID="{A214D351-1355-4A7C-BFF9-60AAE5E5FE3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15D6EB-6769-4FD0-8F6F-93BCF2BE2B3C}" type="pres">
      <dgm:prSet presAssocID="{CE96F14D-D809-48E2-AE98-C39D60BBDF0A}" presName="spaceBetweenRectangles" presStyleCnt="0"/>
      <dgm:spPr/>
      <dgm:t>
        <a:bodyPr/>
        <a:lstStyle/>
        <a:p>
          <a:endParaRPr lang="zh-TW" altLang="en-US"/>
        </a:p>
      </dgm:t>
    </dgm:pt>
    <dgm:pt modelId="{7647EF46-25CC-4C9B-9B47-2BA13FBCDCB7}" type="pres">
      <dgm:prSet presAssocID="{A0C7B345-345E-4AAD-86A8-A9E5A1106FA0}" presName="parentLin" presStyleCnt="0"/>
      <dgm:spPr/>
      <dgm:t>
        <a:bodyPr/>
        <a:lstStyle/>
        <a:p>
          <a:endParaRPr lang="zh-TW" altLang="en-US"/>
        </a:p>
      </dgm:t>
    </dgm:pt>
    <dgm:pt modelId="{C7432273-295D-4382-9614-05DFE60BC5AF}" type="pres">
      <dgm:prSet presAssocID="{A0C7B345-345E-4AAD-86A8-A9E5A1106FA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D74A253-1014-4CCE-81A1-054F82C596A1}" type="pres">
      <dgm:prSet presAssocID="{A0C7B345-345E-4AAD-86A8-A9E5A1106F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675D5-35EA-4FE9-A326-35DDE76CD5F8}" type="pres">
      <dgm:prSet presAssocID="{A0C7B345-345E-4AAD-86A8-A9E5A1106FA0}" presName="negativeSpace" presStyleCnt="0"/>
      <dgm:spPr/>
      <dgm:t>
        <a:bodyPr/>
        <a:lstStyle/>
        <a:p>
          <a:endParaRPr lang="zh-TW" altLang="en-US"/>
        </a:p>
      </dgm:t>
    </dgm:pt>
    <dgm:pt modelId="{E6B07B66-DEFA-490F-8120-E0BFE8AB7AE6}" type="pres">
      <dgm:prSet presAssocID="{A0C7B345-345E-4AAD-86A8-A9E5A1106FA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63781-1845-417B-BFC5-390212ABD5E6}" type="pres">
      <dgm:prSet presAssocID="{EFDEFB1A-4D5E-4AB3-921F-02A61C15F6C1}" presName="spaceBetweenRectangles" presStyleCnt="0"/>
      <dgm:spPr/>
      <dgm:t>
        <a:bodyPr/>
        <a:lstStyle/>
        <a:p>
          <a:endParaRPr lang="zh-TW" altLang="en-US"/>
        </a:p>
      </dgm:t>
    </dgm:pt>
    <dgm:pt modelId="{F68EBF20-0520-4976-85FE-CBDCAA61474B}" type="pres">
      <dgm:prSet presAssocID="{4E1597DC-743B-44BF-BC21-DD38964B1237}" presName="parentLin" presStyleCnt="0"/>
      <dgm:spPr/>
      <dgm:t>
        <a:bodyPr/>
        <a:lstStyle/>
        <a:p>
          <a:endParaRPr lang="zh-TW" altLang="en-US"/>
        </a:p>
      </dgm:t>
    </dgm:pt>
    <dgm:pt modelId="{BD131141-86E1-420F-848B-4C8737BF3756}" type="pres">
      <dgm:prSet presAssocID="{4E1597DC-743B-44BF-BC21-DD38964B123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D649FF4-CAA2-4377-84E0-A2B1D7E6CE65}" type="pres">
      <dgm:prSet presAssocID="{4E1597DC-743B-44BF-BC21-DD38964B12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DECB10-A8F4-4ECD-94F4-4CA6A438F2E9}" type="pres">
      <dgm:prSet presAssocID="{4E1597DC-743B-44BF-BC21-DD38964B1237}" presName="negativeSpace" presStyleCnt="0"/>
      <dgm:spPr/>
      <dgm:t>
        <a:bodyPr/>
        <a:lstStyle/>
        <a:p>
          <a:endParaRPr lang="zh-TW" altLang="en-US"/>
        </a:p>
      </dgm:t>
    </dgm:pt>
    <dgm:pt modelId="{DA7F7764-B135-44B2-A2BB-CF42F14D3572}" type="pres">
      <dgm:prSet presAssocID="{4E1597DC-743B-44BF-BC21-DD38964B12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4E3D4F-E50A-4917-87D6-717CB1E6431A}" type="presOf" srcId="{A0C7B345-345E-4AAD-86A8-A9E5A1106FA0}" destId="{3D74A253-1014-4CCE-81A1-054F82C596A1}" srcOrd="1" destOrd="0" presId="urn:microsoft.com/office/officeart/2005/8/layout/list1"/>
    <dgm:cxn modelId="{79805FE4-03B4-4F3E-B177-070BD152E9CF}" srcId="{A0C7B345-345E-4AAD-86A8-A9E5A1106FA0}" destId="{EE4DF40E-FAEB-4A7C-ABFA-2DE4384F1531}" srcOrd="0" destOrd="0" parTransId="{1406267B-63C1-4DEA-9B93-6810942CC11B}" sibTransId="{8CFF7F65-6C14-4063-BD61-C6A790C4BC25}"/>
    <dgm:cxn modelId="{047576F4-AD0F-4F24-A8B2-381201C8DFFF}" srcId="{0B8AFCBD-2B8D-4620-8DB2-07CCCD13CF08}" destId="{4E1597DC-743B-44BF-BC21-DD38964B1237}" srcOrd="2" destOrd="0" parTransId="{93EEA1CD-60F0-471F-88D9-3129BF3DFE3F}" sibTransId="{58C0E6E6-69B2-449A-97B9-4FCD1D2BF961}"/>
    <dgm:cxn modelId="{DBA0F4EF-B40C-4F61-8231-9E6DE4CDA43C}" type="presOf" srcId="{A0C7B345-345E-4AAD-86A8-A9E5A1106FA0}" destId="{C7432273-295D-4382-9614-05DFE60BC5AF}" srcOrd="0" destOrd="0" presId="urn:microsoft.com/office/officeart/2005/8/layout/list1"/>
    <dgm:cxn modelId="{A5E81971-285F-4862-BEEF-2B8EB7B99055}" type="presOf" srcId="{4E1597DC-743B-44BF-BC21-DD38964B1237}" destId="{BD131141-86E1-420F-848B-4C8737BF3756}" srcOrd="0" destOrd="0" presId="urn:microsoft.com/office/officeart/2005/8/layout/list1"/>
    <dgm:cxn modelId="{743F78C9-41E4-42C2-B983-25392C3CD8B4}" type="presOf" srcId="{A214D351-1355-4A7C-BFF9-60AAE5E5FE34}" destId="{D3A185D3-5E4E-48DD-B9EA-FCBBD0E6BD7F}" srcOrd="1" destOrd="0" presId="urn:microsoft.com/office/officeart/2005/8/layout/list1"/>
    <dgm:cxn modelId="{25E99C24-D4F8-4DE9-A3ED-02F11B1C6214}" srcId="{0B8AFCBD-2B8D-4620-8DB2-07CCCD13CF08}" destId="{A0C7B345-345E-4AAD-86A8-A9E5A1106FA0}" srcOrd="1" destOrd="0" parTransId="{67D6C7D6-A204-4C80-BA69-F433EF046400}" sibTransId="{EFDEFB1A-4D5E-4AB3-921F-02A61C15F6C1}"/>
    <dgm:cxn modelId="{62D1364A-81D3-4C71-ACAD-EEA9EDB83F90}" type="presOf" srcId="{EE4DF40E-FAEB-4A7C-ABFA-2DE4384F1531}" destId="{E6B07B66-DEFA-490F-8120-E0BFE8AB7AE6}" srcOrd="0" destOrd="0" presId="urn:microsoft.com/office/officeart/2005/8/layout/list1"/>
    <dgm:cxn modelId="{76921C04-6454-43EE-BD5D-756562200B5B}" type="presOf" srcId="{97B8E73D-C455-4BB3-BDC2-1B43C584FB59}" destId="{DA7F7764-B135-44B2-A2BB-CF42F14D3572}" srcOrd="0" destOrd="0" presId="urn:microsoft.com/office/officeart/2005/8/layout/list1"/>
    <dgm:cxn modelId="{1083A2A6-2560-41A6-A5E4-2F3D9719109B}" type="presOf" srcId="{0B8AFCBD-2B8D-4620-8DB2-07CCCD13CF08}" destId="{8EB4CCC5-3B05-4E41-B554-BDB6A34B038E}" srcOrd="0" destOrd="0" presId="urn:microsoft.com/office/officeart/2005/8/layout/list1"/>
    <dgm:cxn modelId="{91CCF1A3-38B6-447A-AFCA-0F5B9EAC8C19}" srcId="{4E1597DC-743B-44BF-BC21-DD38964B1237}" destId="{97B8E73D-C455-4BB3-BDC2-1B43C584FB59}" srcOrd="0" destOrd="0" parTransId="{63CB7079-743D-4A86-9802-5451B386643F}" sibTransId="{646D5D13-906C-4D49-B690-6BB528BE3561}"/>
    <dgm:cxn modelId="{EE1432E9-CE2B-4B3A-808C-394B065AAC3B}" type="presOf" srcId="{4E1597DC-743B-44BF-BC21-DD38964B1237}" destId="{5D649FF4-CAA2-4377-84E0-A2B1D7E6CE65}" srcOrd="1" destOrd="0" presId="urn:microsoft.com/office/officeart/2005/8/layout/list1"/>
    <dgm:cxn modelId="{F54E422F-EB38-4045-B94C-B2C71A9DE19C}" srcId="{A214D351-1355-4A7C-BFF9-60AAE5E5FE34}" destId="{831ABC99-B8DE-40A3-B9B1-55C71A250D8B}" srcOrd="0" destOrd="0" parTransId="{8C8D0BE3-D75F-4154-A6BF-D2942B50A626}" sibTransId="{BA491567-7726-4FFE-967A-E5D5AAB3E257}"/>
    <dgm:cxn modelId="{AED92D2F-FC32-43C2-AE65-1DCF780CC7DF}" type="presOf" srcId="{A214D351-1355-4A7C-BFF9-60AAE5E5FE34}" destId="{FEA440C3-0398-4F28-B3E8-82280FE54B76}" srcOrd="0" destOrd="0" presId="urn:microsoft.com/office/officeart/2005/8/layout/list1"/>
    <dgm:cxn modelId="{BC56A2E9-362C-4D72-8A29-EE692FB7B677}" srcId="{0B8AFCBD-2B8D-4620-8DB2-07CCCD13CF08}" destId="{A214D351-1355-4A7C-BFF9-60AAE5E5FE34}" srcOrd="0" destOrd="0" parTransId="{53E2546E-0212-44BB-B5F5-ECF5A2BDA712}" sibTransId="{CE96F14D-D809-48E2-AE98-C39D60BBDF0A}"/>
    <dgm:cxn modelId="{38AC7855-387E-4F7E-8288-B116A5859B49}" type="presOf" srcId="{831ABC99-B8DE-40A3-B9B1-55C71A250D8B}" destId="{0CD0D5D7-7E72-4084-BC6D-F1976BF38032}" srcOrd="0" destOrd="0" presId="urn:microsoft.com/office/officeart/2005/8/layout/list1"/>
    <dgm:cxn modelId="{CF06F178-AAEE-474D-8745-0E409DEA8366}" type="presParOf" srcId="{8EB4CCC5-3B05-4E41-B554-BDB6A34B038E}" destId="{10925831-2FC3-459A-AC90-697833441858}" srcOrd="0" destOrd="0" presId="urn:microsoft.com/office/officeart/2005/8/layout/list1"/>
    <dgm:cxn modelId="{49CDEC91-9C11-42FB-AB26-DCAB53CD7BDE}" type="presParOf" srcId="{10925831-2FC3-459A-AC90-697833441858}" destId="{FEA440C3-0398-4F28-B3E8-82280FE54B76}" srcOrd="0" destOrd="0" presId="urn:microsoft.com/office/officeart/2005/8/layout/list1"/>
    <dgm:cxn modelId="{DE108C12-B520-463E-BDE4-86CB05A62D78}" type="presParOf" srcId="{10925831-2FC3-459A-AC90-697833441858}" destId="{D3A185D3-5E4E-48DD-B9EA-FCBBD0E6BD7F}" srcOrd="1" destOrd="0" presId="urn:microsoft.com/office/officeart/2005/8/layout/list1"/>
    <dgm:cxn modelId="{0778A7CA-ACA1-4A2E-BAC6-1AAEE6F0EB47}" type="presParOf" srcId="{8EB4CCC5-3B05-4E41-B554-BDB6A34B038E}" destId="{7BA5FE91-FFEC-4146-8056-C7D0679EB13E}" srcOrd="1" destOrd="0" presId="urn:microsoft.com/office/officeart/2005/8/layout/list1"/>
    <dgm:cxn modelId="{C2980851-BE44-4EC4-B330-155B47B9B812}" type="presParOf" srcId="{8EB4CCC5-3B05-4E41-B554-BDB6A34B038E}" destId="{0CD0D5D7-7E72-4084-BC6D-F1976BF38032}" srcOrd="2" destOrd="0" presId="urn:microsoft.com/office/officeart/2005/8/layout/list1"/>
    <dgm:cxn modelId="{36F15644-A8BF-48FC-9EEA-7BBE000A6144}" type="presParOf" srcId="{8EB4CCC5-3B05-4E41-B554-BDB6A34B038E}" destId="{2F15D6EB-6769-4FD0-8F6F-93BCF2BE2B3C}" srcOrd="3" destOrd="0" presId="urn:microsoft.com/office/officeart/2005/8/layout/list1"/>
    <dgm:cxn modelId="{7251B127-ED8D-461A-9915-DA1E947491B7}" type="presParOf" srcId="{8EB4CCC5-3B05-4E41-B554-BDB6A34B038E}" destId="{7647EF46-25CC-4C9B-9B47-2BA13FBCDCB7}" srcOrd="4" destOrd="0" presId="urn:microsoft.com/office/officeart/2005/8/layout/list1"/>
    <dgm:cxn modelId="{5D0CDFD2-07E5-4BE2-A5FB-6B682E6C4EF2}" type="presParOf" srcId="{7647EF46-25CC-4C9B-9B47-2BA13FBCDCB7}" destId="{C7432273-295D-4382-9614-05DFE60BC5AF}" srcOrd="0" destOrd="0" presId="urn:microsoft.com/office/officeart/2005/8/layout/list1"/>
    <dgm:cxn modelId="{EA7917A3-5EBF-432A-9D60-1DAF83E3208F}" type="presParOf" srcId="{7647EF46-25CC-4C9B-9B47-2BA13FBCDCB7}" destId="{3D74A253-1014-4CCE-81A1-054F82C596A1}" srcOrd="1" destOrd="0" presId="urn:microsoft.com/office/officeart/2005/8/layout/list1"/>
    <dgm:cxn modelId="{9BB70846-197B-488A-A4FB-F1EE8989E581}" type="presParOf" srcId="{8EB4CCC5-3B05-4E41-B554-BDB6A34B038E}" destId="{1B5675D5-35EA-4FE9-A326-35DDE76CD5F8}" srcOrd="5" destOrd="0" presId="urn:microsoft.com/office/officeart/2005/8/layout/list1"/>
    <dgm:cxn modelId="{DE367CF8-52F8-4F5A-9007-D60210FF1B8D}" type="presParOf" srcId="{8EB4CCC5-3B05-4E41-B554-BDB6A34B038E}" destId="{E6B07B66-DEFA-490F-8120-E0BFE8AB7AE6}" srcOrd="6" destOrd="0" presId="urn:microsoft.com/office/officeart/2005/8/layout/list1"/>
    <dgm:cxn modelId="{866FDE12-028A-4106-9F93-278FF6BA3D3F}" type="presParOf" srcId="{8EB4CCC5-3B05-4E41-B554-BDB6A34B038E}" destId="{58163781-1845-417B-BFC5-390212ABD5E6}" srcOrd="7" destOrd="0" presId="urn:microsoft.com/office/officeart/2005/8/layout/list1"/>
    <dgm:cxn modelId="{7B7E00E9-9FC2-403F-A072-365B889D7D01}" type="presParOf" srcId="{8EB4CCC5-3B05-4E41-B554-BDB6A34B038E}" destId="{F68EBF20-0520-4976-85FE-CBDCAA61474B}" srcOrd="8" destOrd="0" presId="urn:microsoft.com/office/officeart/2005/8/layout/list1"/>
    <dgm:cxn modelId="{57F5359C-F444-4CDC-B31F-A4673458500E}" type="presParOf" srcId="{F68EBF20-0520-4976-85FE-CBDCAA61474B}" destId="{BD131141-86E1-420F-848B-4C8737BF3756}" srcOrd="0" destOrd="0" presId="urn:microsoft.com/office/officeart/2005/8/layout/list1"/>
    <dgm:cxn modelId="{6BD47825-2A79-45D8-86E3-1995BA6510C5}" type="presParOf" srcId="{F68EBF20-0520-4976-85FE-CBDCAA61474B}" destId="{5D649FF4-CAA2-4377-84E0-A2B1D7E6CE65}" srcOrd="1" destOrd="0" presId="urn:microsoft.com/office/officeart/2005/8/layout/list1"/>
    <dgm:cxn modelId="{0050C016-A3C3-498A-9570-30D63EBBE26D}" type="presParOf" srcId="{8EB4CCC5-3B05-4E41-B554-BDB6A34B038E}" destId="{BEDECB10-A8F4-4ECD-94F4-4CA6A438F2E9}" srcOrd="9" destOrd="0" presId="urn:microsoft.com/office/officeart/2005/8/layout/list1"/>
    <dgm:cxn modelId="{F0B06CD3-8B7E-4E28-9D02-B5D5CD6248D0}" type="presParOf" srcId="{8EB4CCC5-3B05-4E41-B554-BDB6A34B038E}" destId="{DA7F7764-B135-44B2-A2BB-CF42F14D35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8AFCBD-2B8D-4620-8DB2-07CCCD13CF0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214D351-1355-4A7C-BFF9-60AAE5E5FE34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商業信用</a:t>
          </a:r>
          <a:endParaRPr lang="zh-TW" altLang="en-US" sz="2400" dirty="0"/>
        </a:p>
      </dgm:t>
    </dgm:pt>
    <dgm:pt modelId="{53E2546E-0212-44BB-B5F5-ECF5A2BDA712}" type="parTrans" cxnId="{BC56A2E9-362C-4D72-8A29-EE692FB7B677}">
      <dgm:prSet/>
      <dgm:spPr/>
      <dgm:t>
        <a:bodyPr/>
        <a:lstStyle/>
        <a:p>
          <a:endParaRPr lang="zh-TW" altLang="en-US"/>
        </a:p>
      </dgm:t>
    </dgm:pt>
    <dgm:pt modelId="{CE96F14D-D809-48E2-AE98-C39D60BBDF0A}" type="sibTrans" cxnId="{BC56A2E9-362C-4D72-8A29-EE692FB7B677}">
      <dgm:prSet/>
      <dgm:spPr/>
      <dgm:t>
        <a:bodyPr/>
        <a:lstStyle/>
        <a:p>
          <a:endParaRPr lang="zh-TW" altLang="en-US"/>
        </a:p>
      </dgm:t>
    </dgm:pt>
    <dgm:pt modelId="{A0C7B345-345E-4AAD-86A8-A9E5A1106FA0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商業組織</a:t>
          </a:r>
          <a:endParaRPr lang="zh-TW" altLang="en-US" sz="2400" dirty="0"/>
        </a:p>
      </dgm:t>
    </dgm:pt>
    <dgm:pt modelId="{67D6C7D6-A204-4C80-BA69-F433EF046400}" type="parTrans" cxnId="{25E99C24-D4F8-4DE9-A3ED-02F11B1C6214}">
      <dgm:prSet/>
      <dgm:spPr/>
      <dgm:t>
        <a:bodyPr/>
        <a:lstStyle/>
        <a:p>
          <a:endParaRPr lang="zh-TW" altLang="en-US"/>
        </a:p>
      </dgm:t>
    </dgm:pt>
    <dgm:pt modelId="{EFDEFB1A-4D5E-4AB3-921F-02A61C15F6C1}" type="sibTrans" cxnId="{25E99C24-D4F8-4DE9-A3ED-02F11B1C6214}">
      <dgm:prSet/>
      <dgm:spPr/>
      <dgm:t>
        <a:bodyPr/>
        <a:lstStyle/>
        <a:p>
          <a:endParaRPr lang="zh-TW" altLang="en-US"/>
        </a:p>
      </dgm:t>
    </dgm:pt>
    <dgm:pt modelId="{831ABC99-B8DE-40A3-B9B1-55C71A250D8B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為商業經營的</a:t>
          </a:r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命脈</a:t>
          </a:r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，指債權人信任債務人的</a:t>
          </a:r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償債</a:t>
          </a:r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能力。</a:t>
          </a:r>
          <a:endParaRPr lang="zh-TW" altLang="en-US" dirty="0"/>
        </a:p>
      </dgm:t>
    </dgm:pt>
    <dgm:pt modelId="{8C8D0BE3-D75F-4154-A6BF-D2942B50A626}" type="parTrans" cxnId="{F54E422F-EB38-4045-B94C-B2C71A9DE19C}">
      <dgm:prSet/>
      <dgm:spPr/>
      <dgm:t>
        <a:bodyPr/>
        <a:lstStyle/>
        <a:p>
          <a:endParaRPr lang="zh-TW" altLang="en-US"/>
        </a:p>
      </dgm:t>
    </dgm:pt>
    <dgm:pt modelId="{BA491567-7726-4FFE-967A-E5D5AAB3E257}" type="sibTrans" cxnId="{F54E422F-EB38-4045-B94C-B2C71A9DE19C}">
      <dgm:prSet/>
      <dgm:spPr/>
      <dgm:t>
        <a:bodyPr/>
        <a:lstStyle/>
        <a:p>
          <a:endParaRPr lang="zh-TW" altLang="en-US"/>
        </a:p>
      </dgm:t>
    </dgm:pt>
    <dgm:pt modelId="{EE4DF40E-FAEB-4A7C-ABFA-2DE4384F1531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為一群人為了達成替社會創造價值，以賺取利潤為主而形成有系統的結合。</a:t>
          </a:r>
          <a:endParaRPr lang="zh-TW" altLang="en-US" dirty="0"/>
        </a:p>
      </dgm:t>
    </dgm:pt>
    <dgm:pt modelId="{1406267B-63C1-4DEA-9B93-6810942CC11B}" type="parTrans" cxnId="{79805FE4-03B4-4F3E-B177-070BD152E9CF}">
      <dgm:prSet/>
      <dgm:spPr/>
      <dgm:t>
        <a:bodyPr/>
        <a:lstStyle/>
        <a:p>
          <a:endParaRPr lang="zh-TW" altLang="en-US"/>
        </a:p>
      </dgm:t>
    </dgm:pt>
    <dgm:pt modelId="{8CFF7F65-6C14-4063-BD61-C6A790C4BC25}" type="sibTrans" cxnId="{79805FE4-03B4-4F3E-B177-070BD152E9CF}">
      <dgm:prSet/>
      <dgm:spPr/>
      <dgm:t>
        <a:bodyPr/>
        <a:lstStyle/>
        <a:p>
          <a:endParaRPr lang="zh-TW" altLang="en-US"/>
        </a:p>
      </dgm:t>
    </dgm:pt>
    <dgm:pt modelId="{8EB4CCC5-3B05-4E41-B554-BDB6A34B038E}" type="pres">
      <dgm:prSet presAssocID="{0B8AFCBD-2B8D-4620-8DB2-07CCCD13CF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925831-2FC3-459A-AC90-697833441858}" type="pres">
      <dgm:prSet presAssocID="{A214D351-1355-4A7C-BFF9-60AAE5E5FE34}" presName="parentLin" presStyleCnt="0"/>
      <dgm:spPr/>
      <dgm:t>
        <a:bodyPr/>
        <a:lstStyle/>
        <a:p>
          <a:endParaRPr lang="zh-TW" altLang="en-US"/>
        </a:p>
      </dgm:t>
    </dgm:pt>
    <dgm:pt modelId="{FEA440C3-0398-4F28-B3E8-82280FE54B76}" type="pres">
      <dgm:prSet presAssocID="{A214D351-1355-4A7C-BFF9-60AAE5E5FE34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3A185D3-5E4E-48DD-B9EA-FCBBD0E6BD7F}" type="pres">
      <dgm:prSet presAssocID="{A214D351-1355-4A7C-BFF9-60AAE5E5FE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A5FE91-FFEC-4146-8056-C7D0679EB13E}" type="pres">
      <dgm:prSet presAssocID="{A214D351-1355-4A7C-BFF9-60AAE5E5FE34}" presName="negativeSpace" presStyleCnt="0"/>
      <dgm:spPr/>
      <dgm:t>
        <a:bodyPr/>
        <a:lstStyle/>
        <a:p>
          <a:endParaRPr lang="zh-TW" altLang="en-US"/>
        </a:p>
      </dgm:t>
    </dgm:pt>
    <dgm:pt modelId="{0CD0D5D7-7E72-4084-BC6D-F1976BF38032}" type="pres">
      <dgm:prSet presAssocID="{A214D351-1355-4A7C-BFF9-60AAE5E5FE34}" presName="childText" presStyleLbl="conFgAcc1" presStyleIdx="0" presStyleCnt="2" custScaleY="836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15D6EB-6769-4FD0-8F6F-93BCF2BE2B3C}" type="pres">
      <dgm:prSet presAssocID="{CE96F14D-D809-48E2-AE98-C39D60BBDF0A}" presName="spaceBetweenRectangles" presStyleCnt="0"/>
      <dgm:spPr/>
      <dgm:t>
        <a:bodyPr/>
        <a:lstStyle/>
        <a:p>
          <a:endParaRPr lang="zh-TW" altLang="en-US"/>
        </a:p>
      </dgm:t>
    </dgm:pt>
    <dgm:pt modelId="{7647EF46-25CC-4C9B-9B47-2BA13FBCDCB7}" type="pres">
      <dgm:prSet presAssocID="{A0C7B345-345E-4AAD-86A8-A9E5A1106FA0}" presName="parentLin" presStyleCnt="0"/>
      <dgm:spPr/>
      <dgm:t>
        <a:bodyPr/>
        <a:lstStyle/>
        <a:p>
          <a:endParaRPr lang="zh-TW" altLang="en-US"/>
        </a:p>
      </dgm:t>
    </dgm:pt>
    <dgm:pt modelId="{C7432273-295D-4382-9614-05DFE60BC5AF}" type="pres">
      <dgm:prSet presAssocID="{A0C7B345-345E-4AAD-86A8-A9E5A1106FA0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3D74A253-1014-4CCE-81A1-054F82C596A1}" type="pres">
      <dgm:prSet presAssocID="{A0C7B345-345E-4AAD-86A8-A9E5A1106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675D5-35EA-4FE9-A326-35DDE76CD5F8}" type="pres">
      <dgm:prSet presAssocID="{A0C7B345-345E-4AAD-86A8-A9E5A1106FA0}" presName="negativeSpace" presStyleCnt="0"/>
      <dgm:spPr/>
      <dgm:t>
        <a:bodyPr/>
        <a:lstStyle/>
        <a:p>
          <a:endParaRPr lang="zh-TW" altLang="en-US"/>
        </a:p>
      </dgm:t>
    </dgm:pt>
    <dgm:pt modelId="{E6B07B66-DEFA-490F-8120-E0BFE8AB7AE6}" type="pres">
      <dgm:prSet presAssocID="{A0C7B345-345E-4AAD-86A8-A9E5A1106FA0}" presName="childText" presStyleLbl="conFgAcc1" presStyleIdx="1" presStyleCnt="2" custScaleY="876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2D6C0D-7960-4619-AB19-1058D15394BE}" type="presOf" srcId="{A0C7B345-345E-4AAD-86A8-A9E5A1106FA0}" destId="{3D74A253-1014-4CCE-81A1-054F82C596A1}" srcOrd="1" destOrd="0" presId="urn:microsoft.com/office/officeart/2005/8/layout/list1"/>
    <dgm:cxn modelId="{8E05168C-DDF7-44D6-8D31-B54DC4CA9E10}" type="presOf" srcId="{A214D351-1355-4A7C-BFF9-60AAE5E5FE34}" destId="{FEA440C3-0398-4F28-B3E8-82280FE54B76}" srcOrd="0" destOrd="0" presId="urn:microsoft.com/office/officeart/2005/8/layout/list1"/>
    <dgm:cxn modelId="{79805FE4-03B4-4F3E-B177-070BD152E9CF}" srcId="{A0C7B345-345E-4AAD-86A8-A9E5A1106FA0}" destId="{EE4DF40E-FAEB-4A7C-ABFA-2DE4384F1531}" srcOrd="0" destOrd="0" parTransId="{1406267B-63C1-4DEA-9B93-6810942CC11B}" sibTransId="{8CFF7F65-6C14-4063-BD61-C6A790C4BC25}"/>
    <dgm:cxn modelId="{25E99C24-D4F8-4DE9-A3ED-02F11B1C6214}" srcId="{0B8AFCBD-2B8D-4620-8DB2-07CCCD13CF08}" destId="{A0C7B345-345E-4AAD-86A8-A9E5A1106FA0}" srcOrd="1" destOrd="0" parTransId="{67D6C7D6-A204-4C80-BA69-F433EF046400}" sibTransId="{EFDEFB1A-4D5E-4AB3-921F-02A61C15F6C1}"/>
    <dgm:cxn modelId="{18FA7685-FFA0-4434-9976-E861C288C46E}" type="presOf" srcId="{A214D351-1355-4A7C-BFF9-60AAE5E5FE34}" destId="{D3A185D3-5E4E-48DD-B9EA-FCBBD0E6BD7F}" srcOrd="1" destOrd="0" presId="urn:microsoft.com/office/officeart/2005/8/layout/list1"/>
    <dgm:cxn modelId="{506C6B34-67BC-400E-B543-304E89B3CABF}" type="presOf" srcId="{0B8AFCBD-2B8D-4620-8DB2-07CCCD13CF08}" destId="{8EB4CCC5-3B05-4E41-B554-BDB6A34B038E}" srcOrd="0" destOrd="0" presId="urn:microsoft.com/office/officeart/2005/8/layout/list1"/>
    <dgm:cxn modelId="{F8E3A8BB-0922-41C8-B5E1-BBD3DF3E3A33}" type="presOf" srcId="{A0C7B345-345E-4AAD-86A8-A9E5A1106FA0}" destId="{C7432273-295D-4382-9614-05DFE60BC5AF}" srcOrd="0" destOrd="0" presId="urn:microsoft.com/office/officeart/2005/8/layout/list1"/>
    <dgm:cxn modelId="{7FFEADF4-B28E-4EEC-AB6E-67F9FF442BAA}" type="presOf" srcId="{831ABC99-B8DE-40A3-B9B1-55C71A250D8B}" destId="{0CD0D5D7-7E72-4084-BC6D-F1976BF38032}" srcOrd="0" destOrd="0" presId="urn:microsoft.com/office/officeart/2005/8/layout/list1"/>
    <dgm:cxn modelId="{F54E422F-EB38-4045-B94C-B2C71A9DE19C}" srcId="{A214D351-1355-4A7C-BFF9-60AAE5E5FE34}" destId="{831ABC99-B8DE-40A3-B9B1-55C71A250D8B}" srcOrd="0" destOrd="0" parTransId="{8C8D0BE3-D75F-4154-A6BF-D2942B50A626}" sibTransId="{BA491567-7726-4FFE-967A-E5D5AAB3E257}"/>
    <dgm:cxn modelId="{C4DB2B28-F693-4CC2-8B2E-316C9C4FD848}" type="presOf" srcId="{EE4DF40E-FAEB-4A7C-ABFA-2DE4384F1531}" destId="{E6B07B66-DEFA-490F-8120-E0BFE8AB7AE6}" srcOrd="0" destOrd="0" presId="urn:microsoft.com/office/officeart/2005/8/layout/list1"/>
    <dgm:cxn modelId="{BC56A2E9-362C-4D72-8A29-EE692FB7B677}" srcId="{0B8AFCBD-2B8D-4620-8DB2-07CCCD13CF08}" destId="{A214D351-1355-4A7C-BFF9-60AAE5E5FE34}" srcOrd="0" destOrd="0" parTransId="{53E2546E-0212-44BB-B5F5-ECF5A2BDA712}" sibTransId="{CE96F14D-D809-48E2-AE98-C39D60BBDF0A}"/>
    <dgm:cxn modelId="{31A51D0B-F2E1-4012-B89C-4E4912A8B5E1}" type="presParOf" srcId="{8EB4CCC5-3B05-4E41-B554-BDB6A34B038E}" destId="{10925831-2FC3-459A-AC90-697833441858}" srcOrd="0" destOrd="0" presId="urn:microsoft.com/office/officeart/2005/8/layout/list1"/>
    <dgm:cxn modelId="{73B2DFA1-34E1-4181-9266-31EEEC894282}" type="presParOf" srcId="{10925831-2FC3-459A-AC90-697833441858}" destId="{FEA440C3-0398-4F28-B3E8-82280FE54B76}" srcOrd="0" destOrd="0" presId="urn:microsoft.com/office/officeart/2005/8/layout/list1"/>
    <dgm:cxn modelId="{0F9AD42F-AA74-4F41-A732-5579A67C042B}" type="presParOf" srcId="{10925831-2FC3-459A-AC90-697833441858}" destId="{D3A185D3-5E4E-48DD-B9EA-FCBBD0E6BD7F}" srcOrd="1" destOrd="0" presId="urn:microsoft.com/office/officeart/2005/8/layout/list1"/>
    <dgm:cxn modelId="{4B9A3FD7-B34F-4789-A21A-F9D34B13E76C}" type="presParOf" srcId="{8EB4CCC5-3B05-4E41-B554-BDB6A34B038E}" destId="{7BA5FE91-FFEC-4146-8056-C7D0679EB13E}" srcOrd="1" destOrd="0" presId="urn:microsoft.com/office/officeart/2005/8/layout/list1"/>
    <dgm:cxn modelId="{4AF11ACE-6CF0-483E-A574-472ECC625832}" type="presParOf" srcId="{8EB4CCC5-3B05-4E41-B554-BDB6A34B038E}" destId="{0CD0D5D7-7E72-4084-BC6D-F1976BF38032}" srcOrd="2" destOrd="0" presId="urn:microsoft.com/office/officeart/2005/8/layout/list1"/>
    <dgm:cxn modelId="{8264C4BE-3A3E-4337-B27A-D5071F9D5304}" type="presParOf" srcId="{8EB4CCC5-3B05-4E41-B554-BDB6A34B038E}" destId="{2F15D6EB-6769-4FD0-8F6F-93BCF2BE2B3C}" srcOrd="3" destOrd="0" presId="urn:microsoft.com/office/officeart/2005/8/layout/list1"/>
    <dgm:cxn modelId="{58F30055-9CDB-418C-865D-44B0423689BD}" type="presParOf" srcId="{8EB4CCC5-3B05-4E41-B554-BDB6A34B038E}" destId="{7647EF46-25CC-4C9B-9B47-2BA13FBCDCB7}" srcOrd="4" destOrd="0" presId="urn:microsoft.com/office/officeart/2005/8/layout/list1"/>
    <dgm:cxn modelId="{F3DE72B8-A36D-4A93-B8CB-79BDBAFD80EC}" type="presParOf" srcId="{7647EF46-25CC-4C9B-9B47-2BA13FBCDCB7}" destId="{C7432273-295D-4382-9614-05DFE60BC5AF}" srcOrd="0" destOrd="0" presId="urn:microsoft.com/office/officeart/2005/8/layout/list1"/>
    <dgm:cxn modelId="{41FBB9AA-1981-4602-9CE9-CCC8F5EEFE75}" type="presParOf" srcId="{7647EF46-25CC-4C9B-9B47-2BA13FBCDCB7}" destId="{3D74A253-1014-4CCE-81A1-054F82C596A1}" srcOrd="1" destOrd="0" presId="urn:microsoft.com/office/officeart/2005/8/layout/list1"/>
    <dgm:cxn modelId="{922E13B8-E9B8-4609-BFE7-2B49865C0A0C}" type="presParOf" srcId="{8EB4CCC5-3B05-4E41-B554-BDB6A34B038E}" destId="{1B5675D5-35EA-4FE9-A326-35DDE76CD5F8}" srcOrd="5" destOrd="0" presId="urn:microsoft.com/office/officeart/2005/8/layout/list1"/>
    <dgm:cxn modelId="{D756C5DB-F551-4777-B320-26F923141A26}" type="presParOf" srcId="{8EB4CCC5-3B05-4E41-B554-BDB6A34B038E}" destId="{E6B07B66-DEFA-490F-8120-E0BFE8AB7A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8CEE2-9480-44FB-ACAD-B99799180529}">
      <dsp:nvSpPr>
        <dsp:cNvPr id="0" name=""/>
        <dsp:cNvSpPr/>
      </dsp:nvSpPr>
      <dsp:spPr>
        <a:xfrm>
          <a:off x="0" y="186679"/>
          <a:ext cx="3513795" cy="870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狹義的商業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86679"/>
        <a:ext cx="3513795" cy="870300"/>
      </dsp:txXfrm>
    </dsp:sp>
    <dsp:sp modelId="{28CE751A-CEE6-4114-A4D5-A48893C1E27C}">
      <dsp:nvSpPr>
        <dsp:cNvPr id="0" name=""/>
        <dsp:cNvSpPr/>
      </dsp:nvSpPr>
      <dsp:spPr>
        <a:xfrm>
          <a:off x="4882" y="1056979"/>
          <a:ext cx="3508030" cy="31410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狹義的商業是指以營利為目的，</a:t>
          </a:r>
          <a:r>
            <a:rPr lang="zh-TW" altLang="en-US" sz="2000" b="1" u="sng" kern="1200" smtClean="0">
              <a:latin typeface="微軟正黑體" pitchFamily="34" charset="-120"/>
              <a:ea typeface="微軟正黑體" pitchFamily="34" charset="-120"/>
            </a:rPr>
            <a:t>直接</a:t>
          </a: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向生產者買入商品，而後轉售商品給他人，引起商品及金錢移轉以賺取差額的經濟行為，又稱</a:t>
          </a:r>
          <a:r>
            <a:rPr lang="zh-TW" altLang="en-US" sz="2000" b="1" u="sng" kern="1200" smtClean="0">
              <a:latin typeface="微軟正黑體" pitchFamily="34" charset="-120"/>
              <a:ea typeface="微軟正黑體" pitchFamily="34" charset="-120"/>
            </a:rPr>
            <a:t>固有商業</a:t>
          </a: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，也就是一般通稱的</a:t>
          </a:r>
          <a:r>
            <a:rPr lang="zh-TW" altLang="en-US" sz="2000" b="1" u="sng" kern="1200" smtClean="0">
              <a:latin typeface="微軟正黑體" pitchFamily="34" charset="-120"/>
              <a:ea typeface="微軟正黑體" pitchFamily="34" charset="-120"/>
            </a:rPr>
            <a:t>買賣業。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82" y="1056979"/>
        <a:ext cx="3508030" cy="3141015"/>
      </dsp:txXfrm>
    </dsp:sp>
    <dsp:sp modelId="{33D1566B-313A-49DD-8F0B-E43965302F97}">
      <dsp:nvSpPr>
        <dsp:cNvPr id="0" name=""/>
        <dsp:cNvSpPr/>
      </dsp:nvSpPr>
      <dsp:spPr>
        <a:xfrm>
          <a:off x="3822399" y="182251"/>
          <a:ext cx="3530636" cy="870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廣義的商業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2399" y="182251"/>
        <a:ext cx="3530636" cy="870300"/>
      </dsp:txXfrm>
    </dsp:sp>
    <dsp:sp modelId="{C18BB7B6-FC06-47C4-A563-2EE283311273}">
      <dsp:nvSpPr>
        <dsp:cNvPr id="0" name=""/>
        <dsp:cNvSpPr/>
      </dsp:nvSpPr>
      <dsp:spPr>
        <a:xfrm>
          <a:off x="3823348" y="1066663"/>
          <a:ext cx="3524739" cy="31498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廣義的商業是指以營利為目的，</a:t>
          </a:r>
          <a:r>
            <a:rPr lang="zh-TW" altLang="en-US" sz="2000" b="1" u="sng" kern="1200" dirty="0" smtClean="0">
              <a:latin typeface="微軟正黑體" pitchFamily="34" charset="-120"/>
              <a:ea typeface="微軟正黑體" pitchFamily="34" charset="-120"/>
            </a:rPr>
            <a:t>直接或間接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以商品、勞務或金錢提供給需要之人的經濟行為。其中包括直接買賣的固有商業及輔助交易完成的</a:t>
          </a:r>
          <a:r>
            <a:rPr lang="zh-TW" altLang="en-US" sz="2000" b="1" u="sng" kern="1200" dirty="0" smtClean="0">
              <a:latin typeface="微軟正黑體" pitchFamily="34" charset="-120"/>
              <a:ea typeface="微軟正黑體" pitchFamily="34" charset="-120"/>
            </a:rPr>
            <a:t>輔助商業。</a:t>
          </a:r>
          <a:endParaRPr lang="zh-TW" altLang="en-US" sz="2000" b="1" u="sng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3348" y="1066663"/>
        <a:ext cx="3524739" cy="314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868F-6443-4C8B-BEE9-B1849C1960BB}">
      <dsp:nvSpPr>
        <dsp:cNvPr id="0" name=""/>
        <dsp:cNvSpPr/>
      </dsp:nvSpPr>
      <dsp:spPr>
        <a:xfrm rot="16200000">
          <a:off x="-1485129" y="1486681"/>
          <a:ext cx="5026450" cy="2053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u="sng" kern="1200" dirty="0" smtClean="0">
              <a:latin typeface="微軟正黑體" pitchFamily="34" charset="-120"/>
              <a:ea typeface="微軟正黑體" pitchFamily="34" charset="-120"/>
            </a:rPr>
            <a:t>(1)</a:t>
          </a:r>
          <a:r>
            <a:rPr lang="zh-TW" altLang="en-US" sz="1800" b="1" u="sng" kern="1200" dirty="0" smtClean="0">
              <a:latin typeface="微軟正黑體" pitchFamily="34" charset="-120"/>
              <a:ea typeface="微軟正黑體" pitchFamily="34" charset="-120"/>
            </a:rPr>
            <a:t>物物交換時期</a:t>
          </a:r>
          <a:endParaRPr lang="en-US" altLang="zh-TW" sz="1800" b="1" u="sng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以</a:t>
          </a: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「自給自足」為主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，待有多餘品時，才與他人交換，</a:t>
          </a: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形成了「以物易物」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的交易方式，又稱為</a:t>
          </a: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「直接交換時期」。</a:t>
          </a:r>
          <a:endParaRPr lang="zh-TW" altLang="en-US" sz="1600" kern="1200" dirty="0"/>
        </a:p>
      </dsp:txBody>
      <dsp:txXfrm rot="5400000">
        <a:off x="1553" y="1005289"/>
        <a:ext cx="2053086" cy="3015870"/>
      </dsp:txXfrm>
    </dsp:sp>
    <dsp:sp modelId="{713B628F-A0CC-44D8-BD5C-DC720D65973E}">
      <dsp:nvSpPr>
        <dsp:cNvPr id="0" name=""/>
        <dsp:cNvSpPr/>
      </dsp:nvSpPr>
      <dsp:spPr>
        <a:xfrm rot="16200000">
          <a:off x="818567" y="1390843"/>
          <a:ext cx="5026450" cy="224476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u="sng" kern="1200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1800" b="1" u="sng" kern="1200" smtClean="0">
              <a:latin typeface="微軟正黑體" pitchFamily="34" charset="-120"/>
              <a:ea typeface="微軟正黑體" pitchFamily="34" charset="-120"/>
            </a:rPr>
            <a:t>貨幣交換時期</a:t>
          </a:r>
          <a:endParaRPr lang="en-US" altLang="zh-TW" sz="1800" b="1" u="sng" kern="1200" smtClean="0">
            <a:latin typeface="微軟正黑體" pitchFamily="34" charset="-120"/>
            <a:ea typeface="微軟正黑體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itchFamily="34" charset="-120"/>
              <a:ea typeface="微軟正黑體" pitchFamily="34" charset="-120"/>
            </a:rPr>
            <a:t>用具有一定價值且大眾都願意接受的物品作為交易的中介，又稱為</a:t>
          </a:r>
          <a:r>
            <a:rPr lang="zh-TW" altLang="en-US" sz="1800" b="1" kern="1200" smtClean="0">
              <a:latin typeface="微軟正黑體" pitchFamily="34" charset="-120"/>
              <a:ea typeface="微軟正黑體" pitchFamily="34" charset="-120"/>
            </a:rPr>
            <a:t>「間接交換時期」。</a:t>
          </a:r>
          <a:endParaRPr lang="zh-TW" altLang="en-US" sz="1800" kern="1200" dirty="0"/>
        </a:p>
      </dsp:txBody>
      <dsp:txXfrm rot="5400000">
        <a:off x="2209410" y="1005290"/>
        <a:ext cx="2244763" cy="3015870"/>
      </dsp:txXfrm>
    </dsp:sp>
    <dsp:sp modelId="{C206EBB2-EBA1-47B6-BE6C-9A433AFAAB7C}">
      <dsp:nvSpPr>
        <dsp:cNvPr id="0" name=""/>
        <dsp:cNvSpPr/>
      </dsp:nvSpPr>
      <dsp:spPr>
        <a:xfrm rot="16200000">
          <a:off x="3121474" y="1486681"/>
          <a:ext cx="5026450" cy="20530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u="sng" kern="1200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1800" b="1" u="sng" kern="1200" smtClean="0">
              <a:latin typeface="微軟正黑體" pitchFamily="34" charset="-120"/>
              <a:ea typeface="微軟正黑體" pitchFamily="34" charset="-120"/>
            </a:rPr>
            <a:t>信用交換時期</a:t>
          </a:r>
          <a:endParaRPr lang="en-US" altLang="zh-TW" sz="1800" b="1" u="sng" kern="1200" smtClean="0">
            <a:latin typeface="微軟正黑體" pitchFamily="34" charset="-120"/>
            <a:ea typeface="微軟正黑體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itchFamily="34" charset="-120"/>
              <a:ea typeface="微軟正黑體" pitchFamily="34" charset="-120"/>
            </a:rPr>
            <a:t>發展出以信用工具、</a:t>
          </a:r>
          <a:r>
            <a:rPr lang="zh-TW" altLang="en-US" sz="1800" b="1" kern="1200" smtClean="0">
              <a:latin typeface="微軟正黑體" pitchFamily="34" charset="-120"/>
              <a:ea typeface="微軟正黑體" pitchFamily="34" charset="-120"/>
            </a:rPr>
            <a:t>有價證券</a:t>
          </a:r>
          <a:r>
            <a:rPr lang="zh-TW" altLang="en-US" sz="1800" kern="1200" smtClean="0">
              <a:latin typeface="微軟正黑體" pitchFamily="34" charset="-120"/>
              <a:ea typeface="微軟正黑體" pitchFamily="34" charset="-120"/>
            </a:rPr>
            <a:t>或</a:t>
          </a:r>
          <a:r>
            <a:rPr lang="zh-TW" altLang="en-US" sz="1800" b="1" kern="1200" smtClean="0">
              <a:latin typeface="微軟正黑體" pitchFamily="34" charset="-120"/>
              <a:ea typeface="微軟正黑體" pitchFamily="34" charset="-120"/>
            </a:rPr>
            <a:t>塑膠貨幣</a:t>
          </a:r>
          <a:r>
            <a:rPr lang="zh-TW" altLang="en-US" sz="1800" kern="1200" smtClean="0">
              <a:latin typeface="微軟正黑體" pitchFamily="34" charset="-120"/>
              <a:ea typeface="微軟正黑體" pitchFamily="34" charset="-120"/>
            </a:rPr>
            <a:t>作為交易的中介。</a:t>
          </a:r>
          <a:endParaRPr lang="zh-TW" altLang="en-US" sz="1800" kern="1200" dirty="0"/>
        </a:p>
      </dsp:txBody>
      <dsp:txXfrm rot="5400000">
        <a:off x="4608156" y="1005289"/>
        <a:ext cx="2053086" cy="3015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0CAA-808B-499C-A7F4-0B64F4BA5F82}">
      <dsp:nvSpPr>
        <dsp:cNvPr id="0" name=""/>
        <dsp:cNvSpPr/>
      </dsp:nvSpPr>
      <dsp:spPr>
        <a:xfrm>
          <a:off x="6442" y="174675"/>
          <a:ext cx="2574342" cy="869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0" u="none" strike="noStrike" kern="1200" baseline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1800" b="1" i="0" strike="noStrike" kern="1200" baseline="0" dirty="0" smtClean="0">
              <a:latin typeface="微軟正黑體" pitchFamily="34" charset="-120"/>
              <a:ea typeface="微軟正黑體" pitchFamily="34" charset="-120"/>
            </a:rPr>
            <a:t>1)</a:t>
          </a:r>
          <a:r>
            <a:rPr lang="zh-TW" altLang="en-US" sz="1800" b="1" i="0" strike="noStrike" kern="1200" baseline="0" dirty="0" smtClean="0">
              <a:latin typeface="微軟正黑體" pitchFamily="34" charset="-120"/>
              <a:ea typeface="微軟正黑體" pitchFamily="34" charset="-120"/>
            </a:rPr>
            <a:t>家庭生產時期（產銷合一）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442" y="174675"/>
        <a:ext cx="2574342" cy="869027"/>
      </dsp:txXfrm>
    </dsp:sp>
    <dsp:sp modelId="{332ACA6B-9070-4BD0-8725-817ECC0FE817}">
      <dsp:nvSpPr>
        <dsp:cNvPr id="0" name=""/>
        <dsp:cNvSpPr/>
      </dsp:nvSpPr>
      <dsp:spPr>
        <a:xfrm>
          <a:off x="6442" y="1043702"/>
          <a:ext cx="2574342" cy="44702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由</a:t>
          </a:r>
          <a:r>
            <a:rPr lang="zh-TW" altLang="en-US" sz="2300" b="1" i="0" strike="noStrike" kern="1200" baseline="0" smtClean="0">
              <a:latin typeface="微軟正黑體" pitchFamily="34" charset="-120"/>
              <a:ea typeface="微軟正黑體" pitchFamily="34" charset="-120"/>
            </a:rPr>
            <a:t>家庭成員</a:t>
          </a: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組成，生產方式以</a:t>
          </a:r>
          <a:r>
            <a:rPr lang="zh-TW" altLang="en-US" sz="2300" b="1" i="0" strike="noStrike" kern="1200" baseline="0" smtClean="0">
              <a:latin typeface="微軟正黑體" pitchFamily="34" charset="-120"/>
              <a:ea typeface="微軟正黑體" pitchFamily="34" charset="-120"/>
            </a:rPr>
            <a:t>農業</a:t>
          </a: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生產為主。</a:t>
          </a:r>
          <a:endParaRPr lang="zh-TW" altLang="en-US" sz="2300" kern="1200" dirty="0"/>
        </a:p>
      </dsp:txBody>
      <dsp:txXfrm>
        <a:off x="6442" y="1043702"/>
        <a:ext cx="2574342" cy="4470253"/>
      </dsp:txXfrm>
    </dsp:sp>
    <dsp:sp modelId="{BB86BECA-3E4C-448D-A15A-EE2853CA4F33}">
      <dsp:nvSpPr>
        <dsp:cNvPr id="0" name=""/>
        <dsp:cNvSpPr/>
      </dsp:nvSpPr>
      <dsp:spPr>
        <a:xfrm>
          <a:off x="2941193" y="174675"/>
          <a:ext cx="2420371" cy="869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0" strike="noStrike" kern="1200" baseline="0" dirty="0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1800" b="1" i="0" strike="noStrike" kern="1200" baseline="0" dirty="0" smtClean="0">
              <a:latin typeface="微軟正黑體" pitchFamily="34" charset="-120"/>
              <a:ea typeface="微軟正黑體" pitchFamily="34" charset="-120"/>
            </a:rPr>
            <a:t>手工業生產時期（產銷分離）</a:t>
          </a:r>
          <a:endParaRPr lang="zh-TW" altLang="en-US" sz="1800" b="1" kern="1200" dirty="0"/>
        </a:p>
      </dsp:txBody>
      <dsp:txXfrm>
        <a:off x="2941193" y="174675"/>
        <a:ext cx="2420371" cy="869027"/>
      </dsp:txXfrm>
    </dsp:sp>
    <dsp:sp modelId="{4D34F385-3F24-4C33-9C19-E436FB54F409}">
      <dsp:nvSpPr>
        <dsp:cNvPr id="0" name=""/>
        <dsp:cNvSpPr/>
      </dsp:nvSpPr>
      <dsp:spPr>
        <a:xfrm>
          <a:off x="2948787" y="1043702"/>
          <a:ext cx="2405182" cy="44702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多為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專業性工人</a:t>
          </a: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，顧客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自備原料</a:t>
          </a: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請工人量身訂做產品。此時期出現類似現代的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「同業公會」</a:t>
          </a: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組織，以維護共同的利益。</a:t>
          </a:r>
          <a:endParaRPr lang="zh-TW" altLang="en-US" sz="2300" kern="1200" dirty="0"/>
        </a:p>
      </dsp:txBody>
      <dsp:txXfrm>
        <a:off x="2948787" y="1043702"/>
        <a:ext cx="2405182" cy="4470253"/>
      </dsp:txXfrm>
    </dsp:sp>
    <dsp:sp modelId="{D35AAC84-E530-47A5-A9BF-E7108F1F1750}">
      <dsp:nvSpPr>
        <dsp:cNvPr id="0" name=""/>
        <dsp:cNvSpPr/>
      </dsp:nvSpPr>
      <dsp:spPr>
        <a:xfrm>
          <a:off x="5721972" y="174675"/>
          <a:ext cx="2693714" cy="869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0" strike="noStrike" kern="1200" baseline="0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1800" b="1" i="0" strike="noStrike" kern="1200" baseline="0" smtClean="0">
              <a:latin typeface="微軟正黑體" pitchFamily="34" charset="-120"/>
              <a:ea typeface="微軟正黑體" pitchFamily="34" charset="-120"/>
            </a:rPr>
            <a:t>茅舍生產時期  （產銷分離）</a:t>
          </a:r>
          <a:endParaRPr lang="zh-TW" altLang="en-US" sz="1800" b="1" kern="1200" dirty="0"/>
        </a:p>
      </dsp:txBody>
      <dsp:txXfrm>
        <a:off x="5721972" y="174675"/>
        <a:ext cx="2693714" cy="869027"/>
      </dsp:txXfrm>
    </dsp:sp>
    <dsp:sp modelId="{904A7655-7BE3-487D-BE9B-4039412DFB6A}">
      <dsp:nvSpPr>
        <dsp:cNvPr id="0" name=""/>
        <dsp:cNvSpPr/>
      </dsp:nvSpPr>
      <dsp:spPr>
        <a:xfrm>
          <a:off x="5741460" y="1043702"/>
          <a:ext cx="2654739" cy="44702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由商人</a:t>
          </a:r>
          <a:r>
            <a:rPr lang="zh-TW" altLang="en-US" sz="2300" b="1" i="0" strike="noStrike" kern="1200" baseline="0" smtClean="0">
              <a:latin typeface="微軟正黑體" pitchFamily="34" charset="-120"/>
              <a:ea typeface="微軟正黑體" pitchFamily="34" charset="-120"/>
            </a:rPr>
            <a:t>出資</a:t>
          </a: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，找了一群專業的工人，為</a:t>
          </a:r>
          <a:r>
            <a:rPr lang="zh-TW" altLang="en-US" sz="2300" b="1" i="0" strike="noStrike" kern="1200" baseline="0" smtClean="0">
              <a:latin typeface="微軟正黑體" pitchFamily="34" charset="-120"/>
              <a:ea typeface="微軟正黑體" pitchFamily="34" charset="-120"/>
            </a:rPr>
            <a:t>他</a:t>
          </a:r>
          <a:r>
            <a:rPr lang="zh-TW" altLang="en-US" sz="2300" b="1" kern="1200" smtClean="0">
              <a:latin typeface="微軟正黑體" pitchFamily="34" charset="-120"/>
              <a:ea typeface="微軟正黑體" pitchFamily="34" charset="-120"/>
            </a:rPr>
            <a:t>人</a:t>
          </a: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生產產品。 生產管理制度及會計制度也逐漸形成，此時期又有「</a:t>
          </a:r>
          <a:r>
            <a:rPr lang="zh-TW" altLang="en-US" sz="2300" b="1" i="0" strike="noStrike" kern="1200" baseline="0" smtClean="0">
              <a:latin typeface="微軟正黑體" pitchFamily="34" charset="-120"/>
              <a:ea typeface="微軟正黑體" pitchFamily="34" charset="-120"/>
            </a:rPr>
            <a:t>工廠生產的前身</a:t>
          </a:r>
          <a:r>
            <a:rPr lang="zh-TW" altLang="en-US" sz="2300" i="0" strike="noStrike" kern="1200" baseline="0" smtClean="0">
              <a:latin typeface="微軟正黑體" pitchFamily="34" charset="-120"/>
              <a:ea typeface="微軟正黑體" pitchFamily="34" charset="-120"/>
            </a:rPr>
            <a:t>」之稱。</a:t>
          </a:r>
          <a:endParaRPr lang="zh-TW" altLang="en-US" sz="2300" kern="1200" dirty="0"/>
        </a:p>
      </dsp:txBody>
      <dsp:txXfrm>
        <a:off x="5741460" y="1043702"/>
        <a:ext cx="2654739" cy="4470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0CAA-808B-499C-A7F4-0B64F4BA5F82}">
      <dsp:nvSpPr>
        <dsp:cNvPr id="0" name=""/>
        <dsp:cNvSpPr/>
      </dsp:nvSpPr>
      <dsp:spPr>
        <a:xfrm>
          <a:off x="35" y="666486"/>
          <a:ext cx="3392107" cy="1356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(4)</a:t>
          </a:r>
          <a:r>
            <a:rPr lang="zh-TW" altLang="en-US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工廠生產時期</a:t>
          </a:r>
          <a:endParaRPr lang="en-US" altLang="zh-TW" sz="2000" b="1" i="0" strike="noStrike" kern="1200" baseline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（經濟發展的重要基礎）</a:t>
          </a:r>
          <a:endParaRPr lang="zh-TW" altLang="en-US" sz="2000" b="1" kern="1200" dirty="0"/>
        </a:p>
      </dsp:txBody>
      <dsp:txXfrm>
        <a:off x="35" y="666486"/>
        <a:ext cx="3392107" cy="1356843"/>
      </dsp:txXfrm>
    </dsp:sp>
    <dsp:sp modelId="{332ACA6B-9070-4BD0-8725-817ECC0FE817}">
      <dsp:nvSpPr>
        <dsp:cNvPr id="0" name=""/>
        <dsp:cNvSpPr/>
      </dsp:nvSpPr>
      <dsp:spPr>
        <a:xfrm>
          <a:off x="35" y="2023329"/>
          <a:ext cx="339210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專業分工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的情況愈來愈多，注重成本與效益的分析，因而產生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「複式簿記」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的制度。</a:t>
          </a:r>
          <a:endParaRPr lang="zh-TW" altLang="en-US" sz="2400" kern="1200" dirty="0"/>
        </a:p>
      </dsp:txBody>
      <dsp:txXfrm>
        <a:off x="35" y="2023329"/>
        <a:ext cx="3392107" cy="2854800"/>
      </dsp:txXfrm>
    </dsp:sp>
    <dsp:sp modelId="{BB86BECA-3E4C-448D-A15A-EE2853CA4F33}">
      <dsp:nvSpPr>
        <dsp:cNvPr id="0" name=""/>
        <dsp:cNvSpPr/>
      </dsp:nvSpPr>
      <dsp:spPr>
        <a:xfrm>
          <a:off x="3867038" y="666486"/>
          <a:ext cx="3392107" cy="1356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(5)</a:t>
          </a:r>
          <a:r>
            <a:rPr lang="zh-TW" altLang="en-US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現代化經營時期</a:t>
          </a:r>
          <a:endParaRPr lang="en-US" altLang="zh-TW" sz="2000" b="1" i="0" strike="noStrike" kern="1200" baseline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0" strike="noStrike" kern="1200" baseline="0" smtClean="0">
              <a:latin typeface="微軟正黑體" pitchFamily="34" charset="-120"/>
              <a:ea typeface="微軟正黑體" pitchFamily="34" charset="-120"/>
            </a:rPr>
            <a:t>（管理科學制度）</a:t>
          </a:r>
          <a:endParaRPr lang="zh-TW" altLang="en-US" sz="2000" b="1" kern="1200" dirty="0"/>
        </a:p>
      </dsp:txBody>
      <dsp:txXfrm>
        <a:off x="3867038" y="666486"/>
        <a:ext cx="3392107" cy="1356843"/>
      </dsp:txXfrm>
    </dsp:sp>
    <dsp:sp modelId="{4D34F385-3F24-4C33-9C19-E436FB54F409}">
      <dsp:nvSpPr>
        <dsp:cNvPr id="0" name=""/>
        <dsp:cNvSpPr/>
      </dsp:nvSpPr>
      <dsp:spPr>
        <a:xfrm>
          <a:off x="3867038" y="2023329"/>
          <a:ext cx="339210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隨著科技的發展日新月異，市場競爭激烈，使得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公司組織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型態大量出現。</a:t>
          </a:r>
          <a:endParaRPr lang="zh-TW" altLang="en-US" sz="2400" kern="1200" dirty="0"/>
        </a:p>
      </dsp:txBody>
      <dsp:txXfrm>
        <a:off x="3867038" y="2023329"/>
        <a:ext cx="3392107" cy="285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0CAA-808B-499C-A7F4-0B64F4BA5F82}">
      <dsp:nvSpPr>
        <dsp:cNvPr id="0" name=""/>
        <dsp:cNvSpPr/>
      </dsp:nvSpPr>
      <dsp:spPr>
        <a:xfrm>
          <a:off x="34" y="547002"/>
          <a:ext cx="3269447" cy="1307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(1)</a:t>
          </a:r>
          <a:r>
            <a:rPr lang="zh-TW" altLang="en-US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農業經濟時期</a:t>
          </a:r>
          <a:endParaRPr lang="zh-TW" altLang="en-US" sz="2400" b="1" kern="1200" dirty="0"/>
        </a:p>
      </dsp:txBody>
      <dsp:txXfrm>
        <a:off x="34" y="547002"/>
        <a:ext cx="3269447" cy="1307779"/>
      </dsp:txXfrm>
    </dsp:sp>
    <dsp:sp modelId="{332ACA6B-9070-4BD0-8725-817ECC0FE817}">
      <dsp:nvSpPr>
        <dsp:cNvPr id="0" name=""/>
        <dsp:cNvSpPr/>
      </dsp:nvSpPr>
      <dsp:spPr>
        <a:xfrm>
          <a:off x="34" y="1854781"/>
          <a:ext cx="32694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生產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初級產品，所創造的經濟附加價值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最低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400" kern="1200" dirty="0"/>
        </a:p>
      </dsp:txBody>
      <dsp:txXfrm>
        <a:off x="34" y="1854781"/>
        <a:ext cx="3269447" cy="2854800"/>
      </dsp:txXfrm>
    </dsp:sp>
    <dsp:sp modelId="{BB86BECA-3E4C-448D-A15A-EE2853CA4F33}">
      <dsp:nvSpPr>
        <dsp:cNvPr id="0" name=""/>
        <dsp:cNvSpPr/>
      </dsp:nvSpPr>
      <dsp:spPr>
        <a:xfrm>
          <a:off x="3727204" y="547002"/>
          <a:ext cx="3269447" cy="1307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(2)</a:t>
          </a:r>
          <a:r>
            <a:rPr lang="zh-TW" altLang="en-US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工業經濟時期</a:t>
          </a:r>
          <a:endParaRPr lang="zh-TW" altLang="en-US" sz="2400" b="1" kern="1200" dirty="0"/>
        </a:p>
      </dsp:txBody>
      <dsp:txXfrm>
        <a:off x="3727204" y="547002"/>
        <a:ext cx="3269447" cy="1307779"/>
      </dsp:txXfrm>
    </dsp:sp>
    <dsp:sp modelId="{4D34F385-3F24-4C33-9C19-E436FB54F409}">
      <dsp:nvSpPr>
        <dsp:cNvPr id="0" name=""/>
        <dsp:cNvSpPr/>
      </dsp:nvSpPr>
      <dsp:spPr>
        <a:xfrm>
          <a:off x="3727204" y="1854781"/>
          <a:ext cx="32694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將原料加工製造，生產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標準化</a:t>
          </a: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產品，所創造的經濟附加價值略高。</a:t>
          </a:r>
          <a:endParaRPr lang="zh-TW" altLang="en-US" sz="2400" kern="1200" dirty="0"/>
        </a:p>
      </dsp:txBody>
      <dsp:txXfrm>
        <a:off x="3727204" y="1854781"/>
        <a:ext cx="3269447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0CAA-808B-499C-A7F4-0B64F4BA5F82}">
      <dsp:nvSpPr>
        <dsp:cNvPr id="0" name=""/>
        <dsp:cNvSpPr/>
      </dsp:nvSpPr>
      <dsp:spPr>
        <a:xfrm>
          <a:off x="34" y="725313"/>
          <a:ext cx="3297530" cy="1319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(3)</a:t>
          </a:r>
          <a:r>
            <a:rPr lang="zh-TW" altLang="en-US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服務業經濟時期</a:t>
          </a:r>
          <a:endParaRPr lang="zh-TW" altLang="en-US" sz="2400" b="1" kern="1200" dirty="0"/>
        </a:p>
      </dsp:txBody>
      <dsp:txXfrm>
        <a:off x="34" y="725313"/>
        <a:ext cx="3297530" cy="1319012"/>
      </dsp:txXfrm>
    </dsp:sp>
    <dsp:sp modelId="{332ACA6B-9070-4BD0-8725-817ECC0FE817}">
      <dsp:nvSpPr>
        <dsp:cNvPr id="0" name=""/>
        <dsp:cNvSpPr/>
      </dsp:nvSpPr>
      <dsp:spPr>
        <a:xfrm>
          <a:off x="34" y="2044326"/>
          <a:ext cx="329753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重視服務品質及消費者需求，生產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客製化</a:t>
          </a: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商品，所創造的經濟附加價值更高。</a:t>
          </a:r>
          <a:endParaRPr lang="zh-TW" altLang="en-US" sz="2400" kern="1200" dirty="0"/>
        </a:p>
      </dsp:txBody>
      <dsp:txXfrm>
        <a:off x="34" y="2044326"/>
        <a:ext cx="3297530" cy="2854800"/>
      </dsp:txXfrm>
    </dsp:sp>
    <dsp:sp modelId="{BB86BECA-3E4C-448D-A15A-EE2853CA4F33}">
      <dsp:nvSpPr>
        <dsp:cNvPr id="0" name=""/>
        <dsp:cNvSpPr/>
      </dsp:nvSpPr>
      <dsp:spPr>
        <a:xfrm>
          <a:off x="3759219" y="725313"/>
          <a:ext cx="3297530" cy="1319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(4)</a:t>
          </a:r>
          <a:r>
            <a:rPr lang="zh-TW" altLang="en-US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體驗經濟時期</a:t>
          </a:r>
          <a:endParaRPr lang="zh-TW" altLang="en-US" sz="2400" b="1" kern="1200" dirty="0"/>
        </a:p>
      </dsp:txBody>
      <dsp:txXfrm>
        <a:off x="3759219" y="725313"/>
        <a:ext cx="3297530" cy="1319012"/>
      </dsp:txXfrm>
    </dsp:sp>
    <dsp:sp modelId="{4D34F385-3F24-4C33-9C19-E436FB54F409}">
      <dsp:nvSpPr>
        <dsp:cNvPr id="0" name=""/>
        <dsp:cNvSpPr/>
      </dsp:nvSpPr>
      <dsp:spPr>
        <a:xfrm>
          <a:off x="3759219" y="2044326"/>
          <a:ext cx="329753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假設「感覺」是可以販售的，生產</a:t>
          </a:r>
          <a:r>
            <a:rPr lang="zh-TW" altLang="en-US" sz="2400" i="0" strike="noStrike" kern="1200" baseline="0" smtClean="0">
              <a:latin typeface="微軟正黑體" pitchFamily="34" charset="-120"/>
              <a:ea typeface="微軟正黑體" pitchFamily="34" charset="-120"/>
            </a:rPr>
            <a:t>可感受</a:t>
          </a: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的商品，所創造的經濟附加價值</a:t>
          </a:r>
          <a:r>
            <a:rPr lang="zh-TW" altLang="en-US" sz="2400" b="1" i="0" strike="noStrike" kern="1200" baseline="0" smtClean="0">
              <a:latin typeface="微軟正黑體" pitchFamily="34" charset="-120"/>
              <a:ea typeface="微軟正黑體" pitchFamily="34" charset="-120"/>
            </a:rPr>
            <a:t>最高</a:t>
          </a:r>
          <a:r>
            <a:rPr lang="zh-TW" altLang="en-US" sz="2400" i="0" u="none" strike="noStrike" kern="1200" baseline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400" kern="1200" dirty="0"/>
        </a:p>
      </dsp:txBody>
      <dsp:txXfrm>
        <a:off x="3759219" y="2044326"/>
        <a:ext cx="3297530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F95DE-AB52-40C4-81D2-572701570BD1}">
      <dsp:nvSpPr>
        <dsp:cNvPr id="0" name=""/>
        <dsp:cNvSpPr/>
      </dsp:nvSpPr>
      <dsp:spPr>
        <a:xfrm>
          <a:off x="1709440" y="1436"/>
          <a:ext cx="2854673" cy="1189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以營利為目的</a:t>
          </a:r>
          <a:endParaRPr lang="zh-TW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7529" y="59525"/>
        <a:ext cx="2738495" cy="1073787"/>
      </dsp:txXfrm>
    </dsp:sp>
    <dsp:sp modelId="{829FA7E2-1392-4BA7-B6C2-70837866C431}">
      <dsp:nvSpPr>
        <dsp:cNvPr id="0" name=""/>
        <dsp:cNvSpPr/>
      </dsp:nvSpPr>
      <dsp:spPr>
        <a:xfrm>
          <a:off x="818600" y="948363"/>
          <a:ext cx="3932463" cy="3932463"/>
        </a:xfrm>
        <a:custGeom>
          <a:avLst/>
          <a:gdLst/>
          <a:ahLst/>
          <a:cxnLst/>
          <a:rect l="0" t="0" r="0" b="0"/>
          <a:pathLst>
            <a:path>
              <a:moveTo>
                <a:pt x="2922765" y="248352"/>
              </a:moveTo>
              <a:arcTo wR="1966231" hR="1966231" stAng="17946572" swAng="19068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8AC1F-9CAD-4C89-BF3C-554EFE138CA2}">
      <dsp:nvSpPr>
        <dsp:cNvPr id="0" name=""/>
        <dsp:cNvSpPr/>
      </dsp:nvSpPr>
      <dsp:spPr>
        <a:xfrm>
          <a:off x="3460325" y="1967668"/>
          <a:ext cx="3285367" cy="1189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發生交易的行為</a:t>
          </a:r>
          <a:endParaRPr lang="zh-TW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414" y="2025757"/>
        <a:ext cx="3169189" cy="1073787"/>
      </dsp:txXfrm>
    </dsp:sp>
    <dsp:sp modelId="{319BB4E2-5C47-4A0E-83DC-349F3A7268DD}">
      <dsp:nvSpPr>
        <dsp:cNvPr id="0" name=""/>
        <dsp:cNvSpPr/>
      </dsp:nvSpPr>
      <dsp:spPr>
        <a:xfrm>
          <a:off x="818600" y="244474"/>
          <a:ext cx="3932463" cy="3932463"/>
        </a:xfrm>
        <a:custGeom>
          <a:avLst/>
          <a:gdLst/>
          <a:ahLst/>
          <a:cxnLst/>
          <a:rect l="0" t="0" r="0" b="0"/>
          <a:pathLst>
            <a:path>
              <a:moveTo>
                <a:pt x="3684111" y="2922765"/>
              </a:moveTo>
              <a:arcTo wR="1966231" hR="1966231" stAng="1746572" swAng="19068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2C01-99E8-4CE1-B563-975EA9E6B75D}">
      <dsp:nvSpPr>
        <dsp:cNvPr id="0" name=""/>
        <dsp:cNvSpPr/>
      </dsp:nvSpPr>
      <dsp:spPr>
        <a:xfrm>
          <a:off x="1373211" y="3933899"/>
          <a:ext cx="3527131" cy="1189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出於雙方自由意願</a:t>
          </a:r>
          <a:endParaRPr lang="zh-TW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1300" y="3991988"/>
        <a:ext cx="3410953" cy="1073787"/>
      </dsp:txXfrm>
    </dsp:sp>
    <dsp:sp modelId="{2827C264-0980-438A-95C1-CFC463B62F1D}">
      <dsp:nvSpPr>
        <dsp:cNvPr id="0" name=""/>
        <dsp:cNvSpPr/>
      </dsp:nvSpPr>
      <dsp:spPr>
        <a:xfrm>
          <a:off x="1522489" y="244474"/>
          <a:ext cx="3932463" cy="3932463"/>
        </a:xfrm>
        <a:custGeom>
          <a:avLst/>
          <a:gdLst/>
          <a:ahLst/>
          <a:cxnLst/>
          <a:rect l="0" t="0" r="0" b="0"/>
          <a:pathLst>
            <a:path>
              <a:moveTo>
                <a:pt x="1009698" y="3684111"/>
              </a:moveTo>
              <a:arcTo wR="1966231" hR="1966231" stAng="7146572" swAng="19068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D080-8433-4EF2-A9C8-9BF6F13A2035}">
      <dsp:nvSpPr>
        <dsp:cNvPr id="0" name=""/>
        <dsp:cNvSpPr/>
      </dsp:nvSpPr>
      <dsp:spPr>
        <a:xfrm>
          <a:off x="-336619" y="1967668"/>
          <a:ext cx="3014329" cy="1189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符合法律規範</a:t>
          </a:r>
          <a:endParaRPr lang="zh-TW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78530" y="2025757"/>
        <a:ext cx="2898151" cy="1073787"/>
      </dsp:txXfrm>
    </dsp:sp>
    <dsp:sp modelId="{10877F4D-D3BE-471F-B680-1F16F522E24C}">
      <dsp:nvSpPr>
        <dsp:cNvPr id="0" name=""/>
        <dsp:cNvSpPr/>
      </dsp:nvSpPr>
      <dsp:spPr>
        <a:xfrm>
          <a:off x="1522489" y="948363"/>
          <a:ext cx="3932463" cy="3932463"/>
        </a:xfrm>
        <a:custGeom>
          <a:avLst/>
          <a:gdLst/>
          <a:ahLst/>
          <a:cxnLst/>
          <a:rect l="0" t="0" r="0" b="0"/>
          <a:pathLst>
            <a:path>
              <a:moveTo>
                <a:pt x="248352" y="1009698"/>
              </a:moveTo>
              <a:arcTo wR="1966231" hR="1966231" stAng="12546572" swAng="19068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0D5D7-7E72-4084-BC6D-F1976BF38032}">
      <dsp:nvSpPr>
        <dsp:cNvPr id="0" name=""/>
        <dsp:cNvSpPr/>
      </dsp:nvSpPr>
      <dsp:spPr>
        <a:xfrm>
          <a:off x="0" y="362321"/>
          <a:ext cx="5328591" cy="100878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437388" rIns="41355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i="0" u="none" strike="noStrike" kern="1200" baseline="0" smtClean="0">
              <a:latin typeface="微軟正黑體" pitchFamily="34" charset="-120"/>
              <a:ea typeface="微軟正黑體" pitchFamily="34" charset="-120"/>
            </a:rPr>
            <a:t>商業經營的</a:t>
          </a:r>
          <a:r>
            <a:rPr lang="zh-TW" altLang="en-US" sz="2100" b="1" i="0" strike="noStrike" kern="1200" baseline="0" smtClean="0">
              <a:latin typeface="微軟正黑體" pitchFamily="34" charset="-120"/>
              <a:ea typeface="微軟正黑體" pitchFamily="34" charset="-120"/>
            </a:rPr>
            <a:t>標的物。</a:t>
          </a:r>
          <a:endParaRPr lang="zh-TW" altLang="en-US" sz="2100" kern="1200" dirty="0"/>
        </a:p>
      </dsp:txBody>
      <dsp:txXfrm>
        <a:off x="0" y="362321"/>
        <a:ext cx="5328591" cy="1008787"/>
      </dsp:txXfrm>
    </dsp:sp>
    <dsp:sp modelId="{D3A185D3-5E4E-48DD-B9EA-FCBBD0E6BD7F}">
      <dsp:nvSpPr>
        <dsp:cNvPr id="0" name=""/>
        <dsp:cNvSpPr/>
      </dsp:nvSpPr>
      <dsp:spPr>
        <a:xfrm>
          <a:off x="266429" y="52361"/>
          <a:ext cx="3730014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i="0" u="none" strike="noStrike" kern="1200" baseline="0" smtClean="0">
              <a:latin typeface="微軟正黑體" pitchFamily="34" charset="-120"/>
              <a:ea typeface="微軟正黑體" pitchFamily="34" charset="-120"/>
            </a:rPr>
            <a:t>商品</a:t>
          </a:r>
          <a:endParaRPr lang="zh-TW" altLang="en-US" sz="2400" kern="1200" dirty="0"/>
        </a:p>
      </dsp:txBody>
      <dsp:txXfrm>
        <a:off x="296691" y="82623"/>
        <a:ext cx="3669490" cy="559396"/>
      </dsp:txXfrm>
    </dsp:sp>
    <dsp:sp modelId="{E6B07B66-DEFA-490F-8120-E0BFE8AB7AE6}">
      <dsp:nvSpPr>
        <dsp:cNvPr id="0" name=""/>
        <dsp:cNvSpPr/>
      </dsp:nvSpPr>
      <dsp:spPr>
        <a:xfrm>
          <a:off x="0" y="1794469"/>
          <a:ext cx="5328591" cy="14222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437388" rIns="41355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i="0" strike="noStrike" kern="1200" baseline="0" smtClean="0">
              <a:latin typeface="微軟正黑體" pitchFamily="34" charset="-120"/>
              <a:ea typeface="微軟正黑體" pitchFamily="34" charset="-120"/>
            </a:rPr>
            <a:t>為商業的投資人及從業人員所提供的所有勞心與勞力的活動。</a:t>
          </a:r>
          <a:endParaRPr lang="zh-TW" altLang="en-US" sz="2100" kern="1200"/>
        </a:p>
      </dsp:txBody>
      <dsp:txXfrm>
        <a:off x="0" y="1794469"/>
        <a:ext cx="5328591" cy="1422225"/>
      </dsp:txXfrm>
    </dsp:sp>
    <dsp:sp modelId="{3D74A253-1014-4CCE-81A1-054F82C596A1}">
      <dsp:nvSpPr>
        <dsp:cNvPr id="0" name=""/>
        <dsp:cNvSpPr/>
      </dsp:nvSpPr>
      <dsp:spPr>
        <a:xfrm>
          <a:off x="266429" y="1484509"/>
          <a:ext cx="3730014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勞動</a:t>
          </a:r>
          <a:endParaRPr lang="zh-TW" altLang="en-US" sz="2400" kern="1200" dirty="0"/>
        </a:p>
      </dsp:txBody>
      <dsp:txXfrm>
        <a:off x="296691" y="1514771"/>
        <a:ext cx="3669490" cy="559396"/>
      </dsp:txXfrm>
    </dsp:sp>
    <dsp:sp modelId="{DA7F7764-B135-44B2-A2BB-CF42F14D3572}">
      <dsp:nvSpPr>
        <dsp:cNvPr id="0" name=""/>
        <dsp:cNvSpPr/>
      </dsp:nvSpPr>
      <dsp:spPr>
        <a:xfrm>
          <a:off x="0" y="3640054"/>
          <a:ext cx="5328591" cy="1852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437388" rIns="41355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i="0" strike="noStrike" kern="1200" baseline="0" dirty="0" smtClean="0">
              <a:latin typeface="微軟正黑體" pitchFamily="34" charset="-120"/>
              <a:ea typeface="微軟正黑體" pitchFamily="34" charset="-120"/>
            </a:rPr>
            <a:t>為生產或經營上所需之有形的資金、機 器設備、廠房等，或無形的專利權、商標等。</a:t>
          </a:r>
          <a:endParaRPr lang="zh-TW" altLang="en-US" sz="2100" kern="1200" dirty="0"/>
        </a:p>
      </dsp:txBody>
      <dsp:txXfrm>
        <a:off x="0" y="3640054"/>
        <a:ext cx="5328591" cy="1852200"/>
      </dsp:txXfrm>
    </dsp:sp>
    <dsp:sp modelId="{5D649FF4-CAA2-4377-84E0-A2B1D7E6CE65}">
      <dsp:nvSpPr>
        <dsp:cNvPr id="0" name=""/>
        <dsp:cNvSpPr/>
      </dsp:nvSpPr>
      <dsp:spPr>
        <a:xfrm>
          <a:off x="266429" y="3330094"/>
          <a:ext cx="3730014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資本</a:t>
          </a:r>
          <a:endParaRPr lang="zh-TW" altLang="en-US" sz="2400" kern="1200" dirty="0"/>
        </a:p>
      </dsp:txBody>
      <dsp:txXfrm>
        <a:off x="296691" y="3360356"/>
        <a:ext cx="3669490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0D5D7-7E72-4084-BC6D-F1976BF38032}">
      <dsp:nvSpPr>
        <dsp:cNvPr id="0" name=""/>
        <dsp:cNvSpPr/>
      </dsp:nvSpPr>
      <dsp:spPr>
        <a:xfrm>
          <a:off x="0" y="474137"/>
          <a:ext cx="5275369" cy="213993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427" tIns="520700" rIns="4094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smtClean="0">
              <a:latin typeface="微軟正黑體" pitchFamily="34" charset="-120"/>
              <a:ea typeface="微軟正黑體" pitchFamily="34" charset="-120"/>
            </a:rPr>
            <a:t>為商業經營的</a:t>
          </a:r>
          <a:r>
            <a:rPr lang="zh-TW" altLang="en-US" sz="2500" b="1" kern="1200" smtClean="0">
              <a:latin typeface="微軟正黑體" pitchFamily="34" charset="-120"/>
              <a:ea typeface="微軟正黑體" pitchFamily="34" charset="-120"/>
            </a:rPr>
            <a:t>命脈</a:t>
          </a:r>
          <a:r>
            <a:rPr lang="zh-TW" altLang="en-US" sz="2500" kern="1200" smtClean="0">
              <a:latin typeface="微軟正黑體" pitchFamily="34" charset="-120"/>
              <a:ea typeface="微軟正黑體" pitchFamily="34" charset="-120"/>
            </a:rPr>
            <a:t>，指債權人信任債務人的</a:t>
          </a:r>
          <a:r>
            <a:rPr lang="zh-TW" altLang="en-US" sz="2500" b="1" kern="1200" smtClean="0">
              <a:latin typeface="微軟正黑體" pitchFamily="34" charset="-120"/>
              <a:ea typeface="微軟正黑體" pitchFamily="34" charset="-120"/>
            </a:rPr>
            <a:t>償債</a:t>
          </a:r>
          <a:r>
            <a:rPr lang="zh-TW" altLang="en-US" sz="2500" kern="1200" smtClean="0">
              <a:latin typeface="微軟正黑體" pitchFamily="34" charset="-120"/>
              <a:ea typeface="微軟正黑體" pitchFamily="34" charset="-120"/>
            </a:rPr>
            <a:t>能力。</a:t>
          </a:r>
          <a:endParaRPr lang="zh-TW" altLang="en-US" sz="2500" kern="1200" dirty="0"/>
        </a:p>
      </dsp:txBody>
      <dsp:txXfrm>
        <a:off x="0" y="474137"/>
        <a:ext cx="5275369" cy="2139932"/>
      </dsp:txXfrm>
    </dsp:sp>
    <dsp:sp modelId="{D3A185D3-5E4E-48DD-B9EA-FCBBD0E6BD7F}">
      <dsp:nvSpPr>
        <dsp:cNvPr id="0" name=""/>
        <dsp:cNvSpPr/>
      </dsp:nvSpPr>
      <dsp:spPr>
        <a:xfrm>
          <a:off x="263768" y="46097"/>
          <a:ext cx="3692758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7" tIns="0" rIns="1395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商業信用</a:t>
          </a:r>
          <a:endParaRPr lang="zh-TW" altLang="en-US" sz="2400" kern="1200" dirty="0"/>
        </a:p>
      </dsp:txBody>
      <dsp:txXfrm>
        <a:off x="305558" y="87887"/>
        <a:ext cx="3609178" cy="772500"/>
      </dsp:txXfrm>
    </dsp:sp>
    <dsp:sp modelId="{E6B07B66-DEFA-490F-8120-E0BFE8AB7AE6}">
      <dsp:nvSpPr>
        <dsp:cNvPr id="0" name=""/>
        <dsp:cNvSpPr/>
      </dsp:nvSpPr>
      <dsp:spPr>
        <a:xfrm>
          <a:off x="0" y="3198709"/>
          <a:ext cx="5275369" cy="22419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427" tIns="520700" rIns="4094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為一群人為了達成替社會創造價值，以賺取利潤為主而形成有系統的結合。</a:t>
          </a:r>
          <a:endParaRPr lang="zh-TW" altLang="en-US" sz="2500" kern="1200" dirty="0"/>
        </a:p>
      </dsp:txBody>
      <dsp:txXfrm>
        <a:off x="0" y="3198709"/>
        <a:ext cx="5275369" cy="2241937"/>
      </dsp:txXfrm>
    </dsp:sp>
    <dsp:sp modelId="{3D74A253-1014-4CCE-81A1-054F82C596A1}">
      <dsp:nvSpPr>
        <dsp:cNvPr id="0" name=""/>
        <dsp:cNvSpPr/>
      </dsp:nvSpPr>
      <dsp:spPr>
        <a:xfrm>
          <a:off x="263768" y="2770669"/>
          <a:ext cx="3692758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7" tIns="0" rIns="1395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商業組織</a:t>
          </a:r>
          <a:endParaRPr lang="zh-TW" altLang="en-US" sz="2400" kern="1200" dirty="0"/>
        </a:p>
      </dsp:txBody>
      <dsp:txXfrm>
        <a:off x="305558" y="2812459"/>
        <a:ext cx="360917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2D59-7E2E-48F9-9C7A-D63071C89EC1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DE7E-C91A-40C5-8328-45C5BF090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1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4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28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D77-97BA-463E-8134-2A9FEB28893E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56CF-8C71-4B00-80B8-2471180B4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3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0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8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09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5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9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7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2C6A-6B4A-406F-84C3-512DFE9ECC29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9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3568" y="1988840"/>
            <a:ext cx="7776864" cy="2448272"/>
          </a:xfrm>
          <a:prstGeom prst="rect">
            <a:avLst/>
          </a:prstGeom>
          <a:solidFill>
            <a:srgbClr val="1B3049">
              <a:alpha val="45490"/>
            </a:srgbClr>
          </a:solidFill>
          <a:ln>
            <a:solidFill>
              <a:srgbClr val="F6F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45070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從新聞看</a:t>
            </a:r>
            <a: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商業基本概念</a:t>
            </a:r>
            <a:endParaRPr lang="zh-TW" altLang="en-US" sz="6600" b="1" dirty="0">
              <a:solidFill>
                <a:schemeClr val="bg1"/>
              </a:solidFill>
              <a:effectLst>
                <a:outerShdw blurRad="50800" dist="38100" sx="78000" sy="780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搭配泰宇出版 商業概論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商業的基本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274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90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942"/>
            <a:ext cx="9144000" cy="79695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3600" b="1" i="0" u="none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b="1" i="0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產銷經營</a:t>
            </a:r>
            <a:r>
              <a:rPr lang="zh-TW" altLang="en-US" sz="3600" b="1" i="0" u="none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觀點的演進區分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980672032"/>
              </p:ext>
            </p:extLst>
          </p:nvPr>
        </p:nvGraphicFramePr>
        <p:xfrm>
          <a:off x="827584" y="1124744"/>
          <a:ext cx="725918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114430"/>
            <a:ext cx="757118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kern="2600" dirty="0">
                <a:solidFill>
                  <a:srgbClr val="F6FEAC"/>
                </a:solidFill>
                <a:latin typeface="微軟正黑體" pitchFamily="34" charset="-120"/>
                <a:ea typeface="微軟正黑體" pitchFamily="34" charset="-120"/>
              </a:rPr>
              <a:t>經濟價值</a:t>
            </a:r>
            <a:r>
              <a:rPr lang="zh-TW" altLang="en-US" sz="360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觀點區分</a:t>
            </a:r>
            <a:endParaRPr lang="zh-TW" altLang="en-US" sz="3600" kern="2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057394"/>
              </p:ext>
            </p:extLst>
          </p:nvPr>
        </p:nvGraphicFramePr>
        <p:xfrm>
          <a:off x="959688" y="1412776"/>
          <a:ext cx="699668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4106531047"/>
              </p:ext>
            </p:extLst>
          </p:nvPr>
        </p:nvGraphicFramePr>
        <p:xfrm>
          <a:off x="1115616" y="1296415"/>
          <a:ext cx="7056784" cy="562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矩形 15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67544" y="114430"/>
            <a:ext cx="757118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kern="2600" dirty="0">
                <a:solidFill>
                  <a:srgbClr val="F6FEAC"/>
                </a:solidFill>
                <a:latin typeface="微軟正黑體" pitchFamily="34" charset="-120"/>
                <a:ea typeface="微軟正黑體" pitchFamily="34" charset="-120"/>
              </a:rPr>
              <a:t>經濟價值</a:t>
            </a:r>
            <a:r>
              <a:rPr lang="zh-TW" altLang="en-US" sz="360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觀點區分</a:t>
            </a:r>
            <a:endParaRPr lang="zh-TW" altLang="en-US" sz="3600" kern="2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062841130"/>
              </p:ext>
            </p:extLst>
          </p:nvPr>
        </p:nvGraphicFramePr>
        <p:xfrm>
          <a:off x="1547303" y="1400042"/>
          <a:ext cx="6409073" cy="512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直角三角形 14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13</a:t>
            </a:r>
            <a:endParaRPr lang="zh-TW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-392" y="10439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43822" y="159584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商業活動成立的要件</a:t>
            </a:r>
            <a:endParaRPr lang="zh-TW" altLang="en-US" sz="3600" kern="2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" y="-9674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商業經營的要素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57009845"/>
              </p:ext>
            </p:extLst>
          </p:nvPr>
        </p:nvGraphicFramePr>
        <p:xfrm>
          <a:off x="2051720" y="1124744"/>
          <a:ext cx="53285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1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3" y="-9674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商業經營的要素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669365012"/>
              </p:ext>
            </p:extLst>
          </p:nvPr>
        </p:nvGraphicFramePr>
        <p:xfrm>
          <a:off x="2195736" y="1124744"/>
          <a:ext cx="5275369" cy="548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0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196"/>
          <a:stretch/>
        </p:blipFill>
        <p:spPr>
          <a:xfrm>
            <a:off x="-4825" y="-1"/>
            <a:ext cx="9162727" cy="6858001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-72977" y="1124744"/>
            <a:ext cx="9198278" cy="4608512"/>
            <a:chOff x="-54275" y="3744456"/>
            <a:chExt cx="9198278" cy="165023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11548" y="1342509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課後複習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130298" y="2240759"/>
            <a:ext cx="8892480" cy="33484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商業的意義與起源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以交易方式的演進區分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以產銷經營觀點的演進區分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以經濟價值觀點區分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商業活動成立的要件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商業經營的要素</a:t>
            </a:r>
            <a:endParaRPr kumimoji="0"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20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" r="59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72977" y="1124744"/>
            <a:ext cx="9198278" cy="4608512"/>
            <a:chOff x="-54275" y="3744456"/>
            <a:chExt cx="9198278" cy="165023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130298" y="2420888"/>
            <a:ext cx="8892480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如果不用貨幣買賣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而是用口罩交換其他物資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之為</a:t>
            </a: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_________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班上同學在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教室裡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販賣口罩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算不算商業活動？</a:t>
            </a:r>
            <a:endParaRPr kumimoji="0"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11548" y="1342509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課後複習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27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" r="9068"/>
          <a:stretch/>
        </p:blipFill>
        <p:spPr>
          <a:xfrm>
            <a:off x="8904" y="0"/>
            <a:ext cx="9135096" cy="6858000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8906" y="4509120"/>
            <a:ext cx="9161813" cy="2008973"/>
            <a:chOff x="-17810" y="3721596"/>
            <a:chExt cx="9161813" cy="1673094"/>
          </a:xfrm>
        </p:grpSpPr>
        <p:sp>
          <p:nvSpPr>
            <p:cNvPr id="5" name="矩形 4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96354" y="4740714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武漢肺炎全球延燒 各地湧現衛生紙口罩搶購亂象</a:t>
            </a:r>
            <a:endParaRPr kumimoji="0" lang="zh-TW" altLang="en-US" sz="28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96353" y="5244770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武漢肺炎持續延燒，燒出日本、法國及美國等世界各地物資搶購潮，架上衛生紙、消毒洗手液和口罩被恐慌民眾一掃而空，無視當局一再呼籲要保持冷靜，也打亂了供應鏈。</a:t>
            </a:r>
            <a:endParaRPr kumimoji="0" lang="zh-TW" altLang="en-US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005">
            <a:off x="3424410" y="792188"/>
            <a:ext cx="5006146" cy="281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27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4" r="12946"/>
          <a:stretch/>
        </p:blipFill>
        <p:spPr>
          <a:xfrm>
            <a:off x="8903" y="162"/>
            <a:ext cx="9135097" cy="689275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8906" y="4637518"/>
            <a:ext cx="9161813" cy="2008973"/>
            <a:chOff x="-17810" y="3721596"/>
            <a:chExt cx="9161813" cy="1673094"/>
          </a:xfrm>
        </p:grpSpPr>
        <p:sp>
          <p:nvSpPr>
            <p:cNvPr id="5" name="矩形 4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96354" y="4869112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回老家翻出整盒口罩</a:t>
            </a:r>
            <a:r>
              <a:rPr kumimoji="0" lang="zh-TW" altLang="en-US" sz="28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！網</a:t>
            </a: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驚呆：炫富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96353" y="5373168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武漢肺炎（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COVID-19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、新冠肺炎）全球疫情爆發，導致口罩變成搶購之物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，許多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民眾哀嚎買不到口罩。有一名網友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日前竟然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翻出了一整盒口罩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，其他網友直呼「發財了」、「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好有錢，炫富」。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329">
            <a:off x="525802" y="1128010"/>
            <a:ext cx="4359471" cy="224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65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0"/>
          <a:stretch/>
        </p:blipFill>
        <p:spPr>
          <a:xfrm>
            <a:off x="0" y="1182"/>
            <a:ext cx="9144000" cy="6856818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36512" y="339907"/>
            <a:ext cx="9161813" cy="2008973"/>
            <a:chOff x="-17810" y="3721596"/>
            <a:chExt cx="9161813" cy="1673094"/>
          </a:xfrm>
        </p:grpSpPr>
        <p:sp>
          <p:nvSpPr>
            <p:cNvPr id="5" name="矩形 4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68748" y="571501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民眾擅賣口罩、酒精恐違法 北市：最高可罰</a:t>
            </a:r>
            <a:r>
              <a:rPr kumimoji="0" lang="en-US" altLang="zh-TW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68747" y="1075557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北市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法務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局提醒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，醫用口罩屬於醫療器材，濃度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75%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藥用酒精屬乙類成藥，民眾不得擅自販售，否則涉違反藥事法規定，若經查證屬實，最高罰款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萬元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836">
            <a:off x="513732" y="1996948"/>
            <a:ext cx="4574793" cy="45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9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9" y="386503"/>
            <a:ext cx="9229497" cy="616530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42749" y="2268242"/>
            <a:ext cx="9161813" cy="2008973"/>
            <a:chOff x="-17810" y="3721596"/>
            <a:chExt cx="9161813" cy="167309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708920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商業的意義</a:t>
            </a:r>
            <a:endParaRPr lang="zh-TW" altLang="en-US" sz="4400" b="1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18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84762645"/>
              </p:ext>
            </p:extLst>
          </p:nvPr>
        </p:nvGraphicFramePr>
        <p:xfrm>
          <a:off x="891372" y="2140669"/>
          <a:ext cx="7353036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7813" y="-99392"/>
            <a:ext cx="9161813" cy="2008973"/>
            <a:chOff x="-17810" y="3721596"/>
            <a:chExt cx="9161813" cy="1673094"/>
          </a:xfrm>
        </p:grpSpPr>
        <p:sp>
          <p:nvSpPr>
            <p:cNvPr id="6" name="矩形 5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936" y="341286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商業的意義</a:t>
            </a:r>
            <a:endParaRPr lang="zh-TW" altLang="en-US" sz="4400" b="1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直角三角形 8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06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7498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41284"/>
              </p:ext>
            </p:extLst>
          </p:nvPr>
        </p:nvGraphicFramePr>
        <p:xfrm>
          <a:off x="571711" y="2132856"/>
          <a:ext cx="2848161" cy="40034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48161"/>
              </a:tblGrid>
              <a:tr h="656188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2400" b="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400" b="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人類欲望的無窮</a:t>
                      </a:r>
                      <a:endParaRPr lang="en-US" altLang="zh-TW" sz="2400" b="0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54">
                <a:tc>
                  <a:txBody>
                    <a:bodyPr/>
                    <a:lstStyle/>
                    <a:p>
                      <a:pPr marL="0" marR="0" lvl="0" indent="0" algn="l" defTabSz="71337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資源分布的不同</a:t>
                      </a:r>
                      <a:endParaRPr lang="zh-TW" altLang="en-US" sz="2400" b="1" kern="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5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交通運輸的便利</a:t>
                      </a:r>
                      <a:endParaRPr lang="zh-TW" altLang="en-US" sz="24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14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生產技術的進步</a:t>
                      </a:r>
                      <a:endParaRPr lang="zh-TW" altLang="en-US" sz="24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953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人類技能的差異</a:t>
                      </a:r>
                      <a:endParaRPr lang="zh-TW" altLang="en-US" sz="24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958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商人謀利的動機</a:t>
                      </a:r>
                      <a:endParaRPr lang="zh-TW" altLang="en-US" sz="24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291367" cy="1523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-17813" y="-99392"/>
            <a:ext cx="9161813" cy="2008973"/>
            <a:chOff x="-17810" y="3721596"/>
            <a:chExt cx="9161813" cy="167309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24936" y="341286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商業的起源</a:t>
            </a:r>
            <a:endParaRPr lang="zh-TW" altLang="en-US" sz="4400" b="1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1" y="3634526"/>
            <a:ext cx="2260781" cy="1689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62" y="1786258"/>
            <a:ext cx="2654705" cy="205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73" y="4431089"/>
            <a:ext cx="2788956" cy="207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User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51" y="1484784"/>
            <a:ext cx="24320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761" y="2888730"/>
            <a:ext cx="243172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2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交易方式的演進區分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373653838"/>
              </p:ext>
            </p:extLst>
          </p:nvPr>
        </p:nvGraphicFramePr>
        <p:xfrm>
          <a:off x="1333978" y="1124744"/>
          <a:ext cx="6663585" cy="502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9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942"/>
            <a:ext cx="9144000" cy="79695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3600" b="1" i="0" u="none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600" b="1" i="0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產銷經營</a:t>
            </a:r>
            <a:r>
              <a:rPr lang="zh-TW" altLang="en-US" sz="3600" b="1" i="0" u="none" strike="noStrike" kern="2600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觀點的演進區分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66169945"/>
              </p:ext>
            </p:extLst>
          </p:nvPr>
        </p:nvGraphicFramePr>
        <p:xfrm>
          <a:off x="395536" y="980728"/>
          <a:ext cx="842213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8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979</Words>
  <Application>Microsoft Office PowerPoint</Application>
  <PresentationFormat>如螢幕大小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從新聞看 商業基本概念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以產銷經營觀點的演進區分</vt:lpstr>
      <vt:lpstr>以產銷經營觀點的演進區分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T282</dc:creator>
  <cp:lastModifiedBy>T282</cp:lastModifiedBy>
  <cp:revision>9</cp:revision>
  <dcterms:created xsi:type="dcterms:W3CDTF">2020-04-17T02:43:35Z</dcterms:created>
  <dcterms:modified xsi:type="dcterms:W3CDTF">2020-04-17T07:18:49Z</dcterms:modified>
</cp:coreProperties>
</file>