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271"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EAC"/>
    <a:srgbClr val="17375E"/>
    <a:srgbClr val="FFFF99"/>
    <a:srgbClr val="FEF4DA"/>
    <a:srgbClr val="1B3049"/>
    <a:srgbClr val="396499"/>
    <a:srgbClr val="274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A07F0-8192-48C8-91CF-030D4EA6B2DF}"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zh-TW" altLang="en-US"/>
        </a:p>
      </dgm:t>
    </dgm:pt>
    <dgm:pt modelId="{2ED1771F-4563-47FC-AD16-17A5781A92F6}">
      <dgm:prSet phldrT="[文字]" custT="1"/>
      <dgm:spPr/>
      <dgm:t>
        <a:bodyPr/>
        <a:lstStyle/>
        <a:p>
          <a:pPr>
            <a:spcAft>
              <a:spcPts val="0"/>
            </a:spcAft>
          </a:pPr>
          <a:r>
            <a:rPr lang="zh-TW" altLang="en-US" sz="2200" b="1" strike="noStrike" dirty="0" smtClean="0">
              <a:effectLst>
                <a:outerShdw blurRad="38100" dist="38100" dir="2700000" algn="tl">
                  <a:srgbClr val="000000">
                    <a:alpha val="43137"/>
                  </a:srgbClr>
                </a:outerShdw>
              </a:effectLst>
              <a:latin typeface="微軟正黑體" pitchFamily="34" charset="-120"/>
              <a:ea typeface="微軟正黑體" pitchFamily="34" charset="-120"/>
            </a:rPr>
            <a:t>創意</a:t>
          </a:r>
          <a:r>
            <a:rPr lang="en-US" altLang="zh-TW" sz="2200" b="1" strike="noStrike" dirty="0" err="1" smtClean="0">
              <a:effectLst>
                <a:outerShdw blurRad="38100" dist="38100" dir="2700000" algn="tl">
                  <a:srgbClr val="000000">
                    <a:alpha val="43137"/>
                  </a:srgbClr>
                </a:outerShdw>
              </a:effectLst>
              <a:latin typeface="微軟正黑體" pitchFamily="34" charset="-120"/>
              <a:ea typeface="微軟正黑體" pitchFamily="34" charset="-120"/>
            </a:rPr>
            <a:t>soho</a:t>
          </a:r>
          <a:endParaRPr lang="zh-TW" altLang="en-US" sz="1800" b="1" strike="noStrike" dirty="0">
            <a:effectLst>
              <a:outerShdw blurRad="38100" dist="38100" dir="2700000" algn="tl">
                <a:srgbClr val="000000">
                  <a:alpha val="43137"/>
                </a:srgbClr>
              </a:outerShdw>
            </a:effectLst>
          </a:endParaRPr>
        </a:p>
      </dgm:t>
    </dgm:pt>
    <dgm:pt modelId="{F072367C-2E73-4EDA-A884-5C04B2C848AF}" type="parTrans" cxnId="{FB367599-3617-4374-81CD-F8AD9DBFBC55}">
      <dgm:prSet/>
      <dgm:spPr/>
      <dgm:t>
        <a:bodyPr/>
        <a:lstStyle/>
        <a:p>
          <a:endParaRPr lang="zh-TW" altLang="en-US"/>
        </a:p>
      </dgm:t>
    </dgm:pt>
    <dgm:pt modelId="{D4027EEB-2941-4E9A-84E1-7FC3BB47C6AA}" type="sibTrans" cxnId="{FB367599-3617-4374-81CD-F8AD9DBFBC55}">
      <dgm:prSet/>
      <dgm:spPr/>
      <dgm:t>
        <a:bodyPr/>
        <a:lstStyle/>
        <a:p>
          <a:endParaRPr lang="zh-TW" altLang="en-US"/>
        </a:p>
      </dgm:t>
    </dgm:pt>
    <dgm:pt modelId="{366F40E6-0281-494E-88A3-F5132F1DB7B6}">
      <dgm:prSet phldrT="[文字]" custT="1"/>
      <dgm:spPr/>
      <dgm:t>
        <a:bodyPr/>
        <a:lstStyle/>
        <a:p>
          <a:r>
            <a:rPr lang="zh-TW" altLang="en-US" sz="2400" dirty="0" smtClean="0">
              <a:latin typeface="微軟正黑體" pitchFamily="34" charset="-120"/>
              <a:ea typeface="微軟正黑體" pitchFamily="34" charset="-120"/>
            </a:rPr>
            <a:t>創業者主要以自我創意去創作或設計商品。如</a:t>
          </a:r>
          <a:r>
            <a:rPr lang="zh-TW" altLang="en-US" sz="2400" b="1" dirty="0" smtClean="0">
              <a:solidFill>
                <a:srgbClr val="FF0000"/>
              </a:solidFill>
              <a:latin typeface="微軟正黑體" pitchFamily="34" charset="-120"/>
              <a:ea typeface="微軟正黑體" pitchFamily="34" charset="-120"/>
            </a:rPr>
            <a:t>音樂創作、廣告設計者、自由作家</a:t>
          </a:r>
          <a:r>
            <a:rPr lang="zh-TW" altLang="en-US" sz="2400" dirty="0" smtClean="0">
              <a:latin typeface="微軟正黑體" pitchFamily="34" charset="-120"/>
              <a:ea typeface="微軟正黑體" pitchFamily="34" charset="-120"/>
            </a:rPr>
            <a:t>等。</a:t>
          </a:r>
          <a:endParaRPr lang="zh-TW" altLang="en-US" sz="2400" b="1" dirty="0">
            <a:latin typeface="Times New Roman" panose="02020603050405020304" pitchFamily="18" charset="0"/>
            <a:cs typeface="Times New Roman" panose="02020603050405020304" pitchFamily="18" charset="0"/>
          </a:endParaRPr>
        </a:p>
      </dgm:t>
    </dgm:pt>
    <dgm:pt modelId="{67D330DC-6A68-4E01-8399-13EB3B5B3CCF}" type="parTrans" cxnId="{44D282CB-DC7C-4A58-AF05-9465E14B30B9}">
      <dgm:prSet/>
      <dgm:spPr/>
      <dgm:t>
        <a:bodyPr/>
        <a:lstStyle/>
        <a:p>
          <a:endParaRPr lang="zh-TW" altLang="en-US"/>
        </a:p>
      </dgm:t>
    </dgm:pt>
    <dgm:pt modelId="{D759E8B7-D9D3-477E-841E-2606DBF43902}" type="sibTrans" cxnId="{44D282CB-DC7C-4A58-AF05-9465E14B30B9}">
      <dgm:prSet/>
      <dgm:spPr/>
      <dgm:t>
        <a:bodyPr/>
        <a:lstStyle/>
        <a:p>
          <a:endParaRPr lang="zh-TW" altLang="en-US"/>
        </a:p>
      </dgm:t>
    </dgm:pt>
    <dgm:pt modelId="{31198B98-AC79-48C3-BA6F-9AAE2848CF05}">
      <dgm:prSet phldrT="[文字]" custT="1"/>
      <dgm:spPr/>
      <dgm:t>
        <a:bodyPr/>
        <a:lstStyle/>
        <a:p>
          <a:r>
            <a:rPr lang="zh-TW" altLang="en-US" sz="2000" b="1" dirty="0" smtClean="0">
              <a:effectLst>
                <a:outerShdw blurRad="38100" dist="38100" dir="2700000" algn="tl">
                  <a:srgbClr val="000000">
                    <a:alpha val="43137"/>
                  </a:srgbClr>
                </a:outerShdw>
              </a:effectLst>
              <a:latin typeface="微軟正黑體" pitchFamily="34" charset="-120"/>
              <a:ea typeface="微軟正黑體" pitchFamily="34" charset="-120"/>
            </a:rPr>
            <a:t>資訊</a:t>
          </a:r>
          <a:r>
            <a:rPr lang="en-US" altLang="zh-TW" sz="2000" b="1" dirty="0" smtClean="0">
              <a:effectLst>
                <a:outerShdw blurRad="38100" dist="38100" dir="2700000" algn="tl">
                  <a:srgbClr val="000000">
                    <a:alpha val="43137"/>
                  </a:srgbClr>
                </a:outerShdw>
              </a:effectLst>
              <a:latin typeface="微軟正黑體" pitchFamily="34" charset="-120"/>
              <a:ea typeface="微軟正黑體" pitchFamily="34" charset="-120"/>
            </a:rPr>
            <a:t>SOHO</a:t>
          </a:r>
          <a:endParaRPr lang="zh-TW" altLang="en-US" sz="2000" b="1" dirty="0">
            <a:effectLst>
              <a:outerShdw blurRad="38100" dist="38100" dir="2700000" algn="tl">
                <a:srgbClr val="000000">
                  <a:alpha val="43137"/>
                </a:srgbClr>
              </a:outerShdw>
            </a:effectLst>
          </a:endParaRPr>
        </a:p>
      </dgm:t>
    </dgm:pt>
    <dgm:pt modelId="{6DB88325-7A8B-48B1-9376-F0BE47AEF092}" type="parTrans" cxnId="{E78AE1A0-F28D-4A87-A1FE-25C6551801D0}">
      <dgm:prSet/>
      <dgm:spPr/>
      <dgm:t>
        <a:bodyPr/>
        <a:lstStyle/>
        <a:p>
          <a:endParaRPr lang="zh-TW" altLang="en-US"/>
        </a:p>
      </dgm:t>
    </dgm:pt>
    <dgm:pt modelId="{7676D9AF-A7BF-4DC4-B631-5E1143D55125}" type="sibTrans" cxnId="{E78AE1A0-F28D-4A87-A1FE-25C6551801D0}">
      <dgm:prSet/>
      <dgm:spPr/>
      <dgm:t>
        <a:bodyPr/>
        <a:lstStyle/>
        <a:p>
          <a:endParaRPr lang="zh-TW" altLang="en-US"/>
        </a:p>
      </dgm:t>
    </dgm:pt>
    <dgm:pt modelId="{F04F3410-9301-42B2-A718-1E8C0920F886}">
      <dgm:prSet phldrT="[文字]" custT="1"/>
      <dgm:spPr/>
      <dgm:t>
        <a:bodyPr/>
        <a:lstStyle/>
        <a:p>
          <a:r>
            <a:rPr lang="zh-TW" altLang="en-US" sz="2400" dirty="0" smtClean="0">
              <a:latin typeface="微軟正黑體" pitchFamily="34" charset="-120"/>
              <a:ea typeface="微軟正黑體" pitchFamily="34" charset="-120"/>
            </a:rPr>
            <a:t>創業者主要以資訊相關知識提供電腦軟硬體修護及設計的服務。如：</a:t>
          </a:r>
          <a:r>
            <a:rPr lang="zh-TW" altLang="en-US" sz="2400" b="1" dirty="0" smtClean="0">
              <a:solidFill>
                <a:srgbClr val="FF0000"/>
              </a:solidFill>
              <a:latin typeface="微軟正黑體" pitchFamily="34" charset="-120"/>
              <a:ea typeface="微軟正黑體" pitchFamily="34" charset="-120"/>
            </a:rPr>
            <a:t>軟體設計、網頁設計、系統開發及維護者等</a:t>
          </a:r>
          <a:r>
            <a:rPr lang="zh-TW" altLang="en-US" sz="2400" dirty="0" smtClean="0">
              <a:latin typeface="微軟正黑體" pitchFamily="34" charset="-120"/>
              <a:ea typeface="微軟正黑體" pitchFamily="34" charset="-120"/>
            </a:rPr>
            <a:t>。</a:t>
          </a:r>
          <a:endParaRPr lang="zh-TW" altLang="en-US" sz="2400" b="1" dirty="0">
            <a:latin typeface="Times New Roman" panose="02020603050405020304" pitchFamily="18" charset="0"/>
            <a:cs typeface="Times New Roman" panose="02020603050405020304" pitchFamily="18" charset="0"/>
          </a:endParaRPr>
        </a:p>
      </dgm:t>
    </dgm:pt>
    <dgm:pt modelId="{E65BC5AA-A493-44E0-990E-71D3D74C37A1}" type="parTrans" cxnId="{E7B4AADE-7801-43A9-8D7A-C1E2A6483852}">
      <dgm:prSet/>
      <dgm:spPr/>
      <dgm:t>
        <a:bodyPr/>
        <a:lstStyle/>
        <a:p>
          <a:endParaRPr lang="zh-TW" altLang="en-US"/>
        </a:p>
      </dgm:t>
    </dgm:pt>
    <dgm:pt modelId="{1018E1E6-AF1D-4340-A12E-F7163DB0F35C}" type="sibTrans" cxnId="{E7B4AADE-7801-43A9-8D7A-C1E2A6483852}">
      <dgm:prSet/>
      <dgm:spPr/>
      <dgm:t>
        <a:bodyPr/>
        <a:lstStyle/>
        <a:p>
          <a:endParaRPr lang="zh-TW" altLang="en-US"/>
        </a:p>
      </dgm:t>
    </dgm:pt>
    <dgm:pt modelId="{B0FE33BC-5599-4607-880D-60F5FDCB8CE4}" type="pres">
      <dgm:prSet presAssocID="{7BBA07F0-8192-48C8-91CF-030D4EA6B2DF}" presName="Name0" presStyleCnt="0">
        <dgm:presLayoutVars>
          <dgm:dir/>
          <dgm:animLvl val="lvl"/>
          <dgm:resizeHandles/>
        </dgm:presLayoutVars>
      </dgm:prSet>
      <dgm:spPr/>
      <dgm:t>
        <a:bodyPr/>
        <a:lstStyle/>
        <a:p>
          <a:endParaRPr lang="zh-TW" altLang="en-US"/>
        </a:p>
      </dgm:t>
    </dgm:pt>
    <dgm:pt modelId="{71AC1EFF-FFDB-4F13-882D-2E06298974E9}" type="pres">
      <dgm:prSet presAssocID="{2ED1771F-4563-47FC-AD16-17A5781A92F6}" presName="linNode" presStyleCnt="0"/>
      <dgm:spPr/>
      <dgm:t>
        <a:bodyPr/>
        <a:lstStyle/>
        <a:p>
          <a:endParaRPr lang="zh-TW" altLang="en-US"/>
        </a:p>
      </dgm:t>
    </dgm:pt>
    <dgm:pt modelId="{7CDD71E4-3DD8-4A22-A982-3264C51853B7}" type="pres">
      <dgm:prSet presAssocID="{2ED1771F-4563-47FC-AD16-17A5781A92F6}" presName="parentShp" presStyleLbl="node1" presStyleIdx="0" presStyleCnt="2" custScaleX="47933" custScaleY="48548" custLinFactNeighborX="-2761" custLinFactNeighborY="-845">
        <dgm:presLayoutVars>
          <dgm:bulletEnabled val="1"/>
        </dgm:presLayoutVars>
      </dgm:prSet>
      <dgm:spPr/>
      <dgm:t>
        <a:bodyPr/>
        <a:lstStyle/>
        <a:p>
          <a:endParaRPr lang="zh-TW" altLang="en-US"/>
        </a:p>
      </dgm:t>
    </dgm:pt>
    <dgm:pt modelId="{D620B0ED-6E85-4243-BC63-1E88701D82DE}" type="pres">
      <dgm:prSet presAssocID="{2ED1771F-4563-47FC-AD16-17A5781A92F6}" presName="childShp" presStyleLbl="bgAccFollowNode1" presStyleIdx="0" presStyleCnt="2" custScaleX="121844" custScaleY="65616" custLinFactNeighborX="-2480" custLinFactNeighborY="-201">
        <dgm:presLayoutVars>
          <dgm:bulletEnabled val="1"/>
        </dgm:presLayoutVars>
      </dgm:prSet>
      <dgm:spPr/>
      <dgm:t>
        <a:bodyPr/>
        <a:lstStyle/>
        <a:p>
          <a:endParaRPr lang="zh-TW" altLang="en-US"/>
        </a:p>
      </dgm:t>
    </dgm:pt>
    <dgm:pt modelId="{3F0266DD-7EFE-45E9-94FB-C0189E01C034}" type="pres">
      <dgm:prSet presAssocID="{D4027EEB-2941-4E9A-84E1-7FC3BB47C6AA}" presName="spacing" presStyleCnt="0"/>
      <dgm:spPr/>
      <dgm:t>
        <a:bodyPr/>
        <a:lstStyle/>
        <a:p>
          <a:endParaRPr lang="zh-TW" altLang="en-US"/>
        </a:p>
      </dgm:t>
    </dgm:pt>
    <dgm:pt modelId="{15D8E744-B270-4057-948B-53591D5DD91C}" type="pres">
      <dgm:prSet presAssocID="{31198B98-AC79-48C3-BA6F-9AAE2848CF05}" presName="linNode" presStyleCnt="0"/>
      <dgm:spPr/>
      <dgm:t>
        <a:bodyPr/>
        <a:lstStyle/>
        <a:p>
          <a:endParaRPr lang="zh-TW" altLang="en-US"/>
        </a:p>
      </dgm:t>
    </dgm:pt>
    <dgm:pt modelId="{DDFB2F5A-8366-41C3-AAFA-BEB7AA8D9E84}" type="pres">
      <dgm:prSet presAssocID="{31198B98-AC79-48C3-BA6F-9AAE2848CF05}" presName="parentShp" presStyleLbl="node1" presStyleIdx="1" presStyleCnt="2" custScaleX="46531" custScaleY="48637" custLinFactNeighborX="-1039" custLinFactNeighborY="-7425">
        <dgm:presLayoutVars>
          <dgm:bulletEnabled val="1"/>
        </dgm:presLayoutVars>
      </dgm:prSet>
      <dgm:spPr/>
      <dgm:t>
        <a:bodyPr/>
        <a:lstStyle/>
        <a:p>
          <a:endParaRPr lang="zh-TW" altLang="en-US"/>
        </a:p>
      </dgm:t>
    </dgm:pt>
    <dgm:pt modelId="{E656B0F1-5F53-4A93-9B68-056A610B4BAA}" type="pres">
      <dgm:prSet presAssocID="{31198B98-AC79-48C3-BA6F-9AAE2848CF05}" presName="childShp" presStyleLbl="bgAccFollowNode1" presStyleIdx="1" presStyleCnt="2" custScaleX="124074" custScaleY="106402" custLinFactNeighborX="-352" custLinFactNeighborY="-6107">
        <dgm:presLayoutVars>
          <dgm:bulletEnabled val="1"/>
        </dgm:presLayoutVars>
      </dgm:prSet>
      <dgm:spPr/>
      <dgm:t>
        <a:bodyPr/>
        <a:lstStyle/>
        <a:p>
          <a:endParaRPr lang="zh-TW" altLang="en-US"/>
        </a:p>
      </dgm:t>
    </dgm:pt>
  </dgm:ptLst>
  <dgm:cxnLst>
    <dgm:cxn modelId="{E7B4AADE-7801-43A9-8D7A-C1E2A6483852}" srcId="{31198B98-AC79-48C3-BA6F-9AAE2848CF05}" destId="{F04F3410-9301-42B2-A718-1E8C0920F886}" srcOrd="0" destOrd="0" parTransId="{E65BC5AA-A493-44E0-990E-71D3D74C37A1}" sibTransId="{1018E1E6-AF1D-4340-A12E-F7163DB0F35C}"/>
    <dgm:cxn modelId="{E78AE1A0-F28D-4A87-A1FE-25C6551801D0}" srcId="{7BBA07F0-8192-48C8-91CF-030D4EA6B2DF}" destId="{31198B98-AC79-48C3-BA6F-9AAE2848CF05}" srcOrd="1" destOrd="0" parTransId="{6DB88325-7A8B-48B1-9376-F0BE47AEF092}" sibTransId="{7676D9AF-A7BF-4DC4-B631-5E1143D55125}"/>
    <dgm:cxn modelId="{C3D18D1F-023B-43BF-9192-270767AA851A}" type="presOf" srcId="{F04F3410-9301-42B2-A718-1E8C0920F886}" destId="{E656B0F1-5F53-4A93-9B68-056A610B4BAA}" srcOrd="0" destOrd="0" presId="urn:microsoft.com/office/officeart/2005/8/layout/vList6"/>
    <dgm:cxn modelId="{6E90D768-8E81-4EE0-B3E9-1BC05BEAE0AC}" type="presOf" srcId="{7BBA07F0-8192-48C8-91CF-030D4EA6B2DF}" destId="{B0FE33BC-5599-4607-880D-60F5FDCB8CE4}" srcOrd="0" destOrd="0" presId="urn:microsoft.com/office/officeart/2005/8/layout/vList6"/>
    <dgm:cxn modelId="{FB367599-3617-4374-81CD-F8AD9DBFBC55}" srcId="{7BBA07F0-8192-48C8-91CF-030D4EA6B2DF}" destId="{2ED1771F-4563-47FC-AD16-17A5781A92F6}" srcOrd="0" destOrd="0" parTransId="{F072367C-2E73-4EDA-A884-5C04B2C848AF}" sibTransId="{D4027EEB-2941-4E9A-84E1-7FC3BB47C6AA}"/>
    <dgm:cxn modelId="{44D282CB-DC7C-4A58-AF05-9465E14B30B9}" srcId="{2ED1771F-4563-47FC-AD16-17A5781A92F6}" destId="{366F40E6-0281-494E-88A3-F5132F1DB7B6}" srcOrd="0" destOrd="0" parTransId="{67D330DC-6A68-4E01-8399-13EB3B5B3CCF}" sibTransId="{D759E8B7-D9D3-477E-841E-2606DBF43902}"/>
    <dgm:cxn modelId="{EA6DBD4C-B88E-463E-A2A2-4BB9AEC1A044}" type="presOf" srcId="{2ED1771F-4563-47FC-AD16-17A5781A92F6}" destId="{7CDD71E4-3DD8-4A22-A982-3264C51853B7}" srcOrd="0" destOrd="0" presId="urn:microsoft.com/office/officeart/2005/8/layout/vList6"/>
    <dgm:cxn modelId="{31A416EC-1E88-4D36-9B90-1964603FFAF9}" type="presOf" srcId="{31198B98-AC79-48C3-BA6F-9AAE2848CF05}" destId="{DDFB2F5A-8366-41C3-AAFA-BEB7AA8D9E84}" srcOrd="0" destOrd="0" presId="urn:microsoft.com/office/officeart/2005/8/layout/vList6"/>
    <dgm:cxn modelId="{E22B6743-1B49-4851-A631-DD248D017E8D}" type="presOf" srcId="{366F40E6-0281-494E-88A3-F5132F1DB7B6}" destId="{D620B0ED-6E85-4243-BC63-1E88701D82DE}" srcOrd="0" destOrd="0" presId="urn:microsoft.com/office/officeart/2005/8/layout/vList6"/>
    <dgm:cxn modelId="{84201AF9-0436-4FBC-B7F7-DA72CD5A9B58}" type="presParOf" srcId="{B0FE33BC-5599-4607-880D-60F5FDCB8CE4}" destId="{71AC1EFF-FFDB-4F13-882D-2E06298974E9}" srcOrd="0" destOrd="0" presId="urn:microsoft.com/office/officeart/2005/8/layout/vList6"/>
    <dgm:cxn modelId="{48F9DC15-9BB3-48D3-B7F2-89DB9D4CF9CB}" type="presParOf" srcId="{71AC1EFF-FFDB-4F13-882D-2E06298974E9}" destId="{7CDD71E4-3DD8-4A22-A982-3264C51853B7}" srcOrd="0" destOrd="0" presId="urn:microsoft.com/office/officeart/2005/8/layout/vList6"/>
    <dgm:cxn modelId="{278833DB-2C63-47E0-BF04-C82A8408CC0E}" type="presParOf" srcId="{71AC1EFF-FFDB-4F13-882D-2E06298974E9}" destId="{D620B0ED-6E85-4243-BC63-1E88701D82DE}" srcOrd="1" destOrd="0" presId="urn:microsoft.com/office/officeart/2005/8/layout/vList6"/>
    <dgm:cxn modelId="{2F2AA673-F5E1-4EC7-9DF5-7A1C8BB65704}" type="presParOf" srcId="{B0FE33BC-5599-4607-880D-60F5FDCB8CE4}" destId="{3F0266DD-7EFE-45E9-94FB-C0189E01C034}" srcOrd="1" destOrd="0" presId="urn:microsoft.com/office/officeart/2005/8/layout/vList6"/>
    <dgm:cxn modelId="{4AAC21EC-BBBC-470F-BE97-FAFA784A993E}" type="presParOf" srcId="{B0FE33BC-5599-4607-880D-60F5FDCB8CE4}" destId="{15D8E744-B270-4057-948B-53591D5DD91C}" srcOrd="2" destOrd="0" presId="urn:microsoft.com/office/officeart/2005/8/layout/vList6"/>
    <dgm:cxn modelId="{396803DB-5FA7-4C24-9AB6-CCDBED4D5438}" type="presParOf" srcId="{15D8E744-B270-4057-948B-53591D5DD91C}" destId="{DDFB2F5A-8366-41C3-AAFA-BEB7AA8D9E84}" srcOrd="0" destOrd="0" presId="urn:microsoft.com/office/officeart/2005/8/layout/vList6"/>
    <dgm:cxn modelId="{0C1CCA38-A9B6-49BB-9E79-799FC9E08ABF}" type="presParOf" srcId="{15D8E744-B270-4057-948B-53591D5DD91C}" destId="{E656B0F1-5F53-4A93-9B68-056A610B4BA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A07F0-8192-48C8-91CF-030D4EA6B2DF}"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zh-TW" altLang="en-US"/>
        </a:p>
      </dgm:t>
    </dgm:pt>
    <dgm:pt modelId="{2ED1771F-4563-47FC-AD16-17A5781A92F6}">
      <dgm:prSet phldrT="[文字]" custT="1"/>
      <dgm:spPr/>
      <dgm:t>
        <a:bodyPr/>
        <a:lstStyle/>
        <a:p>
          <a:pPr>
            <a:spcAft>
              <a:spcPts val="0"/>
            </a:spcAft>
          </a:pPr>
          <a:r>
            <a:rPr lang="zh-TW" altLang="en-US" sz="2200" b="1" dirty="0" smtClean="0">
              <a:effectLst>
                <a:outerShdw blurRad="38100" dist="38100" dir="2700000" algn="tl">
                  <a:srgbClr val="000000">
                    <a:alpha val="43137"/>
                  </a:srgbClr>
                </a:outerShdw>
              </a:effectLst>
              <a:latin typeface="微軟正黑體" pitchFamily="34" charset="-120"/>
              <a:ea typeface="微軟正黑體" pitchFamily="34" charset="-120"/>
            </a:rPr>
            <a:t>諮詢</a:t>
          </a:r>
          <a:r>
            <a:rPr lang="en-US" altLang="zh-TW" sz="2200" b="1" dirty="0" err="1" smtClean="0">
              <a:effectLst>
                <a:outerShdw blurRad="38100" dist="38100" dir="2700000" algn="tl">
                  <a:srgbClr val="000000">
                    <a:alpha val="43137"/>
                  </a:srgbClr>
                </a:outerShdw>
              </a:effectLst>
              <a:latin typeface="微軟正黑體" pitchFamily="34" charset="-120"/>
              <a:ea typeface="微軟正黑體" pitchFamily="34" charset="-120"/>
            </a:rPr>
            <a:t>soho</a:t>
          </a:r>
          <a:endParaRPr lang="zh-TW" altLang="en-US" sz="1800" b="1" dirty="0">
            <a:effectLst>
              <a:outerShdw blurRad="38100" dist="38100" dir="2700000" algn="tl">
                <a:srgbClr val="000000">
                  <a:alpha val="43137"/>
                </a:srgbClr>
              </a:outerShdw>
            </a:effectLst>
          </a:endParaRPr>
        </a:p>
      </dgm:t>
    </dgm:pt>
    <dgm:pt modelId="{F072367C-2E73-4EDA-A884-5C04B2C848AF}" type="parTrans" cxnId="{FB367599-3617-4374-81CD-F8AD9DBFBC55}">
      <dgm:prSet/>
      <dgm:spPr/>
      <dgm:t>
        <a:bodyPr/>
        <a:lstStyle/>
        <a:p>
          <a:endParaRPr lang="zh-TW" altLang="en-US"/>
        </a:p>
      </dgm:t>
    </dgm:pt>
    <dgm:pt modelId="{D4027EEB-2941-4E9A-84E1-7FC3BB47C6AA}" type="sibTrans" cxnId="{FB367599-3617-4374-81CD-F8AD9DBFBC55}">
      <dgm:prSet/>
      <dgm:spPr/>
      <dgm:t>
        <a:bodyPr/>
        <a:lstStyle/>
        <a:p>
          <a:endParaRPr lang="zh-TW" altLang="en-US"/>
        </a:p>
      </dgm:t>
    </dgm:pt>
    <dgm:pt modelId="{366F40E6-0281-494E-88A3-F5132F1DB7B6}">
      <dgm:prSet phldrT="[文字]" custT="1"/>
      <dgm:spPr/>
      <dgm:t>
        <a:bodyPr/>
        <a:lstStyle/>
        <a:p>
          <a:r>
            <a:rPr lang="zh-TW" altLang="en-US" sz="2400" dirty="0" smtClean="0">
              <a:latin typeface="微軟正黑體" pitchFamily="34" charset="-120"/>
              <a:ea typeface="微軟正黑體" pitchFamily="34" charset="-120"/>
            </a:rPr>
            <a:t>創業者主要以溝通方式為消費者提供專業知識的諮詢。</a:t>
          </a:r>
          <a:r>
            <a:rPr lang="zh-TW" altLang="en-US" sz="2000" dirty="0" smtClean="0">
              <a:latin typeface="微軟正黑體" pitchFamily="34" charset="-120"/>
              <a:ea typeface="微軟正黑體" pitchFamily="34" charset="-120"/>
            </a:rPr>
            <a:t>如：</a:t>
          </a:r>
          <a:r>
            <a:rPr lang="zh-TW" altLang="en-US" sz="2000" b="1" dirty="0" smtClean="0">
              <a:solidFill>
                <a:srgbClr val="FF0000"/>
              </a:solidFill>
              <a:latin typeface="微軟正黑體" pitchFamily="34" charset="-120"/>
              <a:ea typeface="微軟正黑體" pitchFamily="34" charset="-120"/>
            </a:rPr>
            <a:t>心理諮商師、顧問、律師及講師</a:t>
          </a:r>
          <a:r>
            <a:rPr lang="zh-TW" altLang="en-US" sz="2000" dirty="0" smtClean="0">
              <a:latin typeface="微軟正黑體" pitchFamily="34" charset="-120"/>
              <a:ea typeface="微軟正黑體" pitchFamily="34" charset="-120"/>
            </a:rPr>
            <a:t>等。</a:t>
          </a:r>
          <a:endParaRPr lang="zh-TW" altLang="en-US" sz="2400" b="1" dirty="0">
            <a:latin typeface="Times New Roman" panose="02020603050405020304" pitchFamily="18" charset="0"/>
            <a:cs typeface="Times New Roman" panose="02020603050405020304" pitchFamily="18" charset="0"/>
          </a:endParaRPr>
        </a:p>
      </dgm:t>
    </dgm:pt>
    <dgm:pt modelId="{67D330DC-6A68-4E01-8399-13EB3B5B3CCF}" type="parTrans" cxnId="{44D282CB-DC7C-4A58-AF05-9465E14B30B9}">
      <dgm:prSet/>
      <dgm:spPr/>
      <dgm:t>
        <a:bodyPr/>
        <a:lstStyle/>
        <a:p>
          <a:endParaRPr lang="zh-TW" altLang="en-US"/>
        </a:p>
      </dgm:t>
    </dgm:pt>
    <dgm:pt modelId="{D759E8B7-D9D3-477E-841E-2606DBF43902}" type="sibTrans" cxnId="{44D282CB-DC7C-4A58-AF05-9465E14B30B9}">
      <dgm:prSet/>
      <dgm:spPr/>
      <dgm:t>
        <a:bodyPr/>
        <a:lstStyle/>
        <a:p>
          <a:endParaRPr lang="zh-TW" altLang="en-US"/>
        </a:p>
      </dgm:t>
    </dgm:pt>
    <dgm:pt modelId="{31198B98-AC79-48C3-BA6F-9AAE2848CF05}">
      <dgm:prSet phldrT="[文字]" custT="1"/>
      <dgm:spPr/>
      <dgm:t>
        <a:bodyPr/>
        <a:lstStyle/>
        <a:p>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業務</a:t>
          </a:r>
          <a:r>
            <a:rPr lang="en-US" altLang="zh-TW" sz="2400" b="1" dirty="0" err="1" smtClean="0">
              <a:effectLst>
                <a:outerShdw blurRad="38100" dist="38100" dir="2700000" algn="tl">
                  <a:srgbClr val="000000">
                    <a:alpha val="43137"/>
                  </a:srgbClr>
                </a:outerShdw>
              </a:effectLst>
              <a:latin typeface="微軟正黑體" pitchFamily="34" charset="-120"/>
              <a:ea typeface="微軟正黑體" pitchFamily="34" charset="-120"/>
            </a:rPr>
            <a:t>soho</a:t>
          </a:r>
          <a:endParaRPr lang="zh-TW" altLang="en-US" sz="2400" b="1" dirty="0">
            <a:effectLst>
              <a:outerShdw blurRad="38100" dist="38100" dir="2700000" algn="tl">
                <a:srgbClr val="000000">
                  <a:alpha val="43137"/>
                </a:srgbClr>
              </a:outerShdw>
            </a:effectLst>
          </a:endParaRPr>
        </a:p>
      </dgm:t>
    </dgm:pt>
    <dgm:pt modelId="{6DB88325-7A8B-48B1-9376-F0BE47AEF092}" type="parTrans" cxnId="{E78AE1A0-F28D-4A87-A1FE-25C6551801D0}">
      <dgm:prSet/>
      <dgm:spPr/>
      <dgm:t>
        <a:bodyPr/>
        <a:lstStyle/>
        <a:p>
          <a:endParaRPr lang="zh-TW" altLang="en-US"/>
        </a:p>
      </dgm:t>
    </dgm:pt>
    <dgm:pt modelId="{7676D9AF-A7BF-4DC4-B631-5E1143D55125}" type="sibTrans" cxnId="{E78AE1A0-F28D-4A87-A1FE-25C6551801D0}">
      <dgm:prSet/>
      <dgm:spPr/>
      <dgm:t>
        <a:bodyPr/>
        <a:lstStyle/>
        <a:p>
          <a:endParaRPr lang="zh-TW" altLang="en-US"/>
        </a:p>
      </dgm:t>
    </dgm:pt>
    <dgm:pt modelId="{F04F3410-9301-42B2-A718-1E8C0920F886}">
      <dgm:prSet phldrT="[文字]" custT="1"/>
      <dgm:spPr/>
      <dgm:t>
        <a:bodyPr/>
        <a:lstStyle/>
        <a:p>
          <a:r>
            <a:rPr lang="zh-TW" altLang="en-US" sz="2400" dirty="0" smtClean="0">
              <a:latin typeface="微軟正黑體" pitchFamily="34" charset="-120"/>
              <a:ea typeface="微軟正黑體" pitchFamily="34" charset="-120"/>
            </a:rPr>
            <a:t>創業者主要以提供服務的方式，向消費者推銷及銷售自家商品。如：</a:t>
          </a:r>
          <a:r>
            <a:rPr lang="zh-TW" altLang="en-US" sz="2400" b="1" dirty="0" smtClean="0">
              <a:solidFill>
                <a:srgbClr val="FF0000"/>
              </a:solidFill>
              <a:latin typeface="微軟正黑體" pitchFamily="34" charset="-120"/>
              <a:ea typeface="微軟正黑體" pitchFamily="34" charset="-120"/>
            </a:rPr>
            <a:t>保險業務、房仲業者及化妝品傳直銷商</a:t>
          </a:r>
          <a:r>
            <a:rPr lang="zh-TW" altLang="en-US" sz="2400" dirty="0" smtClean="0">
              <a:latin typeface="微軟正黑體" pitchFamily="34" charset="-120"/>
              <a:ea typeface="微軟正黑體" pitchFamily="34" charset="-120"/>
            </a:rPr>
            <a:t>等。</a:t>
          </a:r>
          <a:endParaRPr lang="zh-TW" altLang="en-US" sz="2400" b="1" dirty="0">
            <a:latin typeface="Times New Roman" panose="02020603050405020304" pitchFamily="18" charset="0"/>
            <a:cs typeface="Times New Roman" panose="02020603050405020304" pitchFamily="18" charset="0"/>
          </a:endParaRPr>
        </a:p>
      </dgm:t>
    </dgm:pt>
    <dgm:pt modelId="{E65BC5AA-A493-44E0-990E-71D3D74C37A1}" type="parTrans" cxnId="{E7B4AADE-7801-43A9-8D7A-C1E2A6483852}">
      <dgm:prSet/>
      <dgm:spPr/>
      <dgm:t>
        <a:bodyPr/>
        <a:lstStyle/>
        <a:p>
          <a:endParaRPr lang="zh-TW" altLang="en-US"/>
        </a:p>
      </dgm:t>
    </dgm:pt>
    <dgm:pt modelId="{1018E1E6-AF1D-4340-A12E-F7163DB0F35C}" type="sibTrans" cxnId="{E7B4AADE-7801-43A9-8D7A-C1E2A6483852}">
      <dgm:prSet/>
      <dgm:spPr/>
      <dgm:t>
        <a:bodyPr/>
        <a:lstStyle/>
        <a:p>
          <a:endParaRPr lang="zh-TW" altLang="en-US"/>
        </a:p>
      </dgm:t>
    </dgm:pt>
    <dgm:pt modelId="{B0FE33BC-5599-4607-880D-60F5FDCB8CE4}" type="pres">
      <dgm:prSet presAssocID="{7BBA07F0-8192-48C8-91CF-030D4EA6B2DF}" presName="Name0" presStyleCnt="0">
        <dgm:presLayoutVars>
          <dgm:dir/>
          <dgm:animLvl val="lvl"/>
          <dgm:resizeHandles/>
        </dgm:presLayoutVars>
      </dgm:prSet>
      <dgm:spPr/>
      <dgm:t>
        <a:bodyPr/>
        <a:lstStyle/>
        <a:p>
          <a:endParaRPr lang="zh-TW" altLang="en-US"/>
        </a:p>
      </dgm:t>
    </dgm:pt>
    <dgm:pt modelId="{71AC1EFF-FFDB-4F13-882D-2E06298974E9}" type="pres">
      <dgm:prSet presAssocID="{2ED1771F-4563-47FC-AD16-17A5781A92F6}" presName="linNode" presStyleCnt="0"/>
      <dgm:spPr/>
      <dgm:t>
        <a:bodyPr/>
        <a:lstStyle/>
        <a:p>
          <a:endParaRPr lang="zh-TW" altLang="en-US"/>
        </a:p>
      </dgm:t>
    </dgm:pt>
    <dgm:pt modelId="{7CDD71E4-3DD8-4A22-A982-3264C51853B7}" type="pres">
      <dgm:prSet presAssocID="{2ED1771F-4563-47FC-AD16-17A5781A92F6}" presName="parentShp" presStyleLbl="node1" presStyleIdx="0" presStyleCnt="2" custScaleX="47933" custScaleY="48548" custLinFactNeighborX="-2761" custLinFactNeighborY="-845">
        <dgm:presLayoutVars>
          <dgm:bulletEnabled val="1"/>
        </dgm:presLayoutVars>
      </dgm:prSet>
      <dgm:spPr/>
      <dgm:t>
        <a:bodyPr/>
        <a:lstStyle/>
        <a:p>
          <a:endParaRPr lang="zh-TW" altLang="en-US"/>
        </a:p>
      </dgm:t>
    </dgm:pt>
    <dgm:pt modelId="{D620B0ED-6E85-4243-BC63-1E88701D82DE}" type="pres">
      <dgm:prSet presAssocID="{2ED1771F-4563-47FC-AD16-17A5781A92F6}" presName="childShp" presStyleLbl="bgAccFollowNode1" presStyleIdx="0" presStyleCnt="2" custScaleX="121844" custScaleY="65616" custLinFactNeighborX="-2480" custLinFactNeighborY="-201">
        <dgm:presLayoutVars>
          <dgm:bulletEnabled val="1"/>
        </dgm:presLayoutVars>
      </dgm:prSet>
      <dgm:spPr/>
      <dgm:t>
        <a:bodyPr/>
        <a:lstStyle/>
        <a:p>
          <a:endParaRPr lang="zh-TW" altLang="en-US"/>
        </a:p>
      </dgm:t>
    </dgm:pt>
    <dgm:pt modelId="{3F0266DD-7EFE-45E9-94FB-C0189E01C034}" type="pres">
      <dgm:prSet presAssocID="{D4027EEB-2941-4E9A-84E1-7FC3BB47C6AA}" presName="spacing" presStyleCnt="0"/>
      <dgm:spPr/>
      <dgm:t>
        <a:bodyPr/>
        <a:lstStyle/>
        <a:p>
          <a:endParaRPr lang="zh-TW" altLang="en-US"/>
        </a:p>
      </dgm:t>
    </dgm:pt>
    <dgm:pt modelId="{15D8E744-B270-4057-948B-53591D5DD91C}" type="pres">
      <dgm:prSet presAssocID="{31198B98-AC79-48C3-BA6F-9AAE2848CF05}" presName="linNode" presStyleCnt="0"/>
      <dgm:spPr/>
      <dgm:t>
        <a:bodyPr/>
        <a:lstStyle/>
        <a:p>
          <a:endParaRPr lang="zh-TW" altLang="en-US"/>
        </a:p>
      </dgm:t>
    </dgm:pt>
    <dgm:pt modelId="{DDFB2F5A-8366-41C3-AAFA-BEB7AA8D9E84}" type="pres">
      <dgm:prSet presAssocID="{31198B98-AC79-48C3-BA6F-9AAE2848CF05}" presName="parentShp" presStyleLbl="node1" presStyleIdx="1" presStyleCnt="2" custScaleX="46531" custScaleY="48637" custLinFactNeighborX="-1039" custLinFactNeighborY="-7425">
        <dgm:presLayoutVars>
          <dgm:bulletEnabled val="1"/>
        </dgm:presLayoutVars>
      </dgm:prSet>
      <dgm:spPr/>
      <dgm:t>
        <a:bodyPr/>
        <a:lstStyle/>
        <a:p>
          <a:endParaRPr lang="zh-TW" altLang="en-US"/>
        </a:p>
      </dgm:t>
    </dgm:pt>
    <dgm:pt modelId="{E656B0F1-5F53-4A93-9B68-056A610B4BAA}" type="pres">
      <dgm:prSet presAssocID="{31198B98-AC79-48C3-BA6F-9AAE2848CF05}" presName="childShp" presStyleLbl="bgAccFollowNode1" presStyleIdx="1" presStyleCnt="2" custScaleX="124074" custScaleY="65115" custLinFactNeighborX="-352" custLinFactNeighborY="-6107">
        <dgm:presLayoutVars>
          <dgm:bulletEnabled val="1"/>
        </dgm:presLayoutVars>
      </dgm:prSet>
      <dgm:spPr/>
      <dgm:t>
        <a:bodyPr/>
        <a:lstStyle/>
        <a:p>
          <a:endParaRPr lang="zh-TW" altLang="en-US"/>
        </a:p>
      </dgm:t>
    </dgm:pt>
  </dgm:ptLst>
  <dgm:cxnLst>
    <dgm:cxn modelId="{E7B4AADE-7801-43A9-8D7A-C1E2A6483852}" srcId="{31198B98-AC79-48C3-BA6F-9AAE2848CF05}" destId="{F04F3410-9301-42B2-A718-1E8C0920F886}" srcOrd="0" destOrd="0" parTransId="{E65BC5AA-A493-44E0-990E-71D3D74C37A1}" sibTransId="{1018E1E6-AF1D-4340-A12E-F7163DB0F35C}"/>
    <dgm:cxn modelId="{E78AE1A0-F28D-4A87-A1FE-25C6551801D0}" srcId="{7BBA07F0-8192-48C8-91CF-030D4EA6B2DF}" destId="{31198B98-AC79-48C3-BA6F-9AAE2848CF05}" srcOrd="1" destOrd="0" parTransId="{6DB88325-7A8B-48B1-9376-F0BE47AEF092}" sibTransId="{7676D9AF-A7BF-4DC4-B631-5E1143D55125}"/>
    <dgm:cxn modelId="{6D0F4D20-BE2F-4731-AC18-B8ECBEFE65E3}" type="presOf" srcId="{31198B98-AC79-48C3-BA6F-9AAE2848CF05}" destId="{DDFB2F5A-8366-41C3-AAFA-BEB7AA8D9E84}" srcOrd="0" destOrd="0" presId="urn:microsoft.com/office/officeart/2005/8/layout/vList6"/>
    <dgm:cxn modelId="{CBA90F5A-8394-4AD5-9E82-EBF385250B4F}" type="presOf" srcId="{F04F3410-9301-42B2-A718-1E8C0920F886}" destId="{E656B0F1-5F53-4A93-9B68-056A610B4BAA}" srcOrd="0" destOrd="0" presId="urn:microsoft.com/office/officeart/2005/8/layout/vList6"/>
    <dgm:cxn modelId="{FB367599-3617-4374-81CD-F8AD9DBFBC55}" srcId="{7BBA07F0-8192-48C8-91CF-030D4EA6B2DF}" destId="{2ED1771F-4563-47FC-AD16-17A5781A92F6}" srcOrd="0" destOrd="0" parTransId="{F072367C-2E73-4EDA-A884-5C04B2C848AF}" sibTransId="{D4027EEB-2941-4E9A-84E1-7FC3BB47C6AA}"/>
    <dgm:cxn modelId="{44D282CB-DC7C-4A58-AF05-9465E14B30B9}" srcId="{2ED1771F-4563-47FC-AD16-17A5781A92F6}" destId="{366F40E6-0281-494E-88A3-F5132F1DB7B6}" srcOrd="0" destOrd="0" parTransId="{67D330DC-6A68-4E01-8399-13EB3B5B3CCF}" sibTransId="{D759E8B7-D9D3-477E-841E-2606DBF43902}"/>
    <dgm:cxn modelId="{29C70D8E-95B2-4766-9F2B-1166A03E233D}" type="presOf" srcId="{7BBA07F0-8192-48C8-91CF-030D4EA6B2DF}" destId="{B0FE33BC-5599-4607-880D-60F5FDCB8CE4}" srcOrd="0" destOrd="0" presId="urn:microsoft.com/office/officeart/2005/8/layout/vList6"/>
    <dgm:cxn modelId="{E00F2A57-763C-4CED-8FF9-B6A514533051}" type="presOf" srcId="{2ED1771F-4563-47FC-AD16-17A5781A92F6}" destId="{7CDD71E4-3DD8-4A22-A982-3264C51853B7}" srcOrd="0" destOrd="0" presId="urn:microsoft.com/office/officeart/2005/8/layout/vList6"/>
    <dgm:cxn modelId="{6CFC4C31-2C3A-4D55-AB11-C0D8B8332BAE}" type="presOf" srcId="{366F40E6-0281-494E-88A3-F5132F1DB7B6}" destId="{D620B0ED-6E85-4243-BC63-1E88701D82DE}" srcOrd="0" destOrd="0" presId="urn:microsoft.com/office/officeart/2005/8/layout/vList6"/>
    <dgm:cxn modelId="{31C23326-B299-4151-B6CA-10B56167D93B}" type="presParOf" srcId="{B0FE33BC-5599-4607-880D-60F5FDCB8CE4}" destId="{71AC1EFF-FFDB-4F13-882D-2E06298974E9}" srcOrd="0" destOrd="0" presId="urn:microsoft.com/office/officeart/2005/8/layout/vList6"/>
    <dgm:cxn modelId="{C3AD02F1-2220-4DA4-835C-E1082CD4BB39}" type="presParOf" srcId="{71AC1EFF-FFDB-4F13-882D-2E06298974E9}" destId="{7CDD71E4-3DD8-4A22-A982-3264C51853B7}" srcOrd="0" destOrd="0" presId="urn:microsoft.com/office/officeart/2005/8/layout/vList6"/>
    <dgm:cxn modelId="{64CB6CAA-98E3-40CF-B014-19395B30DF72}" type="presParOf" srcId="{71AC1EFF-FFDB-4F13-882D-2E06298974E9}" destId="{D620B0ED-6E85-4243-BC63-1E88701D82DE}" srcOrd="1" destOrd="0" presId="urn:microsoft.com/office/officeart/2005/8/layout/vList6"/>
    <dgm:cxn modelId="{CBBC8915-F5CC-4E31-89E0-7BB775C920B1}" type="presParOf" srcId="{B0FE33BC-5599-4607-880D-60F5FDCB8CE4}" destId="{3F0266DD-7EFE-45E9-94FB-C0189E01C034}" srcOrd="1" destOrd="0" presId="urn:microsoft.com/office/officeart/2005/8/layout/vList6"/>
    <dgm:cxn modelId="{9B2A640D-AEF4-410F-8629-B1F981F87F92}" type="presParOf" srcId="{B0FE33BC-5599-4607-880D-60F5FDCB8CE4}" destId="{15D8E744-B270-4057-948B-53591D5DD91C}" srcOrd="2" destOrd="0" presId="urn:microsoft.com/office/officeart/2005/8/layout/vList6"/>
    <dgm:cxn modelId="{54C439BC-DB6A-4EF5-8BC4-C189F6A2F826}" type="presParOf" srcId="{15D8E744-B270-4057-948B-53591D5DD91C}" destId="{DDFB2F5A-8366-41C3-AAFA-BEB7AA8D9E84}" srcOrd="0" destOrd="0" presId="urn:microsoft.com/office/officeart/2005/8/layout/vList6"/>
    <dgm:cxn modelId="{1DAD0EB9-0DD7-44B3-817C-EC249B8E3904}" type="presParOf" srcId="{15D8E744-B270-4057-948B-53591D5DD91C}" destId="{E656B0F1-5F53-4A93-9B68-056A610B4BA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21DAE-4DEB-4726-BD72-C31E72BB72A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972C41DD-20BE-403B-A6AE-F89B0290DDB9}">
      <dgm:prSet phldrT="[文字]" custT="1"/>
      <dgm:spPr>
        <a:solidFill>
          <a:schemeClr val="accent5">
            <a:lumMod val="50000"/>
          </a:schemeClr>
        </a:solidFill>
      </dgm:spPr>
      <dgm:t>
        <a:bodyPr/>
        <a:lstStyle/>
        <a:p>
          <a:r>
            <a:rPr lang="zh-TW" altLang="en-US" sz="2400" b="1" dirty="0" smtClean="0">
              <a:latin typeface="微軟正黑體" pitchFamily="34" charset="-120"/>
              <a:ea typeface="微軟正黑體" pitchFamily="34" charset="-120"/>
            </a:rPr>
            <a:t>保險</a:t>
          </a:r>
          <a:endParaRPr lang="zh-TW" altLang="en-US" sz="2400" b="1" dirty="0">
            <a:latin typeface="微軟正黑體" pitchFamily="34" charset="-120"/>
            <a:ea typeface="微軟正黑體" pitchFamily="34" charset="-120"/>
          </a:endParaRPr>
        </a:p>
      </dgm:t>
    </dgm:pt>
    <dgm:pt modelId="{4B2BC050-ABE3-4132-A828-8CAA24B3FFF6}" type="parTrans" cxnId="{F4A12F1B-2E60-43BD-BDD8-0B34798F5820}">
      <dgm:prSet/>
      <dgm:spPr/>
      <dgm:t>
        <a:bodyPr/>
        <a:lstStyle/>
        <a:p>
          <a:endParaRPr lang="zh-TW" altLang="en-US"/>
        </a:p>
      </dgm:t>
    </dgm:pt>
    <dgm:pt modelId="{9D06F4AE-D844-46E8-87CF-2FEC9CE3F462}" type="sibTrans" cxnId="{F4A12F1B-2E60-43BD-BDD8-0B34798F5820}">
      <dgm:prSet/>
      <dgm:spPr/>
      <dgm:t>
        <a:bodyPr/>
        <a:lstStyle/>
        <a:p>
          <a:endParaRPr lang="zh-TW" altLang="en-US"/>
        </a:p>
      </dgm:t>
    </dgm:pt>
    <dgm:pt modelId="{7E14E119-8845-4922-B85B-9D6C13217565}">
      <dgm:prSet phldrT="[文字]" custT="1"/>
      <dgm:spPr>
        <a:solidFill>
          <a:srgbClr val="C63838"/>
        </a:solidFill>
      </dgm:spPr>
      <dgm:t>
        <a:bodyPr/>
        <a:lstStyle/>
        <a:p>
          <a:r>
            <a:rPr lang="zh-TW" altLang="en-US" sz="2000" b="1" dirty="0">
              <a:solidFill>
                <a:srgbClr val="FFFF00"/>
              </a:solidFill>
              <a:latin typeface="微軟正黑體" pitchFamily="34" charset="-120"/>
              <a:ea typeface="微軟正黑體" pitchFamily="34" charset="-120"/>
            </a:rPr>
            <a:t>人壽保險</a:t>
          </a:r>
          <a:r>
            <a:rPr lang="en-US" altLang="zh-TW" sz="2000" b="1" dirty="0" smtClean="0">
              <a:solidFill>
                <a:srgbClr val="FFFF00"/>
              </a:solidFill>
              <a:latin typeface="微軟正黑體" pitchFamily="34" charset="-120"/>
              <a:ea typeface="微軟正黑體" pitchFamily="34" charset="-120"/>
            </a:rPr>
            <a:t>-</a:t>
          </a:r>
          <a:r>
            <a:rPr lang="zh-TW" altLang="zh-TW" sz="2000" b="1" dirty="0" smtClean="0">
              <a:latin typeface="微軟正黑體" pitchFamily="34" charset="-120"/>
              <a:ea typeface="微軟正黑體" pitchFamily="34" charset="-120"/>
            </a:rPr>
            <a:t>公司</a:t>
          </a:r>
          <a:r>
            <a:rPr lang="zh-TW" altLang="zh-TW" sz="2000" b="1" dirty="0">
              <a:latin typeface="微軟正黑體" pitchFamily="34" charset="-120"/>
              <a:ea typeface="微軟正黑體" pitchFamily="34" charset="-120"/>
            </a:rPr>
            <a:t>會針對影響公司經營的相關經營者或重要股東投保。</a:t>
          </a:r>
          <a:endParaRPr lang="zh-TW" altLang="en-US" sz="2000" b="1" dirty="0">
            <a:latin typeface="微軟正黑體" pitchFamily="34" charset="-120"/>
            <a:ea typeface="微軟正黑體" pitchFamily="34" charset="-120"/>
          </a:endParaRPr>
        </a:p>
      </dgm:t>
    </dgm:pt>
    <dgm:pt modelId="{D9772767-0364-4189-B4C2-B32348D83ACB}" type="parTrans" cxnId="{7C3333BB-117C-4E0B-906E-E58B1626EBA1}">
      <dgm:prSet/>
      <dgm:spPr/>
      <dgm:t>
        <a:bodyPr/>
        <a:lstStyle/>
        <a:p>
          <a:endParaRPr lang="zh-TW" altLang="en-US" b="1"/>
        </a:p>
      </dgm:t>
    </dgm:pt>
    <dgm:pt modelId="{43B9B91B-E5D5-45E9-94C1-AC80A70BB334}" type="sibTrans" cxnId="{7C3333BB-117C-4E0B-906E-E58B1626EBA1}">
      <dgm:prSet/>
      <dgm:spPr/>
      <dgm:t>
        <a:bodyPr/>
        <a:lstStyle/>
        <a:p>
          <a:endParaRPr lang="zh-TW" altLang="en-US"/>
        </a:p>
      </dgm:t>
    </dgm:pt>
    <dgm:pt modelId="{BBD1E4B9-D1E2-4746-8DBE-18D9ED1EF2A8}">
      <dgm:prSet phldrT="[文字]" custT="1"/>
      <dgm:spPr>
        <a:solidFill>
          <a:srgbClr val="C63838"/>
        </a:solidFill>
      </dgm:spPr>
      <dgm:t>
        <a:bodyPr/>
        <a:lstStyle/>
        <a:p>
          <a:r>
            <a:rPr lang="zh-TW" altLang="en-US" sz="1800" b="1" dirty="0">
              <a:solidFill>
                <a:srgbClr val="FFFF00"/>
              </a:solidFill>
              <a:latin typeface="微軟正黑體" panose="020B0604030504040204" pitchFamily="34" charset="-120"/>
              <a:ea typeface="微軟正黑體" panose="020B0604030504040204" pitchFamily="34" charset="-120"/>
            </a:rPr>
            <a:t>職業災害險</a:t>
          </a:r>
          <a:r>
            <a:rPr lang="en-US" altLang="zh-TW" sz="1800" b="1" dirty="0">
              <a:solidFill>
                <a:srgbClr val="FFFF00"/>
              </a:solidFill>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公司為確保</a:t>
          </a:r>
          <a:r>
            <a:rPr lang="zh-TW" altLang="en-US" sz="1800" b="1" dirty="0">
              <a:latin typeface="微軟正黑體" panose="020B0604030504040204" pitchFamily="34" charset="-120"/>
              <a:ea typeface="微軟正黑體" panose="020B0604030504040204" pitchFamily="34" charset="-120"/>
            </a:rPr>
            <a:t>工</a:t>
          </a:r>
          <a:r>
            <a:rPr lang="zh-TW" altLang="zh-TW" sz="1800" b="1" dirty="0">
              <a:latin typeface="微軟正黑體" pitchFamily="34" charset="-120"/>
              <a:ea typeface="微軟正黑體" pitchFamily="34" charset="-120"/>
            </a:rPr>
            <a:t>作者的工作安全所做的保險</a:t>
          </a:r>
          <a:endParaRPr lang="zh-TW" altLang="en-US" sz="1800" b="1" dirty="0">
            <a:latin typeface="微軟正黑體" panose="020B0604030504040204" pitchFamily="34" charset="-120"/>
            <a:ea typeface="微軟正黑體" panose="020B0604030504040204" pitchFamily="34" charset="-120"/>
          </a:endParaRPr>
        </a:p>
      </dgm:t>
    </dgm:pt>
    <dgm:pt modelId="{442922B4-4422-48D8-86E3-AEED86F79C3B}" type="parTrans" cxnId="{812173CB-7ABD-4510-88C2-BD09CC261700}">
      <dgm:prSet/>
      <dgm:spPr/>
      <dgm:t>
        <a:bodyPr/>
        <a:lstStyle/>
        <a:p>
          <a:endParaRPr lang="zh-TW" altLang="en-US" b="1"/>
        </a:p>
      </dgm:t>
    </dgm:pt>
    <dgm:pt modelId="{D6D6D869-D943-40E7-824B-631DD6E499C1}" type="sibTrans" cxnId="{812173CB-7ABD-4510-88C2-BD09CC261700}">
      <dgm:prSet/>
      <dgm:spPr/>
      <dgm:t>
        <a:bodyPr/>
        <a:lstStyle/>
        <a:p>
          <a:endParaRPr lang="zh-TW" altLang="en-US"/>
        </a:p>
      </dgm:t>
    </dgm:pt>
    <dgm:pt modelId="{27FCCE45-9ED1-4639-B09F-96195AF2D6F5}">
      <dgm:prSet phldrT="[文字]" custT="1"/>
      <dgm:spPr>
        <a:solidFill>
          <a:schemeClr val="accent5">
            <a:lumMod val="50000"/>
          </a:schemeClr>
        </a:solidFill>
      </dgm:spPr>
      <dgm:t>
        <a:bodyPr/>
        <a:lstStyle/>
        <a:p>
          <a:r>
            <a:rPr lang="zh-TW" altLang="en-US" sz="2400" b="1" dirty="0">
              <a:latin typeface="微軟正黑體" pitchFamily="34" charset="-120"/>
              <a:ea typeface="微軟正黑體" pitchFamily="34" charset="-120"/>
            </a:rPr>
            <a:t>財產保險</a:t>
          </a:r>
        </a:p>
      </dgm:t>
    </dgm:pt>
    <dgm:pt modelId="{6F69EB5F-9C50-4935-991B-1D93492746B1}" type="sibTrans" cxnId="{CC669FD2-946A-4789-80A9-086237F4D73F}">
      <dgm:prSet/>
      <dgm:spPr/>
      <dgm:t>
        <a:bodyPr/>
        <a:lstStyle/>
        <a:p>
          <a:endParaRPr lang="zh-TW" altLang="en-US"/>
        </a:p>
      </dgm:t>
    </dgm:pt>
    <dgm:pt modelId="{0FC9634F-6E67-408C-8702-04056A7E9FE3}" type="parTrans" cxnId="{CC669FD2-946A-4789-80A9-086237F4D73F}">
      <dgm:prSet/>
      <dgm:spPr/>
      <dgm:t>
        <a:bodyPr/>
        <a:lstStyle/>
        <a:p>
          <a:endParaRPr lang="zh-TW" altLang="en-US" b="1"/>
        </a:p>
      </dgm:t>
    </dgm:pt>
    <dgm:pt modelId="{A4812155-6FE3-452A-95E3-FE51F8F825EB}">
      <dgm:prSet phldrT="[文字]" custT="1"/>
      <dgm:spPr>
        <a:solidFill>
          <a:schemeClr val="accent5">
            <a:lumMod val="50000"/>
          </a:schemeClr>
        </a:solidFill>
      </dgm:spPr>
      <dgm:t>
        <a:bodyPr/>
        <a:lstStyle/>
        <a:p>
          <a:r>
            <a:rPr lang="zh-TW" altLang="en-US" sz="1800" b="1" dirty="0">
              <a:solidFill>
                <a:srgbClr val="FFFF00"/>
              </a:solidFill>
              <a:latin typeface="微軟正黑體" pitchFamily="34" charset="-120"/>
              <a:ea typeface="微軟正黑體" pitchFamily="34" charset="-120"/>
            </a:rPr>
            <a:t> 災害險</a:t>
          </a:r>
          <a:r>
            <a:rPr lang="en-US" altLang="zh-TW" sz="1800" b="1" dirty="0">
              <a:latin typeface="微軟正黑體" pitchFamily="34" charset="-120"/>
              <a:ea typeface="微軟正黑體" pitchFamily="34" charset="-120"/>
            </a:rPr>
            <a:t>-</a:t>
          </a:r>
          <a:r>
            <a:rPr lang="zh-TW" altLang="zh-TW" sz="1800" b="1" dirty="0">
              <a:latin typeface="微軟正黑體" pitchFamily="34" charset="-120"/>
              <a:ea typeface="微軟正黑體" pitchFamily="34" charset="-120"/>
            </a:rPr>
            <a:t>災害險可分為火災險、颱風險及地震險等自然災害保險。</a:t>
          </a:r>
          <a:endParaRPr lang="zh-TW" altLang="en-US" sz="1800" b="1" dirty="0">
            <a:latin typeface="微軟正黑體" pitchFamily="34" charset="-120"/>
            <a:ea typeface="微軟正黑體" pitchFamily="34" charset="-120"/>
          </a:endParaRPr>
        </a:p>
      </dgm:t>
    </dgm:pt>
    <dgm:pt modelId="{818709C4-42BC-4B02-AD7B-C31C3641A6BC}" type="parTrans" cxnId="{8258C9FB-DE9D-45FD-AA59-571D5E6F7680}">
      <dgm:prSet/>
      <dgm:spPr/>
      <dgm:t>
        <a:bodyPr/>
        <a:lstStyle/>
        <a:p>
          <a:endParaRPr lang="zh-TW" altLang="en-US" b="1"/>
        </a:p>
      </dgm:t>
    </dgm:pt>
    <dgm:pt modelId="{0C16387B-8384-4709-B707-ABB462D428BF}" type="sibTrans" cxnId="{8258C9FB-DE9D-45FD-AA59-571D5E6F7680}">
      <dgm:prSet/>
      <dgm:spPr/>
      <dgm:t>
        <a:bodyPr/>
        <a:lstStyle/>
        <a:p>
          <a:endParaRPr lang="zh-TW" altLang="en-US"/>
        </a:p>
      </dgm:t>
    </dgm:pt>
    <dgm:pt modelId="{0A6D6E34-2770-4C22-B7C7-BB2E62B2451A}">
      <dgm:prSet phldrT="[文字]" custT="1"/>
      <dgm:spPr>
        <a:solidFill>
          <a:schemeClr val="accent5">
            <a:lumMod val="50000"/>
          </a:schemeClr>
        </a:solidFill>
      </dgm:spPr>
      <dgm:t>
        <a:bodyPr/>
        <a:lstStyle/>
        <a:p>
          <a:r>
            <a:rPr lang="zh-TW" altLang="en-US" sz="1800" b="1" dirty="0">
              <a:solidFill>
                <a:srgbClr val="FFFF00"/>
              </a:solidFill>
              <a:latin typeface="微軟正黑體" pitchFamily="34" charset="-120"/>
              <a:ea typeface="微軟正黑體" pitchFamily="34" charset="-120"/>
            </a:rPr>
            <a:t>運輸險</a:t>
          </a:r>
          <a:r>
            <a:rPr lang="en-US" altLang="zh-TW" sz="1800" b="1" dirty="0">
              <a:solidFill>
                <a:srgbClr val="FFFF00"/>
              </a:solidFill>
              <a:latin typeface="微軟正黑體" pitchFamily="34" charset="-120"/>
              <a:ea typeface="微軟正黑體" pitchFamily="34" charset="-120"/>
            </a:rPr>
            <a:t>-</a:t>
          </a:r>
          <a:r>
            <a:rPr lang="zh-TW" altLang="zh-TW" sz="1800" b="1" dirty="0">
              <a:latin typeface="微軟正黑體" pitchFamily="34" charset="-120"/>
              <a:ea typeface="微軟正黑體" pitchFamily="34" charset="-120"/>
            </a:rPr>
            <a:t>為公司降低貨物運送途中發生意外事故或自然損壞帶來的損失</a:t>
          </a:r>
          <a:r>
            <a:rPr lang="zh-TW" altLang="en-US" sz="1800" b="1" dirty="0">
              <a:latin typeface="微軟正黑體" pitchFamily="34" charset="-120"/>
              <a:ea typeface="微軟正黑體" pitchFamily="34" charset="-120"/>
            </a:rPr>
            <a:t>所投保。</a:t>
          </a:r>
        </a:p>
      </dgm:t>
    </dgm:pt>
    <dgm:pt modelId="{01839BBB-6966-4FFE-B439-500BC880271E}" type="parTrans" cxnId="{DC71ED71-F904-4D11-9A88-D1C759F22814}">
      <dgm:prSet/>
      <dgm:spPr/>
      <dgm:t>
        <a:bodyPr/>
        <a:lstStyle/>
        <a:p>
          <a:endParaRPr lang="zh-TW" altLang="en-US" b="1"/>
        </a:p>
      </dgm:t>
    </dgm:pt>
    <dgm:pt modelId="{BEA2359B-68A2-463C-9857-8980051FBC78}" type="sibTrans" cxnId="{DC71ED71-F904-4D11-9A88-D1C759F22814}">
      <dgm:prSet/>
      <dgm:spPr/>
      <dgm:t>
        <a:bodyPr/>
        <a:lstStyle/>
        <a:p>
          <a:endParaRPr lang="zh-TW" altLang="en-US"/>
        </a:p>
      </dgm:t>
    </dgm:pt>
    <dgm:pt modelId="{F4460487-B7D7-4164-BA1D-4C12CD134559}">
      <dgm:prSet phldrT="[文字]" custT="1"/>
      <dgm:spPr>
        <a:solidFill>
          <a:schemeClr val="accent5">
            <a:lumMod val="50000"/>
          </a:schemeClr>
        </a:solidFill>
      </dgm:spPr>
      <dgm:t>
        <a:bodyPr/>
        <a:lstStyle/>
        <a:p>
          <a:r>
            <a:rPr lang="zh-TW" altLang="en-US" sz="1600" b="1" dirty="0">
              <a:solidFill>
                <a:srgbClr val="FFFF00"/>
              </a:solidFill>
              <a:latin typeface="微軟正黑體" pitchFamily="34" charset="-120"/>
              <a:ea typeface="微軟正黑體" pitchFamily="34" charset="-120"/>
            </a:rPr>
            <a:t>產品責任險</a:t>
          </a:r>
          <a:r>
            <a:rPr lang="en-US" altLang="zh-TW" sz="1600" b="1" dirty="0">
              <a:solidFill>
                <a:srgbClr val="FFFF00"/>
              </a:solidFill>
              <a:latin typeface="微軟正黑體" pitchFamily="34" charset="-120"/>
              <a:ea typeface="微軟正黑體" pitchFamily="34" charset="-120"/>
            </a:rPr>
            <a:t>-</a:t>
          </a:r>
          <a:r>
            <a:rPr lang="zh-TW" altLang="zh-TW" sz="1600" b="1" dirty="0">
              <a:latin typeface="微軟正黑體" pitchFamily="34" charset="-120"/>
              <a:ea typeface="微軟正黑體" pitchFamily="34" charset="-120"/>
            </a:rPr>
            <a:t>為公司降低因產品不良率、設計錯誤或使用說明不當等緣故，而導致使用者發生損失的機率所投保。</a:t>
          </a:r>
          <a:endParaRPr lang="zh-TW" altLang="en-US" sz="1600" b="1" dirty="0">
            <a:latin typeface="微軟正黑體" pitchFamily="34" charset="-120"/>
            <a:ea typeface="微軟正黑體" pitchFamily="34" charset="-120"/>
          </a:endParaRPr>
        </a:p>
      </dgm:t>
    </dgm:pt>
    <dgm:pt modelId="{05E09437-310C-425A-8B20-60665BCDDBE7}" type="parTrans" cxnId="{A4E35F60-C9E4-4B68-90D6-C5138C042792}">
      <dgm:prSet/>
      <dgm:spPr/>
      <dgm:t>
        <a:bodyPr/>
        <a:lstStyle/>
        <a:p>
          <a:endParaRPr lang="zh-TW" altLang="en-US" b="1"/>
        </a:p>
      </dgm:t>
    </dgm:pt>
    <dgm:pt modelId="{C37E6F64-2BD6-45F2-AF03-AE5C3FE0E00A}" type="sibTrans" cxnId="{A4E35F60-C9E4-4B68-90D6-C5138C042792}">
      <dgm:prSet/>
      <dgm:spPr/>
      <dgm:t>
        <a:bodyPr/>
        <a:lstStyle/>
        <a:p>
          <a:endParaRPr lang="zh-TW" altLang="en-US"/>
        </a:p>
      </dgm:t>
    </dgm:pt>
    <dgm:pt modelId="{BF236AF5-4B7A-45C1-9D03-54CD34EDB8DE}">
      <dgm:prSet phldrT="[文字]" custT="1"/>
      <dgm:spPr>
        <a:solidFill>
          <a:schemeClr val="accent5">
            <a:lumMod val="50000"/>
          </a:schemeClr>
        </a:solidFill>
      </dgm:spPr>
      <dgm:t>
        <a:bodyPr/>
        <a:lstStyle/>
        <a:p>
          <a:r>
            <a:rPr lang="zh-TW" altLang="en-US" sz="1800" b="1" dirty="0">
              <a:solidFill>
                <a:srgbClr val="FFFF00"/>
              </a:solidFill>
              <a:latin typeface="微軟正黑體" pitchFamily="34" charset="-120"/>
              <a:ea typeface="微軟正黑體" pitchFamily="34" charset="-120"/>
            </a:rPr>
            <a:t>公共意外責任險</a:t>
          </a:r>
          <a:r>
            <a:rPr lang="en-US" altLang="zh-TW" sz="1800" b="1" dirty="0">
              <a:solidFill>
                <a:srgbClr val="FFFF00"/>
              </a:solidFill>
              <a:latin typeface="微軟正黑體" pitchFamily="34" charset="-120"/>
              <a:ea typeface="微軟正黑體" pitchFamily="34" charset="-120"/>
            </a:rPr>
            <a:t>-</a:t>
          </a:r>
          <a:r>
            <a:rPr lang="zh-TW" altLang="en-US" sz="1800" b="1" dirty="0">
              <a:solidFill>
                <a:schemeClr val="bg1"/>
              </a:solidFill>
              <a:latin typeface="微軟正黑體" pitchFamily="34" charset="-120"/>
              <a:ea typeface="微軟正黑體" pitchFamily="34" charset="-120"/>
            </a:rPr>
            <a:t>為</a:t>
          </a:r>
          <a:r>
            <a:rPr lang="zh-TW" altLang="zh-TW" sz="1800" b="1" dirty="0">
              <a:solidFill>
                <a:schemeClr val="bg1"/>
              </a:solidFill>
              <a:latin typeface="微軟正黑體" pitchFamily="34" charset="-120"/>
              <a:ea typeface="微軟正黑體" pitchFamily="34" charset="-120"/>
            </a:rPr>
            <a:t>公司降低在公共場所造成他人（第三者）傷亡後理賠的損失</a:t>
          </a:r>
          <a:r>
            <a:rPr lang="zh-TW" altLang="en-US" sz="1800" b="1" dirty="0">
              <a:solidFill>
                <a:schemeClr val="bg1"/>
              </a:solidFill>
              <a:latin typeface="微軟正黑體" pitchFamily="34" charset="-120"/>
              <a:ea typeface="微軟正黑體" pitchFamily="34" charset="-120"/>
            </a:rPr>
            <a:t>所</a:t>
          </a:r>
          <a:r>
            <a:rPr lang="zh-TW" altLang="zh-TW" sz="1800" b="1" dirty="0">
              <a:solidFill>
                <a:schemeClr val="bg1"/>
              </a:solidFill>
              <a:latin typeface="微軟正黑體" pitchFamily="34" charset="-120"/>
              <a:ea typeface="微軟正黑體" pitchFamily="34" charset="-120"/>
            </a:rPr>
            <a:t>投保</a:t>
          </a:r>
          <a:r>
            <a:rPr lang="zh-TW" altLang="en-US" sz="1800" b="1" dirty="0">
              <a:solidFill>
                <a:schemeClr val="bg1"/>
              </a:solidFill>
              <a:latin typeface="微軟正黑體" pitchFamily="34" charset="-120"/>
              <a:ea typeface="微軟正黑體" pitchFamily="34" charset="-120"/>
            </a:rPr>
            <a:t>。</a:t>
          </a:r>
        </a:p>
      </dgm:t>
    </dgm:pt>
    <dgm:pt modelId="{7C520626-210E-4F49-B3B7-E8CAA30F334C}" type="parTrans" cxnId="{959B990F-91F9-40CB-A507-96E00D268E63}">
      <dgm:prSet/>
      <dgm:spPr/>
      <dgm:t>
        <a:bodyPr/>
        <a:lstStyle/>
        <a:p>
          <a:endParaRPr lang="zh-TW" altLang="en-US" b="1"/>
        </a:p>
      </dgm:t>
    </dgm:pt>
    <dgm:pt modelId="{C92211B8-F529-4657-9C9D-F5019E752F69}" type="sibTrans" cxnId="{959B990F-91F9-40CB-A507-96E00D268E63}">
      <dgm:prSet/>
      <dgm:spPr/>
      <dgm:t>
        <a:bodyPr/>
        <a:lstStyle/>
        <a:p>
          <a:endParaRPr lang="zh-TW" altLang="en-US"/>
        </a:p>
      </dgm:t>
    </dgm:pt>
    <dgm:pt modelId="{4CDFBB01-99DE-405C-98E5-64B0FE294697}">
      <dgm:prSet phldrT="[文字]" custT="1"/>
      <dgm:spPr>
        <a:solidFill>
          <a:srgbClr val="C63838"/>
        </a:solidFill>
      </dgm:spPr>
      <dgm:t>
        <a:bodyPr/>
        <a:lstStyle/>
        <a:p>
          <a:r>
            <a:rPr lang="zh-TW" altLang="en-US" sz="2400" b="1" dirty="0">
              <a:latin typeface="微軟正黑體" pitchFamily="34" charset="-120"/>
              <a:ea typeface="微軟正黑體" pitchFamily="34" charset="-120"/>
            </a:rPr>
            <a:t>人身保險</a:t>
          </a:r>
          <a:endParaRPr lang="zh-TW" altLang="en-US" sz="2400" b="1" dirty="0">
            <a:solidFill>
              <a:srgbClr val="FF0000"/>
            </a:solidFill>
            <a:latin typeface="微軟正黑體" pitchFamily="34" charset="-120"/>
            <a:ea typeface="微軟正黑體" pitchFamily="34" charset="-120"/>
          </a:endParaRPr>
        </a:p>
      </dgm:t>
    </dgm:pt>
    <dgm:pt modelId="{05C8A1CA-713F-4EDF-83E7-58CFE725D279}" type="parTrans" cxnId="{26901B77-7B0D-41C0-BCCC-082B37E992A9}">
      <dgm:prSet/>
      <dgm:spPr/>
      <dgm:t>
        <a:bodyPr/>
        <a:lstStyle/>
        <a:p>
          <a:endParaRPr lang="zh-TW" altLang="en-US" b="1"/>
        </a:p>
      </dgm:t>
    </dgm:pt>
    <dgm:pt modelId="{DFBDD9A1-76C0-4F65-8151-D1BA33046A95}" type="sibTrans" cxnId="{26901B77-7B0D-41C0-BCCC-082B37E992A9}">
      <dgm:prSet/>
      <dgm:spPr/>
      <dgm:t>
        <a:bodyPr/>
        <a:lstStyle/>
        <a:p>
          <a:endParaRPr lang="zh-TW" altLang="en-US"/>
        </a:p>
      </dgm:t>
    </dgm:pt>
    <dgm:pt modelId="{98D21ABE-8F83-43F1-B03C-25D3B512A301}" type="pres">
      <dgm:prSet presAssocID="{03C21DAE-4DEB-4726-BD72-C31E72BB72AA}" presName="diagram" presStyleCnt="0">
        <dgm:presLayoutVars>
          <dgm:chPref val="1"/>
          <dgm:dir/>
          <dgm:animOne val="branch"/>
          <dgm:animLvl val="lvl"/>
          <dgm:resizeHandles val="exact"/>
        </dgm:presLayoutVars>
      </dgm:prSet>
      <dgm:spPr/>
      <dgm:t>
        <a:bodyPr/>
        <a:lstStyle/>
        <a:p>
          <a:endParaRPr lang="zh-TW" altLang="en-US"/>
        </a:p>
      </dgm:t>
    </dgm:pt>
    <dgm:pt modelId="{C759A5A8-0334-43F1-A97D-FD8FD901E587}" type="pres">
      <dgm:prSet presAssocID="{972C41DD-20BE-403B-A6AE-F89B0290DDB9}" presName="root1" presStyleCnt="0"/>
      <dgm:spPr/>
    </dgm:pt>
    <dgm:pt modelId="{2FB8B469-9FB4-4C07-8115-4F43D085EEA8}" type="pres">
      <dgm:prSet presAssocID="{972C41DD-20BE-403B-A6AE-F89B0290DDB9}" presName="LevelOneTextNode" presStyleLbl="node0" presStyleIdx="0" presStyleCnt="1" custScaleX="151880" custScaleY="202704">
        <dgm:presLayoutVars>
          <dgm:chPref val="3"/>
        </dgm:presLayoutVars>
      </dgm:prSet>
      <dgm:spPr/>
      <dgm:t>
        <a:bodyPr/>
        <a:lstStyle/>
        <a:p>
          <a:endParaRPr lang="zh-TW" altLang="en-US"/>
        </a:p>
      </dgm:t>
    </dgm:pt>
    <dgm:pt modelId="{EBC132AF-AEFD-4C2D-B2F9-2E7845120506}" type="pres">
      <dgm:prSet presAssocID="{972C41DD-20BE-403B-A6AE-F89B0290DDB9}" presName="level2hierChild" presStyleCnt="0"/>
      <dgm:spPr/>
    </dgm:pt>
    <dgm:pt modelId="{BF3BAA82-0BEA-4FED-85B6-13757154103B}" type="pres">
      <dgm:prSet presAssocID="{0FC9634F-6E67-408C-8702-04056A7E9FE3}" presName="conn2-1" presStyleLbl="parChTrans1D2" presStyleIdx="0" presStyleCnt="2"/>
      <dgm:spPr/>
      <dgm:t>
        <a:bodyPr/>
        <a:lstStyle/>
        <a:p>
          <a:endParaRPr lang="zh-TW" altLang="en-US"/>
        </a:p>
      </dgm:t>
    </dgm:pt>
    <dgm:pt modelId="{3D79D7CE-B0D8-4EF2-B856-7989DA40CEC1}" type="pres">
      <dgm:prSet presAssocID="{0FC9634F-6E67-408C-8702-04056A7E9FE3}" presName="connTx" presStyleLbl="parChTrans1D2" presStyleIdx="0" presStyleCnt="2"/>
      <dgm:spPr/>
      <dgm:t>
        <a:bodyPr/>
        <a:lstStyle/>
        <a:p>
          <a:endParaRPr lang="zh-TW" altLang="en-US"/>
        </a:p>
      </dgm:t>
    </dgm:pt>
    <dgm:pt modelId="{F87CE138-2AE8-4532-919B-3FDC64E2F3B1}" type="pres">
      <dgm:prSet presAssocID="{27FCCE45-9ED1-4639-B09F-96195AF2D6F5}" presName="root2" presStyleCnt="0"/>
      <dgm:spPr/>
    </dgm:pt>
    <dgm:pt modelId="{65B1BAD1-5556-4408-8200-E4B8E4F7B26E}" type="pres">
      <dgm:prSet presAssocID="{27FCCE45-9ED1-4639-B09F-96195AF2D6F5}" presName="LevelTwoTextNode" presStyleLbl="node2" presStyleIdx="0" presStyleCnt="2" custScaleX="168374" custScaleY="318037">
        <dgm:presLayoutVars>
          <dgm:chPref val="3"/>
        </dgm:presLayoutVars>
      </dgm:prSet>
      <dgm:spPr/>
      <dgm:t>
        <a:bodyPr/>
        <a:lstStyle/>
        <a:p>
          <a:endParaRPr lang="zh-TW" altLang="en-US"/>
        </a:p>
      </dgm:t>
    </dgm:pt>
    <dgm:pt modelId="{26E401E7-76AD-4804-935F-18BDC7C25259}" type="pres">
      <dgm:prSet presAssocID="{27FCCE45-9ED1-4639-B09F-96195AF2D6F5}" presName="level3hierChild" presStyleCnt="0"/>
      <dgm:spPr/>
    </dgm:pt>
    <dgm:pt modelId="{BC1F4446-C9F9-498C-AEA1-4AB84488CABD}" type="pres">
      <dgm:prSet presAssocID="{818709C4-42BC-4B02-AD7B-C31C3641A6BC}" presName="conn2-1" presStyleLbl="parChTrans1D3" presStyleIdx="0" presStyleCnt="6"/>
      <dgm:spPr/>
      <dgm:t>
        <a:bodyPr/>
        <a:lstStyle/>
        <a:p>
          <a:endParaRPr lang="zh-TW" altLang="en-US"/>
        </a:p>
      </dgm:t>
    </dgm:pt>
    <dgm:pt modelId="{056FA666-8C60-46E1-B42A-17DE8359EFE8}" type="pres">
      <dgm:prSet presAssocID="{818709C4-42BC-4B02-AD7B-C31C3641A6BC}" presName="connTx" presStyleLbl="parChTrans1D3" presStyleIdx="0" presStyleCnt="6"/>
      <dgm:spPr/>
      <dgm:t>
        <a:bodyPr/>
        <a:lstStyle/>
        <a:p>
          <a:endParaRPr lang="zh-TW" altLang="en-US"/>
        </a:p>
      </dgm:t>
    </dgm:pt>
    <dgm:pt modelId="{94BF60B4-CEEF-4575-B2B7-607632A7E34A}" type="pres">
      <dgm:prSet presAssocID="{A4812155-6FE3-452A-95E3-FE51F8F825EB}" presName="root2" presStyleCnt="0"/>
      <dgm:spPr/>
    </dgm:pt>
    <dgm:pt modelId="{74DDAE83-8210-4C51-8C71-DF917EA6CA1E}" type="pres">
      <dgm:prSet presAssocID="{A4812155-6FE3-452A-95E3-FE51F8F825EB}" presName="LevelTwoTextNode" presStyleLbl="node3" presStyleIdx="0" presStyleCnt="6" custScaleX="527671" custScaleY="167500">
        <dgm:presLayoutVars>
          <dgm:chPref val="3"/>
        </dgm:presLayoutVars>
      </dgm:prSet>
      <dgm:spPr/>
      <dgm:t>
        <a:bodyPr/>
        <a:lstStyle/>
        <a:p>
          <a:endParaRPr lang="zh-TW" altLang="en-US"/>
        </a:p>
      </dgm:t>
    </dgm:pt>
    <dgm:pt modelId="{6879D92D-210D-401B-B8A2-BFB802DA869B}" type="pres">
      <dgm:prSet presAssocID="{A4812155-6FE3-452A-95E3-FE51F8F825EB}" presName="level3hierChild" presStyleCnt="0"/>
      <dgm:spPr/>
    </dgm:pt>
    <dgm:pt modelId="{1D5DE50B-2BBF-40D7-B158-DF6B03DF66E1}" type="pres">
      <dgm:prSet presAssocID="{01839BBB-6966-4FFE-B439-500BC880271E}" presName="conn2-1" presStyleLbl="parChTrans1D3" presStyleIdx="1" presStyleCnt="6"/>
      <dgm:spPr/>
      <dgm:t>
        <a:bodyPr/>
        <a:lstStyle/>
        <a:p>
          <a:endParaRPr lang="zh-TW" altLang="en-US"/>
        </a:p>
      </dgm:t>
    </dgm:pt>
    <dgm:pt modelId="{70F28360-9C5C-4351-8E26-511DCC0CC390}" type="pres">
      <dgm:prSet presAssocID="{01839BBB-6966-4FFE-B439-500BC880271E}" presName="connTx" presStyleLbl="parChTrans1D3" presStyleIdx="1" presStyleCnt="6"/>
      <dgm:spPr/>
      <dgm:t>
        <a:bodyPr/>
        <a:lstStyle/>
        <a:p>
          <a:endParaRPr lang="zh-TW" altLang="en-US"/>
        </a:p>
      </dgm:t>
    </dgm:pt>
    <dgm:pt modelId="{47D17F75-2338-42E5-AA25-2CFB8EE722D2}" type="pres">
      <dgm:prSet presAssocID="{0A6D6E34-2770-4C22-B7C7-BB2E62B2451A}" presName="root2" presStyleCnt="0"/>
      <dgm:spPr/>
    </dgm:pt>
    <dgm:pt modelId="{D927F3C5-B801-4795-9738-E403F3050BCF}" type="pres">
      <dgm:prSet presAssocID="{0A6D6E34-2770-4C22-B7C7-BB2E62B2451A}" presName="LevelTwoTextNode" presStyleLbl="node3" presStyleIdx="1" presStyleCnt="6" custScaleX="646432" custScaleY="185204">
        <dgm:presLayoutVars>
          <dgm:chPref val="3"/>
        </dgm:presLayoutVars>
      </dgm:prSet>
      <dgm:spPr/>
      <dgm:t>
        <a:bodyPr/>
        <a:lstStyle/>
        <a:p>
          <a:endParaRPr lang="zh-TW" altLang="en-US"/>
        </a:p>
      </dgm:t>
    </dgm:pt>
    <dgm:pt modelId="{B1B66E38-F88D-486C-A269-21296355500F}" type="pres">
      <dgm:prSet presAssocID="{0A6D6E34-2770-4C22-B7C7-BB2E62B2451A}" presName="level3hierChild" presStyleCnt="0"/>
      <dgm:spPr/>
    </dgm:pt>
    <dgm:pt modelId="{15B1E668-27CB-4BC9-AA82-AFC5CD1B2489}" type="pres">
      <dgm:prSet presAssocID="{05E09437-310C-425A-8B20-60665BCDDBE7}" presName="conn2-1" presStyleLbl="parChTrans1D3" presStyleIdx="2" presStyleCnt="6"/>
      <dgm:spPr/>
      <dgm:t>
        <a:bodyPr/>
        <a:lstStyle/>
        <a:p>
          <a:endParaRPr lang="zh-TW" altLang="en-US"/>
        </a:p>
      </dgm:t>
    </dgm:pt>
    <dgm:pt modelId="{F6FD0644-23DF-48F3-AEDE-79298C032B4D}" type="pres">
      <dgm:prSet presAssocID="{05E09437-310C-425A-8B20-60665BCDDBE7}" presName="connTx" presStyleLbl="parChTrans1D3" presStyleIdx="2" presStyleCnt="6"/>
      <dgm:spPr/>
      <dgm:t>
        <a:bodyPr/>
        <a:lstStyle/>
        <a:p>
          <a:endParaRPr lang="zh-TW" altLang="en-US"/>
        </a:p>
      </dgm:t>
    </dgm:pt>
    <dgm:pt modelId="{B233B8B2-3010-45F4-BDC5-6F979CC409F6}" type="pres">
      <dgm:prSet presAssocID="{F4460487-B7D7-4164-BA1D-4C12CD134559}" presName="root2" presStyleCnt="0"/>
      <dgm:spPr/>
    </dgm:pt>
    <dgm:pt modelId="{E5CC3DDD-F290-486F-9234-09DE7B0C4253}" type="pres">
      <dgm:prSet presAssocID="{F4460487-B7D7-4164-BA1D-4C12CD134559}" presName="LevelTwoTextNode" presStyleLbl="node3" presStyleIdx="2" presStyleCnt="6" custScaleX="647780" custScaleY="204671">
        <dgm:presLayoutVars>
          <dgm:chPref val="3"/>
        </dgm:presLayoutVars>
      </dgm:prSet>
      <dgm:spPr/>
      <dgm:t>
        <a:bodyPr/>
        <a:lstStyle/>
        <a:p>
          <a:endParaRPr lang="zh-TW" altLang="en-US"/>
        </a:p>
      </dgm:t>
    </dgm:pt>
    <dgm:pt modelId="{105112EA-1EF2-4767-944A-F52C662DE4E0}" type="pres">
      <dgm:prSet presAssocID="{F4460487-B7D7-4164-BA1D-4C12CD134559}" presName="level3hierChild" presStyleCnt="0"/>
      <dgm:spPr/>
    </dgm:pt>
    <dgm:pt modelId="{3978ACF6-D208-4369-A53A-8AD837C24492}" type="pres">
      <dgm:prSet presAssocID="{7C520626-210E-4F49-B3B7-E8CAA30F334C}" presName="conn2-1" presStyleLbl="parChTrans1D3" presStyleIdx="3" presStyleCnt="6"/>
      <dgm:spPr/>
      <dgm:t>
        <a:bodyPr/>
        <a:lstStyle/>
        <a:p>
          <a:endParaRPr lang="zh-TW" altLang="en-US"/>
        </a:p>
      </dgm:t>
    </dgm:pt>
    <dgm:pt modelId="{5E342B3C-A5D3-4C59-864D-0D5F1D19F691}" type="pres">
      <dgm:prSet presAssocID="{7C520626-210E-4F49-B3B7-E8CAA30F334C}" presName="connTx" presStyleLbl="parChTrans1D3" presStyleIdx="3" presStyleCnt="6"/>
      <dgm:spPr/>
      <dgm:t>
        <a:bodyPr/>
        <a:lstStyle/>
        <a:p>
          <a:endParaRPr lang="zh-TW" altLang="en-US"/>
        </a:p>
      </dgm:t>
    </dgm:pt>
    <dgm:pt modelId="{0E9C14B9-0964-4BBE-87D0-63A24B1186C3}" type="pres">
      <dgm:prSet presAssocID="{BF236AF5-4B7A-45C1-9D03-54CD34EDB8DE}" presName="root2" presStyleCnt="0"/>
      <dgm:spPr/>
    </dgm:pt>
    <dgm:pt modelId="{B8B772C6-C6E6-47B9-912E-7F18DD5A661C}" type="pres">
      <dgm:prSet presAssocID="{BF236AF5-4B7A-45C1-9D03-54CD34EDB8DE}" presName="LevelTwoTextNode" presStyleLbl="node3" presStyleIdx="3" presStyleCnt="6" custScaleX="601485" custScaleY="218527">
        <dgm:presLayoutVars>
          <dgm:chPref val="3"/>
        </dgm:presLayoutVars>
      </dgm:prSet>
      <dgm:spPr/>
      <dgm:t>
        <a:bodyPr/>
        <a:lstStyle/>
        <a:p>
          <a:endParaRPr lang="zh-TW" altLang="en-US"/>
        </a:p>
      </dgm:t>
    </dgm:pt>
    <dgm:pt modelId="{1AF60B7C-9155-4A5A-8EED-CD3F48B48008}" type="pres">
      <dgm:prSet presAssocID="{BF236AF5-4B7A-45C1-9D03-54CD34EDB8DE}" presName="level3hierChild" presStyleCnt="0"/>
      <dgm:spPr/>
    </dgm:pt>
    <dgm:pt modelId="{EB2FBFB3-80EE-4614-986B-26A09E88741E}" type="pres">
      <dgm:prSet presAssocID="{05C8A1CA-713F-4EDF-83E7-58CFE725D279}" presName="conn2-1" presStyleLbl="parChTrans1D2" presStyleIdx="1" presStyleCnt="2"/>
      <dgm:spPr/>
      <dgm:t>
        <a:bodyPr/>
        <a:lstStyle/>
        <a:p>
          <a:endParaRPr lang="zh-TW" altLang="en-US"/>
        </a:p>
      </dgm:t>
    </dgm:pt>
    <dgm:pt modelId="{5780F516-6B09-4558-BD0B-B5FE2B05D3AC}" type="pres">
      <dgm:prSet presAssocID="{05C8A1CA-713F-4EDF-83E7-58CFE725D279}" presName="connTx" presStyleLbl="parChTrans1D2" presStyleIdx="1" presStyleCnt="2"/>
      <dgm:spPr/>
      <dgm:t>
        <a:bodyPr/>
        <a:lstStyle/>
        <a:p>
          <a:endParaRPr lang="zh-TW" altLang="en-US"/>
        </a:p>
      </dgm:t>
    </dgm:pt>
    <dgm:pt modelId="{6F278FAF-7091-43ED-82BF-D3E1A5AEC50B}" type="pres">
      <dgm:prSet presAssocID="{4CDFBB01-99DE-405C-98E5-64B0FE294697}" presName="root2" presStyleCnt="0"/>
      <dgm:spPr/>
    </dgm:pt>
    <dgm:pt modelId="{85284B64-093D-46A9-9ABC-035819AC6BB8}" type="pres">
      <dgm:prSet presAssocID="{4CDFBB01-99DE-405C-98E5-64B0FE294697}" presName="LevelTwoTextNode" presStyleLbl="node2" presStyleIdx="1" presStyleCnt="2" custScaleX="165025" custScaleY="248401">
        <dgm:presLayoutVars>
          <dgm:chPref val="3"/>
        </dgm:presLayoutVars>
      </dgm:prSet>
      <dgm:spPr/>
      <dgm:t>
        <a:bodyPr/>
        <a:lstStyle/>
        <a:p>
          <a:endParaRPr lang="zh-TW" altLang="en-US"/>
        </a:p>
      </dgm:t>
    </dgm:pt>
    <dgm:pt modelId="{E68C8BF5-4E9D-4FD4-8B43-69B5DD7210CD}" type="pres">
      <dgm:prSet presAssocID="{4CDFBB01-99DE-405C-98E5-64B0FE294697}" presName="level3hierChild" presStyleCnt="0"/>
      <dgm:spPr/>
    </dgm:pt>
    <dgm:pt modelId="{31E2C0CB-3C37-4C70-97E8-9D50E6BB9A07}" type="pres">
      <dgm:prSet presAssocID="{D9772767-0364-4189-B4C2-B32348D83ACB}" presName="conn2-1" presStyleLbl="parChTrans1D3" presStyleIdx="4" presStyleCnt="6"/>
      <dgm:spPr/>
      <dgm:t>
        <a:bodyPr/>
        <a:lstStyle/>
        <a:p>
          <a:endParaRPr lang="zh-TW" altLang="en-US"/>
        </a:p>
      </dgm:t>
    </dgm:pt>
    <dgm:pt modelId="{51173AF3-65E5-40C1-995C-99928AD66927}" type="pres">
      <dgm:prSet presAssocID="{D9772767-0364-4189-B4C2-B32348D83ACB}" presName="connTx" presStyleLbl="parChTrans1D3" presStyleIdx="4" presStyleCnt="6"/>
      <dgm:spPr/>
      <dgm:t>
        <a:bodyPr/>
        <a:lstStyle/>
        <a:p>
          <a:endParaRPr lang="zh-TW" altLang="en-US"/>
        </a:p>
      </dgm:t>
    </dgm:pt>
    <dgm:pt modelId="{961B86FD-49E3-4D82-B9C0-4044D146DF8C}" type="pres">
      <dgm:prSet presAssocID="{7E14E119-8845-4922-B85B-9D6C13217565}" presName="root2" presStyleCnt="0"/>
      <dgm:spPr/>
    </dgm:pt>
    <dgm:pt modelId="{67A1A541-B8F7-4AC2-84A1-8D04EBCF98F3}" type="pres">
      <dgm:prSet presAssocID="{7E14E119-8845-4922-B85B-9D6C13217565}" presName="LevelTwoTextNode" presStyleLbl="node3" presStyleIdx="4" presStyleCnt="6" custScaleX="649716" custScaleY="181560">
        <dgm:presLayoutVars>
          <dgm:chPref val="3"/>
        </dgm:presLayoutVars>
      </dgm:prSet>
      <dgm:spPr/>
      <dgm:t>
        <a:bodyPr/>
        <a:lstStyle/>
        <a:p>
          <a:endParaRPr lang="zh-TW" altLang="en-US"/>
        </a:p>
      </dgm:t>
    </dgm:pt>
    <dgm:pt modelId="{3E64A0A3-D928-46F7-811D-FCBF0AEBE19E}" type="pres">
      <dgm:prSet presAssocID="{7E14E119-8845-4922-B85B-9D6C13217565}" presName="level3hierChild" presStyleCnt="0"/>
      <dgm:spPr/>
    </dgm:pt>
    <dgm:pt modelId="{9B948F6C-DBFA-41B9-BEE0-8B9F9585B0F0}" type="pres">
      <dgm:prSet presAssocID="{442922B4-4422-48D8-86E3-AEED86F79C3B}" presName="conn2-1" presStyleLbl="parChTrans1D3" presStyleIdx="5" presStyleCnt="6"/>
      <dgm:spPr/>
      <dgm:t>
        <a:bodyPr/>
        <a:lstStyle/>
        <a:p>
          <a:endParaRPr lang="zh-TW" altLang="en-US"/>
        </a:p>
      </dgm:t>
    </dgm:pt>
    <dgm:pt modelId="{FE2B2FC7-B660-4902-9E05-3643484919D9}" type="pres">
      <dgm:prSet presAssocID="{442922B4-4422-48D8-86E3-AEED86F79C3B}" presName="connTx" presStyleLbl="parChTrans1D3" presStyleIdx="5" presStyleCnt="6"/>
      <dgm:spPr/>
      <dgm:t>
        <a:bodyPr/>
        <a:lstStyle/>
        <a:p>
          <a:endParaRPr lang="zh-TW" altLang="en-US"/>
        </a:p>
      </dgm:t>
    </dgm:pt>
    <dgm:pt modelId="{AC047CD3-3FBC-457B-8F97-464E7B7FD030}" type="pres">
      <dgm:prSet presAssocID="{BBD1E4B9-D1E2-4746-8DBE-18D9ED1EF2A8}" presName="root2" presStyleCnt="0"/>
      <dgm:spPr/>
    </dgm:pt>
    <dgm:pt modelId="{8FF6237E-6466-4D2B-9D56-36FB01F3E11C}" type="pres">
      <dgm:prSet presAssocID="{BBD1E4B9-D1E2-4746-8DBE-18D9ED1EF2A8}" presName="LevelTwoTextNode" presStyleLbl="node3" presStyleIdx="5" presStyleCnt="6" custScaleX="460041" custScaleY="181560">
        <dgm:presLayoutVars>
          <dgm:chPref val="3"/>
        </dgm:presLayoutVars>
      </dgm:prSet>
      <dgm:spPr/>
      <dgm:t>
        <a:bodyPr/>
        <a:lstStyle/>
        <a:p>
          <a:endParaRPr lang="zh-TW" altLang="en-US"/>
        </a:p>
      </dgm:t>
    </dgm:pt>
    <dgm:pt modelId="{96358966-0B46-4DA8-9CFE-F90A3E2F3F0B}" type="pres">
      <dgm:prSet presAssocID="{BBD1E4B9-D1E2-4746-8DBE-18D9ED1EF2A8}" presName="level3hierChild" presStyleCnt="0"/>
      <dgm:spPr/>
    </dgm:pt>
  </dgm:ptLst>
  <dgm:cxnLst>
    <dgm:cxn modelId="{83EC6C05-7367-4AD0-BD8D-2EFDF0346FBC}" type="presOf" srcId="{4CDFBB01-99DE-405C-98E5-64B0FE294697}" destId="{85284B64-093D-46A9-9ABC-035819AC6BB8}" srcOrd="0" destOrd="0" presId="urn:microsoft.com/office/officeart/2005/8/layout/hierarchy2"/>
    <dgm:cxn modelId="{9A08FC5F-CFCC-4917-B577-0AF8D9F38E23}" type="presOf" srcId="{818709C4-42BC-4B02-AD7B-C31C3641A6BC}" destId="{056FA666-8C60-46E1-B42A-17DE8359EFE8}" srcOrd="1" destOrd="0" presId="urn:microsoft.com/office/officeart/2005/8/layout/hierarchy2"/>
    <dgm:cxn modelId="{295359CF-4B1E-4320-9D3F-FA99876CB8CC}" type="presOf" srcId="{05E09437-310C-425A-8B20-60665BCDDBE7}" destId="{F6FD0644-23DF-48F3-AEDE-79298C032B4D}" srcOrd="1" destOrd="0" presId="urn:microsoft.com/office/officeart/2005/8/layout/hierarchy2"/>
    <dgm:cxn modelId="{8D86D37C-A90C-43ED-BB3F-BADB8B31DDBD}" type="presOf" srcId="{05C8A1CA-713F-4EDF-83E7-58CFE725D279}" destId="{EB2FBFB3-80EE-4614-986B-26A09E88741E}" srcOrd="0" destOrd="0" presId="urn:microsoft.com/office/officeart/2005/8/layout/hierarchy2"/>
    <dgm:cxn modelId="{B781E084-D924-4029-9F47-034F80CEDED1}" type="presOf" srcId="{01839BBB-6966-4FFE-B439-500BC880271E}" destId="{1D5DE50B-2BBF-40D7-B158-DF6B03DF66E1}" srcOrd="0" destOrd="0" presId="urn:microsoft.com/office/officeart/2005/8/layout/hierarchy2"/>
    <dgm:cxn modelId="{812173CB-7ABD-4510-88C2-BD09CC261700}" srcId="{4CDFBB01-99DE-405C-98E5-64B0FE294697}" destId="{BBD1E4B9-D1E2-4746-8DBE-18D9ED1EF2A8}" srcOrd="1" destOrd="0" parTransId="{442922B4-4422-48D8-86E3-AEED86F79C3B}" sibTransId="{D6D6D869-D943-40E7-824B-631DD6E499C1}"/>
    <dgm:cxn modelId="{6C1D12B2-05E6-4A97-B396-E2239A847017}" type="presOf" srcId="{442922B4-4422-48D8-86E3-AEED86F79C3B}" destId="{FE2B2FC7-B660-4902-9E05-3643484919D9}" srcOrd="1" destOrd="0" presId="urn:microsoft.com/office/officeart/2005/8/layout/hierarchy2"/>
    <dgm:cxn modelId="{AF68DEAC-9119-4E3B-939A-F846911D0555}" type="presOf" srcId="{442922B4-4422-48D8-86E3-AEED86F79C3B}" destId="{9B948F6C-DBFA-41B9-BEE0-8B9F9585B0F0}" srcOrd="0" destOrd="0" presId="urn:microsoft.com/office/officeart/2005/8/layout/hierarchy2"/>
    <dgm:cxn modelId="{ACB428FB-0243-429C-A6F8-EEE619654387}" type="presOf" srcId="{F4460487-B7D7-4164-BA1D-4C12CD134559}" destId="{E5CC3DDD-F290-486F-9234-09DE7B0C4253}" srcOrd="0" destOrd="0" presId="urn:microsoft.com/office/officeart/2005/8/layout/hierarchy2"/>
    <dgm:cxn modelId="{61F26075-D5D1-481E-9797-46856DECC5FA}" type="presOf" srcId="{05C8A1CA-713F-4EDF-83E7-58CFE725D279}" destId="{5780F516-6B09-4558-BD0B-B5FE2B05D3AC}" srcOrd="1" destOrd="0" presId="urn:microsoft.com/office/officeart/2005/8/layout/hierarchy2"/>
    <dgm:cxn modelId="{F4A12F1B-2E60-43BD-BDD8-0B34798F5820}" srcId="{03C21DAE-4DEB-4726-BD72-C31E72BB72AA}" destId="{972C41DD-20BE-403B-A6AE-F89B0290DDB9}" srcOrd="0" destOrd="0" parTransId="{4B2BC050-ABE3-4132-A828-8CAA24B3FFF6}" sibTransId="{9D06F4AE-D844-46E8-87CF-2FEC9CE3F462}"/>
    <dgm:cxn modelId="{FEE31C38-6526-4E44-BC92-A462D68E5D3F}" type="presOf" srcId="{03C21DAE-4DEB-4726-BD72-C31E72BB72AA}" destId="{98D21ABE-8F83-43F1-B03C-25D3B512A301}" srcOrd="0" destOrd="0" presId="urn:microsoft.com/office/officeart/2005/8/layout/hierarchy2"/>
    <dgm:cxn modelId="{80F22538-EF0C-4F61-8853-0240C5B928BB}" type="presOf" srcId="{27FCCE45-9ED1-4639-B09F-96195AF2D6F5}" destId="{65B1BAD1-5556-4408-8200-E4B8E4F7B26E}" srcOrd="0" destOrd="0" presId="urn:microsoft.com/office/officeart/2005/8/layout/hierarchy2"/>
    <dgm:cxn modelId="{26901B77-7B0D-41C0-BCCC-082B37E992A9}" srcId="{972C41DD-20BE-403B-A6AE-F89B0290DDB9}" destId="{4CDFBB01-99DE-405C-98E5-64B0FE294697}" srcOrd="1" destOrd="0" parTransId="{05C8A1CA-713F-4EDF-83E7-58CFE725D279}" sibTransId="{DFBDD9A1-76C0-4F65-8151-D1BA33046A95}"/>
    <dgm:cxn modelId="{445FDB83-1F47-4F33-B08B-FE3A0E35AA44}" type="presOf" srcId="{D9772767-0364-4189-B4C2-B32348D83ACB}" destId="{51173AF3-65E5-40C1-995C-99928AD66927}" srcOrd="1" destOrd="0" presId="urn:microsoft.com/office/officeart/2005/8/layout/hierarchy2"/>
    <dgm:cxn modelId="{D3E118C5-EB74-48B2-A1B2-8D61302AB84D}" type="presOf" srcId="{7C520626-210E-4F49-B3B7-E8CAA30F334C}" destId="{3978ACF6-D208-4369-A53A-8AD837C24492}" srcOrd="0" destOrd="0" presId="urn:microsoft.com/office/officeart/2005/8/layout/hierarchy2"/>
    <dgm:cxn modelId="{BB14A505-B913-4F9F-9D92-7EF58CAB7E81}" type="presOf" srcId="{05E09437-310C-425A-8B20-60665BCDDBE7}" destId="{15B1E668-27CB-4BC9-AA82-AFC5CD1B2489}" srcOrd="0" destOrd="0" presId="urn:microsoft.com/office/officeart/2005/8/layout/hierarchy2"/>
    <dgm:cxn modelId="{DC71ED71-F904-4D11-9A88-D1C759F22814}" srcId="{27FCCE45-9ED1-4639-B09F-96195AF2D6F5}" destId="{0A6D6E34-2770-4C22-B7C7-BB2E62B2451A}" srcOrd="1" destOrd="0" parTransId="{01839BBB-6966-4FFE-B439-500BC880271E}" sibTransId="{BEA2359B-68A2-463C-9857-8980051FBC78}"/>
    <dgm:cxn modelId="{8258C9FB-DE9D-45FD-AA59-571D5E6F7680}" srcId="{27FCCE45-9ED1-4639-B09F-96195AF2D6F5}" destId="{A4812155-6FE3-452A-95E3-FE51F8F825EB}" srcOrd="0" destOrd="0" parTransId="{818709C4-42BC-4B02-AD7B-C31C3641A6BC}" sibTransId="{0C16387B-8384-4709-B707-ABB462D428BF}"/>
    <dgm:cxn modelId="{05CDB1F9-B29E-4CE6-B435-DF8B51DEF182}" type="presOf" srcId="{0FC9634F-6E67-408C-8702-04056A7E9FE3}" destId="{BF3BAA82-0BEA-4FED-85B6-13757154103B}" srcOrd="0" destOrd="0" presId="urn:microsoft.com/office/officeart/2005/8/layout/hierarchy2"/>
    <dgm:cxn modelId="{264A350C-FFBD-43FD-8F80-4607A2F262FA}" type="presOf" srcId="{7E14E119-8845-4922-B85B-9D6C13217565}" destId="{67A1A541-B8F7-4AC2-84A1-8D04EBCF98F3}" srcOrd="0" destOrd="0" presId="urn:microsoft.com/office/officeart/2005/8/layout/hierarchy2"/>
    <dgm:cxn modelId="{1DD4B890-5F24-444E-B2FE-FDF53E53AE1C}" type="presOf" srcId="{818709C4-42BC-4B02-AD7B-C31C3641A6BC}" destId="{BC1F4446-C9F9-498C-AEA1-4AB84488CABD}" srcOrd="0" destOrd="0" presId="urn:microsoft.com/office/officeart/2005/8/layout/hierarchy2"/>
    <dgm:cxn modelId="{7CD4101A-7CDD-4B4F-B9AE-7860506A41CB}" type="presOf" srcId="{0A6D6E34-2770-4C22-B7C7-BB2E62B2451A}" destId="{D927F3C5-B801-4795-9738-E403F3050BCF}" srcOrd="0" destOrd="0" presId="urn:microsoft.com/office/officeart/2005/8/layout/hierarchy2"/>
    <dgm:cxn modelId="{7C3333BB-117C-4E0B-906E-E58B1626EBA1}" srcId="{4CDFBB01-99DE-405C-98E5-64B0FE294697}" destId="{7E14E119-8845-4922-B85B-9D6C13217565}" srcOrd="0" destOrd="0" parTransId="{D9772767-0364-4189-B4C2-B32348D83ACB}" sibTransId="{43B9B91B-E5D5-45E9-94C1-AC80A70BB334}"/>
    <dgm:cxn modelId="{4EA2C093-3287-4D7D-A3DA-516E55E55B97}" type="presOf" srcId="{7C520626-210E-4F49-B3B7-E8CAA30F334C}" destId="{5E342B3C-A5D3-4C59-864D-0D5F1D19F691}" srcOrd="1" destOrd="0" presId="urn:microsoft.com/office/officeart/2005/8/layout/hierarchy2"/>
    <dgm:cxn modelId="{F572E67E-5F8E-4C13-BE9A-2A84C277DC34}" type="presOf" srcId="{BF236AF5-4B7A-45C1-9D03-54CD34EDB8DE}" destId="{B8B772C6-C6E6-47B9-912E-7F18DD5A661C}" srcOrd="0" destOrd="0" presId="urn:microsoft.com/office/officeart/2005/8/layout/hierarchy2"/>
    <dgm:cxn modelId="{B1EBF81E-1C7A-401B-9E5C-8DCB92880D63}" type="presOf" srcId="{D9772767-0364-4189-B4C2-B32348D83ACB}" destId="{31E2C0CB-3C37-4C70-97E8-9D50E6BB9A07}" srcOrd="0" destOrd="0" presId="urn:microsoft.com/office/officeart/2005/8/layout/hierarchy2"/>
    <dgm:cxn modelId="{EF36FC85-99AB-4A28-BC18-3C8F884BABF6}" type="presOf" srcId="{BBD1E4B9-D1E2-4746-8DBE-18D9ED1EF2A8}" destId="{8FF6237E-6466-4D2B-9D56-36FB01F3E11C}" srcOrd="0" destOrd="0" presId="urn:microsoft.com/office/officeart/2005/8/layout/hierarchy2"/>
    <dgm:cxn modelId="{C71BB1F8-AC4D-477F-BF02-3AC9FD537311}" type="presOf" srcId="{0FC9634F-6E67-408C-8702-04056A7E9FE3}" destId="{3D79D7CE-B0D8-4EF2-B856-7989DA40CEC1}" srcOrd="1" destOrd="0" presId="urn:microsoft.com/office/officeart/2005/8/layout/hierarchy2"/>
    <dgm:cxn modelId="{6DCBAED3-E1EE-4DBF-B4D1-ABF5362F249B}" type="presOf" srcId="{972C41DD-20BE-403B-A6AE-F89B0290DDB9}" destId="{2FB8B469-9FB4-4C07-8115-4F43D085EEA8}" srcOrd="0" destOrd="0" presId="urn:microsoft.com/office/officeart/2005/8/layout/hierarchy2"/>
    <dgm:cxn modelId="{959B990F-91F9-40CB-A507-96E00D268E63}" srcId="{27FCCE45-9ED1-4639-B09F-96195AF2D6F5}" destId="{BF236AF5-4B7A-45C1-9D03-54CD34EDB8DE}" srcOrd="3" destOrd="0" parTransId="{7C520626-210E-4F49-B3B7-E8CAA30F334C}" sibTransId="{C92211B8-F529-4657-9C9D-F5019E752F69}"/>
    <dgm:cxn modelId="{CC669FD2-946A-4789-80A9-086237F4D73F}" srcId="{972C41DD-20BE-403B-A6AE-F89B0290DDB9}" destId="{27FCCE45-9ED1-4639-B09F-96195AF2D6F5}" srcOrd="0" destOrd="0" parTransId="{0FC9634F-6E67-408C-8702-04056A7E9FE3}" sibTransId="{6F69EB5F-9C50-4935-991B-1D93492746B1}"/>
    <dgm:cxn modelId="{F559923D-855B-487F-AF08-94B7D0016ADC}" type="presOf" srcId="{01839BBB-6966-4FFE-B439-500BC880271E}" destId="{70F28360-9C5C-4351-8E26-511DCC0CC390}" srcOrd="1" destOrd="0" presId="urn:microsoft.com/office/officeart/2005/8/layout/hierarchy2"/>
    <dgm:cxn modelId="{89778538-D445-4705-945A-062647A960B0}" type="presOf" srcId="{A4812155-6FE3-452A-95E3-FE51F8F825EB}" destId="{74DDAE83-8210-4C51-8C71-DF917EA6CA1E}" srcOrd="0" destOrd="0" presId="urn:microsoft.com/office/officeart/2005/8/layout/hierarchy2"/>
    <dgm:cxn modelId="{A4E35F60-C9E4-4B68-90D6-C5138C042792}" srcId="{27FCCE45-9ED1-4639-B09F-96195AF2D6F5}" destId="{F4460487-B7D7-4164-BA1D-4C12CD134559}" srcOrd="2" destOrd="0" parTransId="{05E09437-310C-425A-8B20-60665BCDDBE7}" sibTransId="{C37E6F64-2BD6-45F2-AF03-AE5C3FE0E00A}"/>
    <dgm:cxn modelId="{1CFB7076-2CE3-4B67-866A-258302E0C014}" type="presParOf" srcId="{98D21ABE-8F83-43F1-B03C-25D3B512A301}" destId="{C759A5A8-0334-43F1-A97D-FD8FD901E587}" srcOrd="0" destOrd="0" presId="urn:microsoft.com/office/officeart/2005/8/layout/hierarchy2"/>
    <dgm:cxn modelId="{79D3BF60-C289-4894-99B3-63F6A3CCBE62}" type="presParOf" srcId="{C759A5A8-0334-43F1-A97D-FD8FD901E587}" destId="{2FB8B469-9FB4-4C07-8115-4F43D085EEA8}" srcOrd="0" destOrd="0" presId="urn:microsoft.com/office/officeart/2005/8/layout/hierarchy2"/>
    <dgm:cxn modelId="{40E9BDBE-0F01-457B-9227-1A92557DE616}" type="presParOf" srcId="{C759A5A8-0334-43F1-A97D-FD8FD901E587}" destId="{EBC132AF-AEFD-4C2D-B2F9-2E7845120506}" srcOrd="1" destOrd="0" presId="urn:microsoft.com/office/officeart/2005/8/layout/hierarchy2"/>
    <dgm:cxn modelId="{AD1C42DF-9CEA-4270-B67F-5895A6789A18}" type="presParOf" srcId="{EBC132AF-AEFD-4C2D-B2F9-2E7845120506}" destId="{BF3BAA82-0BEA-4FED-85B6-13757154103B}" srcOrd="0" destOrd="0" presId="urn:microsoft.com/office/officeart/2005/8/layout/hierarchy2"/>
    <dgm:cxn modelId="{AD85E57C-38E7-4472-8DA6-B4492DDD37B1}" type="presParOf" srcId="{BF3BAA82-0BEA-4FED-85B6-13757154103B}" destId="{3D79D7CE-B0D8-4EF2-B856-7989DA40CEC1}" srcOrd="0" destOrd="0" presId="urn:microsoft.com/office/officeart/2005/8/layout/hierarchy2"/>
    <dgm:cxn modelId="{53A48182-D10F-46B1-9161-BF741AAE9826}" type="presParOf" srcId="{EBC132AF-AEFD-4C2D-B2F9-2E7845120506}" destId="{F87CE138-2AE8-4532-919B-3FDC64E2F3B1}" srcOrd="1" destOrd="0" presId="urn:microsoft.com/office/officeart/2005/8/layout/hierarchy2"/>
    <dgm:cxn modelId="{CA08E0DD-C2DB-4EBD-8436-0E05362026EE}" type="presParOf" srcId="{F87CE138-2AE8-4532-919B-3FDC64E2F3B1}" destId="{65B1BAD1-5556-4408-8200-E4B8E4F7B26E}" srcOrd="0" destOrd="0" presId="urn:microsoft.com/office/officeart/2005/8/layout/hierarchy2"/>
    <dgm:cxn modelId="{22487D16-56A7-4B66-97A3-2A308C8BA6DD}" type="presParOf" srcId="{F87CE138-2AE8-4532-919B-3FDC64E2F3B1}" destId="{26E401E7-76AD-4804-935F-18BDC7C25259}" srcOrd="1" destOrd="0" presId="urn:microsoft.com/office/officeart/2005/8/layout/hierarchy2"/>
    <dgm:cxn modelId="{429E1B4E-B9F2-4100-9029-FFBF507A0399}" type="presParOf" srcId="{26E401E7-76AD-4804-935F-18BDC7C25259}" destId="{BC1F4446-C9F9-498C-AEA1-4AB84488CABD}" srcOrd="0" destOrd="0" presId="urn:microsoft.com/office/officeart/2005/8/layout/hierarchy2"/>
    <dgm:cxn modelId="{6F6FD29E-5343-4871-9903-A3972F979E9F}" type="presParOf" srcId="{BC1F4446-C9F9-498C-AEA1-4AB84488CABD}" destId="{056FA666-8C60-46E1-B42A-17DE8359EFE8}" srcOrd="0" destOrd="0" presId="urn:microsoft.com/office/officeart/2005/8/layout/hierarchy2"/>
    <dgm:cxn modelId="{4A45B2B8-6A34-4E6D-B972-2E6BDF3BD16D}" type="presParOf" srcId="{26E401E7-76AD-4804-935F-18BDC7C25259}" destId="{94BF60B4-CEEF-4575-B2B7-607632A7E34A}" srcOrd="1" destOrd="0" presId="urn:microsoft.com/office/officeart/2005/8/layout/hierarchy2"/>
    <dgm:cxn modelId="{7B9C2C3A-E8F3-41BF-AF63-6B5B19A11A29}" type="presParOf" srcId="{94BF60B4-CEEF-4575-B2B7-607632A7E34A}" destId="{74DDAE83-8210-4C51-8C71-DF917EA6CA1E}" srcOrd="0" destOrd="0" presId="urn:microsoft.com/office/officeart/2005/8/layout/hierarchy2"/>
    <dgm:cxn modelId="{B7904F5B-F6A0-4B17-8981-A15DC109E675}" type="presParOf" srcId="{94BF60B4-CEEF-4575-B2B7-607632A7E34A}" destId="{6879D92D-210D-401B-B8A2-BFB802DA869B}" srcOrd="1" destOrd="0" presId="urn:microsoft.com/office/officeart/2005/8/layout/hierarchy2"/>
    <dgm:cxn modelId="{52F66C6F-D8CE-465F-8552-F2D270A32B95}" type="presParOf" srcId="{26E401E7-76AD-4804-935F-18BDC7C25259}" destId="{1D5DE50B-2BBF-40D7-B158-DF6B03DF66E1}" srcOrd="2" destOrd="0" presId="urn:microsoft.com/office/officeart/2005/8/layout/hierarchy2"/>
    <dgm:cxn modelId="{74020373-F629-42A2-B75F-E3F342C7D1A5}" type="presParOf" srcId="{1D5DE50B-2BBF-40D7-B158-DF6B03DF66E1}" destId="{70F28360-9C5C-4351-8E26-511DCC0CC390}" srcOrd="0" destOrd="0" presId="urn:microsoft.com/office/officeart/2005/8/layout/hierarchy2"/>
    <dgm:cxn modelId="{71D9A88E-A8C8-40AC-8AF1-49BD31A9F855}" type="presParOf" srcId="{26E401E7-76AD-4804-935F-18BDC7C25259}" destId="{47D17F75-2338-42E5-AA25-2CFB8EE722D2}" srcOrd="3" destOrd="0" presId="urn:microsoft.com/office/officeart/2005/8/layout/hierarchy2"/>
    <dgm:cxn modelId="{1F36F1D3-9730-4A1F-94CC-E9E7D2DAD72C}" type="presParOf" srcId="{47D17F75-2338-42E5-AA25-2CFB8EE722D2}" destId="{D927F3C5-B801-4795-9738-E403F3050BCF}" srcOrd="0" destOrd="0" presId="urn:microsoft.com/office/officeart/2005/8/layout/hierarchy2"/>
    <dgm:cxn modelId="{1EACC4DB-0435-4AE0-9DC5-A9F66BDFE489}" type="presParOf" srcId="{47D17F75-2338-42E5-AA25-2CFB8EE722D2}" destId="{B1B66E38-F88D-486C-A269-21296355500F}" srcOrd="1" destOrd="0" presId="urn:microsoft.com/office/officeart/2005/8/layout/hierarchy2"/>
    <dgm:cxn modelId="{9B2BDFFC-9DB5-4659-BB7D-2FA5FFC70B64}" type="presParOf" srcId="{26E401E7-76AD-4804-935F-18BDC7C25259}" destId="{15B1E668-27CB-4BC9-AA82-AFC5CD1B2489}" srcOrd="4" destOrd="0" presId="urn:microsoft.com/office/officeart/2005/8/layout/hierarchy2"/>
    <dgm:cxn modelId="{0D7945D8-F22F-41D6-AE5C-DCD79EE28DA7}" type="presParOf" srcId="{15B1E668-27CB-4BC9-AA82-AFC5CD1B2489}" destId="{F6FD0644-23DF-48F3-AEDE-79298C032B4D}" srcOrd="0" destOrd="0" presId="urn:microsoft.com/office/officeart/2005/8/layout/hierarchy2"/>
    <dgm:cxn modelId="{A3FF1200-C577-4509-A8FC-2EC45EC7D221}" type="presParOf" srcId="{26E401E7-76AD-4804-935F-18BDC7C25259}" destId="{B233B8B2-3010-45F4-BDC5-6F979CC409F6}" srcOrd="5" destOrd="0" presId="urn:microsoft.com/office/officeart/2005/8/layout/hierarchy2"/>
    <dgm:cxn modelId="{27CB9DD6-AC71-425B-9909-77DA10052B33}" type="presParOf" srcId="{B233B8B2-3010-45F4-BDC5-6F979CC409F6}" destId="{E5CC3DDD-F290-486F-9234-09DE7B0C4253}" srcOrd="0" destOrd="0" presId="urn:microsoft.com/office/officeart/2005/8/layout/hierarchy2"/>
    <dgm:cxn modelId="{D79B1A12-7039-4C64-A08E-0B680C525233}" type="presParOf" srcId="{B233B8B2-3010-45F4-BDC5-6F979CC409F6}" destId="{105112EA-1EF2-4767-944A-F52C662DE4E0}" srcOrd="1" destOrd="0" presId="urn:microsoft.com/office/officeart/2005/8/layout/hierarchy2"/>
    <dgm:cxn modelId="{40458418-614A-40A5-B8E3-FAF107130839}" type="presParOf" srcId="{26E401E7-76AD-4804-935F-18BDC7C25259}" destId="{3978ACF6-D208-4369-A53A-8AD837C24492}" srcOrd="6" destOrd="0" presId="urn:microsoft.com/office/officeart/2005/8/layout/hierarchy2"/>
    <dgm:cxn modelId="{1C3BDFCF-6283-4801-82B7-483E5B2D14B1}" type="presParOf" srcId="{3978ACF6-D208-4369-A53A-8AD837C24492}" destId="{5E342B3C-A5D3-4C59-864D-0D5F1D19F691}" srcOrd="0" destOrd="0" presId="urn:microsoft.com/office/officeart/2005/8/layout/hierarchy2"/>
    <dgm:cxn modelId="{79C9639B-DCE3-41B2-A835-1E4E412999E0}" type="presParOf" srcId="{26E401E7-76AD-4804-935F-18BDC7C25259}" destId="{0E9C14B9-0964-4BBE-87D0-63A24B1186C3}" srcOrd="7" destOrd="0" presId="urn:microsoft.com/office/officeart/2005/8/layout/hierarchy2"/>
    <dgm:cxn modelId="{4A46EEAE-F977-4E71-8A7C-89D378DE8A3B}" type="presParOf" srcId="{0E9C14B9-0964-4BBE-87D0-63A24B1186C3}" destId="{B8B772C6-C6E6-47B9-912E-7F18DD5A661C}" srcOrd="0" destOrd="0" presId="urn:microsoft.com/office/officeart/2005/8/layout/hierarchy2"/>
    <dgm:cxn modelId="{255DFB9C-3A43-47BB-A6FF-B7FC7FF3BDB1}" type="presParOf" srcId="{0E9C14B9-0964-4BBE-87D0-63A24B1186C3}" destId="{1AF60B7C-9155-4A5A-8EED-CD3F48B48008}" srcOrd="1" destOrd="0" presId="urn:microsoft.com/office/officeart/2005/8/layout/hierarchy2"/>
    <dgm:cxn modelId="{83621CB2-031B-4292-A678-3593A809D973}" type="presParOf" srcId="{EBC132AF-AEFD-4C2D-B2F9-2E7845120506}" destId="{EB2FBFB3-80EE-4614-986B-26A09E88741E}" srcOrd="2" destOrd="0" presId="urn:microsoft.com/office/officeart/2005/8/layout/hierarchy2"/>
    <dgm:cxn modelId="{37DAABEF-3B93-41A5-ACC3-C92096544580}" type="presParOf" srcId="{EB2FBFB3-80EE-4614-986B-26A09E88741E}" destId="{5780F516-6B09-4558-BD0B-B5FE2B05D3AC}" srcOrd="0" destOrd="0" presId="urn:microsoft.com/office/officeart/2005/8/layout/hierarchy2"/>
    <dgm:cxn modelId="{CD38AA18-69A4-4D7C-BC32-51E258074A50}" type="presParOf" srcId="{EBC132AF-AEFD-4C2D-B2F9-2E7845120506}" destId="{6F278FAF-7091-43ED-82BF-D3E1A5AEC50B}" srcOrd="3" destOrd="0" presId="urn:microsoft.com/office/officeart/2005/8/layout/hierarchy2"/>
    <dgm:cxn modelId="{08F7A662-DD2C-4B9A-8E06-9F3AB7E404F6}" type="presParOf" srcId="{6F278FAF-7091-43ED-82BF-D3E1A5AEC50B}" destId="{85284B64-093D-46A9-9ABC-035819AC6BB8}" srcOrd="0" destOrd="0" presId="urn:microsoft.com/office/officeart/2005/8/layout/hierarchy2"/>
    <dgm:cxn modelId="{1A9EC75E-7565-4DFF-BC51-7AF96C45E8AD}" type="presParOf" srcId="{6F278FAF-7091-43ED-82BF-D3E1A5AEC50B}" destId="{E68C8BF5-4E9D-4FD4-8B43-69B5DD7210CD}" srcOrd="1" destOrd="0" presId="urn:microsoft.com/office/officeart/2005/8/layout/hierarchy2"/>
    <dgm:cxn modelId="{238EB81D-37D1-435E-A1AC-52C4485E6234}" type="presParOf" srcId="{E68C8BF5-4E9D-4FD4-8B43-69B5DD7210CD}" destId="{31E2C0CB-3C37-4C70-97E8-9D50E6BB9A07}" srcOrd="0" destOrd="0" presId="urn:microsoft.com/office/officeart/2005/8/layout/hierarchy2"/>
    <dgm:cxn modelId="{A957006C-EDB0-4089-A788-03BB1D79E16C}" type="presParOf" srcId="{31E2C0CB-3C37-4C70-97E8-9D50E6BB9A07}" destId="{51173AF3-65E5-40C1-995C-99928AD66927}" srcOrd="0" destOrd="0" presId="urn:microsoft.com/office/officeart/2005/8/layout/hierarchy2"/>
    <dgm:cxn modelId="{D2AC24C8-ECB8-4342-9635-561557D53CFA}" type="presParOf" srcId="{E68C8BF5-4E9D-4FD4-8B43-69B5DD7210CD}" destId="{961B86FD-49E3-4D82-B9C0-4044D146DF8C}" srcOrd="1" destOrd="0" presId="urn:microsoft.com/office/officeart/2005/8/layout/hierarchy2"/>
    <dgm:cxn modelId="{AAE1C210-DE54-4E6F-ADA5-8E41EB803055}" type="presParOf" srcId="{961B86FD-49E3-4D82-B9C0-4044D146DF8C}" destId="{67A1A541-B8F7-4AC2-84A1-8D04EBCF98F3}" srcOrd="0" destOrd="0" presId="urn:microsoft.com/office/officeart/2005/8/layout/hierarchy2"/>
    <dgm:cxn modelId="{AF30854B-C2F8-41B0-98A6-C1FA57D38625}" type="presParOf" srcId="{961B86FD-49E3-4D82-B9C0-4044D146DF8C}" destId="{3E64A0A3-D928-46F7-811D-FCBF0AEBE19E}" srcOrd="1" destOrd="0" presId="urn:microsoft.com/office/officeart/2005/8/layout/hierarchy2"/>
    <dgm:cxn modelId="{D2872242-88ED-4F11-8A96-E1F2050E4D7B}" type="presParOf" srcId="{E68C8BF5-4E9D-4FD4-8B43-69B5DD7210CD}" destId="{9B948F6C-DBFA-41B9-BEE0-8B9F9585B0F0}" srcOrd="2" destOrd="0" presId="urn:microsoft.com/office/officeart/2005/8/layout/hierarchy2"/>
    <dgm:cxn modelId="{2D9CF537-D7D9-4986-85CC-7AB0C22F9ECF}" type="presParOf" srcId="{9B948F6C-DBFA-41B9-BEE0-8B9F9585B0F0}" destId="{FE2B2FC7-B660-4902-9E05-3643484919D9}" srcOrd="0" destOrd="0" presId="urn:microsoft.com/office/officeart/2005/8/layout/hierarchy2"/>
    <dgm:cxn modelId="{71CB8A9D-1D72-42BD-AD93-A0C47610C2A9}" type="presParOf" srcId="{E68C8BF5-4E9D-4FD4-8B43-69B5DD7210CD}" destId="{AC047CD3-3FBC-457B-8F97-464E7B7FD030}" srcOrd="3" destOrd="0" presId="urn:microsoft.com/office/officeart/2005/8/layout/hierarchy2"/>
    <dgm:cxn modelId="{5DBDD225-7C83-4F9F-8164-C74A6D01B469}" type="presParOf" srcId="{AC047CD3-3FBC-457B-8F97-464E7B7FD030}" destId="{8FF6237E-6466-4D2B-9D56-36FB01F3E11C}" srcOrd="0" destOrd="0" presId="urn:microsoft.com/office/officeart/2005/8/layout/hierarchy2"/>
    <dgm:cxn modelId="{51938E2A-32F1-4299-A48A-137B456E0976}" type="presParOf" srcId="{AC047CD3-3FBC-457B-8F97-464E7B7FD030}" destId="{96358966-0B46-4DA8-9CFE-F90A3E2F3F0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07467D-B481-4791-9360-F529D16537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7503BD5A-8CAD-4FC1-BA46-54B326684211}">
      <dgm:prSet phldrT="[文字]" custT="1"/>
      <dgm:spPr/>
      <dgm:t>
        <a:bodyPr/>
        <a:lstStyle/>
        <a:p>
          <a:r>
            <a:rPr lang="zh-TW" altLang="en-US" sz="2400" b="1" dirty="0" smtClean="0">
              <a:solidFill>
                <a:srgbClr val="FFFF00"/>
              </a:solidFill>
              <a:latin typeface="微軟正黑體" pitchFamily="34" charset="-120"/>
              <a:ea typeface="微軟正黑體" pitchFamily="34" charset="-120"/>
            </a:rPr>
            <a:t>不可預測性</a:t>
          </a:r>
          <a:endParaRPr lang="zh-TW" altLang="en-US" sz="2400" dirty="0"/>
        </a:p>
      </dgm:t>
    </dgm:pt>
    <dgm:pt modelId="{CC9E97B2-4005-4B6E-AD6D-6D3F8A030AA7}" type="parTrans" cxnId="{5CDF9C2C-15AF-4C97-970C-A61BA5CAE67D}">
      <dgm:prSet/>
      <dgm:spPr/>
      <dgm:t>
        <a:bodyPr/>
        <a:lstStyle/>
        <a:p>
          <a:endParaRPr lang="zh-TW" altLang="en-US"/>
        </a:p>
      </dgm:t>
    </dgm:pt>
    <dgm:pt modelId="{FA43ECF3-4CF8-46A6-9D7A-238D67D5FA8D}" type="sibTrans" cxnId="{5CDF9C2C-15AF-4C97-970C-A61BA5CAE67D}">
      <dgm:prSet/>
      <dgm:spPr/>
      <dgm:t>
        <a:bodyPr/>
        <a:lstStyle/>
        <a:p>
          <a:endParaRPr lang="zh-TW" altLang="en-US"/>
        </a:p>
      </dgm:t>
    </dgm:pt>
    <dgm:pt modelId="{EF5B1B26-A42C-4387-84DF-CC631EB49F7A}">
      <dgm:prSet phldrT="[文字]" custT="1"/>
      <dgm:spPr/>
      <dgm:t>
        <a:bodyPr/>
        <a:lstStyle/>
        <a:p>
          <a:r>
            <a:rPr lang="zh-TW" altLang="en-US" sz="2400" b="1" dirty="0" smtClean="0">
              <a:solidFill>
                <a:srgbClr val="FFFF00"/>
              </a:solidFill>
              <a:latin typeface="微軟正黑體" pitchFamily="34" charset="-120"/>
              <a:ea typeface="微軟正黑體" pitchFamily="34" charset="-120"/>
            </a:rPr>
            <a:t>時間急迫性</a:t>
          </a:r>
          <a:endParaRPr lang="zh-TW" altLang="en-US" sz="2400" dirty="0"/>
        </a:p>
      </dgm:t>
    </dgm:pt>
    <dgm:pt modelId="{B5415394-F9B0-4811-90EA-0DC0B39C0DAC}" type="parTrans" cxnId="{793FDE89-AB4B-4D91-A996-FC95758F335B}">
      <dgm:prSet/>
      <dgm:spPr/>
      <dgm:t>
        <a:bodyPr/>
        <a:lstStyle/>
        <a:p>
          <a:endParaRPr lang="zh-TW" altLang="en-US"/>
        </a:p>
      </dgm:t>
    </dgm:pt>
    <dgm:pt modelId="{57081C32-F11E-4951-8A54-971287FEEEE4}" type="sibTrans" cxnId="{793FDE89-AB4B-4D91-A996-FC95758F335B}">
      <dgm:prSet/>
      <dgm:spPr/>
      <dgm:t>
        <a:bodyPr/>
        <a:lstStyle/>
        <a:p>
          <a:endParaRPr lang="zh-TW" altLang="en-US"/>
        </a:p>
      </dgm:t>
    </dgm:pt>
    <dgm:pt modelId="{C790F8CF-730D-4CD3-B882-6920382091EC}">
      <dgm:prSet phldrT="[文字]" custT="1"/>
      <dgm:spPr/>
      <dgm:t>
        <a:bodyPr/>
        <a:lstStyle/>
        <a:p>
          <a:r>
            <a:rPr lang="zh-TW" altLang="en-US" sz="2400" b="1" dirty="0" smtClean="0">
              <a:solidFill>
                <a:srgbClr val="FFFF00"/>
              </a:solidFill>
              <a:latin typeface="微軟正黑體" pitchFamily="34" charset="-120"/>
              <a:ea typeface="微軟正黑體" pitchFamily="34" charset="-120"/>
            </a:rPr>
            <a:t>毀滅性</a:t>
          </a:r>
          <a:endParaRPr lang="zh-TW" altLang="en-US" sz="2000" dirty="0"/>
        </a:p>
      </dgm:t>
    </dgm:pt>
    <dgm:pt modelId="{0132E4B9-C530-4861-8091-CD2640137DDD}" type="parTrans" cxnId="{F2AA9C34-09E2-4F10-851E-ACE442E9ED6D}">
      <dgm:prSet/>
      <dgm:spPr/>
      <dgm:t>
        <a:bodyPr/>
        <a:lstStyle/>
        <a:p>
          <a:endParaRPr lang="zh-TW" altLang="en-US"/>
        </a:p>
      </dgm:t>
    </dgm:pt>
    <dgm:pt modelId="{EE9E3AD0-4978-4DC6-A0C9-1D7CBED4C292}" type="sibTrans" cxnId="{F2AA9C34-09E2-4F10-851E-ACE442E9ED6D}">
      <dgm:prSet/>
      <dgm:spPr/>
      <dgm:t>
        <a:bodyPr/>
        <a:lstStyle/>
        <a:p>
          <a:endParaRPr lang="zh-TW" altLang="en-US"/>
        </a:p>
      </dgm:t>
    </dgm:pt>
    <dgm:pt modelId="{9B02E545-8A6C-4BDF-8CEF-B7783E42F2A4}">
      <dgm:prSet custT="1"/>
      <dgm:spPr/>
      <dgm:t>
        <a:bodyPr/>
        <a:lstStyle/>
        <a:p>
          <a:r>
            <a:rPr lang="zh-TW" altLang="en-US" sz="2400" dirty="0" smtClean="0">
              <a:latin typeface="微軟正黑體" pitchFamily="34" charset="-120"/>
              <a:ea typeface="微軟正黑體" pitchFamily="34" charset="-120"/>
            </a:rPr>
            <a:t>危機的發生通常具有強大的</a:t>
          </a:r>
          <a:r>
            <a:rPr lang="zh-TW" altLang="en-US" sz="2400" b="1" dirty="0" smtClean="0">
              <a:solidFill>
                <a:srgbClr val="FF0000"/>
              </a:solidFill>
              <a:latin typeface="微軟正黑體" pitchFamily="34" charset="-120"/>
              <a:ea typeface="微軟正黑體" pitchFamily="34" charset="-120"/>
            </a:rPr>
            <a:t>不可預測性</a:t>
          </a:r>
          <a:r>
            <a:rPr lang="zh-TW" altLang="en-US" sz="2400" dirty="0" smtClean="0">
              <a:latin typeface="微軟正黑體" pitchFamily="34" charset="-120"/>
              <a:ea typeface="微軟正黑體" pitchFamily="34" charset="-120"/>
            </a:rPr>
            <a:t>，企業無法在事前準確預測。</a:t>
          </a:r>
          <a:endParaRPr lang="zh-TW" altLang="en-US" sz="2400" dirty="0"/>
        </a:p>
      </dgm:t>
    </dgm:pt>
    <dgm:pt modelId="{B1FA95EC-9013-4034-9009-808FDE17049D}" type="parTrans" cxnId="{42EE1D3F-7E24-4CDB-994C-F3C5DBE073EB}">
      <dgm:prSet/>
      <dgm:spPr/>
      <dgm:t>
        <a:bodyPr/>
        <a:lstStyle/>
        <a:p>
          <a:endParaRPr lang="zh-TW" altLang="en-US"/>
        </a:p>
      </dgm:t>
    </dgm:pt>
    <dgm:pt modelId="{D9C27D5A-F921-4CBB-AEEA-487EE61AAD06}" type="sibTrans" cxnId="{42EE1D3F-7E24-4CDB-994C-F3C5DBE073EB}">
      <dgm:prSet/>
      <dgm:spPr/>
      <dgm:t>
        <a:bodyPr/>
        <a:lstStyle/>
        <a:p>
          <a:endParaRPr lang="zh-TW" altLang="en-US"/>
        </a:p>
      </dgm:t>
    </dgm:pt>
    <dgm:pt modelId="{2129DE5B-9C61-4E9F-AA8B-2F5F785B6BE5}">
      <dgm:prSet custT="1"/>
      <dgm:spPr/>
      <dgm:t>
        <a:bodyPr/>
        <a:lstStyle/>
        <a:p>
          <a:r>
            <a:rPr lang="zh-TW" altLang="en-US" sz="2400" dirty="0" smtClean="0">
              <a:latin typeface="微軟正黑體" pitchFamily="34" charset="-120"/>
              <a:ea typeface="微軟正黑體" pitchFamily="34" charset="-120"/>
            </a:rPr>
            <a:t>危機的發生通常具有強大的</a:t>
          </a:r>
          <a:r>
            <a:rPr lang="zh-TW" altLang="en-US" sz="2400" b="1" dirty="0" smtClean="0">
              <a:solidFill>
                <a:srgbClr val="FF0000"/>
              </a:solidFill>
              <a:latin typeface="微軟正黑體" pitchFamily="34" charset="-120"/>
              <a:ea typeface="微軟正黑體" pitchFamily="34" charset="-120"/>
            </a:rPr>
            <a:t>不可預測性</a:t>
          </a:r>
          <a:r>
            <a:rPr lang="zh-TW" altLang="en-US" sz="2400" dirty="0" smtClean="0">
              <a:latin typeface="微軟正黑體" pitchFamily="34" charset="-120"/>
              <a:ea typeface="微軟正黑體" pitchFamily="34" charset="-120"/>
            </a:rPr>
            <a:t>，企業無法在事前準確預測。</a:t>
          </a:r>
          <a:endParaRPr lang="zh-TW" altLang="en-US" sz="2400" dirty="0"/>
        </a:p>
      </dgm:t>
    </dgm:pt>
    <dgm:pt modelId="{D13CAAC6-32AA-4672-B61C-D70E96BEBF69}" type="parTrans" cxnId="{695AADCB-4238-4815-9170-DB5243686125}">
      <dgm:prSet/>
      <dgm:spPr/>
      <dgm:t>
        <a:bodyPr/>
        <a:lstStyle/>
        <a:p>
          <a:endParaRPr lang="zh-TW" altLang="en-US"/>
        </a:p>
      </dgm:t>
    </dgm:pt>
    <dgm:pt modelId="{83A36D14-4ADA-49DA-8E96-DDED83D8D1A6}" type="sibTrans" cxnId="{695AADCB-4238-4815-9170-DB5243686125}">
      <dgm:prSet/>
      <dgm:spPr/>
      <dgm:t>
        <a:bodyPr/>
        <a:lstStyle/>
        <a:p>
          <a:endParaRPr lang="zh-TW" altLang="en-US"/>
        </a:p>
      </dgm:t>
    </dgm:pt>
    <dgm:pt modelId="{CBABA520-8392-432C-B346-D380CA9DDCFB}">
      <dgm:prSet custT="1"/>
      <dgm:spPr/>
      <dgm:t>
        <a:bodyPr/>
        <a:lstStyle/>
        <a:p>
          <a:r>
            <a:rPr lang="zh-TW" altLang="en-US" sz="2400" dirty="0" smtClean="0">
              <a:latin typeface="微軟正黑體" pitchFamily="34" charset="-120"/>
              <a:ea typeface="微軟正黑體" pitchFamily="34" charset="-120"/>
            </a:rPr>
            <a:t>危機發生時，若企業無法即時做出回應與決策，會讓危機惡化，造成更加嚴重的損失。</a:t>
          </a:r>
          <a:endParaRPr lang="zh-TW" altLang="en-US" sz="2400" dirty="0"/>
        </a:p>
      </dgm:t>
    </dgm:pt>
    <dgm:pt modelId="{053AA115-A2D3-4B00-85E6-604A37899F17}" type="parTrans" cxnId="{7BE3B54D-0074-451A-90A5-86F800EFAB88}">
      <dgm:prSet/>
      <dgm:spPr/>
      <dgm:t>
        <a:bodyPr/>
        <a:lstStyle/>
        <a:p>
          <a:endParaRPr lang="zh-TW" altLang="en-US"/>
        </a:p>
      </dgm:t>
    </dgm:pt>
    <dgm:pt modelId="{9C583C6D-CEDB-40C8-BF83-CC8A1BF204D0}" type="sibTrans" cxnId="{7BE3B54D-0074-451A-90A5-86F800EFAB88}">
      <dgm:prSet/>
      <dgm:spPr/>
      <dgm:t>
        <a:bodyPr/>
        <a:lstStyle/>
        <a:p>
          <a:endParaRPr lang="zh-TW" altLang="en-US"/>
        </a:p>
      </dgm:t>
    </dgm:pt>
    <dgm:pt modelId="{EDF521CA-B51E-47EA-B0E0-BF828C0A5EB6}" type="pres">
      <dgm:prSet presAssocID="{4D07467D-B481-4791-9360-F529D16537B4}" presName="linear" presStyleCnt="0">
        <dgm:presLayoutVars>
          <dgm:dir/>
          <dgm:animLvl val="lvl"/>
          <dgm:resizeHandles val="exact"/>
        </dgm:presLayoutVars>
      </dgm:prSet>
      <dgm:spPr/>
      <dgm:t>
        <a:bodyPr/>
        <a:lstStyle/>
        <a:p>
          <a:endParaRPr lang="zh-TW" altLang="en-US"/>
        </a:p>
      </dgm:t>
    </dgm:pt>
    <dgm:pt modelId="{B3BAA3A2-D4EB-49B1-A036-1B7AED59146E}" type="pres">
      <dgm:prSet presAssocID="{7503BD5A-8CAD-4FC1-BA46-54B326684211}" presName="parentLin" presStyleCnt="0"/>
      <dgm:spPr/>
    </dgm:pt>
    <dgm:pt modelId="{901E1A4B-6FF9-482D-AFE1-CE8B2C529434}" type="pres">
      <dgm:prSet presAssocID="{7503BD5A-8CAD-4FC1-BA46-54B326684211}" presName="parentLeftMargin" presStyleLbl="node1" presStyleIdx="0" presStyleCnt="3"/>
      <dgm:spPr/>
      <dgm:t>
        <a:bodyPr/>
        <a:lstStyle/>
        <a:p>
          <a:endParaRPr lang="zh-TW" altLang="en-US"/>
        </a:p>
      </dgm:t>
    </dgm:pt>
    <dgm:pt modelId="{4C3D78D9-84F6-4E08-AF10-352A5578B001}" type="pres">
      <dgm:prSet presAssocID="{7503BD5A-8CAD-4FC1-BA46-54B326684211}" presName="parentText" presStyleLbl="node1" presStyleIdx="0" presStyleCnt="3" custScaleY="172917">
        <dgm:presLayoutVars>
          <dgm:chMax val="0"/>
          <dgm:bulletEnabled val="1"/>
        </dgm:presLayoutVars>
      </dgm:prSet>
      <dgm:spPr/>
      <dgm:t>
        <a:bodyPr/>
        <a:lstStyle/>
        <a:p>
          <a:endParaRPr lang="zh-TW" altLang="en-US"/>
        </a:p>
      </dgm:t>
    </dgm:pt>
    <dgm:pt modelId="{22864042-82AC-442A-98EE-05E407374E53}" type="pres">
      <dgm:prSet presAssocID="{7503BD5A-8CAD-4FC1-BA46-54B326684211}" presName="negativeSpace" presStyleCnt="0"/>
      <dgm:spPr/>
    </dgm:pt>
    <dgm:pt modelId="{125560EB-BDB5-4DF4-93F1-93985B621F03}" type="pres">
      <dgm:prSet presAssocID="{7503BD5A-8CAD-4FC1-BA46-54B326684211}" presName="childText" presStyleLbl="conFgAcc1" presStyleIdx="0" presStyleCnt="3">
        <dgm:presLayoutVars>
          <dgm:bulletEnabled val="1"/>
        </dgm:presLayoutVars>
      </dgm:prSet>
      <dgm:spPr/>
      <dgm:t>
        <a:bodyPr/>
        <a:lstStyle/>
        <a:p>
          <a:endParaRPr lang="zh-TW" altLang="en-US"/>
        </a:p>
      </dgm:t>
    </dgm:pt>
    <dgm:pt modelId="{1A0ABFBD-0480-4971-83F1-D2CBFD7C32A0}" type="pres">
      <dgm:prSet presAssocID="{FA43ECF3-4CF8-46A6-9D7A-238D67D5FA8D}" presName="spaceBetweenRectangles" presStyleCnt="0"/>
      <dgm:spPr/>
    </dgm:pt>
    <dgm:pt modelId="{93A688D2-8E7A-4648-A567-8C71B84C689F}" type="pres">
      <dgm:prSet presAssocID="{EF5B1B26-A42C-4387-84DF-CC631EB49F7A}" presName="parentLin" presStyleCnt="0"/>
      <dgm:spPr/>
    </dgm:pt>
    <dgm:pt modelId="{61F60311-3421-4C53-B04B-4BDDDF4C2348}" type="pres">
      <dgm:prSet presAssocID="{EF5B1B26-A42C-4387-84DF-CC631EB49F7A}" presName="parentLeftMargin" presStyleLbl="node1" presStyleIdx="0" presStyleCnt="3"/>
      <dgm:spPr/>
      <dgm:t>
        <a:bodyPr/>
        <a:lstStyle/>
        <a:p>
          <a:endParaRPr lang="zh-TW" altLang="en-US"/>
        </a:p>
      </dgm:t>
    </dgm:pt>
    <dgm:pt modelId="{34669FCC-00BC-4530-9D24-B2A713390A60}" type="pres">
      <dgm:prSet presAssocID="{EF5B1B26-A42C-4387-84DF-CC631EB49F7A}" presName="parentText" presStyleLbl="node1" presStyleIdx="1" presStyleCnt="3" custScaleY="211515">
        <dgm:presLayoutVars>
          <dgm:chMax val="0"/>
          <dgm:bulletEnabled val="1"/>
        </dgm:presLayoutVars>
      </dgm:prSet>
      <dgm:spPr/>
      <dgm:t>
        <a:bodyPr/>
        <a:lstStyle/>
        <a:p>
          <a:endParaRPr lang="zh-TW" altLang="en-US"/>
        </a:p>
      </dgm:t>
    </dgm:pt>
    <dgm:pt modelId="{57441A0F-E9C4-4D1D-B930-92848A76F69D}" type="pres">
      <dgm:prSet presAssocID="{EF5B1B26-A42C-4387-84DF-CC631EB49F7A}" presName="negativeSpace" presStyleCnt="0"/>
      <dgm:spPr/>
    </dgm:pt>
    <dgm:pt modelId="{D7173693-EDE4-4CE9-A3D2-6FBA36E55C40}" type="pres">
      <dgm:prSet presAssocID="{EF5B1B26-A42C-4387-84DF-CC631EB49F7A}" presName="childText" presStyleLbl="conFgAcc1" presStyleIdx="1" presStyleCnt="3">
        <dgm:presLayoutVars>
          <dgm:bulletEnabled val="1"/>
        </dgm:presLayoutVars>
      </dgm:prSet>
      <dgm:spPr/>
      <dgm:t>
        <a:bodyPr/>
        <a:lstStyle/>
        <a:p>
          <a:endParaRPr lang="zh-TW" altLang="en-US"/>
        </a:p>
      </dgm:t>
    </dgm:pt>
    <dgm:pt modelId="{E211EE30-2F05-49C6-894E-AE9C0642F1C1}" type="pres">
      <dgm:prSet presAssocID="{57081C32-F11E-4951-8A54-971287FEEEE4}" presName="spaceBetweenRectangles" presStyleCnt="0"/>
      <dgm:spPr/>
    </dgm:pt>
    <dgm:pt modelId="{E97DC29E-C558-4A2C-A86A-D14E23EF78F5}" type="pres">
      <dgm:prSet presAssocID="{C790F8CF-730D-4CD3-B882-6920382091EC}" presName="parentLin" presStyleCnt="0"/>
      <dgm:spPr/>
    </dgm:pt>
    <dgm:pt modelId="{A7195DF7-2110-463F-95BF-E723D29988AA}" type="pres">
      <dgm:prSet presAssocID="{C790F8CF-730D-4CD3-B882-6920382091EC}" presName="parentLeftMargin" presStyleLbl="node1" presStyleIdx="1" presStyleCnt="3"/>
      <dgm:spPr/>
      <dgm:t>
        <a:bodyPr/>
        <a:lstStyle/>
        <a:p>
          <a:endParaRPr lang="zh-TW" altLang="en-US"/>
        </a:p>
      </dgm:t>
    </dgm:pt>
    <dgm:pt modelId="{545D7430-DD4A-4866-9AF4-F7CA07B5F69F}" type="pres">
      <dgm:prSet presAssocID="{C790F8CF-730D-4CD3-B882-6920382091EC}" presName="parentText" presStyleLbl="node1" presStyleIdx="2" presStyleCnt="3" custScaleY="170312">
        <dgm:presLayoutVars>
          <dgm:chMax val="0"/>
          <dgm:bulletEnabled val="1"/>
        </dgm:presLayoutVars>
      </dgm:prSet>
      <dgm:spPr/>
      <dgm:t>
        <a:bodyPr/>
        <a:lstStyle/>
        <a:p>
          <a:endParaRPr lang="zh-TW" altLang="en-US"/>
        </a:p>
      </dgm:t>
    </dgm:pt>
    <dgm:pt modelId="{DD78F2C2-F2B9-4C81-A554-F9B2E0CF9FC0}" type="pres">
      <dgm:prSet presAssocID="{C790F8CF-730D-4CD3-B882-6920382091EC}" presName="negativeSpace" presStyleCnt="0"/>
      <dgm:spPr/>
    </dgm:pt>
    <dgm:pt modelId="{5D1D4B51-AC03-4AAC-A8D5-3941B9EEADB9}" type="pres">
      <dgm:prSet presAssocID="{C790F8CF-730D-4CD3-B882-6920382091EC}" presName="childText" presStyleLbl="conFgAcc1" presStyleIdx="2" presStyleCnt="3">
        <dgm:presLayoutVars>
          <dgm:bulletEnabled val="1"/>
        </dgm:presLayoutVars>
      </dgm:prSet>
      <dgm:spPr/>
      <dgm:t>
        <a:bodyPr/>
        <a:lstStyle/>
        <a:p>
          <a:endParaRPr lang="zh-TW" altLang="en-US"/>
        </a:p>
      </dgm:t>
    </dgm:pt>
  </dgm:ptLst>
  <dgm:cxnLst>
    <dgm:cxn modelId="{DFAFBB7D-8823-4D6A-ADD1-E5D498CF9604}" type="presOf" srcId="{9B02E545-8A6C-4BDF-8CEF-B7783E42F2A4}" destId="{125560EB-BDB5-4DF4-93F1-93985B621F03}" srcOrd="0" destOrd="0" presId="urn:microsoft.com/office/officeart/2005/8/layout/list1"/>
    <dgm:cxn modelId="{CF5F8EBA-5D9A-4C9C-A78E-443EDB4DB12F}" type="presOf" srcId="{EF5B1B26-A42C-4387-84DF-CC631EB49F7A}" destId="{61F60311-3421-4C53-B04B-4BDDDF4C2348}" srcOrd="0" destOrd="0" presId="urn:microsoft.com/office/officeart/2005/8/layout/list1"/>
    <dgm:cxn modelId="{3CAB9A99-9B88-4D85-B1F3-AD56F8D0B40B}" type="presOf" srcId="{7503BD5A-8CAD-4FC1-BA46-54B326684211}" destId="{4C3D78D9-84F6-4E08-AF10-352A5578B001}" srcOrd="1" destOrd="0" presId="urn:microsoft.com/office/officeart/2005/8/layout/list1"/>
    <dgm:cxn modelId="{793FDE89-AB4B-4D91-A996-FC95758F335B}" srcId="{4D07467D-B481-4791-9360-F529D16537B4}" destId="{EF5B1B26-A42C-4387-84DF-CC631EB49F7A}" srcOrd="1" destOrd="0" parTransId="{B5415394-F9B0-4811-90EA-0DC0B39C0DAC}" sibTransId="{57081C32-F11E-4951-8A54-971287FEEEE4}"/>
    <dgm:cxn modelId="{FC992091-AECB-483D-ABDF-C812865A51D9}" type="presOf" srcId="{7503BD5A-8CAD-4FC1-BA46-54B326684211}" destId="{901E1A4B-6FF9-482D-AFE1-CE8B2C529434}" srcOrd="0" destOrd="0" presId="urn:microsoft.com/office/officeart/2005/8/layout/list1"/>
    <dgm:cxn modelId="{5CDF9C2C-15AF-4C97-970C-A61BA5CAE67D}" srcId="{4D07467D-B481-4791-9360-F529D16537B4}" destId="{7503BD5A-8CAD-4FC1-BA46-54B326684211}" srcOrd="0" destOrd="0" parTransId="{CC9E97B2-4005-4B6E-AD6D-6D3F8A030AA7}" sibTransId="{FA43ECF3-4CF8-46A6-9D7A-238D67D5FA8D}"/>
    <dgm:cxn modelId="{94160026-6CDE-45D0-B717-A51FD24F3FC7}" type="presOf" srcId="{4D07467D-B481-4791-9360-F529D16537B4}" destId="{EDF521CA-B51E-47EA-B0E0-BF828C0A5EB6}" srcOrd="0" destOrd="0" presId="urn:microsoft.com/office/officeart/2005/8/layout/list1"/>
    <dgm:cxn modelId="{695AADCB-4238-4815-9170-DB5243686125}" srcId="{EF5B1B26-A42C-4387-84DF-CC631EB49F7A}" destId="{2129DE5B-9C61-4E9F-AA8B-2F5F785B6BE5}" srcOrd="0" destOrd="0" parTransId="{D13CAAC6-32AA-4672-B61C-D70E96BEBF69}" sibTransId="{83A36D14-4ADA-49DA-8E96-DDED83D8D1A6}"/>
    <dgm:cxn modelId="{4EF52EE7-677E-4282-A94B-9890E9404AFD}" type="presOf" srcId="{CBABA520-8392-432C-B346-D380CA9DDCFB}" destId="{5D1D4B51-AC03-4AAC-A8D5-3941B9EEADB9}" srcOrd="0" destOrd="0" presId="urn:microsoft.com/office/officeart/2005/8/layout/list1"/>
    <dgm:cxn modelId="{4153CD3E-74D1-4902-8C2F-356B5C273E13}" type="presOf" srcId="{EF5B1B26-A42C-4387-84DF-CC631EB49F7A}" destId="{34669FCC-00BC-4530-9D24-B2A713390A60}" srcOrd="1" destOrd="0" presId="urn:microsoft.com/office/officeart/2005/8/layout/list1"/>
    <dgm:cxn modelId="{7BE3B54D-0074-451A-90A5-86F800EFAB88}" srcId="{C790F8CF-730D-4CD3-B882-6920382091EC}" destId="{CBABA520-8392-432C-B346-D380CA9DDCFB}" srcOrd="0" destOrd="0" parTransId="{053AA115-A2D3-4B00-85E6-604A37899F17}" sibTransId="{9C583C6D-CEDB-40C8-BF83-CC8A1BF204D0}"/>
    <dgm:cxn modelId="{F2AA9C34-09E2-4F10-851E-ACE442E9ED6D}" srcId="{4D07467D-B481-4791-9360-F529D16537B4}" destId="{C790F8CF-730D-4CD3-B882-6920382091EC}" srcOrd="2" destOrd="0" parTransId="{0132E4B9-C530-4861-8091-CD2640137DDD}" sibTransId="{EE9E3AD0-4978-4DC6-A0C9-1D7CBED4C292}"/>
    <dgm:cxn modelId="{A55BBDD1-9CB9-4E52-96AE-533FDD1464A4}" type="presOf" srcId="{C790F8CF-730D-4CD3-B882-6920382091EC}" destId="{545D7430-DD4A-4866-9AF4-F7CA07B5F69F}" srcOrd="1" destOrd="0" presId="urn:microsoft.com/office/officeart/2005/8/layout/list1"/>
    <dgm:cxn modelId="{0563E690-6D6F-4ECA-94BE-9A73CDB66C43}" type="presOf" srcId="{C790F8CF-730D-4CD3-B882-6920382091EC}" destId="{A7195DF7-2110-463F-95BF-E723D29988AA}" srcOrd="0" destOrd="0" presId="urn:microsoft.com/office/officeart/2005/8/layout/list1"/>
    <dgm:cxn modelId="{42EE1D3F-7E24-4CDB-994C-F3C5DBE073EB}" srcId="{7503BD5A-8CAD-4FC1-BA46-54B326684211}" destId="{9B02E545-8A6C-4BDF-8CEF-B7783E42F2A4}" srcOrd="0" destOrd="0" parTransId="{B1FA95EC-9013-4034-9009-808FDE17049D}" sibTransId="{D9C27D5A-F921-4CBB-AEEA-487EE61AAD06}"/>
    <dgm:cxn modelId="{11A5BD9A-E88C-46BD-BCDA-BEC3FC0076E9}" type="presOf" srcId="{2129DE5B-9C61-4E9F-AA8B-2F5F785B6BE5}" destId="{D7173693-EDE4-4CE9-A3D2-6FBA36E55C40}" srcOrd="0" destOrd="0" presId="urn:microsoft.com/office/officeart/2005/8/layout/list1"/>
    <dgm:cxn modelId="{E3DB1233-ECCF-4EC8-A350-7C5EE81F18CF}" type="presParOf" srcId="{EDF521CA-B51E-47EA-B0E0-BF828C0A5EB6}" destId="{B3BAA3A2-D4EB-49B1-A036-1B7AED59146E}" srcOrd="0" destOrd="0" presId="urn:microsoft.com/office/officeart/2005/8/layout/list1"/>
    <dgm:cxn modelId="{F6493F08-867A-4D64-9F09-1A19AB9A0277}" type="presParOf" srcId="{B3BAA3A2-D4EB-49B1-A036-1B7AED59146E}" destId="{901E1A4B-6FF9-482D-AFE1-CE8B2C529434}" srcOrd="0" destOrd="0" presId="urn:microsoft.com/office/officeart/2005/8/layout/list1"/>
    <dgm:cxn modelId="{9DAB768A-038C-4402-AEB4-9C4C15B6764A}" type="presParOf" srcId="{B3BAA3A2-D4EB-49B1-A036-1B7AED59146E}" destId="{4C3D78D9-84F6-4E08-AF10-352A5578B001}" srcOrd="1" destOrd="0" presId="urn:microsoft.com/office/officeart/2005/8/layout/list1"/>
    <dgm:cxn modelId="{D3E8D6E4-72D0-4269-9BFB-AC2B69E76EB3}" type="presParOf" srcId="{EDF521CA-B51E-47EA-B0E0-BF828C0A5EB6}" destId="{22864042-82AC-442A-98EE-05E407374E53}" srcOrd="1" destOrd="0" presId="urn:microsoft.com/office/officeart/2005/8/layout/list1"/>
    <dgm:cxn modelId="{754D0E49-771C-492D-A80C-16E7EFB48ED9}" type="presParOf" srcId="{EDF521CA-B51E-47EA-B0E0-BF828C0A5EB6}" destId="{125560EB-BDB5-4DF4-93F1-93985B621F03}" srcOrd="2" destOrd="0" presId="urn:microsoft.com/office/officeart/2005/8/layout/list1"/>
    <dgm:cxn modelId="{837C2379-4127-4BFF-9DE9-B5A940994DAD}" type="presParOf" srcId="{EDF521CA-B51E-47EA-B0E0-BF828C0A5EB6}" destId="{1A0ABFBD-0480-4971-83F1-D2CBFD7C32A0}" srcOrd="3" destOrd="0" presId="urn:microsoft.com/office/officeart/2005/8/layout/list1"/>
    <dgm:cxn modelId="{E746E0E6-3A7D-401A-AE28-7A7956676E3B}" type="presParOf" srcId="{EDF521CA-B51E-47EA-B0E0-BF828C0A5EB6}" destId="{93A688D2-8E7A-4648-A567-8C71B84C689F}" srcOrd="4" destOrd="0" presId="urn:microsoft.com/office/officeart/2005/8/layout/list1"/>
    <dgm:cxn modelId="{32646CF8-7AE5-4A2D-BCFE-F76FA151D89C}" type="presParOf" srcId="{93A688D2-8E7A-4648-A567-8C71B84C689F}" destId="{61F60311-3421-4C53-B04B-4BDDDF4C2348}" srcOrd="0" destOrd="0" presId="urn:microsoft.com/office/officeart/2005/8/layout/list1"/>
    <dgm:cxn modelId="{4B0D73FE-329C-4E93-96A4-F4A2CFECBEFA}" type="presParOf" srcId="{93A688D2-8E7A-4648-A567-8C71B84C689F}" destId="{34669FCC-00BC-4530-9D24-B2A713390A60}" srcOrd="1" destOrd="0" presId="urn:microsoft.com/office/officeart/2005/8/layout/list1"/>
    <dgm:cxn modelId="{80842F8C-455D-427E-B6C8-A341FFFAEC6C}" type="presParOf" srcId="{EDF521CA-B51E-47EA-B0E0-BF828C0A5EB6}" destId="{57441A0F-E9C4-4D1D-B930-92848A76F69D}" srcOrd="5" destOrd="0" presId="urn:microsoft.com/office/officeart/2005/8/layout/list1"/>
    <dgm:cxn modelId="{10DECB9D-4082-4FCB-936A-FAA070FBC0AC}" type="presParOf" srcId="{EDF521CA-B51E-47EA-B0E0-BF828C0A5EB6}" destId="{D7173693-EDE4-4CE9-A3D2-6FBA36E55C40}" srcOrd="6" destOrd="0" presId="urn:microsoft.com/office/officeart/2005/8/layout/list1"/>
    <dgm:cxn modelId="{E80A7957-CA18-4199-8BA7-63F8EB5833E9}" type="presParOf" srcId="{EDF521CA-B51E-47EA-B0E0-BF828C0A5EB6}" destId="{E211EE30-2F05-49C6-894E-AE9C0642F1C1}" srcOrd="7" destOrd="0" presId="urn:microsoft.com/office/officeart/2005/8/layout/list1"/>
    <dgm:cxn modelId="{9CF9683D-F458-4A51-AB4A-29091DBDB03E}" type="presParOf" srcId="{EDF521CA-B51E-47EA-B0E0-BF828C0A5EB6}" destId="{E97DC29E-C558-4A2C-A86A-D14E23EF78F5}" srcOrd="8" destOrd="0" presId="urn:microsoft.com/office/officeart/2005/8/layout/list1"/>
    <dgm:cxn modelId="{A0375B73-2E1F-4053-B7F4-F438C1427EBD}" type="presParOf" srcId="{E97DC29E-C558-4A2C-A86A-D14E23EF78F5}" destId="{A7195DF7-2110-463F-95BF-E723D29988AA}" srcOrd="0" destOrd="0" presId="urn:microsoft.com/office/officeart/2005/8/layout/list1"/>
    <dgm:cxn modelId="{422CDCA7-0A81-4E56-ABBE-E9FAF6881FB6}" type="presParOf" srcId="{E97DC29E-C558-4A2C-A86A-D14E23EF78F5}" destId="{545D7430-DD4A-4866-9AF4-F7CA07B5F69F}" srcOrd="1" destOrd="0" presId="urn:microsoft.com/office/officeart/2005/8/layout/list1"/>
    <dgm:cxn modelId="{B8990653-059C-46FA-B226-072146A87FD9}" type="presParOf" srcId="{EDF521CA-B51E-47EA-B0E0-BF828C0A5EB6}" destId="{DD78F2C2-F2B9-4C81-A554-F9B2E0CF9FC0}" srcOrd="9" destOrd="0" presId="urn:microsoft.com/office/officeart/2005/8/layout/list1"/>
    <dgm:cxn modelId="{229BAC7F-8E14-4C65-B395-0C39D266B2CD}" type="presParOf" srcId="{EDF521CA-B51E-47EA-B0E0-BF828C0A5EB6}" destId="{5D1D4B51-AC03-4AAC-A8D5-3941B9EEADB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07467D-B481-4791-9360-F529D16537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7503BD5A-8CAD-4FC1-BA46-54B326684211}">
      <dgm:prSet phldrT="[文字]" custT="1"/>
      <dgm:spPr/>
      <dgm:t>
        <a:bodyPr/>
        <a:lstStyle/>
        <a:p>
          <a:r>
            <a:rPr lang="zh-TW" altLang="en-US" sz="2400" b="1" dirty="0" smtClean="0">
              <a:solidFill>
                <a:srgbClr val="FFFF00"/>
              </a:solidFill>
              <a:latin typeface="微軟正黑體" pitchFamily="34" charset="-120"/>
              <a:ea typeface="微軟正黑體" pitchFamily="34" charset="-120"/>
            </a:rPr>
            <a:t>複雜性</a:t>
          </a:r>
          <a:r>
            <a:rPr lang="zh-TW" altLang="en-US" sz="2400" dirty="0" smtClean="0">
              <a:latin typeface="微軟正黑體" pitchFamily="34" charset="-120"/>
              <a:ea typeface="微軟正黑體" pitchFamily="34" charset="-120"/>
            </a:rPr>
            <a:t>	</a:t>
          </a:r>
          <a:endParaRPr lang="zh-TW" altLang="en-US" sz="2400" dirty="0"/>
        </a:p>
      </dgm:t>
    </dgm:pt>
    <dgm:pt modelId="{CC9E97B2-4005-4B6E-AD6D-6D3F8A030AA7}" type="parTrans" cxnId="{5CDF9C2C-15AF-4C97-970C-A61BA5CAE67D}">
      <dgm:prSet/>
      <dgm:spPr/>
      <dgm:t>
        <a:bodyPr/>
        <a:lstStyle/>
        <a:p>
          <a:endParaRPr lang="zh-TW" altLang="en-US"/>
        </a:p>
      </dgm:t>
    </dgm:pt>
    <dgm:pt modelId="{FA43ECF3-4CF8-46A6-9D7A-238D67D5FA8D}" type="sibTrans" cxnId="{5CDF9C2C-15AF-4C97-970C-A61BA5CAE67D}">
      <dgm:prSet/>
      <dgm:spPr/>
      <dgm:t>
        <a:bodyPr/>
        <a:lstStyle/>
        <a:p>
          <a:endParaRPr lang="zh-TW" altLang="en-US"/>
        </a:p>
      </dgm:t>
    </dgm:pt>
    <dgm:pt modelId="{EF5B1B26-A42C-4387-84DF-CC631EB49F7A}">
      <dgm:prSet phldrT="[文字]" custT="1"/>
      <dgm:spPr/>
      <dgm:t>
        <a:bodyPr/>
        <a:lstStyle/>
        <a:p>
          <a:r>
            <a:rPr lang="zh-TW" altLang="en-US" sz="2400" b="1" dirty="0" smtClean="0">
              <a:solidFill>
                <a:srgbClr val="FFFF00"/>
              </a:solidFill>
              <a:latin typeface="微軟正黑體" pitchFamily="34" charset="-120"/>
              <a:ea typeface="微軟正黑體" pitchFamily="34" charset="-120"/>
            </a:rPr>
            <a:t>雙面性</a:t>
          </a:r>
          <a:endParaRPr lang="zh-TW" altLang="en-US" sz="2400" dirty="0">
            <a:solidFill>
              <a:srgbClr val="FFFF00"/>
            </a:solidFill>
          </a:endParaRPr>
        </a:p>
      </dgm:t>
    </dgm:pt>
    <dgm:pt modelId="{B5415394-F9B0-4811-90EA-0DC0B39C0DAC}" type="parTrans" cxnId="{793FDE89-AB4B-4D91-A996-FC95758F335B}">
      <dgm:prSet/>
      <dgm:spPr/>
      <dgm:t>
        <a:bodyPr/>
        <a:lstStyle/>
        <a:p>
          <a:endParaRPr lang="zh-TW" altLang="en-US"/>
        </a:p>
      </dgm:t>
    </dgm:pt>
    <dgm:pt modelId="{57081C32-F11E-4951-8A54-971287FEEEE4}" type="sibTrans" cxnId="{793FDE89-AB4B-4D91-A996-FC95758F335B}">
      <dgm:prSet/>
      <dgm:spPr/>
      <dgm:t>
        <a:bodyPr/>
        <a:lstStyle/>
        <a:p>
          <a:endParaRPr lang="zh-TW" altLang="en-US"/>
        </a:p>
      </dgm:t>
    </dgm:pt>
    <dgm:pt modelId="{9B02E545-8A6C-4BDF-8CEF-B7783E42F2A4}">
      <dgm:prSet custT="1"/>
      <dgm:spPr/>
      <dgm:t>
        <a:bodyPr/>
        <a:lstStyle/>
        <a:p>
          <a:r>
            <a:rPr lang="zh-TW" altLang="en-US" sz="2400" dirty="0" smtClean="0">
              <a:latin typeface="微軟正黑體" pitchFamily="34" charset="-120"/>
              <a:ea typeface="微軟正黑體" pitchFamily="34" charset="-120"/>
            </a:rPr>
            <a:t>危機很少是單獨一個因素所造成的，常會是從企業的內部經營及外在環境等相關因素的互相影響而發生。</a:t>
          </a:r>
          <a:endParaRPr lang="zh-TW" altLang="en-US" sz="2400" dirty="0"/>
        </a:p>
      </dgm:t>
    </dgm:pt>
    <dgm:pt modelId="{B1FA95EC-9013-4034-9009-808FDE17049D}" type="parTrans" cxnId="{42EE1D3F-7E24-4CDB-994C-F3C5DBE073EB}">
      <dgm:prSet/>
      <dgm:spPr/>
      <dgm:t>
        <a:bodyPr/>
        <a:lstStyle/>
        <a:p>
          <a:endParaRPr lang="zh-TW" altLang="en-US"/>
        </a:p>
      </dgm:t>
    </dgm:pt>
    <dgm:pt modelId="{D9C27D5A-F921-4CBB-AEEA-487EE61AAD06}" type="sibTrans" cxnId="{42EE1D3F-7E24-4CDB-994C-F3C5DBE073EB}">
      <dgm:prSet/>
      <dgm:spPr/>
      <dgm:t>
        <a:bodyPr/>
        <a:lstStyle/>
        <a:p>
          <a:endParaRPr lang="zh-TW" altLang="en-US"/>
        </a:p>
      </dgm:t>
    </dgm:pt>
    <dgm:pt modelId="{D3B7686D-6275-466F-AC4B-E52F3B85A367}">
      <dgm:prSet custT="1"/>
      <dgm:spPr/>
      <dgm:t>
        <a:bodyPr/>
        <a:lstStyle/>
        <a:p>
          <a:r>
            <a:rPr lang="zh-TW" altLang="en-US" sz="2400" dirty="0" smtClean="0">
              <a:latin typeface="微軟正黑體" pitchFamily="34" charset="-120"/>
              <a:ea typeface="微軟正黑體" pitchFamily="34" charset="-120"/>
            </a:rPr>
            <a:t>當危機發生時，若企業能將危機處理得當，或可為公司帶來相當大的利潤。</a:t>
          </a:r>
          <a:endParaRPr lang="zh-TW" altLang="en-US" sz="2400" dirty="0"/>
        </a:p>
      </dgm:t>
    </dgm:pt>
    <dgm:pt modelId="{25AACE1B-73F7-49BB-99B2-E54F89B82C8A}" type="parTrans" cxnId="{64662FB3-FAED-4B70-A254-9ED7B5ED6692}">
      <dgm:prSet/>
      <dgm:spPr/>
      <dgm:t>
        <a:bodyPr/>
        <a:lstStyle/>
        <a:p>
          <a:endParaRPr lang="zh-TW" altLang="en-US"/>
        </a:p>
      </dgm:t>
    </dgm:pt>
    <dgm:pt modelId="{EBBCAF70-AF80-41B1-B7D5-0743F26BC18D}" type="sibTrans" cxnId="{64662FB3-FAED-4B70-A254-9ED7B5ED6692}">
      <dgm:prSet/>
      <dgm:spPr/>
      <dgm:t>
        <a:bodyPr/>
        <a:lstStyle/>
        <a:p>
          <a:endParaRPr lang="zh-TW" altLang="en-US"/>
        </a:p>
      </dgm:t>
    </dgm:pt>
    <dgm:pt modelId="{EDF521CA-B51E-47EA-B0E0-BF828C0A5EB6}" type="pres">
      <dgm:prSet presAssocID="{4D07467D-B481-4791-9360-F529D16537B4}" presName="linear" presStyleCnt="0">
        <dgm:presLayoutVars>
          <dgm:dir/>
          <dgm:animLvl val="lvl"/>
          <dgm:resizeHandles val="exact"/>
        </dgm:presLayoutVars>
      </dgm:prSet>
      <dgm:spPr/>
      <dgm:t>
        <a:bodyPr/>
        <a:lstStyle/>
        <a:p>
          <a:endParaRPr lang="zh-TW" altLang="en-US"/>
        </a:p>
      </dgm:t>
    </dgm:pt>
    <dgm:pt modelId="{B3BAA3A2-D4EB-49B1-A036-1B7AED59146E}" type="pres">
      <dgm:prSet presAssocID="{7503BD5A-8CAD-4FC1-BA46-54B326684211}" presName="parentLin" presStyleCnt="0"/>
      <dgm:spPr/>
    </dgm:pt>
    <dgm:pt modelId="{901E1A4B-6FF9-482D-AFE1-CE8B2C529434}" type="pres">
      <dgm:prSet presAssocID="{7503BD5A-8CAD-4FC1-BA46-54B326684211}" presName="parentLeftMargin" presStyleLbl="node1" presStyleIdx="0" presStyleCnt="2"/>
      <dgm:spPr/>
      <dgm:t>
        <a:bodyPr/>
        <a:lstStyle/>
        <a:p>
          <a:endParaRPr lang="zh-TW" altLang="en-US"/>
        </a:p>
      </dgm:t>
    </dgm:pt>
    <dgm:pt modelId="{4C3D78D9-84F6-4E08-AF10-352A5578B001}" type="pres">
      <dgm:prSet presAssocID="{7503BD5A-8CAD-4FC1-BA46-54B326684211}" presName="parentText" presStyleLbl="node1" presStyleIdx="0" presStyleCnt="2" custScaleY="24792" custLinFactNeighborX="-4615" custLinFactNeighborY="-41148">
        <dgm:presLayoutVars>
          <dgm:chMax val="0"/>
          <dgm:bulletEnabled val="1"/>
        </dgm:presLayoutVars>
      </dgm:prSet>
      <dgm:spPr/>
      <dgm:t>
        <a:bodyPr/>
        <a:lstStyle/>
        <a:p>
          <a:endParaRPr lang="zh-TW" altLang="en-US"/>
        </a:p>
      </dgm:t>
    </dgm:pt>
    <dgm:pt modelId="{22864042-82AC-442A-98EE-05E407374E53}" type="pres">
      <dgm:prSet presAssocID="{7503BD5A-8CAD-4FC1-BA46-54B326684211}" presName="negativeSpace" presStyleCnt="0"/>
      <dgm:spPr/>
    </dgm:pt>
    <dgm:pt modelId="{125560EB-BDB5-4DF4-93F1-93985B621F03}" type="pres">
      <dgm:prSet presAssocID="{7503BD5A-8CAD-4FC1-BA46-54B326684211}" presName="childText" presStyleLbl="conFgAcc1" presStyleIdx="0" presStyleCnt="2" custScaleY="70771" custLinFactNeighborY="-35534">
        <dgm:presLayoutVars>
          <dgm:bulletEnabled val="1"/>
        </dgm:presLayoutVars>
      </dgm:prSet>
      <dgm:spPr/>
      <dgm:t>
        <a:bodyPr/>
        <a:lstStyle/>
        <a:p>
          <a:endParaRPr lang="zh-TW" altLang="en-US"/>
        </a:p>
      </dgm:t>
    </dgm:pt>
    <dgm:pt modelId="{1A0ABFBD-0480-4971-83F1-D2CBFD7C32A0}" type="pres">
      <dgm:prSet presAssocID="{FA43ECF3-4CF8-46A6-9D7A-238D67D5FA8D}" presName="spaceBetweenRectangles" presStyleCnt="0"/>
      <dgm:spPr/>
    </dgm:pt>
    <dgm:pt modelId="{93A688D2-8E7A-4648-A567-8C71B84C689F}" type="pres">
      <dgm:prSet presAssocID="{EF5B1B26-A42C-4387-84DF-CC631EB49F7A}" presName="parentLin" presStyleCnt="0"/>
      <dgm:spPr/>
    </dgm:pt>
    <dgm:pt modelId="{61F60311-3421-4C53-B04B-4BDDDF4C2348}" type="pres">
      <dgm:prSet presAssocID="{EF5B1B26-A42C-4387-84DF-CC631EB49F7A}" presName="parentLeftMargin" presStyleLbl="node1" presStyleIdx="0" presStyleCnt="2"/>
      <dgm:spPr/>
      <dgm:t>
        <a:bodyPr/>
        <a:lstStyle/>
        <a:p>
          <a:endParaRPr lang="zh-TW" altLang="en-US"/>
        </a:p>
      </dgm:t>
    </dgm:pt>
    <dgm:pt modelId="{34669FCC-00BC-4530-9D24-B2A713390A60}" type="pres">
      <dgm:prSet presAssocID="{EF5B1B26-A42C-4387-84DF-CC631EB49F7A}" presName="parentText" presStyleLbl="node1" presStyleIdx="1" presStyleCnt="2" custScaleY="23717" custLinFactNeighborX="-6249" custLinFactNeighborY="-16046">
        <dgm:presLayoutVars>
          <dgm:chMax val="0"/>
          <dgm:bulletEnabled val="1"/>
        </dgm:presLayoutVars>
      </dgm:prSet>
      <dgm:spPr/>
      <dgm:t>
        <a:bodyPr/>
        <a:lstStyle/>
        <a:p>
          <a:endParaRPr lang="zh-TW" altLang="en-US"/>
        </a:p>
      </dgm:t>
    </dgm:pt>
    <dgm:pt modelId="{57441A0F-E9C4-4D1D-B930-92848A76F69D}" type="pres">
      <dgm:prSet presAssocID="{EF5B1B26-A42C-4387-84DF-CC631EB49F7A}" presName="negativeSpace" presStyleCnt="0"/>
      <dgm:spPr/>
    </dgm:pt>
    <dgm:pt modelId="{D7173693-EDE4-4CE9-A3D2-6FBA36E55C40}" type="pres">
      <dgm:prSet presAssocID="{EF5B1B26-A42C-4387-84DF-CC631EB49F7A}" presName="childText" presStyleLbl="conFgAcc1" presStyleIdx="1" presStyleCnt="2" custScaleY="74263" custLinFactNeighborY="55314">
        <dgm:presLayoutVars>
          <dgm:bulletEnabled val="1"/>
        </dgm:presLayoutVars>
      </dgm:prSet>
      <dgm:spPr/>
      <dgm:t>
        <a:bodyPr/>
        <a:lstStyle/>
        <a:p>
          <a:endParaRPr lang="zh-TW" altLang="en-US"/>
        </a:p>
      </dgm:t>
    </dgm:pt>
  </dgm:ptLst>
  <dgm:cxnLst>
    <dgm:cxn modelId="{A585DE47-0687-459A-BE70-23769AD48D90}" type="presOf" srcId="{EF5B1B26-A42C-4387-84DF-CC631EB49F7A}" destId="{61F60311-3421-4C53-B04B-4BDDDF4C2348}" srcOrd="0" destOrd="0" presId="urn:microsoft.com/office/officeart/2005/8/layout/list1"/>
    <dgm:cxn modelId="{D7F3EEC4-9CE8-4ECF-86B0-3CE1F1E94843}" type="presOf" srcId="{EF5B1B26-A42C-4387-84DF-CC631EB49F7A}" destId="{34669FCC-00BC-4530-9D24-B2A713390A60}" srcOrd="1" destOrd="0" presId="urn:microsoft.com/office/officeart/2005/8/layout/list1"/>
    <dgm:cxn modelId="{793FDE89-AB4B-4D91-A996-FC95758F335B}" srcId="{4D07467D-B481-4791-9360-F529D16537B4}" destId="{EF5B1B26-A42C-4387-84DF-CC631EB49F7A}" srcOrd="1" destOrd="0" parTransId="{B5415394-F9B0-4811-90EA-0DC0B39C0DAC}" sibTransId="{57081C32-F11E-4951-8A54-971287FEEEE4}"/>
    <dgm:cxn modelId="{5CDF9C2C-15AF-4C97-970C-A61BA5CAE67D}" srcId="{4D07467D-B481-4791-9360-F529D16537B4}" destId="{7503BD5A-8CAD-4FC1-BA46-54B326684211}" srcOrd="0" destOrd="0" parTransId="{CC9E97B2-4005-4B6E-AD6D-6D3F8A030AA7}" sibTransId="{FA43ECF3-4CF8-46A6-9D7A-238D67D5FA8D}"/>
    <dgm:cxn modelId="{D69FB2F5-868B-4822-8B7D-C7B416C6DEFD}" type="presOf" srcId="{7503BD5A-8CAD-4FC1-BA46-54B326684211}" destId="{4C3D78D9-84F6-4E08-AF10-352A5578B001}" srcOrd="1" destOrd="0" presId="urn:microsoft.com/office/officeart/2005/8/layout/list1"/>
    <dgm:cxn modelId="{D8C1CB42-39DC-4F4F-A4E5-37D652A6BAF5}" type="presOf" srcId="{9B02E545-8A6C-4BDF-8CEF-B7783E42F2A4}" destId="{125560EB-BDB5-4DF4-93F1-93985B621F03}" srcOrd="0" destOrd="0" presId="urn:microsoft.com/office/officeart/2005/8/layout/list1"/>
    <dgm:cxn modelId="{A6DFDDE3-24E5-4D64-AB18-4EFD92B9D19A}" type="presOf" srcId="{4D07467D-B481-4791-9360-F529D16537B4}" destId="{EDF521CA-B51E-47EA-B0E0-BF828C0A5EB6}" srcOrd="0" destOrd="0" presId="urn:microsoft.com/office/officeart/2005/8/layout/list1"/>
    <dgm:cxn modelId="{64662FB3-FAED-4B70-A254-9ED7B5ED6692}" srcId="{EF5B1B26-A42C-4387-84DF-CC631EB49F7A}" destId="{D3B7686D-6275-466F-AC4B-E52F3B85A367}" srcOrd="0" destOrd="0" parTransId="{25AACE1B-73F7-49BB-99B2-E54F89B82C8A}" sibTransId="{EBBCAF70-AF80-41B1-B7D5-0743F26BC18D}"/>
    <dgm:cxn modelId="{3F893361-2569-4958-8AFB-8FA0EA9BA1E0}" type="presOf" srcId="{7503BD5A-8CAD-4FC1-BA46-54B326684211}" destId="{901E1A4B-6FF9-482D-AFE1-CE8B2C529434}" srcOrd="0" destOrd="0" presId="urn:microsoft.com/office/officeart/2005/8/layout/list1"/>
    <dgm:cxn modelId="{24CFB828-29B5-44FB-90B5-6787C6F38139}" type="presOf" srcId="{D3B7686D-6275-466F-AC4B-E52F3B85A367}" destId="{D7173693-EDE4-4CE9-A3D2-6FBA36E55C40}" srcOrd="0" destOrd="0" presId="urn:microsoft.com/office/officeart/2005/8/layout/list1"/>
    <dgm:cxn modelId="{42EE1D3F-7E24-4CDB-994C-F3C5DBE073EB}" srcId="{7503BD5A-8CAD-4FC1-BA46-54B326684211}" destId="{9B02E545-8A6C-4BDF-8CEF-B7783E42F2A4}" srcOrd="0" destOrd="0" parTransId="{B1FA95EC-9013-4034-9009-808FDE17049D}" sibTransId="{D9C27D5A-F921-4CBB-AEEA-487EE61AAD06}"/>
    <dgm:cxn modelId="{9C6BFC9B-8A2C-463D-A949-684AFED3110B}" type="presParOf" srcId="{EDF521CA-B51E-47EA-B0E0-BF828C0A5EB6}" destId="{B3BAA3A2-D4EB-49B1-A036-1B7AED59146E}" srcOrd="0" destOrd="0" presId="urn:microsoft.com/office/officeart/2005/8/layout/list1"/>
    <dgm:cxn modelId="{D3AC32DB-3AFD-495B-A7C3-694356C5106B}" type="presParOf" srcId="{B3BAA3A2-D4EB-49B1-A036-1B7AED59146E}" destId="{901E1A4B-6FF9-482D-AFE1-CE8B2C529434}" srcOrd="0" destOrd="0" presId="urn:microsoft.com/office/officeart/2005/8/layout/list1"/>
    <dgm:cxn modelId="{5AB2C0CF-BDC1-4FFF-8F77-88567358BDC2}" type="presParOf" srcId="{B3BAA3A2-D4EB-49B1-A036-1B7AED59146E}" destId="{4C3D78D9-84F6-4E08-AF10-352A5578B001}" srcOrd="1" destOrd="0" presId="urn:microsoft.com/office/officeart/2005/8/layout/list1"/>
    <dgm:cxn modelId="{0DFB72BB-3B65-490C-9128-78C55F69D2DA}" type="presParOf" srcId="{EDF521CA-B51E-47EA-B0E0-BF828C0A5EB6}" destId="{22864042-82AC-442A-98EE-05E407374E53}" srcOrd="1" destOrd="0" presId="urn:microsoft.com/office/officeart/2005/8/layout/list1"/>
    <dgm:cxn modelId="{17A4F635-A55E-4C35-9451-801D261E3600}" type="presParOf" srcId="{EDF521CA-B51E-47EA-B0E0-BF828C0A5EB6}" destId="{125560EB-BDB5-4DF4-93F1-93985B621F03}" srcOrd="2" destOrd="0" presId="urn:microsoft.com/office/officeart/2005/8/layout/list1"/>
    <dgm:cxn modelId="{F795F8DC-519D-4767-9081-D916385ED994}" type="presParOf" srcId="{EDF521CA-B51E-47EA-B0E0-BF828C0A5EB6}" destId="{1A0ABFBD-0480-4971-83F1-D2CBFD7C32A0}" srcOrd="3" destOrd="0" presId="urn:microsoft.com/office/officeart/2005/8/layout/list1"/>
    <dgm:cxn modelId="{D35B3086-9B2E-4C5B-B9BF-1F05FE1DC464}" type="presParOf" srcId="{EDF521CA-B51E-47EA-B0E0-BF828C0A5EB6}" destId="{93A688D2-8E7A-4648-A567-8C71B84C689F}" srcOrd="4" destOrd="0" presId="urn:microsoft.com/office/officeart/2005/8/layout/list1"/>
    <dgm:cxn modelId="{31399628-5C51-41E3-B8FC-1FDA09B67261}" type="presParOf" srcId="{93A688D2-8E7A-4648-A567-8C71B84C689F}" destId="{61F60311-3421-4C53-B04B-4BDDDF4C2348}" srcOrd="0" destOrd="0" presId="urn:microsoft.com/office/officeart/2005/8/layout/list1"/>
    <dgm:cxn modelId="{0ECDAAFA-722A-4AF9-9214-30B94FD843EF}" type="presParOf" srcId="{93A688D2-8E7A-4648-A567-8C71B84C689F}" destId="{34669FCC-00BC-4530-9D24-B2A713390A60}" srcOrd="1" destOrd="0" presId="urn:microsoft.com/office/officeart/2005/8/layout/list1"/>
    <dgm:cxn modelId="{63712194-8EF0-4E5F-909E-B93153D094D4}" type="presParOf" srcId="{EDF521CA-B51E-47EA-B0E0-BF828C0A5EB6}" destId="{57441A0F-E9C4-4D1D-B930-92848A76F69D}" srcOrd="5" destOrd="0" presId="urn:microsoft.com/office/officeart/2005/8/layout/list1"/>
    <dgm:cxn modelId="{B8A79CEB-AF38-43D2-B0CE-E8588AABBF6E}" type="presParOf" srcId="{EDF521CA-B51E-47EA-B0E0-BF828C0A5EB6}" destId="{D7173693-EDE4-4CE9-A3D2-6FBA36E55C4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07467D-B481-4791-9360-F529D16537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7503BD5A-8CAD-4FC1-BA46-54B326684211}">
      <dgm:prSet phldrT="[文字]" custT="1"/>
      <dgm:spPr/>
      <dgm:t>
        <a:bodyPr/>
        <a:lstStyle/>
        <a:p>
          <a:r>
            <a:rPr lang="zh-TW" altLang="en-US" sz="2400" b="1" dirty="0" smtClean="0">
              <a:solidFill>
                <a:srgbClr val="FFFF00"/>
              </a:solidFill>
              <a:latin typeface="微軟正黑體" pitchFamily="34" charset="-120"/>
              <a:ea typeface="微軟正黑體" pitchFamily="34" charset="-120"/>
            </a:rPr>
            <a:t>真實性原則</a:t>
          </a:r>
          <a:endParaRPr lang="zh-TW" altLang="en-US" sz="2400" dirty="0">
            <a:solidFill>
              <a:srgbClr val="FFFF00"/>
            </a:solidFill>
          </a:endParaRPr>
        </a:p>
      </dgm:t>
    </dgm:pt>
    <dgm:pt modelId="{CC9E97B2-4005-4B6E-AD6D-6D3F8A030AA7}" type="parTrans" cxnId="{5CDF9C2C-15AF-4C97-970C-A61BA5CAE67D}">
      <dgm:prSet/>
      <dgm:spPr/>
      <dgm:t>
        <a:bodyPr/>
        <a:lstStyle/>
        <a:p>
          <a:endParaRPr lang="zh-TW" altLang="en-US"/>
        </a:p>
      </dgm:t>
    </dgm:pt>
    <dgm:pt modelId="{FA43ECF3-4CF8-46A6-9D7A-238D67D5FA8D}" type="sibTrans" cxnId="{5CDF9C2C-15AF-4C97-970C-A61BA5CAE67D}">
      <dgm:prSet/>
      <dgm:spPr/>
      <dgm:t>
        <a:bodyPr/>
        <a:lstStyle/>
        <a:p>
          <a:endParaRPr lang="zh-TW" altLang="en-US"/>
        </a:p>
      </dgm:t>
    </dgm:pt>
    <dgm:pt modelId="{EF5B1B26-A42C-4387-84DF-CC631EB49F7A}">
      <dgm:prSet phldrT="[文字]" custT="1"/>
      <dgm:spPr/>
      <dgm:t>
        <a:bodyPr/>
        <a:lstStyle/>
        <a:p>
          <a:r>
            <a:rPr lang="zh-TW" altLang="en-US" sz="2400" b="1" dirty="0" smtClean="0">
              <a:solidFill>
                <a:srgbClr val="FFFF00"/>
              </a:solidFill>
              <a:latin typeface="微軟正黑體" pitchFamily="34" charset="-120"/>
              <a:ea typeface="微軟正黑體" pitchFamily="34" charset="-120"/>
            </a:rPr>
            <a:t>統一性原則</a:t>
          </a:r>
          <a:endParaRPr lang="zh-TW" altLang="en-US" sz="2400" dirty="0">
            <a:solidFill>
              <a:srgbClr val="FFFF00"/>
            </a:solidFill>
          </a:endParaRPr>
        </a:p>
      </dgm:t>
    </dgm:pt>
    <dgm:pt modelId="{B5415394-F9B0-4811-90EA-0DC0B39C0DAC}" type="parTrans" cxnId="{793FDE89-AB4B-4D91-A996-FC95758F335B}">
      <dgm:prSet/>
      <dgm:spPr/>
      <dgm:t>
        <a:bodyPr/>
        <a:lstStyle/>
        <a:p>
          <a:endParaRPr lang="zh-TW" altLang="en-US"/>
        </a:p>
      </dgm:t>
    </dgm:pt>
    <dgm:pt modelId="{57081C32-F11E-4951-8A54-971287FEEEE4}" type="sibTrans" cxnId="{793FDE89-AB4B-4D91-A996-FC95758F335B}">
      <dgm:prSet/>
      <dgm:spPr/>
      <dgm:t>
        <a:bodyPr/>
        <a:lstStyle/>
        <a:p>
          <a:endParaRPr lang="zh-TW" altLang="en-US"/>
        </a:p>
      </dgm:t>
    </dgm:pt>
    <dgm:pt modelId="{C790F8CF-730D-4CD3-B882-6920382091EC}">
      <dgm:prSet phldrT="[文字]" custT="1"/>
      <dgm:spPr/>
      <dgm:t>
        <a:bodyPr/>
        <a:lstStyle/>
        <a:p>
          <a:r>
            <a:rPr lang="zh-TW" altLang="en-US" sz="2400" b="1" dirty="0" smtClean="0">
              <a:solidFill>
                <a:srgbClr val="FFFF00"/>
              </a:solidFill>
              <a:latin typeface="微軟正黑體" pitchFamily="34" charset="-120"/>
              <a:ea typeface="微軟正黑體" pitchFamily="34" charset="-120"/>
            </a:rPr>
            <a:t>責任性原則</a:t>
          </a:r>
          <a:endParaRPr lang="zh-TW" altLang="en-US" sz="2400" dirty="0">
            <a:solidFill>
              <a:srgbClr val="FFFF00"/>
            </a:solidFill>
          </a:endParaRPr>
        </a:p>
      </dgm:t>
    </dgm:pt>
    <dgm:pt modelId="{0132E4B9-C530-4861-8091-CD2640137DDD}" type="parTrans" cxnId="{F2AA9C34-09E2-4F10-851E-ACE442E9ED6D}">
      <dgm:prSet/>
      <dgm:spPr/>
      <dgm:t>
        <a:bodyPr/>
        <a:lstStyle/>
        <a:p>
          <a:endParaRPr lang="zh-TW" altLang="en-US"/>
        </a:p>
      </dgm:t>
    </dgm:pt>
    <dgm:pt modelId="{EE9E3AD0-4978-4DC6-A0C9-1D7CBED4C292}" type="sibTrans" cxnId="{F2AA9C34-09E2-4F10-851E-ACE442E9ED6D}">
      <dgm:prSet/>
      <dgm:spPr/>
      <dgm:t>
        <a:bodyPr/>
        <a:lstStyle/>
        <a:p>
          <a:endParaRPr lang="zh-TW" altLang="en-US"/>
        </a:p>
      </dgm:t>
    </dgm:pt>
    <dgm:pt modelId="{9B02E545-8A6C-4BDF-8CEF-B7783E42F2A4}">
      <dgm:prSet custT="1"/>
      <dgm:spPr/>
      <dgm:t>
        <a:bodyPr/>
        <a:lstStyle/>
        <a:p>
          <a:r>
            <a:rPr lang="zh-TW" altLang="en-US" sz="2400" dirty="0" smtClean="0">
              <a:latin typeface="微軟正黑體" pitchFamily="34" charset="-120"/>
              <a:ea typeface="微軟正黑體" pitchFamily="34" charset="-120"/>
            </a:rPr>
            <a:t>企業應</a:t>
          </a:r>
          <a:r>
            <a:rPr lang="zh-TW" altLang="en-US" sz="2400" b="1" dirty="0" smtClean="0">
              <a:solidFill>
                <a:srgbClr val="FF0000"/>
              </a:solidFill>
              <a:latin typeface="微軟正黑體" pitchFamily="34" charset="-120"/>
              <a:ea typeface="微軟正黑體" pitchFamily="34" charset="-120"/>
            </a:rPr>
            <a:t>真實</a:t>
          </a:r>
          <a:r>
            <a:rPr lang="zh-TW" altLang="en-US" sz="2400" dirty="0" smtClean="0">
              <a:latin typeface="微軟正黑體" pitchFamily="34" charset="-120"/>
              <a:ea typeface="微軟正黑體" pitchFamily="34" charset="-120"/>
            </a:rPr>
            <a:t>地將發生原因、造成的損失及影響告知社會大眾，以防流言散播，而發生更大的危機。</a:t>
          </a:r>
          <a:endParaRPr lang="zh-TW" altLang="en-US" sz="2400" dirty="0"/>
        </a:p>
      </dgm:t>
    </dgm:pt>
    <dgm:pt modelId="{B1FA95EC-9013-4034-9009-808FDE17049D}" type="parTrans" cxnId="{42EE1D3F-7E24-4CDB-994C-F3C5DBE073EB}">
      <dgm:prSet/>
      <dgm:spPr/>
      <dgm:t>
        <a:bodyPr/>
        <a:lstStyle/>
        <a:p>
          <a:endParaRPr lang="zh-TW" altLang="en-US"/>
        </a:p>
      </dgm:t>
    </dgm:pt>
    <dgm:pt modelId="{D9C27D5A-F921-4CBB-AEEA-487EE61AAD06}" type="sibTrans" cxnId="{42EE1D3F-7E24-4CDB-994C-F3C5DBE073EB}">
      <dgm:prSet/>
      <dgm:spPr/>
      <dgm:t>
        <a:bodyPr/>
        <a:lstStyle/>
        <a:p>
          <a:endParaRPr lang="zh-TW" altLang="en-US"/>
        </a:p>
      </dgm:t>
    </dgm:pt>
    <dgm:pt modelId="{2129DE5B-9C61-4E9F-AA8B-2F5F785B6BE5}">
      <dgm:prSet custT="1"/>
      <dgm:spPr/>
      <dgm:t>
        <a:bodyPr/>
        <a:lstStyle/>
        <a:p>
          <a:r>
            <a:rPr lang="zh-TW" altLang="en-US" sz="2400" dirty="0" smtClean="0">
              <a:latin typeface="微軟正黑體" pitchFamily="34" charset="-120"/>
              <a:ea typeface="微軟正黑體" pitchFamily="34" charset="-120"/>
            </a:rPr>
            <a:t>企業應設立統一的</a:t>
          </a:r>
          <a:r>
            <a:rPr lang="zh-TW" altLang="en-US" sz="2400" b="1" dirty="0" smtClean="0">
              <a:solidFill>
                <a:srgbClr val="FF0000"/>
              </a:solidFill>
              <a:latin typeface="微軟正黑體" pitchFamily="34" charset="-120"/>
              <a:ea typeface="微軟正黑體" pitchFamily="34" charset="-120"/>
            </a:rPr>
            <a:t>對外窗口</a:t>
          </a:r>
          <a:r>
            <a:rPr lang="zh-TW" altLang="en-US" sz="2400" dirty="0" smtClean="0">
              <a:latin typeface="微軟正黑體" pitchFamily="34" charset="-120"/>
              <a:ea typeface="微軟正黑體" pitchFamily="34" charset="-120"/>
            </a:rPr>
            <a:t>，向外宣布公司的決策及相關問題。 	</a:t>
          </a:r>
          <a:endParaRPr lang="zh-TW" altLang="en-US" sz="2400" dirty="0"/>
        </a:p>
      </dgm:t>
    </dgm:pt>
    <dgm:pt modelId="{D13CAAC6-32AA-4672-B61C-D70E96BEBF69}" type="parTrans" cxnId="{695AADCB-4238-4815-9170-DB5243686125}">
      <dgm:prSet/>
      <dgm:spPr/>
      <dgm:t>
        <a:bodyPr/>
        <a:lstStyle/>
        <a:p>
          <a:endParaRPr lang="zh-TW" altLang="en-US"/>
        </a:p>
      </dgm:t>
    </dgm:pt>
    <dgm:pt modelId="{83A36D14-4ADA-49DA-8E96-DDED83D8D1A6}" type="sibTrans" cxnId="{695AADCB-4238-4815-9170-DB5243686125}">
      <dgm:prSet/>
      <dgm:spPr/>
      <dgm:t>
        <a:bodyPr/>
        <a:lstStyle/>
        <a:p>
          <a:endParaRPr lang="zh-TW" altLang="en-US"/>
        </a:p>
      </dgm:t>
    </dgm:pt>
    <dgm:pt modelId="{CBABA520-8392-432C-B346-D380CA9DDCFB}">
      <dgm:prSet custT="1"/>
      <dgm:spPr/>
      <dgm:t>
        <a:bodyPr/>
        <a:lstStyle/>
        <a:p>
          <a:r>
            <a:rPr lang="zh-TW" altLang="en-US" sz="2400" dirty="0" smtClean="0">
              <a:latin typeface="微軟正黑體" pitchFamily="34" charset="-120"/>
              <a:ea typeface="微軟正黑體" pitchFamily="34" charset="-120"/>
            </a:rPr>
            <a:t>企業應勇於</a:t>
          </a:r>
          <a:r>
            <a:rPr lang="zh-TW" altLang="en-US" sz="2400" b="1" dirty="0" smtClean="0">
              <a:solidFill>
                <a:srgbClr val="FF0000"/>
              </a:solidFill>
              <a:latin typeface="微軟正黑體" pitchFamily="34" charset="-120"/>
              <a:ea typeface="微軟正黑體" pitchFamily="34" charset="-120"/>
            </a:rPr>
            <a:t>承認錯誤</a:t>
          </a:r>
          <a:r>
            <a:rPr lang="zh-TW" altLang="en-US" sz="2400" dirty="0" smtClean="0">
              <a:latin typeface="微軟正黑體" pitchFamily="34" charset="-120"/>
              <a:ea typeface="微軟正黑體" pitchFamily="34" charset="-120"/>
            </a:rPr>
            <a:t>，向社會負起相關的責任。</a:t>
          </a:r>
          <a:endParaRPr lang="zh-TW" altLang="en-US" sz="2400" dirty="0"/>
        </a:p>
      </dgm:t>
    </dgm:pt>
    <dgm:pt modelId="{053AA115-A2D3-4B00-85E6-604A37899F17}" type="parTrans" cxnId="{7BE3B54D-0074-451A-90A5-86F800EFAB88}">
      <dgm:prSet/>
      <dgm:spPr/>
      <dgm:t>
        <a:bodyPr/>
        <a:lstStyle/>
        <a:p>
          <a:endParaRPr lang="zh-TW" altLang="en-US"/>
        </a:p>
      </dgm:t>
    </dgm:pt>
    <dgm:pt modelId="{9C583C6D-CEDB-40C8-BF83-CC8A1BF204D0}" type="sibTrans" cxnId="{7BE3B54D-0074-451A-90A5-86F800EFAB88}">
      <dgm:prSet/>
      <dgm:spPr/>
      <dgm:t>
        <a:bodyPr/>
        <a:lstStyle/>
        <a:p>
          <a:endParaRPr lang="zh-TW" altLang="en-US"/>
        </a:p>
      </dgm:t>
    </dgm:pt>
    <dgm:pt modelId="{EDF521CA-B51E-47EA-B0E0-BF828C0A5EB6}" type="pres">
      <dgm:prSet presAssocID="{4D07467D-B481-4791-9360-F529D16537B4}" presName="linear" presStyleCnt="0">
        <dgm:presLayoutVars>
          <dgm:dir/>
          <dgm:animLvl val="lvl"/>
          <dgm:resizeHandles val="exact"/>
        </dgm:presLayoutVars>
      </dgm:prSet>
      <dgm:spPr/>
      <dgm:t>
        <a:bodyPr/>
        <a:lstStyle/>
        <a:p>
          <a:endParaRPr lang="zh-TW" altLang="en-US"/>
        </a:p>
      </dgm:t>
    </dgm:pt>
    <dgm:pt modelId="{B3BAA3A2-D4EB-49B1-A036-1B7AED59146E}" type="pres">
      <dgm:prSet presAssocID="{7503BD5A-8CAD-4FC1-BA46-54B326684211}" presName="parentLin" presStyleCnt="0"/>
      <dgm:spPr/>
    </dgm:pt>
    <dgm:pt modelId="{901E1A4B-6FF9-482D-AFE1-CE8B2C529434}" type="pres">
      <dgm:prSet presAssocID="{7503BD5A-8CAD-4FC1-BA46-54B326684211}" presName="parentLeftMargin" presStyleLbl="node1" presStyleIdx="0" presStyleCnt="3"/>
      <dgm:spPr/>
      <dgm:t>
        <a:bodyPr/>
        <a:lstStyle/>
        <a:p>
          <a:endParaRPr lang="zh-TW" altLang="en-US"/>
        </a:p>
      </dgm:t>
    </dgm:pt>
    <dgm:pt modelId="{4C3D78D9-84F6-4E08-AF10-352A5578B001}" type="pres">
      <dgm:prSet presAssocID="{7503BD5A-8CAD-4FC1-BA46-54B326684211}" presName="parentText" presStyleLbl="node1" presStyleIdx="0" presStyleCnt="3" custScaleY="237873">
        <dgm:presLayoutVars>
          <dgm:chMax val="0"/>
          <dgm:bulletEnabled val="1"/>
        </dgm:presLayoutVars>
      </dgm:prSet>
      <dgm:spPr/>
      <dgm:t>
        <a:bodyPr/>
        <a:lstStyle/>
        <a:p>
          <a:endParaRPr lang="zh-TW" altLang="en-US"/>
        </a:p>
      </dgm:t>
    </dgm:pt>
    <dgm:pt modelId="{22864042-82AC-442A-98EE-05E407374E53}" type="pres">
      <dgm:prSet presAssocID="{7503BD5A-8CAD-4FC1-BA46-54B326684211}" presName="negativeSpace" presStyleCnt="0"/>
      <dgm:spPr/>
    </dgm:pt>
    <dgm:pt modelId="{125560EB-BDB5-4DF4-93F1-93985B621F03}" type="pres">
      <dgm:prSet presAssocID="{7503BD5A-8CAD-4FC1-BA46-54B326684211}" presName="childText" presStyleLbl="conFgAcc1" presStyleIdx="0" presStyleCnt="3">
        <dgm:presLayoutVars>
          <dgm:bulletEnabled val="1"/>
        </dgm:presLayoutVars>
      </dgm:prSet>
      <dgm:spPr/>
      <dgm:t>
        <a:bodyPr/>
        <a:lstStyle/>
        <a:p>
          <a:endParaRPr lang="zh-TW" altLang="en-US"/>
        </a:p>
      </dgm:t>
    </dgm:pt>
    <dgm:pt modelId="{1A0ABFBD-0480-4971-83F1-D2CBFD7C32A0}" type="pres">
      <dgm:prSet presAssocID="{FA43ECF3-4CF8-46A6-9D7A-238D67D5FA8D}" presName="spaceBetweenRectangles" presStyleCnt="0"/>
      <dgm:spPr/>
    </dgm:pt>
    <dgm:pt modelId="{93A688D2-8E7A-4648-A567-8C71B84C689F}" type="pres">
      <dgm:prSet presAssocID="{EF5B1B26-A42C-4387-84DF-CC631EB49F7A}" presName="parentLin" presStyleCnt="0"/>
      <dgm:spPr/>
    </dgm:pt>
    <dgm:pt modelId="{61F60311-3421-4C53-B04B-4BDDDF4C2348}" type="pres">
      <dgm:prSet presAssocID="{EF5B1B26-A42C-4387-84DF-CC631EB49F7A}" presName="parentLeftMargin" presStyleLbl="node1" presStyleIdx="0" presStyleCnt="3"/>
      <dgm:spPr/>
      <dgm:t>
        <a:bodyPr/>
        <a:lstStyle/>
        <a:p>
          <a:endParaRPr lang="zh-TW" altLang="en-US"/>
        </a:p>
      </dgm:t>
    </dgm:pt>
    <dgm:pt modelId="{34669FCC-00BC-4530-9D24-B2A713390A60}" type="pres">
      <dgm:prSet presAssocID="{EF5B1B26-A42C-4387-84DF-CC631EB49F7A}" presName="parentText" presStyleLbl="node1" presStyleIdx="1" presStyleCnt="3" custScaleY="215474">
        <dgm:presLayoutVars>
          <dgm:chMax val="0"/>
          <dgm:bulletEnabled val="1"/>
        </dgm:presLayoutVars>
      </dgm:prSet>
      <dgm:spPr/>
      <dgm:t>
        <a:bodyPr/>
        <a:lstStyle/>
        <a:p>
          <a:endParaRPr lang="zh-TW" altLang="en-US"/>
        </a:p>
      </dgm:t>
    </dgm:pt>
    <dgm:pt modelId="{57441A0F-E9C4-4D1D-B930-92848A76F69D}" type="pres">
      <dgm:prSet presAssocID="{EF5B1B26-A42C-4387-84DF-CC631EB49F7A}" presName="negativeSpace" presStyleCnt="0"/>
      <dgm:spPr/>
    </dgm:pt>
    <dgm:pt modelId="{D7173693-EDE4-4CE9-A3D2-6FBA36E55C40}" type="pres">
      <dgm:prSet presAssocID="{EF5B1B26-A42C-4387-84DF-CC631EB49F7A}" presName="childText" presStyleLbl="conFgAcc1" presStyleIdx="1" presStyleCnt="3">
        <dgm:presLayoutVars>
          <dgm:bulletEnabled val="1"/>
        </dgm:presLayoutVars>
      </dgm:prSet>
      <dgm:spPr/>
      <dgm:t>
        <a:bodyPr/>
        <a:lstStyle/>
        <a:p>
          <a:endParaRPr lang="zh-TW" altLang="en-US"/>
        </a:p>
      </dgm:t>
    </dgm:pt>
    <dgm:pt modelId="{E211EE30-2F05-49C6-894E-AE9C0642F1C1}" type="pres">
      <dgm:prSet presAssocID="{57081C32-F11E-4951-8A54-971287FEEEE4}" presName="spaceBetweenRectangles" presStyleCnt="0"/>
      <dgm:spPr/>
    </dgm:pt>
    <dgm:pt modelId="{E97DC29E-C558-4A2C-A86A-D14E23EF78F5}" type="pres">
      <dgm:prSet presAssocID="{C790F8CF-730D-4CD3-B882-6920382091EC}" presName="parentLin" presStyleCnt="0"/>
      <dgm:spPr/>
    </dgm:pt>
    <dgm:pt modelId="{A7195DF7-2110-463F-95BF-E723D29988AA}" type="pres">
      <dgm:prSet presAssocID="{C790F8CF-730D-4CD3-B882-6920382091EC}" presName="parentLeftMargin" presStyleLbl="node1" presStyleIdx="1" presStyleCnt="3"/>
      <dgm:spPr/>
      <dgm:t>
        <a:bodyPr/>
        <a:lstStyle/>
        <a:p>
          <a:endParaRPr lang="zh-TW" altLang="en-US"/>
        </a:p>
      </dgm:t>
    </dgm:pt>
    <dgm:pt modelId="{545D7430-DD4A-4866-9AF4-F7CA07B5F69F}" type="pres">
      <dgm:prSet presAssocID="{C790F8CF-730D-4CD3-B882-6920382091EC}" presName="parentText" presStyleLbl="node1" presStyleIdx="2" presStyleCnt="3" custScaleY="184773">
        <dgm:presLayoutVars>
          <dgm:chMax val="0"/>
          <dgm:bulletEnabled val="1"/>
        </dgm:presLayoutVars>
      </dgm:prSet>
      <dgm:spPr/>
      <dgm:t>
        <a:bodyPr/>
        <a:lstStyle/>
        <a:p>
          <a:endParaRPr lang="zh-TW" altLang="en-US"/>
        </a:p>
      </dgm:t>
    </dgm:pt>
    <dgm:pt modelId="{DD78F2C2-F2B9-4C81-A554-F9B2E0CF9FC0}" type="pres">
      <dgm:prSet presAssocID="{C790F8CF-730D-4CD3-B882-6920382091EC}" presName="negativeSpace" presStyleCnt="0"/>
      <dgm:spPr/>
    </dgm:pt>
    <dgm:pt modelId="{5D1D4B51-AC03-4AAC-A8D5-3941B9EEADB9}" type="pres">
      <dgm:prSet presAssocID="{C790F8CF-730D-4CD3-B882-6920382091EC}" presName="childText" presStyleLbl="conFgAcc1" presStyleIdx="2" presStyleCnt="3">
        <dgm:presLayoutVars>
          <dgm:bulletEnabled val="1"/>
        </dgm:presLayoutVars>
      </dgm:prSet>
      <dgm:spPr/>
      <dgm:t>
        <a:bodyPr/>
        <a:lstStyle/>
        <a:p>
          <a:endParaRPr lang="zh-TW" altLang="en-US"/>
        </a:p>
      </dgm:t>
    </dgm:pt>
  </dgm:ptLst>
  <dgm:cxnLst>
    <dgm:cxn modelId="{7674C691-8841-467E-8AA0-9F2D3968009E}" type="presOf" srcId="{9B02E545-8A6C-4BDF-8CEF-B7783E42F2A4}" destId="{125560EB-BDB5-4DF4-93F1-93985B621F03}" srcOrd="0" destOrd="0" presId="urn:microsoft.com/office/officeart/2005/8/layout/list1"/>
    <dgm:cxn modelId="{5A4B75E4-84D6-4B19-9C3F-91AA70EF4754}" type="presOf" srcId="{EF5B1B26-A42C-4387-84DF-CC631EB49F7A}" destId="{34669FCC-00BC-4530-9D24-B2A713390A60}" srcOrd="1" destOrd="0" presId="urn:microsoft.com/office/officeart/2005/8/layout/list1"/>
    <dgm:cxn modelId="{793FDE89-AB4B-4D91-A996-FC95758F335B}" srcId="{4D07467D-B481-4791-9360-F529D16537B4}" destId="{EF5B1B26-A42C-4387-84DF-CC631EB49F7A}" srcOrd="1" destOrd="0" parTransId="{B5415394-F9B0-4811-90EA-0DC0B39C0DAC}" sibTransId="{57081C32-F11E-4951-8A54-971287FEEEE4}"/>
    <dgm:cxn modelId="{D01FAA55-CF94-4E0B-A6C2-6A4644796301}" type="presOf" srcId="{EF5B1B26-A42C-4387-84DF-CC631EB49F7A}" destId="{61F60311-3421-4C53-B04B-4BDDDF4C2348}" srcOrd="0" destOrd="0" presId="urn:microsoft.com/office/officeart/2005/8/layout/list1"/>
    <dgm:cxn modelId="{BE7CC83D-509D-4DF0-BBB0-3A81471CD6F8}" type="presOf" srcId="{7503BD5A-8CAD-4FC1-BA46-54B326684211}" destId="{4C3D78D9-84F6-4E08-AF10-352A5578B001}" srcOrd="1" destOrd="0" presId="urn:microsoft.com/office/officeart/2005/8/layout/list1"/>
    <dgm:cxn modelId="{5CDF9C2C-15AF-4C97-970C-A61BA5CAE67D}" srcId="{4D07467D-B481-4791-9360-F529D16537B4}" destId="{7503BD5A-8CAD-4FC1-BA46-54B326684211}" srcOrd="0" destOrd="0" parTransId="{CC9E97B2-4005-4B6E-AD6D-6D3F8A030AA7}" sibTransId="{FA43ECF3-4CF8-46A6-9D7A-238D67D5FA8D}"/>
    <dgm:cxn modelId="{89BB3ADF-5094-4028-BB74-24B7D3CEC960}" type="presOf" srcId="{2129DE5B-9C61-4E9F-AA8B-2F5F785B6BE5}" destId="{D7173693-EDE4-4CE9-A3D2-6FBA36E55C40}" srcOrd="0" destOrd="0" presId="urn:microsoft.com/office/officeart/2005/8/layout/list1"/>
    <dgm:cxn modelId="{695AADCB-4238-4815-9170-DB5243686125}" srcId="{EF5B1B26-A42C-4387-84DF-CC631EB49F7A}" destId="{2129DE5B-9C61-4E9F-AA8B-2F5F785B6BE5}" srcOrd="0" destOrd="0" parTransId="{D13CAAC6-32AA-4672-B61C-D70E96BEBF69}" sibTransId="{83A36D14-4ADA-49DA-8E96-DDED83D8D1A6}"/>
    <dgm:cxn modelId="{8CE90DEC-5CDA-42C9-BED2-C2B8A6380CB0}" type="presOf" srcId="{7503BD5A-8CAD-4FC1-BA46-54B326684211}" destId="{901E1A4B-6FF9-482D-AFE1-CE8B2C529434}" srcOrd="0" destOrd="0" presId="urn:microsoft.com/office/officeart/2005/8/layout/list1"/>
    <dgm:cxn modelId="{7BE3B54D-0074-451A-90A5-86F800EFAB88}" srcId="{C790F8CF-730D-4CD3-B882-6920382091EC}" destId="{CBABA520-8392-432C-B346-D380CA9DDCFB}" srcOrd="0" destOrd="0" parTransId="{053AA115-A2D3-4B00-85E6-604A37899F17}" sibTransId="{9C583C6D-CEDB-40C8-BF83-CC8A1BF204D0}"/>
    <dgm:cxn modelId="{81827E91-E7A8-4423-B8CA-51958207229C}" type="presOf" srcId="{CBABA520-8392-432C-B346-D380CA9DDCFB}" destId="{5D1D4B51-AC03-4AAC-A8D5-3941B9EEADB9}" srcOrd="0" destOrd="0" presId="urn:microsoft.com/office/officeart/2005/8/layout/list1"/>
    <dgm:cxn modelId="{F2AA9C34-09E2-4F10-851E-ACE442E9ED6D}" srcId="{4D07467D-B481-4791-9360-F529D16537B4}" destId="{C790F8CF-730D-4CD3-B882-6920382091EC}" srcOrd="2" destOrd="0" parTransId="{0132E4B9-C530-4861-8091-CD2640137DDD}" sibTransId="{EE9E3AD0-4978-4DC6-A0C9-1D7CBED4C292}"/>
    <dgm:cxn modelId="{FD9F73BC-6AE4-42C0-B95D-C3EB9BC91816}" type="presOf" srcId="{4D07467D-B481-4791-9360-F529D16537B4}" destId="{EDF521CA-B51E-47EA-B0E0-BF828C0A5EB6}" srcOrd="0" destOrd="0" presId="urn:microsoft.com/office/officeart/2005/8/layout/list1"/>
    <dgm:cxn modelId="{B602494E-A438-4686-9D38-E277A1937102}" type="presOf" srcId="{C790F8CF-730D-4CD3-B882-6920382091EC}" destId="{A7195DF7-2110-463F-95BF-E723D29988AA}" srcOrd="0" destOrd="0" presId="urn:microsoft.com/office/officeart/2005/8/layout/list1"/>
    <dgm:cxn modelId="{63B6777D-8363-480C-B508-39790552FD70}" type="presOf" srcId="{C790F8CF-730D-4CD3-B882-6920382091EC}" destId="{545D7430-DD4A-4866-9AF4-F7CA07B5F69F}" srcOrd="1" destOrd="0" presId="urn:microsoft.com/office/officeart/2005/8/layout/list1"/>
    <dgm:cxn modelId="{42EE1D3F-7E24-4CDB-994C-F3C5DBE073EB}" srcId="{7503BD5A-8CAD-4FC1-BA46-54B326684211}" destId="{9B02E545-8A6C-4BDF-8CEF-B7783E42F2A4}" srcOrd="0" destOrd="0" parTransId="{B1FA95EC-9013-4034-9009-808FDE17049D}" sibTransId="{D9C27D5A-F921-4CBB-AEEA-487EE61AAD06}"/>
    <dgm:cxn modelId="{6B4D75B1-3AA9-4B25-AE05-DC6D7944E9F3}" type="presParOf" srcId="{EDF521CA-B51E-47EA-B0E0-BF828C0A5EB6}" destId="{B3BAA3A2-D4EB-49B1-A036-1B7AED59146E}" srcOrd="0" destOrd="0" presId="urn:microsoft.com/office/officeart/2005/8/layout/list1"/>
    <dgm:cxn modelId="{5F93BDB1-9954-49CC-9C28-3E92FBBAF8ED}" type="presParOf" srcId="{B3BAA3A2-D4EB-49B1-A036-1B7AED59146E}" destId="{901E1A4B-6FF9-482D-AFE1-CE8B2C529434}" srcOrd="0" destOrd="0" presId="urn:microsoft.com/office/officeart/2005/8/layout/list1"/>
    <dgm:cxn modelId="{FBF7C891-449C-42F0-8A82-C00887C5C637}" type="presParOf" srcId="{B3BAA3A2-D4EB-49B1-A036-1B7AED59146E}" destId="{4C3D78D9-84F6-4E08-AF10-352A5578B001}" srcOrd="1" destOrd="0" presId="urn:microsoft.com/office/officeart/2005/8/layout/list1"/>
    <dgm:cxn modelId="{3A32FD2C-9BEE-4A9A-BB0B-751AE05F431B}" type="presParOf" srcId="{EDF521CA-B51E-47EA-B0E0-BF828C0A5EB6}" destId="{22864042-82AC-442A-98EE-05E407374E53}" srcOrd="1" destOrd="0" presId="urn:microsoft.com/office/officeart/2005/8/layout/list1"/>
    <dgm:cxn modelId="{8C70276B-FB31-41C2-A7A8-67FEC28E96C5}" type="presParOf" srcId="{EDF521CA-B51E-47EA-B0E0-BF828C0A5EB6}" destId="{125560EB-BDB5-4DF4-93F1-93985B621F03}" srcOrd="2" destOrd="0" presId="urn:microsoft.com/office/officeart/2005/8/layout/list1"/>
    <dgm:cxn modelId="{3A840E67-9DFE-4049-B6DA-8B22583CAE31}" type="presParOf" srcId="{EDF521CA-B51E-47EA-B0E0-BF828C0A5EB6}" destId="{1A0ABFBD-0480-4971-83F1-D2CBFD7C32A0}" srcOrd="3" destOrd="0" presId="urn:microsoft.com/office/officeart/2005/8/layout/list1"/>
    <dgm:cxn modelId="{FFC51EFD-2CB5-4405-9CFF-A6A748CAB5DC}" type="presParOf" srcId="{EDF521CA-B51E-47EA-B0E0-BF828C0A5EB6}" destId="{93A688D2-8E7A-4648-A567-8C71B84C689F}" srcOrd="4" destOrd="0" presId="urn:microsoft.com/office/officeart/2005/8/layout/list1"/>
    <dgm:cxn modelId="{77151C11-B7BD-4BAA-A681-2EA0E7D711F5}" type="presParOf" srcId="{93A688D2-8E7A-4648-A567-8C71B84C689F}" destId="{61F60311-3421-4C53-B04B-4BDDDF4C2348}" srcOrd="0" destOrd="0" presId="urn:microsoft.com/office/officeart/2005/8/layout/list1"/>
    <dgm:cxn modelId="{305836DB-4742-4AF8-88AB-8696C6A38846}" type="presParOf" srcId="{93A688D2-8E7A-4648-A567-8C71B84C689F}" destId="{34669FCC-00BC-4530-9D24-B2A713390A60}" srcOrd="1" destOrd="0" presId="urn:microsoft.com/office/officeart/2005/8/layout/list1"/>
    <dgm:cxn modelId="{3695F724-3E55-4F4C-8D8A-DD6DED31F3F7}" type="presParOf" srcId="{EDF521CA-B51E-47EA-B0E0-BF828C0A5EB6}" destId="{57441A0F-E9C4-4D1D-B930-92848A76F69D}" srcOrd="5" destOrd="0" presId="urn:microsoft.com/office/officeart/2005/8/layout/list1"/>
    <dgm:cxn modelId="{2F23B0E5-5148-454F-97EE-C133F98EC475}" type="presParOf" srcId="{EDF521CA-B51E-47EA-B0E0-BF828C0A5EB6}" destId="{D7173693-EDE4-4CE9-A3D2-6FBA36E55C40}" srcOrd="6" destOrd="0" presId="urn:microsoft.com/office/officeart/2005/8/layout/list1"/>
    <dgm:cxn modelId="{92A64B11-377E-4F1D-98EF-8CAA93C66E85}" type="presParOf" srcId="{EDF521CA-B51E-47EA-B0E0-BF828C0A5EB6}" destId="{E211EE30-2F05-49C6-894E-AE9C0642F1C1}" srcOrd="7" destOrd="0" presId="urn:microsoft.com/office/officeart/2005/8/layout/list1"/>
    <dgm:cxn modelId="{FF69909F-7836-4C1A-AC24-37057B128DB1}" type="presParOf" srcId="{EDF521CA-B51E-47EA-B0E0-BF828C0A5EB6}" destId="{E97DC29E-C558-4A2C-A86A-D14E23EF78F5}" srcOrd="8" destOrd="0" presId="urn:microsoft.com/office/officeart/2005/8/layout/list1"/>
    <dgm:cxn modelId="{D2E8151F-8D56-455A-8E2E-CD6B5C4CA179}" type="presParOf" srcId="{E97DC29E-C558-4A2C-A86A-D14E23EF78F5}" destId="{A7195DF7-2110-463F-95BF-E723D29988AA}" srcOrd="0" destOrd="0" presId="urn:microsoft.com/office/officeart/2005/8/layout/list1"/>
    <dgm:cxn modelId="{D8923648-AF9B-45F2-B8C8-8E204AFEF014}" type="presParOf" srcId="{E97DC29E-C558-4A2C-A86A-D14E23EF78F5}" destId="{545D7430-DD4A-4866-9AF4-F7CA07B5F69F}" srcOrd="1" destOrd="0" presId="urn:microsoft.com/office/officeart/2005/8/layout/list1"/>
    <dgm:cxn modelId="{3D91D5C0-DDD8-4456-BE17-097BC1B0F1D0}" type="presParOf" srcId="{EDF521CA-B51E-47EA-B0E0-BF828C0A5EB6}" destId="{DD78F2C2-F2B9-4C81-A554-F9B2E0CF9FC0}" srcOrd="9" destOrd="0" presId="urn:microsoft.com/office/officeart/2005/8/layout/list1"/>
    <dgm:cxn modelId="{F2A4954C-111C-488C-885C-6B27B7C62952}" type="presParOf" srcId="{EDF521CA-B51E-47EA-B0E0-BF828C0A5EB6}" destId="{5D1D4B51-AC03-4AAC-A8D5-3941B9EEADB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07467D-B481-4791-9360-F529D16537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7503BD5A-8CAD-4FC1-BA46-54B326684211}">
      <dgm:prSet phldrT="[文字]" custT="1"/>
      <dgm:spPr/>
      <dgm:t>
        <a:bodyPr/>
        <a:lstStyle/>
        <a:p>
          <a:r>
            <a:rPr lang="zh-TW" altLang="en-US" sz="2400" b="1" dirty="0" smtClean="0">
              <a:solidFill>
                <a:srgbClr val="FFFF00"/>
              </a:solidFill>
              <a:latin typeface="微軟正黑體" pitchFamily="34" charset="-120"/>
              <a:ea typeface="微軟正黑體" pitchFamily="34" charset="-120"/>
            </a:rPr>
            <a:t>靈活性原則</a:t>
          </a:r>
          <a:endParaRPr lang="zh-TW" altLang="en-US" sz="2400" dirty="0">
            <a:solidFill>
              <a:srgbClr val="FFFF00"/>
            </a:solidFill>
          </a:endParaRPr>
        </a:p>
      </dgm:t>
    </dgm:pt>
    <dgm:pt modelId="{CC9E97B2-4005-4B6E-AD6D-6D3F8A030AA7}" type="parTrans" cxnId="{5CDF9C2C-15AF-4C97-970C-A61BA5CAE67D}">
      <dgm:prSet/>
      <dgm:spPr/>
      <dgm:t>
        <a:bodyPr/>
        <a:lstStyle/>
        <a:p>
          <a:endParaRPr lang="zh-TW" altLang="en-US"/>
        </a:p>
      </dgm:t>
    </dgm:pt>
    <dgm:pt modelId="{FA43ECF3-4CF8-46A6-9D7A-238D67D5FA8D}" type="sibTrans" cxnId="{5CDF9C2C-15AF-4C97-970C-A61BA5CAE67D}">
      <dgm:prSet/>
      <dgm:spPr/>
      <dgm:t>
        <a:bodyPr/>
        <a:lstStyle/>
        <a:p>
          <a:endParaRPr lang="zh-TW" altLang="en-US"/>
        </a:p>
      </dgm:t>
    </dgm:pt>
    <dgm:pt modelId="{9B02E545-8A6C-4BDF-8CEF-B7783E42F2A4}">
      <dgm:prSet custT="1"/>
      <dgm:spPr/>
      <dgm:t>
        <a:bodyPr/>
        <a:lstStyle/>
        <a:p>
          <a:r>
            <a:rPr lang="zh-TW" altLang="en-US" sz="2800" b="0" dirty="0" smtClean="0">
              <a:latin typeface="微軟正黑體" pitchFamily="34" charset="-120"/>
              <a:ea typeface="微軟正黑體" pitchFamily="34" charset="-120"/>
            </a:rPr>
            <a:t>危機處理小組應設想不同的處理方案，並在實際處理過程中，</a:t>
          </a:r>
          <a:r>
            <a:rPr lang="zh-TW" altLang="en-US" sz="2800" b="1" dirty="0" smtClean="0">
              <a:solidFill>
                <a:srgbClr val="FF0000"/>
              </a:solidFill>
              <a:latin typeface="微軟正黑體" pitchFamily="34" charset="-120"/>
              <a:ea typeface="微軟正黑體" pitchFamily="34" charset="-120"/>
            </a:rPr>
            <a:t>彈性調整</a:t>
          </a:r>
          <a:r>
            <a:rPr lang="zh-TW" altLang="en-US" sz="2800" b="0" dirty="0" smtClean="0">
              <a:latin typeface="微軟正黑體" pitchFamily="34" charset="-120"/>
              <a:ea typeface="微軟正黑體" pitchFamily="34" charset="-120"/>
            </a:rPr>
            <a:t>處理方式，以防危機擴散。</a:t>
          </a:r>
          <a:endParaRPr lang="zh-TW" altLang="en-US" sz="2800" b="0" dirty="0"/>
        </a:p>
      </dgm:t>
    </dgm:pt>
    <dgm:pt modelId="{B1FA95EC-9013-4034-9009-808FDE17049D}" type="parTrans" cxnId="{42EE1D3F-7E24-4CDB-994C-F3C5DBE073EB}">
      <dgm:prSet/>
      <dgm:spPr/>
      <dgm:t>
        <a:bodyPr/>
        <a:lstStyle/>
        <a:p>
          <a:endParaRPr lang="zh-TW" altLang="en-US"/>
        </a:p>
      </dgm:t>
    </dgm:pt>
    <dgm:pt modelId="{D9C27D5A-F921-4CBB-AEEA-487EE61AAD06}" type="sibTrans" cxnId="{42EE1D3F-7E24-4CDB-994C-F3C5DBE073EB}">
      <dgm:prSet/>
      <dgm:spPr/>
      <dgm:t>
        <a:bodyPr/>
        <a:lstStyle/>
        <a:p>
          <a:endParaRPr lang="zh-TW" altLang="en-US"/>
        </a:p>
      </dgm:t>
    </dgm:pt>
    <dgm:pt modelId="{EDF521CA-B51E-47EA-B0E0-BF828C0A5EB6}" type="pres">
      <dgm:prSet presAssocID="{4D07467D-B481-4791-9360-F529D16537B4}" presName="linear" presStyleCnt="0">
        <dgm:presLayoutVars>
          <dgm:dir/>
          <dgm:animLvl val="lvl"/>
          <dgm:resizeHandles val="exact"/>
        </dgm:presLayoutVars>
      </dgm:prSet>
      <dgm:spPr/>
      <dgm:t>
        <a:bodyPr/>
        <a:lstStyle/>
        <a:p>
          <a:endParaRPr lang="zh-TW" altLang="en-US"/>
        </a:p>
      </dgm:t>
    </dgm:pt>
    <dgm:pt modelId="{B3BAA3A2-D4EB-49B1-A036-1B7AED59146E}" type="pres">
      <dgm:prSet presAssocID="{7503BD5A-8CAD-4FC1-BA46-54B326684211}" presName="parentLin" presStyleCnt="0"/>
      <dgm:spPr/>
    </dgm:pt>
    <dgm:pt modelId="{901E1A4B-6FF9-482D-AFE1-CE8B2C529434}" type="pres">
      <dgm:prSet presAssocID="{7503BD5A-8CAD-4FC1-BA46-54B326684211}" presName="parentLeftMargin" presStyleLbl="node1" presStyleIdx="0" presStyleCnt="1"/>
      <dgm:spPr/>
      <dgm:t>
        <a:bodyPr/>
        <a:lstStyle/>
        <a:p>
          <a:endParaRPr lang="zh-TW" altLang="en-US"/>
        </a:p>
      </dgm:t>
    </dgm:pt>
    <dgm:pt modelId="{4C3D78D9-84F6-4E08-AF10-352A5578B001}" type="pres">
      <dgm:prSet presAssocID="{7503BD5A-8CAD-4FC1-BA46-54B326684211}" presName="parentText" presStyleLbl="node1" presStyleIdx="0" presStyleCnt="1" custScaleY="25929" custLinFactNeighborX="3455" custLinFactNeighborY="-11345">
        <dgm:presLayoutVars>
          <dgm:chMax val="0"/>
          <dgm:bulletEnabled val="1"/>
        </dgm:presLayoutVars>
      </dgm:prSet>
      <dgm:spPr/>
      <dgm:t>
        <a:bodyPr/>
        <a:lstStyle/>
        <a:p>
          <a:endParaRPr lang="zh-TW" altLang="en-US"/>
        </a:p>
      </dgm:t>
    </dgm:pt>
    <dgm:pt modelId="{22864042-82AC-442A-98EE-05E407374E53}" type="pres">
      <dgm:prSet presAssocID="{7503BD5A-8CAD-4FC1-BA46-54B326684211}" presName="negativeSpace" presStyleCnt="0"/>
      <dgm:spPr/>
    </dgm:pt>
    <dgm:pt modelId="{125560EB-BDB5-4DF4-93F1-93985B621F03}" type="pres">
      <dgm:prSet presAssocID="{7503BD5A-8CAD-4FC1-BA46-54B326684211}" presName="childText" presStyleLbl="conFgAcc1" presStyleIdx="0" presStyleCnt="1" custScaleY="88765">
        <dgm:presLayoutVars>
          <dgm:bulletEnabled val="1"/>
        </dgm:presLayoutVars>
      </dgm:prSet>
      <dgm:spPr/>
      <dgm:t>
        <a:bodyPr/>
        <a:lstStyle/>
        <a:p>
          <a:endParaRPr lang="zh-TW" altLang="en-US"/>
        </a:p>
      </dgm:t>
    </dgm:pt>
  </dgm:ptLst>
  <dgm:cxnLst>
    <dgm:cxn modelId="{42EE1D3F-7E24-4CDB-994C-F3C5DBE073EB}" srcId="{7503BD5A-8CAD-4FC1-BA46-54B326684211}" destId="{9B02E545-8A6C-4BDF-8CEF-B7783E42F2A4}" srcOrd="0" destOrd="0" parTransId="{B1FA95EC-9013-4034-9009-808FDE17049D}" sibTransId="{D9C27D5A-F921-4CBB-AEEA-487EE61AAD06}"/>
    <dgm:cxn modelId="{5CDF9C2C-15AF-4C97-970C-A61BA5CAE67D}" srcId="{4D07467D-B481-4791-9360-F529D16537B4}" destId="{7503BD5A-8CAD-4FC1-BA46-54B326684211}" srcOrd="0" destOrd="0" parTransId="{CC9E97B2-4005-4B6E-AD6D-6D3F8A030AA7}" sibTransId="{FA43ECF3-4CF8-46A6-9D7A-238D67D5FA8D}"/>
    <dgm:cxn modelId="{320532E9-5C56-4DEC-AC75-BC4601CDB413}" type="presOf" srcId="{4D07467D-B481-4791-9360-F529D16537B4}" destId="{EDF521CA-B51E-47EA-B0E0-BF828C0A5EB6}" srcOrd="0" destOrd="0" presId="urn:microsoft.com/office/officeart/2005/8/layout/list1"/>
    <dgm:cxn modelId="{F89DF3A3-AA84-4806-94E8-EC760F92DCDC}" type="presOf" srcId="{7503BD5A-8CAD-4FC1-BA46-54B326684211}" destId="{4C3D78D9-84F6-4E08-AF10-352A5578B001}" srcOrd="1" destOrd="0" presId="urn:microsoft.com/office/officeart/2005/8/layout/list1"/>
    <dgm:cxn modelId="{A4CC5604-0FB3-4D3C-81B1-0645208F9057}" type="presOf" srcId="{7503BD5A-8CAD-4FC1-BA46-54B326684211}" destId="{901E1A4B-6FF9-482D-AFE1-CE8B2C529434}" srcOrd="0" destOrd="0" presId="urn:microsoft.com/office/officeart/2005/8/layout/list1"/>
    <dgm:cxn modelId="{ECD5528F-23C3-4CAA-91FB-C47038C89D81}" type="presOf" srcId="{9B02E545-8A6C-4BDF-8CEF-B7783E42F2A4}" destId="{125560EB-BDB5-4DF4-93F1-93985B621F03}" srcOrd="0" destOrd="0" presId="urn:microsoft.com/office/officeart/2005/8/layout/list1"/>
    <dgm:cxn modelId="{32747183-2A1A-437D-891C-86E30C809CC7}" type="presParOf" srcId="{EDF521CA-B51E-47EA-B0E0-BF828C0A5EB6}" destId="{B3BAA3A2-D4EB-49B1-A036-1B7AED59146E}" srcOrd="0" destOrd="0" presId="urn:microsoft.com/office/officeart/2005/8/layout/list1"/>
    <dgm:cxn modelId="{B3AF2107-B948-4688-8422-7E90853BB120}" type="presParOf" srcId="{B3BAA3A2-D4EB-49B1-A036-1B7AED59146E}" destId="{901E1A4B-6FF9-482D-AFE1-CE8B2C529434}" srcOrd="0" destOrd="0" presId="urn:microsoft.com/office/officeart/2005/8/layout/list1"/>
    <dgm:cxn modelId="{62048501-631C-4015-813D-F25B99698088}" type="presParOf" srcId="{B3BAA3A2-D4EB-49B1-A036-1B7AED59146E}" destId="{4C3D78D9-84F6-4E08-AF10-352A5578B001}" srcOrd="1" destOrd="0" presId="urn:microsoft.com/office/officeart/2005/8/layout/list1"/>
    <dgm:cxn modelId="{A550EA3C-6CEF-4559-B460-CFF8DD075C29}" type="presParOf" srcId="{EDF521CA-B51E-47EA-B0E0-BF828C0A5EB6}" destId="{22864042-82AC-442A-98EE-05E407374E53}" srcOrd="1" destOrd="0" presId="urn:microsoft.com/office/officeart/2005/8/layout/list1"/>
    <dgm:cxn modelId="{8A079EA8-515A-4C36-A579-099DFE8B2C14}" type="presParOf" srcId="{EDF521CA-B51E-47EA-B0E0-BF828C0A5EB6}" destId="{125560EB-BDB5-4DF4-93F1-93985B621F0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017ADE-19A5-4A6C-ADBC-CD63883872B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TW" altLang="en-US"/>
        </a:p>
      </dgm:t>
    </dgm:pt>
    <dgm:pt modelId="{6F63B11D-F0E3-4530-A67A-03F0151DCBDF}">
      <dgm:prSet phldrT="[文字]" custT="1"/>
      <dgm:spPr>
        <a:solidFill>
          <a:schemeClr val="accent5">
            <a:lumMod val="50000"/>
          </a:schemeClr>
        </a:solidFill>
        <a:ln>
          <a:noFill/>
        </a:ln>
      </dgm:spPr>
      <dgm:t>
        <a:bodyPr/>
        <a:lstStyle/>
        <a:p>
          <a:r>
            <a:rPr lang="zh-TW" altLang="en-US" sz="1800" b="1" dirty="0">
              <a:solidFill>
                <a:schemeClr val="bg1"/>
              </a:solidFill>
              <a:latin typeface="微軟正黑體" pitchFamily="34" charset="-120"/>
              <a:ea typeface="微軟正黑體" pitchFamily="34" charset="-120"/>
            </a:rPr>
            <a:t>危機發生前</a:t>
          </a:r>
        </a:p>
      </dgm:t>
    </dgm:pt>
    <dgm:pt modelId="{4638ABEA-467B-4342-9482-C1178591CDD2}" type="parTrans" cxnId="{8050B692-44E8-431B-AE79-8A01DFF288BD}">
      <dgm:prSet/>
      <dgm:spPr/>
      <dgm:t>
        <a:bodyPr/>
        <a:lstStyle/>
        <a:p>
          <a:endParaRPr lang="zh-TW" altLang="en-US"/>
        </a:p>
      </dgm:t>
    </dgm:pt>
    <dgm:pt modelId="{B158D292-531E-4CDA-B3E4-329D1C8B8AAF}" type="sibTrans" cxnId="{8050B692-44E8-431B-AE79-8A01DFF288BD}">
      <dgm:prSet/>
      <dgm:spPr/>
      <dgm:t>
        <a:bodyPr/>
        <a:lstStyle/>
        <a:p>
          <a:endParaRPr lang="zh-TW" altLang="en-US"/>
        </a:p>
      </dgm:t>
    </dgm:pt>
    <dgm:pt modelId="{EDE3C913-9BED-443B-9329-58B22D68C323}">
      <dgm:prSet phldrT="[文字]" custT="1"/>
      <dgm:spPr>
        <a:solidFill>
          <a:schemeClr val="accent6">
            <a:lumMod val="20000"/>
            <a:lumOff val="80000"/>
            <a:alpha val="90000"/>
          </a:schemeClr>
        </a:solidFill>
      </dgm:spPr>
      <dgm:t>
        <a:bodyPr/>
        <a:lstStyle/>
        <a:p>
          <a:r>
            <a:rPr lang="zh-TW" altLang="en-US" sz="2400" dirty="0">
              <a:latin typeface="微軟正黑體" pitchFamily="34" charset="-120"/>
              <a:ea typeface="微軟正黑體" pitchFamily="34" charset="-120"/>
            </a:rPr>
            <a:t>採取</a:t>
          </a:r>
          <a:r>
            <a:rPr lang="zh-TW" altLang="en-US" sz="2400" b="1" dirty="0">
              <a:solidFill>
                <a:srgbClr val="FF0000"/>
              </a:solidFill>
              <a:latin typeface="微軟正黑體" pitchFamily="34" charset="-120"/>
              <a:ea typeface="微軟正黑體" pitchFamily="34" charset="-120"/>
            </a:rPr>
            <a:t>防範勝於治療</a:t>
          </a:r>
          <a:r>
            <a:rPr lang="zh-TW" altLang="en-US" sz="2400" dirty="0">
              <a:latin typeface="微軟正黑體" pitchFamily="34" charset="-120"/>
              <a:ea typeface="微軟正黑體" pitchFamily="34" charset="-120"/>
            </a:rPr>
            <a:t>的態度</a:t>
          </a:r>
        </a:p>
      </dgm:t>
    </dgm:pt>
    <dgm:pt modelId="{66FDC8EC-A923-44D4-A3D5-2D58492D4840}" type="parTrans" cxnId="{7EEF8092-CAFB-4981-9FEC-811EFA068076}">
      <dgm:prSet/>
      <dgm:spPr/>
      <dgm:t>
        <a:bodyPr/>
        <a:lstStyle/>
        <a:p>
          <a:endParaRPr lang="zh-TW" altLang="en-US"/>
        </a:p>
      </dgm:t>
    </dgm:pt>
    <dgm:pt modelId="{62F1EB3B-D523-49DF-8901-B157FD619F12}" type="sibTrans" cxnId="{7EEF8092-CAFB-4981-9FEC-811EFA068076}">
      <dgm:prSet/>
      <dgm:spPr/>
      <dgm:t>
        <a:bodyPr/>
        <a:lstStyle/>
        <a:p>
          <a:endParaRPr lang="zh-TW" altLang="en-US"/>
        </a:p>
      </dgm:t>
    </dgm:pt>
    <dgm:pt modelId="{03908253-25E0-4576-BDB1-1078B59FBFA4}">
      <dgm:prSet phldrT="[文字]" custT="1"/>
      <dgm:spPr>
        <a:solidFill>
          <a:schemeClr val="accent5">
            <a:lumMod val="50000"/>
          </a:schemeClr>
        </a:solidFill>
        <a:ln>
          <a:noFill/>
        </a:ln>
      </dgm:spPr>
      <dgm:t>
        <a:bodyPr/>
        <a:lstStyle/>
        <a:p>
          <a:r>
            <a:rPr lang="zh-TW" altLang="en-US" sz="1800" b="1" dirty="0">
              <a:solidFill>
                <a:schemeClr val="bg1"/>
              </a:solidFill>
              <a:latin typeface="微軟正黑體" pitchFamily="34" charset="-120"/>
              <a:ea typeface="微軟正黑體" pitchFamily="34" charset="-120"/>
            </a:rPr>
            <a:t>危機發生時</a:t>
          </a:r>
        </a:p>
      </dgm:t>
    </dgm:pt>
    <dgm:pt modelId="{4D63F1F2-BADD-4D2C-AC61-5ADA8F86B763}" type="parTrans" cxnId="{BEECC8CF-10B4-4B77-99F3-07D18825AAA6}">
      <dgm:prSet/>
      <dgm:spPr/>
      <dgm:t>
        <a:bodyPr/>
        <a:lstStyle/>
        <a:p>
          <a:endParaRPr lang="zh-TW" altLang="en-US"/>
        </a:p>
      </dgm:t>
    </dgm:pt>
    <dgm:pt modelId="{4E5C04D5-DE41-4AD3-91C6-3275E8D4B20F}" type="sibTrans" cxnId="{BEECC8CF-10B4-4B77-99F3-07D18825AAA6}">
      <dgm:prSet/>
      <dgm:spPr/>
      <dgm:t>
        <a:bodyPr/>
        <a:lstStyle/>
        <a:p>
          <a:endParaRPr lang="zh-TW" altLang="en-US"/>
        </a:p>
      </dgm:t>
    </dgm:pt>
    <dgm:pt modelId="{A5861DD5-7F4B-4E8B-BB12-CB5081452ABF}">
      <dgm:prSet phldrT="[文字]" custT="1"/>
      <dgm:spPr>
        <a:solidFill>
          <a:schemeClr val="accent6">
            <a:lumMod val="40000"/>
            <a:lumOff val="60000"/>
            <a:alpha val="90000"/>
          </a:schemeClr>
        </a:solidFill>
      </dgm:spPr>
      <dgm:t>
        <a:bodyPr/>
        <a:lstStyle/>
        <a:p>
          <a:r>
            <a:rPr lang="zh-TW" altLang="en-US" sz="2400" dirty="0">
              <a:latin typeface="微軟正黑體" pitchFamily="34" charset="-120"/>
              <a:ea typeface="微軟正黑體" pitchFamily="34" charset="-120"/>
            </a:rPr>
            <a:t>此階段應立即成立</a:t>
          </a:r>
          <a:r>
            <a:rPr lang="zh-TW" altLang="en-US" sz="2400" b="1" dirty="0">
              <a:solidFill>
                <a:srgbClr val="FF0000"/>
              </a:solidFill>
              <a:latin typeface="微軟正黑體" pitchFamily="34" charset="-120"/>
              <a:ea typeface="微軟正黑體" pitchFamily="34" charset="-120"/>
            </a:rPr>
            <a:t>危機處理小組</a:t>
          </a:r>
          <a:r>
            <a:rPr lang="zh-TW" altLang="en-US" sz="2400" dirty="0">
              <a:latin typeface="微軟正黑體" pitchFamily="34" charset="-120"/>
              <a:ea typeface="微軟正黑體" pitchFamily="34" charset="-120"/>
            </a:rPr>
            <a:t>，注重</a:t>
          </a:r>
          <a:r>
            <a:rPr lang="zh-TW" altLang="en-US" sz="2400" b="1" dirty="0" smtClean="0">
              <a:solidFill>
                <a:srgbClr val="FF0000"/>
              </a:solidFill>
              <a:latin typeface="微軟正黑體" pitchFamily="34" charset="-120"/>
              <a:ea typeface="微軟正黑體" pitchFamily="34" charset="-120"/>
            </a:rPr>
            <a:t>即時</a:t>
          </a:r>
          <a:r>
            <a:rPr lang="zh-TW" altLang="en-US" sz="2400" dirty="0" smtClean="0">
              <a:latin typeface="微軟正黑體" pitchFamily="34" charset="-120"/>
              <a:ea typeface="微軟正黑體" pitchFamily="34" charset="-120"/>
            </a:rPr>
            <a:t>處理。</a:t>
          </a:r>
          <a:endParaRPr lang="en-US" altLang="zh-TW" sz="2800" dirty="0" smtClean="0">
            <a:latin typeface="微軟正黑體" pitchFamily="34" charset="-120"/>
            <a:ea typeface="微軟正黑體" pitchFamily="34" charset="-120"/>
          </a:endParaRPr>
        </a:p>
      </dgm:t>
    </dgm:pt>
    <dgm:pt modelId="{581D0C5B-4289-432E-9945-CC29B04479AD}" type="parTrans" cxnId="{B4C3C783-2F50-4808-8E58-F0BBC24BEBDE}">
      <dgm:prSet/>
      <dgm:spPr/>
      <dgm:t>
        <a:bodyPr/>
        <a:lstStyle/>
        <a:p>
          <a:endParaRPr lang="zh-TW" altLang="en-US"/>
        </a:p>
      </dgm:t>
    </dgm:pt>
    <dgm:pt modelId="{EE555980-A3A3-4BE5-9529-7BD63C3141FC}" type="sibTrans" cxnId="{B4C3C783-2F50-4808-8E58-F0BBC24BEBDE}">
      <dgm:prSet/>
      <dgm:spPr/>
      <dgm:t>
        <a:bodyPr/>
        <a:lstStyle/>
        <a:p>
          <a:endParaRPr lang="zh-TW" altLang="en-US"/>
        </a:p>
      </dgm:t>
    </dgm:pt>
    <dgm:pt modelId="{D77F6B97-A252-4314-9F8D-DC76C0F17D20}">
      <dgm:prSet phldrT="[文字]" custT="1"/>
      <dgm:spPr>
        <a:solidFill>
          <a:schemeClr val="accent5">
            <a:lumMod val="50000"/>
          </a:schemeClr>
        </a:solidFill>
        <a:ln>
          <a:noFill/>
        </a:ln>
      </dgm:spPr>
      <dgm:t>
        <a:bodyPr/>
        <a:lstStyle/>
        <a:p>
          <a:r>
            <a:rPr lang="zh-TW" altLang="en-US" sz="1800" b="1" dirty="0">
              <a:solidFill>
                <a:schemeClr val="bg1"/>
              </a:solidFill>
              <a:latin typeface="微軟正黑體" pitchFamily="34" charset="-120"/>
              <a:ea typeface="微軟正黑體" pitchFamily="34" charset="-120"/>
            </a:rPr>
            <a:t>危機發生後</a:t>
          </a:r>
        </a:p>
      </dgm:t>
    </dgm:pt>
    <dgm:pt modelId="{C80718E2-887C-4B17-9560-B9BF7D2614CC}" type="parTrans" cxnId="{6D2CE1A0-A070-450E-AEFD-A6EEA06253B5}">
      <dgm:prSet/>
      <dgm:spPr/>
      <dgm:t>
        <a:bodyPr/>
        <a:lstStyle/>
        <a:p>
          <a:endParaRPr lang="zh-TW" altLang="en-US"/>
        </a:p>
      </dgm:t>
    </dgm:pt>
    <dgm:pt modelId="{DAC56617-FBD6-4450-83DB-0497653F5607}" type="sibTrans" cxnId="{6D2CE1A0-A070-450E-AEFD-A6EEA06253B5}">
      <dgm:prSet/>
      <dgm:spPr/>
      <dgm:t>
        <a:bodyPr/>
        <a:lstStyle/>
        <a:p>
          <a:endParaRPr lang="zh-TW" altLang="en-US"/>
        </a:p>
      </dgm:t>
    </dgm:pt>
    <dgm:pt modelId="{A000D4F9-B90D-470D-8DFB-F9F68CDCF7FF}">
      <dgm:prSet phldrT="[文字]" custT="1"/>
      <dgm:spPr>
        <a:solidFill>
          <a:schemeClr val="accent6">
            <a:lumMod val="60000"/>
            <a:lumOff val="40000"/>
            <a:alpha val="90000"/>
          </a:schemeClr>
        </a:solidFill>
      </dgm:spPr>
      <dgm:t>
        <a:bodyPr/>
        <a:lstStyle/>
        <a:p>
          <a:r>
            <a:rPr lang="zh-TW" altLang="en-US" sz="2400" dirty="0">
              <a:latin typeface="微軟正黑體" pitchFamily="34" charset="-120"/>
              <a:ea typeface="微軟正黑體" pitchFamily="34" charset="-120"/>
            </a:rPr>
            <a:t>立即處理</a:t>
          </a:r>
          <a:r>
            <a:rPr lang="zh-TW" altLang="en-US" sz="2400" b="1" dirty="0">
              <a:solidFill>
                <a:srgbClr val="FF0000"/>
              </a:solidFill>
              <a:latin typeface="微軟正黑體" pitchFamily="34" charset="-120"/>
              <a:ea typeface="微軟正黑體" pitchFamily="34" charset="-120"/>
            </a:rPr>
            <a:t>賠償</a:t>
          </a:r>
          <a:r>
            <a:rPr lang="zh-TW" altLang="en-US" sz="2400" dirty="0">
              <a:latin typeface="微軟正黑體" pitchFamily="34" charset="-120"/>
              <a:ea typeface="微軟正黑體" pitchFamily="34" charset="-120"/>
            </a:rPr>
            <a:t>之事宜</a:t>
          </a:r>
          <a:r>
            <a:rPr lang="zh-TW" altLang="en-US" sz="2400" dirty="0" smtClean="0">
              <a:latin typeface="微軟正黑體" pitchFamily="34" charset="-120"/>
              <a:ea typeface="微軟正黑體" pitchFamily="34" charset="-120"/>
            </a:rPr>
            <a:t>，檢討危機發生的原因及處理的過程，針對缺失進行改善，並</a:t>
          </a:r>
          <a:r>
            <a:rPr lang="zh-TW" altLang="en-US" sz="2400" b="1" dirty="0" smtClean="0">
              <a:solidFill>
                <a:srgbClr val="FF0000"/>
              </a:solidFill>
              <a:latin typeface="微軟正黑體" pitchFamily="34" charset="-120"/>
              <a:ea typeface="微軟正黑體" pitchFamily="34" charset="-120"/>
            </a:rPr>
            <a:t>記錄</a:t>
          </a:r>
          <a:r>
            <a:rPr lang="zh-TW" altLang="en-US" sz="2400" dirty="0" smtClean="0">
              <a:latin typeface="微軟正黑體" pitchFamily="34" charset="-120"/>
              <a:ea typeface="微軟正黑體" pitchFamily="34" charset="-120"/>
            </a:rPr>
            <a:t>，納入之後新的危機管理計。</a:t>
          </a:r>
          <a:endParaRPr lang="en-US" altLang="zh-TW" sz="2800" dirty="0" smtClean="0">
            <a:latin typeface="微軟正黑體" pitchFamily="34" charset="-120"/>
            <a:ea typeface="微軟正黑體" pitchFamily="34" charset="-120"/>
          </a:endParaRPr>
        </a:p>
      </dgm:t>
    </dgm:pt>
    <dgm:pt modelId="{842CF09A-512D-4FC9-88A9-67E7D0D8DCA7}" type="parTrans" cxnId="{8609DFD9-57CA-4245-BD9E-C11805443CB4}">
      <dgm:prSet/>
      <dgm:spPr/>
      <dgm:t>
        <a:bodyPr/>
        <a:lstStyle/>
        <a:p>
          <a:endParaRPr lang="zh-TW" altLang="en-US"/>
        </a:p>
      </dgm:t>
    </dgm:pt>
    <dgm:pt modelId="{4FF77DBB-0864-40A7-AC62-186C9539D0FB}" type="sibTrans" cxnId="{8609DFD9-57CA-4245-BD9E-C11805443CB4}">
      <dgm:prSet/>
      <dgm:spPr/>
      <dgm:t>
        <a:bodyPr/>
        <a:lstStyle/>
        <a:p>
          <a:endParaRPr lang="zh-TW" altLang="en-US"/>
        </a:p>
      </dgm:t>
    </dgm:pt>
    <dgm:pt modelId="{E14D8C62-BCDF-481F-9988-1BD1166D120C}" type="pres">
      <dgm:prSet presAssocID="{A8017ADE-19A5-4A6C-ADBC-CD63883872B7}" presName="Name0" presStyleCnt="0">
        <dgm:presLayoutVars>
          <dgm:chPref val="3"/>
          <dgm:dir/>
          <dgm:animLvl val="lvl"/>
          <dgm:resizeHandles/>
        </dgm:presLayoutVars>
      </dgm:prSet>
      <dgm:spPr/>
      <dgm:t>
        <a:bodyPr/>
        <a:lstStyle/>
        <a:p>
          <a:endParaRPr lang="zh-TW" altLang="en-US"/>
        </a:p>
      </dgm:t>
    </dgm:pt>
    <dgm:pt modelId="{460CE95B-59FD-4BE7-805C-F6591E66CDD7}" type="pres">
      <dgm:prSet presAssocID="{6F63B11D-F0E3-4530-A67A-03F0151DCBDF}" presName="horFlow" presStyleCnt="0"/>
      <dgm:spPr/>
    </dgm:pt>
    <dgm:pt modelId="{4F8375F8-9392-4488-85F4-05EF9EA8DDA5}" type="pres">
      <dgm:prSet presAssocID="{6F63B11D-F0E3-4530-A67A-03F0151DCBDF}" presName="bigChev" presStyleLbl="node1" presStyleIdx="0" presStyleCnt="3" custScaleX="101689"/>
      <dgm:spPr/>
      <dgm:t>
        <a:bodyPr/>
        <a:lstStyle/>
        <a:p>
          <a:endParaRPr lang="zh-TW" altLang="en-US"/>
        </a:p>
      </dgm:t>
    </dgm:pt>
    <dgm:pt modelId="{80AFA7E2-523F-4F6C-8F19-0741C2205B56}" type="pres">
      <dgm:prSet presAssocID="{66FDC8EC-A923-44D4-A3D5-2D58492D4840}" presName="parTrans" presStyleCnt="0"/>
      <dgm:spPr/>
    </dgm:pt>
    <dgm:pt modelId="{CCCC06D8-8B9A-4709-8B14-BA1A297AEC85}" type="pres">
      <dgm:prSet presAssocID="{EDE3C913-9BED-443B-9329-58B22D68C323}" presName="node" presStyleLbl="alignAccFollowNode1" presStyleIdx="0" presStyleCnt="3" custScaleX="361397" custScaleY="111650">
        <dgm:presLayoutVars>
          <dgm:bulletEnabled val="1"/>
        </dgm:presLayoutVars>
      </dgm:prSet>
      <dgm:spPr/>
      <dgm:t>
        <a:bodyPr/>
        <a:lstStyle/>
        <a:p>
          <a:endParaRPr lang="zh-TW" altLang="en-US"/>
        </a:p>
      </dgm:t>
    </dgm:pt>
    <dgm:pt modelId="{385D2293-B303-471E-8F5A-F00FC53DEBCF}" type="pres">
      <dgm:prSet presAssocID="{6F63B11D-F0E3-4530-A67A-03F0151DCBDF}" presName="vSp" presStyleCnt="0"/>
      <dgm:spPr/>
    </dgm:pt>
    <dgm:pt modelId="{56634DAA-2D8F-4FE7-8871-022934909FFC}" type="pres">
      <dgm:prSet presAssocID="{03908253-25E0-4576-BDB1-1078B59FBFA4}" presName="horFlow" presStyleCnt="0"/>
      <dgm:spPr/>
    </dgm:pt>
    <dgm:pt modelId="{38ED4FF0-EB8D-4476-9336-9F6E89D87A4B}" type="pres">
      <dgm:prSet presAssocID="{03908253-25E0-4576-BDB1-1078B59FBFA4}" presName="bigChev" presStyleLbl="node1" presStyleIdx="1" presStyleCnt="3" custScaleX="108055" custScaleY="127946"/>
      <dgm:spPr/>
      <dgm:t>
        <a:bodyPr/>
        <a:lstStyle/>
        <a:p>
          <a:endParaRPr lang="zh-TW" altLang="en-US"/>
        </a:p>
      </dgm:t>
    </dgm:pt>
    <dgm:pt modelId="{56DA4937-C38E-4FDB-9D14-2A52C30D48EE}" type="pres">
      <dgm:prSet presAssocID="{581D0C5B-4289-432E-9945-CC29B04479AD}" presName="parTrans" presStyleCnt="0"/>
      <dgm:spPr/>
    </dgm:pt>
    <dgm:pt modelId="{4EE086AD-A847-46D7-A423-54D6F3ACB13C}" type="pres">
      <dgm:prSet presAssocID="{A5861DD5-7F4B-4E8B-BB12-CB5081452ABF}" presName="node" presStyleLbl="alignAccFollowNode1" presStyleIdx="1" presStyleCnt="3" custScaleX="363271" custScaleY="165645">
        <dgm:presLayoutVars>
          <dgm:bulletEnabled val="1"/>
        </dgm:presLayoutVars>
      </dgm:prSet>
      <dgm:spPr/>
      <dgm:t>
        <a:bodyPr/>
        <a:lstStyle/>
        <a:p>
          <a:endParaRPr lang="zh-TW" altLang="en-US"/>
        </a:p>
      </dgm:t>
    </dgm:pt>
    <dgm:pt modelId="{76D72CED-1800-456D-8176-96DB9042F13A}" type="pres">
      <dgm:prSet presAssocID="{03908253-25E0-4576-BDB1-1078B59FBFA4}" presName="vSp" presStyleCnt="0"/>
      <dgm:spPr/>
    </dgm:pt>
    <dgm:pt modelId="{17B47AC7-B04D-4402-B89C-57584D83098E}" type="pres">
      <dgm:prSet presAssocID="{D77F6B97-A252-4314-9F8D-DC76C0F17D20}" presName="horFlow" presStyleCnt="0"/>
      <dgm:spPr/>
    </dgm:pt>
    <dgm:pt modelId="{9637E8CA-6BAD-40A8-9DF6-2F1FF7B96EFD}" type="pres">
      <dgm:prSet presAssocID="{D77F6B97-A252-4314-9F8D-DC76C0F17D20}" presName="bigChev" presStyleLbl="node1" presStyleIdx="2" presStyleCnt="3" custScaleX="116868" custScaleY="144828"/>
      <dgm:spPr/>
      <dgm:t>
        <a:bodyPr/>
        <a:lstStyle/>
        <a:p>
          <a:endParaRPr lang="zh-TW" altLang="en-US"/>
        </a:p>
      </dgm:t>
    </dgm:pt>
    <dgm:pt modelId="{BB9D33A4-7813-4DBD-BB97-E7FB76FBEE64}" type="pres">
      <dgm:prSet presAssocID="{842CF09A-512D-4FC9-88A9-67E7D0D8DCA7}" presName="parTrans" presStyleCnt="0"/>
      <dgm:spPr/>
    </dgm:pt>
    <dgm:pt modelId="{477C5428-B05F-4B80-B095-67B560597011}" type="pres">
      <dgm:prSet presAssocID="{A000D4F9-B90D-470D-8DFB-F9F68CDCF7FF}" presName="node" presStyleLbl="alignAccFollowNode1" presStyleIdx="2" presStyleCnt="3" custScaleX="387718" custScaleY="210106">
        <dgm:presLayoutVars>
          <dgm:bulletEnabled val="1"/>
        </dgm:presLayoutVars>
      </dgm:prSet>
      <dgm:spPr/>
      <dgm:t>
        <a:bodyPr/>
        <a:lstStyle/>
        <a:p>
          <a:endParaRPr lang="zh-TW" altLang="en-US"/>
        </a:p>
      </dgm:t>
    </dgm:pt>
  </dgm:ptLst>
  <dgm:cxnLst>
    <dgm:cxn modelId="{6D2CE1A0-A070-450E-AEFD-A6EEA06253B5}" srcId="{A8017ADE-19A5-4A6C-ADBC-CD63883872B7}" destId="{D77F6B97-A252-4314-9F8D-DC76C0F17D20}" srcOrd="2" destOrd="0" parTransId="{C80718E2-887C-4B17-9560-B9BF7D2614CC}" sibTransId="{DAC56617-FBD6-4450-83DB-0497653F5607}"/>
    <dgm:cxn modelId="{D7544310-98A6-49D3-9F12-64950898DBC2}" type="presOf" srcId="{A000D4F9-B90D-470D-8DFB-F9F68CDCF7FF}" destId="{477C5428-B05F-4B80-B095-67B560597011}" srcOrd="0" destOrd="0" presId="urn:microsoft.com/office/officeart/2005/8/layout/lProcess3"/>
    <dgm:cxn modelId="{BEECC8CF-10B4-4B77-99F3-07D18825AAA6}" srcId="{A8017ADE-19A5-4A6C-ADBC-CD63883872B7}" destId="{03908253-25E0-4576-BDB1-1078B59FBFA4}" srcOrd="1" destOrd="0" parTransId="{4D63F1F2-BADD-4D2C-AC61-5ADA8F86B763}" sibTransId="{4E5C04D5-DE41-4AD3-91C6-3275E8D4B20F}"/>
    <dgm:cxn modelId="{7EEF8092-CAFB-4981-9FEC-811EFA068076}" srcId="{6F63B11D-F0E3-4530-A67A-03F0151DCBDF}" destId="{EDE3C913-9BED-443B-9329-58B22D68C323}" srcOrd="0" destOrd="0" parTransId="{66FDC8EC-A923-44D4-A3D5-2D58492D4840}" sibTransId="{62F1EB3B-D523-49DF-8901-B157FD619F12}"/>
    <dgm:cxn modelId="{265C5144-AAEE-4658-9D34-51681A1DE2D2}" type="presOf" srcId="{D77F6B97-A252-4314-9F8D-DC76C0F17D20}" destId="{9637E8CA-6BAD-40A8-9DF6-2F1FF7B96EFD}" srcOrd="0" destOrd="0" presId="urn:microsoft.com/office/officeart/2005/8/layout/lProcess3"/>
    <dgm:cxn modelId="{B4C3C783-2F50-4808-8E58-F0BBC24BEBDE}" srcId="{03908253-25E0-4576-BDB1-1078B59FBFA4}" destId="{A5861DD5-7F4B-4E8B-BB12-CB5081452ABF}" srcOrd="0" destOrd="0" parTransId="{581D0C5B-4289-432E-9945-CC29B04479AD}" sibTransId="{EE555980-A3A3-4BE5-9529-7BD63C3141FC}"/>
    <dgm:cxn modelId="{8050B692-44E8-431B-AE79-8A01DFF288BD}" srcId="{A8017ADE-19A5-4A6C-ADBC-CD63883872B7}" destId="{6F63B11D-F0E3-4530-A67A-03F0151DCBDF}" srcOrd="0" destOrd="0" parTransId="{4638ABEA-467B-4342-9482-C1178591CDD2}" sibTransId="{B158D292-531E-4CDA-B3E4-329D1C8B8AAF}"/>
    <dgm:cxn modelId="{8609DFD9-57CA-4245-BD9E-C11805443CB4}" srcId="{D77F6B97-A252-4314-9F8D-DC76C0F17D20}" destId="{A000D4F9-B90D-470D-8DFB-F9F68CDCF7FF}" srcOrd="0" destOrd="0" parTransId="{842CF09A-512D-4FC9-88A9-67E7D0D8DCA7}" sibTransId="{4FF77DBB-0864-40A7-AC62-186C9539D0FB}"/>
    <dgm:cxn modelId="{24AD0AA7-7B72-425C-95EA-9CB9B9DFF4BD}" type="presOf" srcId="{EDE3C913-9BED-443B-9329-58B22D68C323}" destId="{CCCC06D8-8B9A-4709-8B14-BA1A297AEC85}" srcOrd="0" destOrd="0" presId="urn:microsoft.com/office/officeart/2005/8/layout/lProcess3"/>
    <dgm:cxn modelId="{32F0A616-E2E9-4D52-A075-88C942E07AE9}" type="presOf" srcId="{6F63B11D-F0E3-4530-A67A-03F0151DCBDF}" destId="{4F8375F8-9392-4488-85F4-05EF9EA8DDA5}" srcOrd="0" destOrd="0" presId="urn:microsoft.com/office/officeart/2005/8/layout/lProcess3"/>
    <dgm:cxn modelId="{A4AB5CF6-0B97-4D5D-B9F2-9483B046176A}" type="presOf" srcId="{A5861DD5-7F4B-4E8B-BB12-CB5081452ABF}" destId="{4EE086AD-A847-46D7-A423-54D6F3ACB13C}" srcOrd="0" destOrd="0" presId="urn:microsoft.com/office/officeart/2005/8/layout/lProcess3"/>
    <dgm:cxn modelId="{79D927AF-319D-449A-A689-41C06F5BD076}" type="presOf" srcId="{03908253-25E0-4576-BDB1-1078B59FBFA4}" destId="{38ED4FF0-EB8D-4476-9336-9F6E89D87A4B}" srcOrd="0" destOrd="0" presId="urn:microsoft.com/office/officeart/2005/8/layout/lProcess3"/>
    <dgm:cxn modelId="{3A9D746C-75E9-4123-9F92-08338A90A0C7}" type="presOf" srcId="{A8017ADE-19A5-4A6C-ADBC-CD63883872B7}" destId="{E14D8C62-BCDF-481F-9988-1BD1166D120C}" srcOrd="0" destOrd="0" presId="urn:microsoft.com/office/officeart/2005/8/layout/lProcess3"/>
    <dgm:cxn modelId="{08441403-D8E3-4B60-BF3F-C81CFC94D9E5}" type="presParOf" srcId="{E14D8C62-BCDF-481F-9988-1BD1166D120C}" destId="{460CE95B-59FD-4BE7-805C-F6591E66CDD7}" srcOrd="0" destOrd="0" presId="urn:microsoft.com/office/officeart/2005/8/layout/lProcess3"/>
    <dgm:cxn modelId="{DFF3345C-9F0B-4061-A638-196709BB4D82}" type="presParOf" srcId="{460CE95B-59FD-4BE7-805C-F6591E66CDD7}" destId="{4F8375F8-9392-4488-85F4-05EF9EA8DDA5}" srcOrd="0" destOrd="0" presId="urn:microsoft.com/office/officeart/2005/8/layout/lProcess3"/>
    <dgm:cxn modelId="{F9425456-1CE0-44F0-BD96-A2DDFE29071E}" type="presParOf" srcId="{460CE95B-59FD-4BE7-805C-F6591E66CDD7}" destId="{80AFA7E2-523F-4F6C-8F19-0741C2205B56}" srcOrd="1" destOrd="0" presId="urn:microsoft.com/office/officeart/2005/8/layout/lProcess3"/>
    <dgm:cxn modelId="{A080F167-0B17-4C60-A878-D6035AE93400}" type="presParOf" srcId="{460CE95B-59FD-4BE7-805C-F6591E66CDD7}" destId="{CCCC06D8-8B9A-4709-8B14-BA1A297AEC85}" srcOrd="2" destOrd="0" presId="urn:microsoft.com/office/officeart/2005/8/layout/lProcess3"/>
    <dgm:cxn modelId="{C1AA3732-4383-4010-98BC-739D3CB01CAB}" type="presParOf" srcId="{E14D8C62-BCDF-481F-9988-1BD1166D120C}" destId="{385D2293-B303-471E-8F5A-F00FC53DEBCF}" srcOrd="1" destOrd="0" presId="urn:microsoft.com/office/officeart/2005/8/layout/lProcess3"/>
    <dgm:cxn modelId="{5806519F-94AD-45FD-87F1-91C3685FC5A7}" type="presParOf" srcId="{E14D8C62-BCDF-481F-9988-1BD1166D120C}" destId="{56634DAA-2D8F-4FE7-8871-022934909FFC}" srcOrd="2" destOrd="0" presId="urn:microsoft.com/office/officeart/2005/8/layout/lProcess3"/>
    <dgm:cxn modelId="{8737D4B8-F0F5-4B98-A900-AB04FBC3D48E}" type="presParOf" srcId="{56634DAA-2D8F-4FE7-8871-022934909FFC}" destId="{38ED4FF0-EB8D-4476-9336-9F6E89D87A4B}" srcOrd="0" destOrd="0" presId="urn:microsoft.com/office/officeart/2005/8/layout/lProcess3"/>
    <dgm:cxn modelId="{5B4DA771-73A3-4EC1-A3A1-9731A2DEC173}" type="presParOf" srcId="{56634DAA-2D8F-4FE7-8871-022934909FFC}" destId="{56DA4937-C38E-4FDB-9D14-2A52C30D48EE}" srcOrd="1" destOrd="0" presId="urn:microsoft.com/office/officeart/2005/8/layout/lProcess3"/>
    <dgm:cxn modelId="{12BE2CBB-552E-4CEB-86AF-C5B6338680E3}" type="presParOf" srcId="{56634DAA-2D8F-4FE7-8871-022934909FFC}" destId="{4EE086AD-A847-46D7-A423-54D6F3ACB13C}" srcOrd="2" destOrd="0" presId="urn:microsoft.com/office/officeart/2005/8/layout/lProcess3"/>
    <dgm:cxn modelId="{2055A74B-FB1D-487E-A6EF-CD851196806A}" type="presParOf" srcId="{E14D8C62-BCDF-481F-9988-1BD1166D120C}" destId="{76D72CED-1800-456D-8176-96DB9042F13A}" srcOrd="3" destOrd="0" presId="urn:microsoft.com/office/officeart/2005/8/layout/lProcess3"/>
    <dgm:cxn modelId="{71037C9E-A1AF-4C63-9FDD-30F268BF2731}" type="presParOf" srcId="{E14D8C62-BCDF-481F-9988-1BD1166D120C}" destId="{17B47AC7-B04D-4402-B89C-57584D83098E}" srcOrd="4" destOrd="0" presId="urn:microsoft.com/office/officeart/2005/8/layout/lProcess3"/>
    <dgm:cxn modelId="{753A8A2F-FFA6-4855-990E-F8AA0385C341}" type="presParOf" srcId="{17B47AC7-B04D-4402-B89C-57584D83098E}" destId="{9637E8CA-6BAD-40A8-9DF6-2F1FF7B96EFD}" srcOrd="0" destOrd="0" presId="urn:microsoft.com/office/officeart/2005/8/layout/lProcess3"/>
    <dgm:cxn modelId="{E46D360A-1539-4833-941F-51BBDF198D28}" type="presParOf" srcId="{17B47AC7-B04D-4402-B89C-57584D83098E}" destId="{BB9D33A4-7813-4DBD-BB97-E7FB76FBEE64}" srcOrd="1" destOrd="0" presId="urn:microsoft.com/office/officeart/2005/8/layout/lProcess3"/>
    <dgm:cxn modelId="{51E908DA-AB16-412C-B5C2-47E6B1C9FA10}" type="presParOf" srcId="{17B47AC7-B04D-4402-B89C-57584D83098E}" destId="{477C5428-B05F-4B80-B095-67B560597011}"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0B0ED-6E85-4243-BC63-1E88701D82DE}">
      <dsp:nvSpPr>
        <dsp:cNvPr id="0" name=""/>
        <dsp:cNvSpPr/>
      </dsp:nvSpPr>
      <dsp:spPr>
        <a:xfrm>
          <a:off x="1934968" y="0"/>
          <a:ext cx="6417859" cy="1557526"/>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創業者主要以自我創意去創作或設計商品。如</a:t>
          </a:r>
          <a:r>
            <a:rPr lang="zh-TW" altLang="en-US" sz="2400" b="1" kern="1200" dirty="0" smtClean="0">
              <a:solidFill>
                <a:srgbClr val="FF0000"/>
              </a:solidFill>
              <a:latin typeface="微軟正黑體" pitchFamily="34" charset="-120"/>
              <a:ea typeface="微軟正黑體" pitchFamily="34" charset="-120"/>
            </a:rPr>
            <a:t>音樂創作、廣告設計者、自由作家</a:t>
          </a:r>
          <a:r>
            <a:rPr lang="zh-TW" altLang="en-US" sz="2400" kern="1200" dirty="0" smtClean="0">
              <a:latin typeface="微軟正黑體" pitchFamily="34" charset="-120"/>
              <a:ea typeface="微軟正黑體" pitchFamily="34" charset="-120"/>
            </a:rPr>
            <a:t>等。</a:t>
          </a:r>
          <a:endParaRPr lang="zh-TW" altLang="en-US" sz="2400" b="1" kern="1200" dirty="0">
            <a:latin typeface="Times New Roman" panose="02020603050405020304" pitchFamily="18" charset="0"/>
            <a:cs typeface="Times New Roman" panose="02020603050405020304" pitchFamily="18" charset="0"/>
          </a:endParaRPr>
        </a:p>
      </dsp:txBody>
      <dsp:txXfrm>
        <a:off x="1934968" y="194691"/>
        <a:ext cx="5833787" cy="1168144"/>
      </dsp:txXfrm>
    </dsp:sp>
    <dsp:sp modelId="{7CDD71E4-3DD8-4A22-A982-3264C51853B7}">
      <dsp:nvSpPr>
        <dsp:cNvPr id="0" name=""/>
        <dsp:cNvSpPr/>
      </dsp:nvSpPr>
      <dsp:spPr>
        <a:xfrm>
          <a:off x="193449" y="184749"/>
          <a:ext cx="1683175" cy="115238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ts val="0"/>
            </a:spcAft>
          </a:pPr>
          <a:r>
            <a:rPr lang="zh-TW" altLang="en-US" sz="2200" b="1" strike="noStrike" kern="1200" dirty="0" smtClean="0">
              <a:effectLst>
                <a:outerShdw blurRad="38100" dist="38100" dir="2700000" algn="tl">
                  <a:srgbClr val="000000">
                    <a:alpha val="43137"/>
                  </a:srgbClr>
                </a:outerShdw>
              </a:effectLst>
              <a:latin typeface="微軟正黑體" pitchFamily="34" charset="-120"/>
              <a:ea typeface="微軟正黑體" pitchFamily="34" charset="-120"/>
            </a:rPr>
            <a:t>創意</a:t>
          </a:r>
          <a:r>
            <a:rPr lang="en-US" altLang="zh-TW" sz="2200" b="1" strike="noStrike" kern="1200" dirty="0" err="1" smtClean="0">
              <a:effectLst>
                <a:outerShdw blurRad="38100" dist="38100" dir="2700000" algn="tl">
                  <a:srgbClr val="000000">
                    <a:alpha val="43137"/>
                  </a:srgbClr>
                </a:outerShdw>
              </a:effectLst>
              <a:latin typeface="微軟正黑體" pitchFamily="34" charset="-120"/>
              <a:ea typeface="微軟正黑體" pitchFamily="34" charset="-120"/>
            </a:rPr>
            <a:t>soho</a:t>
          </a:r>
          <a:endParaRPr lang="zh-TW" altLang="en-US" sz="1800" b="1" strike="noStrike" kern="1200" dirty="0">
            <a:effectLst>
              <a:outerShdw blurRad="38100" dist="38100" dir="2700000" algn="tl">
                <a:srgbClr val="000000">
                  <a:alpha val="43137"/>
                </a:srgbClr>
              </a:outerShdw>
            </a:effectLst>
          </a:endParaRPr>
        </a:p>
      </dsp:txBody>
      <dsp:txXfrm>
        <a:off x="249704" y="241004"/>
        <a:ext cx="1570665" cy="1039873"/>
      </dsp:txXfrm>
    </dsp:sp>
    <dsp:sp modelId="{E656B0F1-5F53-4A93-9B68-056A610B4BAA}">
      <dsp:nvSpPr>
        <dsp:cNvPr id="0" name=""/>
        <dsp:cNvSpPr/>
      </dsp:nvSpPr>
      <dsp:spPr>
        <a:xfrm>
          <a:off x="1928753" y="1652170"/>
          <a:ext cx="6528937" cy="2525663"/>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創業者主要以資訊相關知識提供電腦軟硬體修護及設計的服務。如：</a:t>
          </a:r>
          <a:r>
            <a:rPr lang="zh-TW" altLang="en-US" sz="2400" b="1" kern="1200" dirty="0" smtClean="0">
              <a:solidFill>
                <a:srgbClr val="FF0000"/>
              </a:solidFill>
              <a:latin typeface="微軟正黑體" pitchFamily="34" charset="-120"/>
              <a:ea typeface="微軟正黑體" pitchFamily="34" charset="-120"/>
            </a:rPr>
            <a:t>軟體設計、網頁設計、系統開發及維護者等</a:t>
          </a:r>
          <a:r>
            <a:rPr lang="zh-TW" altLang="en-US" sz="2400" kern="1200" dirty="0" smtClean="0">
              <a:latin typeface="微軟正黑體" pitchFamily="34" charset="-120"/>
              <a:ea typeface="微軟正黑體" pitchFamily="34" charset="-120"/>
            </a:rPr>
            <a:t>。</a:t>
          </a:r>
          <a:endParaRPr lang="zh-TW" altLang="en-US" sz="2400" b="1" kern="1200" dirty="0">
            <a:latin typeface="Times New Roman" panose="02020603050405020304" pitchFamily="18" charset="0"/>
            <a:cs typeface="Times New Roman" panose="02020603050405020304" pitchFamily="18" charset="0"/>
          </a:endParaRPr>
        </a:p>
      </dsp:txBody>
      <dsp:txXfrm>
        <a:off x="1928753" y="1967878"/>
        <a:ext cx="5581813" cy="1894247"/>
      </dsp:txXfrm>
    </dsp:sp>
    <dsp:sp modelId="{DDFB2F5A-8366-41C3-AAFA-BEB7AA8D9E84}">
      <dsp:nvSpPr>
        <dsp:cNvPr id="0" name=""/>
        <dsp:cNvSpPr/>
      </dsp:nvSpPr>
      <dsp:spPr>
        <a:xfrm>
          <a:off x="254079" y="2306468"/>
          <a:ext cx="1632348" cy="115449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effectLst>
                <a:outerShdw blurRad="38100" dist="38100" dir="2700000" algn="tl">
                  <a:srgbClr val="000000">
                    <a:alpha val="43137"/>
                  </a:srgbClr>
                </a:outerShdw>
              </a:effectLst>
              <a:latin typeface="微軟正黑體" pitchFamily="34" charset="-120"/>
              <a:ea typeface="微軟正黑體" pitchFamily="34" charset="-120"/>
            </a:rPr>
            <a:t>資訊</a:t>
          </a:r>
          <a:r>
            <a:rPr lang="en-US" altLang="zh-TW" sz="2000" b="1" kern="1200" dirty="0" smtClean="0">
              <a:effectLst>
                <a:outerShdw blurRad="38100" dist="38100" dir="2700000" algn="tl">
                  <a:srgbClr val="000000">
                    <a:alpha val="43137"/>
                  </a:srgbClr>
                </a:outerShdw>
              </a:effectLst>
              <a:latin typeface="微軟正黑體" pitchFamily="34" charset="-120"/>
              <a:ea typeface="微軟正黑體" pitchFamily="34" charset="-120"/>
            </a:rPr>
            <a:t>SOHO</a:t>
          </a:r>
          <a:endParaRPr lang="zh-TW" altLang="en-US" sz="2000" b="1" kern="1200" dirty="0">
            <a:effectLst>
              <a:outerShdw blurRad="38100" dist="38100" dir="2700000" algn="tl">
                <a:srgbClr val="000000">
                  <a:alpha val="43137"/>
                </a:srgbClr>
              </a:outerShdw>
            </a:effectLst>
          </a:endParaRPr>
        </a:p>
      </dsp:txBody>
      <dsp:txXfrm>
        <a:off x="310437" y="2362826"/>
        <a:ext cx="1519632" cy="1041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0B0ED-6E85-4243-BC63-1E88701D82DE}">
      <dsp:nvSpPr>
        <dsp:cNvPr id="0" name=""/>
        <dsp:cNvSpPr/>
      </dsp:nvSpPr>
      <dsp:spPr>
        <a:xfrm>
          <a:off x="1934968" y="0"/>
          <a:ext cx="6417859" cy="2315194"/>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創業者主要以溝通方式為消費者提供專業知識的諮詢。</a:t>
          </a:r>
          <a:r>
            <a:rPr lang="zh-TW" altLang="en-US" sz="2000" kern="1200" dirty="0" smtClean="0">
              <a:latin typeface="微軟正黑體" pitchFamily="34" charset="-120"/>
              <a:ea typeface="微軟正黑體" pitchFamily="34" charset="-120"/>
            </a:rPr>
            <a:t>如：</a:t>
          </a:r>
          <a:r>
            <a:rPr lang="zh-TW" altLang="en-US" sz="2000" b="1" kern="1200" dirty="0" smtClean="0">
              <a:solidFill>
                <a:srgbClr val="FF0000"/>
              </a:solidFill>
              <a:latin typeface="微軟正黑體" pitchFamily="34" charset="-120"/>
              <a:ea typeface="微軟正黑體" pitchFamily="34" charset="-120"/>
            </a:rPr>
            <a:t>心理諮商師、顧問、律師及講師</a:t>
          </a:r>
          <a:r>
            <a:rPr lang="zh-TW" altLang="en-US" sz="2000" kern="1200" dirty="0" smtClean="0">
              <a:latin typeface="微軟正黑體" pitchFamily="34" charset="-120"/>
              <a:ea typeface="微軟正黑體" pitchFamily="34" charset="-120"/>
            </a:rPr>
            <a:t>等。</a:t>
          </a:r>
          <a:endParaRPr lang="zh-TW" altLang="en-US" sz="2400" b="1" kern="1200" dirty="0">
            <a:latin typeface="Times New Roman" panose="02020603050405020304" pitchFamily="18" charset="0"/>
            <a:cs typeface="Times New Roman" panose="02020603050405020304" pitchFamily="18" charset="0"/>
          </a:endParaRPr>
        </a:p>
      </dsp:txBody>
      <dsp:txXfrm>
        <a:off x="1934968" y="289399"/>
        <a:ext cx="5549661" cy="1736396"/>
      </dsp:txXfrm>
    </dsp:sp>
    <dsp:sp modelId="{7CDD71E4-3DD8-4A22-A982-3264C51853B7}">
      <dsp:nvSpPr>
        <dsp:cNvPr id="0" name=""/>
        <dsp:cNvSpPr/>
      </dsp:nvSpPr>
      <dsp:spPr>
        <a:xfrm>
          <a:off x="193449" y="273447"/>
          <a:ext cx="1683175" cy="171296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ts val="0"/>
            </a:spcAft>
          </a:pPr>
          <a:r>
            <a:rPr lang="zh-TW" altLang="en-US" sz="2200" b="1" kern="1200" dirty="0" smtClean="0">
              <a:effectLst>
                <a:outerShdw blurRad="38100" dist="38100" dir="2700000" algn="tl">
                  <a:srgbClr val="000000">
                    <a:alpha val="43137"/>
                  </a:srgbClr>
                </a:outerShdw>
              </a:effectLst>
              <a:latin typeface="微軟正黑體" pitchFamily="34" charset="-120"/>
              <a:ea typeface="微軟正黑體" pitchFamily="34" charset="-120"/>
            </a:rPr>
            <a:t>諮詢</a:t>
          </a:r>
          <a:r>
            <a:rPr lang="en-US" altLang="zh-TW" sz="2200" b="1" kern="1200" dirty="0" err="1" smtClean="0">
              <a:effectLst>
                <a:outerShdw blurRad="38100" dist="38100" dir="2700000" algn="tl">
                  <a:srgbClr val="000000">
                    <a:alpha val="43137"/>
                  </a:srgbClr>
                </a:outerShdw>
              </a:effectLst>
              <a:latin typeface="微軟正黑體" pitchFamily="34" charset="-120"/>
              <a:ea typeface="微軟正黑體" pitchFamily="34" charset="-120"/>
            </a:rPr>
            <a:t>soho</a:t>
          </a:r>
          <a:endParaRPr lang="zh-TW" altLang="en-US" sz="1800" b="1" kern="1200" dirty="0">
            <a:effectLst>
              <a:outerShdw blurRad="38100" dist="38100" dir="2700000" algn="tl">
                <a:srgbClr val="000000">
                  <a:alpha val="43137"/>
                </a:srgbClr>
              </a:outerShdw>
            </a:effectLst>
          </a:endParaRPr>
        </a:p>
      </dsp:txBody>
      <dsp:txXfrm>
        <a:off x="275615" y="355613"/>
        <a:ext cx="1518843" cy="1548634"/>
      </dsp:txXfrm>
    </dsp:sp>
    <dsp:sp modelId="{E656B0F1-5F53-4A93-9B68-056A610B4BAA}">
      <dsp:nvSpPr>
        <dsp:cNvPr id="0" name=""/>
        <dsp:cNvSpPr/>
      </dsp:nvSpPr>
      <dsp:spPr>
        <a:xfrm>
          <a:off x="1926348" y="2454703"/>
          <a:ext cx="6535319" cy="2297516"/>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創業者主要以提供服務的方式，向消費者推銷及銷售自家商品。如：</a:t>
          </a:r>
          <a:r>
            <a:rPr lang="zh-TW" altLang="en-US" sz="2400" b="1" kern="1200" dirty="0" smtClean="0">
              <a:solidFill>
                <a:srgbClr val="FF0000"/>
              </a:solidFill>
              <a:latin typeface="微軟正黑體" pitchFamily="34" charset="-120"/>
              <a:ea typeface="微軟正黑體" pitchFamily="34" charset="-120"/>
            </a:rPr>
            <a:t>保險業務、房仲業者及化妝品傳直銷商</a:t>
          </a:r>
          <a:r>
            <a:rPr lang="zh-TW" altLang="en-US" sz="2400" kern="1200" dirty="0" smtClean="0">
              <a:latin typeface="微軟正黑體" pitchFamily="34" charset="-120"/>
              <a:ea typeface="微軟正黑體" pitchFamily="34" charset="-120"/>
            </a:rPr>
            <a:t>等。</a:t>
          </a:r>
          <a:endParaRPr lang="zh-TW" altLang="en-US" sz="2400" b="1" kern="1200" dirty="0">
            <a:latin typeface="Times New Roman" panose="02020603050405020304" pitchFamily="18" charset="0"/>
            <a:cs typeface="Times New Roman" panose="02020603050405020304" pitchFamily="18" charset="0"/>
          </a:endParaRPr>
        </a:p>
      </dsp:txBody>
      <dsp:txXfrm>
        <a:off x="1926348" y="2741893"/>
        <a:ext cx="5673751" cy="1723137"/>
      </dsp:txXfrm>
    </dsp:sp>
    <dsp:sp modelId="{DDFB2F5A-8366-41C3-AAFA-BEB7AA8D9E84}">
      <dsp:nvSpPr>
        <dsp:cNvPr id="0" name=""/>
        <dsp:cNvSpPr/>
      </dsp:nvSpPr>
      <dsp:spPr>
        <a:xfrm>
          <a:off x="250037" y="2698904"/>
          <a:ext cx="1633944" cy="171610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effectLst>
                <a:outerShdw blurRad="38100" dist="38100" dir="2700000" algn="tl">
                  <a:srgbClr val="000000">
                    <a:alpha val="43137"/>
                  </a:srgbClr>
                </a:outerShdw>
              </a:effectLst>
              <a:latin typeface="微軟正黑體" pitchFamily="34" charset="-120"/>
              <a:ea typeface="微軟正黑體" pitchFamily="34" charset="-120"/>
            </a:rPr>
            <a:t>業務</a:t>
          </a:r>
          <a:r>
            <a:rPr lang="en-US" altLang="zh-TW" sz="2400" b="1" kern="1200" dirty="0" err="1" smtClean="0">
              <a:effectLst>
                <a:outerShdw blurRad="38100" dist="38100" dir="2700000" algn="tl">
                  <a:srgbClr val="000000">
                    <a:alpha val="43137"/>
                  </a:srgbClr>
                </a:outerShdw>
              </a:effectLst>
              <a:latin typeface="微軟正黑體" pitchFamily="34" charset="-120"/>
              <a:ea typeface="微軟正黑體" pitchFamily="34" charset="-120"/>
            </a:rPr>
            <a:t>soho</a:t>
          </a:r>
          <a:endParaRPr lang="zh-TW" altLang="en-US" sz="2400" b="1" kern="1200" dirty="0">
            <a:effectLst>
              <a:outerShdw blurRad="38100" dist="38100" dir="2700000" algn="tl">
                <a:srgbClr val="000000">
                  <a:alpha val="43137"/>
                </a:srgbClr>
              </a:outerShdw>
            </a:effectLst>
          </a:endParaRPr>
        </a:p>
      </dsp:txBody>
      <dsp:txXfrm>
        <a:off x="329800" y="2778667"/>
        <a:ext cx="1474418" cy="1556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8B469-9FB4-4C07-8115-4F43D085EEA8}">
      <dsp:nvSpPr>
        <dsp:cNvPr id="0" name=""/>
        <dsp:cNvSpPr/>
      </dsp:nvSpPr>
      <dsp:spPr>
        <a:xfrm>
          <a:off x="8754" y="3050527"/>
          <a:ext cx="1245085" cy="830865"/>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保險</a:t>
          </a:r>
          <a:endParaRPr lang="zh-TW" altLang="en-US" sz="2400" b="1" kern="1200" dirty="0">
            <a:latin typeface="微軟正黑體" pitchFamily="34" charset="-120"/>
            <a:ea typeface="微軟正黑體" pitchFamily="34" charset="-120"/>
          </a:endParaRPr>
        </a:p>
      </dsp:txBody>
      <dsp:txXfrm>
        <a:off x="33089" y="3074862"/>
        <a:ext cx="1196415" cy="782195"/>
      </dsp:txXfrm>
    </dsp:sp>
    <dsp:sp modelId="{BF3BAA82-0BEA-4FED-85B6-13757154103B}">
      <dsp:nvSpPr>
        <dsp:cNvPr id="0" name=""/>
        <dsp:cNvSpPr/>
      </dsp:nvSpPr>
      <dsp:spPr>
        <a:xfrm rot="17125796">
          <a:off x="801557" y="2865950"/>
          <a:ext cx="1232477" cy="11963"/>
        </a:xfrm>
        <a:custGeom>
          <a:avLst/>
          <a:gdLst/>
          <a:ahLst/>
          <a:cxnLst/>
          <a:rect l="0" t="0" r="0" b="0"/>
          <a:pathLst>
            <a:path>
              <a:moveTo>
                <a:pt x="0" y="5981"/>
              </a:moveTo>
              <a:lnTo>
                <a:pt x="1232477" y="5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p>
      </dsp:txBody>
      <dsp:txXfrm>
        <a:off x="1386984" y="2841120"/>
        <a:ext cx="61623" cy="61623"/>
      </dsp:txXfrm>
    </dsp:sp>
    <dsp:sp modelId="{65B1BAD1-5556-4408-8200-E4B8E4F7B26E}">
      <dsp:nvSpPr>
        <dsp:cNvPr id="0" name=""/>
        <dsp:cNvSpPr/>
      </dsp:nvSpPr>
      <dsp:spPr>
        <a:xfrm>
          <a:off x="1581752" y="1626102"/>
          <a:ext cx="1380299" cy="1303605"/>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itchFamily="34" charset="-120"/>
              <a:ea typeface="微軟正黑體" pitchFamily="34" charset="-120"/>
            </a:rPr>
            <a:t>財產保險</a:t>
          </a:r>
        </a:p>
      </dsp:txBody>
      <dsp:txXfrm>
        <a:off x="1619933" y="1664283"/>
        <a:ext cx="1303937" cy="1227243"/>
      </dsp:txXfrm>
    </dsp:sp>
    <dsp:sp modelId="{BC1F4446-C9F9-498C-AEA1-4AB84488CABD}">
      <dsp:nvSpPr>
        <dsp:cNvPr id="0" name=""/>
        <dsp:cNvSpPr/>
      </dsp:nvSpPr>
      <dsp:spPr>
        <a:xfrm rot="17025564">
          <a:off x="2436668" y="1602364"/>
          <a:ext cx="1378682" cy="11963"/>
        </a:xfrm>
        <a:custGeom>
          <a:avLst/>
          <a:gdLst/>
          <a:ahLst/>
          <a:cxnLst/>
          <a:rect l="0" t="0" r="0" b="0"/>
          <a:pathLst>
            <a:path>
              <a:moveTo>
                <a:pt x="0" y="5981"/>
              </a:moveTo>
              <a:lnTo>
                <a:pt x="1378682" y="59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p>
      </dsp:txBody>
      <dsp:txXfrm>
        <a:off x="3091542" y="1573879"/>
        <a:ext cx="68934" cy="68934"/>
      </dsp:txXfrm>
    </dsp:sp>
    <dsp:sp modelId="{74DDAE83-8210-4C51-8C71-DF917EA6CA1E}">
      <dsp:nvSpPr>
        <dsp:cNvPr id="0" name=""/>
        <dsp:cNvSpPr/>
      </dsp:nvSpPr>
      <dsp:spPr>
        <a:xfrm>
          <a:off x="3289965" y="595503"/>
          <a:ext cx="4325752" cy="686567"/>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a:solidFill>
                <a:srgbClr val="FFFF00"/>
              </a:solidFill>
              <a:latin typeface="微軟正黑體" pitchFamily="34" charset="-120"/>
              <a:ea typeface="微軟正黑體" pitchFamily="34" charset="-120"/>
            </a:rPr>
            <a:t> 災害險</a:t>
          </a:r>
          <a:r>
            <a:rPr lang="en-US" altLang="zh-TW" sz="1800" b="1" kern="1200" dirty="0">
              <a:latin typeface="微軟正黑體" pitchFamily="34" charset="-120"/>
              <a:ea typeface="微軟正黑體" pitchFamily="34" charset="-120"/>
            </a:rPr>
            <a:t>-</a:t>
          </a:r>
          <a:r>
            <a:rPr lang="zh-TW" altLang="zh-TW" sz="1800" b="1" kern="1200" dirty="0">
              <a:latin typeface="微軟正黑體" pitchFamily="34" charset="-120"/>
              <a:ea typeface="微軟正黑體" pitchFamily="34" charset="-120"/>
            </a:rPr>
            <a:t>災害險可分為火災險、颱風險及地震險等自然災害保險。</a:t>
          </a:r>
          <a:endParaRPr lang="zh-TW" altLang="en-US" sz="1800" b="1" kern="1200" dirty="0">
            <a:latin typeface="微軟正黑體" pitchFamily="34" charset="-120"/>
            <a:ea typeface="微軟正黑體" pitchFamily="34" charset="-120"/>
          </a:endParaRPr>
        </a:p>
      </dsp:txBody>
      <dsp:txXfrm>
        <a:off x="3310074" y="615612"/>
        <a:ext cx="4285534" cy="646349"/>
      </dsp:txXfrm>
    </dsp:sp>
    <dsp:sp modelId="{1D5DE50B-2BBF-40D7-B158-DF6B03DF66E1}">
      <dsp:nvSpPr>
        <dsp:cNvPr id="0" name=""/>
        <dsp:cNvSpPr/>
      </dsp:nvSpPr>
      <dsp:spPr>
        <a:xfrm rot="18035150">
          <a:off x="2803785" y="1994531"/>
          <a:ext cx="644446" cy="11963"/>
        </a:xfrm>
        <a:custGeom>
          <a:avLst/>
          <a:gdLst/>
          <a:ahLst/>
          <a:cxnLst/>
          <a:rect l="0" t="0" r="0" b="0"/>
          <a:pathLst>
            <a:path>
              <a:moveTo>
                <a:pt x="0" y="5981"/>
              </a:moveTo>
              <a:lnTo>
                <a:pt x="644446" y="59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p>
      </dsp:txBody>
      <dsp:txXfrm>
        <a:off x="3109897" y="1984402"/>
        <a:ext cx="32222" cy="32222"/>
      </dsp:txXfrm>
    </dsp:sp>
    <dsp:sp modelId="{D927F3C5-B801-4795-9738-E403F3050BCF}">
      <dsp:nvSpPr>
        <dsp:cNvPr id="0" name=""/>
        <dsp:cNvSpPr/>
      </dsp:nvSpPr>
      <dsp:spPr>
        <a:xfrm>
          <a:off x="3289965" y="1343554"/>
          <a:ext cx="5299333" cy="759134"/>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a:solidFill>
                <a:srgbClr val="FFFF00"/>
              </a:solidFill>
              <a:latin typeface="微軟正黑體" pitchFamily="34" charset="-120"/>
              <a:ea typeface="微軟正黑體" pitchFamily="34" charset="-120"/>
            </a:rPr>
            <a:t>運輸險</a:t>
          </a:r>
          <a:r>
            <a:rPr lang="en-US" altLang="zh-TW" sz="1800" b="1" kern="1200" dirty="0">
              <a:solidFill>
                <a:srgbClr val="FFFF00"/>
              </a:solidFill>
              <a:latin typeface="微軟正黑體" pitchFamily="34" charset="-120"/>
              <a:ea typeface="微軟正黑體" pitchFamily="34" charset="-120"/>
            </a:rPr>
            <a:t>-</a:t>
          </a:r>
          <a:r>
            <a:rPr lang="zh-TW" altLang="zh-TW" sz="1800" b="1" kern="1200" dirty="0">
              <a:latin typeface="微軟正黑體" pitchFamily="34" charset="-120"/>
              <a:ea typeface="微軟正黑體" pitchFamily="34" charset="-120"/>
            </a:rPr>
            <a:t>為公司降低貨物運送途中發生意外事故或自然損壞帶來的損失</a:t>
          </a:r>
          <a:r>
            <a:rPr lang="zh-TW" altLang="en-US" sz="1800" b="1" kern="1200" dirty="0">
              <a:latin typeface="微軟正黑體" pitchFamily="34" charset="-120"/>
              <a:ea typeface="微軟正黑體" pitchFamily="34" charset="-120"/>
            </a:rPr>
            <a:t>所投保。</a:t>
          </a:r>
        </a:p>
      </dsp:txBody>
      <dsp:txXfrm>
        <a:off x="3312199" y="1365788"/>
        <a:ext cx="5254865" cy="714666"/>
      </dsp:txXfrm>
    </dsp:sp>
    <dsp:sp modelId="{15B1E668-27CB-4BC9-AA82-AFC5CD1B2489}">
      <dsp:nvSpPr>
        <dsp:cNvPr id="0" name=""/>
        <dsp:cNvSpPr/>
      </dsp:nvSpPr>
      <dsp:spPr>
        <a:xfrm rot="2579708">
          <a:off x="2901844" y="2424789"/>
          <a:ext cx="448328" cy="11963"/>
        </a:xfrm>
        <a:custGeom>
          <a:avLst/>
          <a:gdLst/>
          <a:ahLst/>
          <a:cxnLst/>
          <a:rect l="0" t="0" r="0" b="0"/>
          <a:pathLst>
            <a:path>
              <a:moveTo>
                <a:pt x="0" y="5981"/>
              </a:moveTo>
              <a:lnTo>
                <a:pt x="448328" y="59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p>
      </dsp:txBody>
      <dsp:txXfrm>
        <a:off x="3114800" y="2419562"/>
        <a:ext cx="22416" cy="22416"/>
      </dsp:txXfrm>
    </dsp:sp>
    <dsp:sp modelId="{E5CC3DDD-F290-486F-9234-09DE7B0C4253}">
      <dsp:nvSpPr>
        <dsp:cNvPr id="0" name=""/>
        <dsp:cNvSpPr/>
      </dsp:nvSpPr>
      <dsp:spPr>
        <a:xfrm>
          <a:off x="3289965" y="2164172"/>
          <a:ext cx="5310384" cy="838928"/>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a:solidFill>
                <a:srgbClr val="FFFF00"/>
              </a:solidFill>
              <a:latin typeface="微軟正黑體" pitchFamily="34" charset="-120"/>
              <a:ea typeface="微軟正黑體" pitchFamily="34" charset="-120"/>
            </a:rPr>
            <a:t>產品責任險</a:t>
          </a:r>
          <a:r>
            <a:rPr lang="en-US" altLang="zh-TW" sz="1600" b="1" kern="1200" dirty="0">
              <a:solidFill>
                <a:srgbClr val="FFFF00"/>
              </a:solidFill>
              <a:latin typeface="微軟正黑體" pitchFamily="34" charset="-120"/>
              <a:ea typeface="微軟正黑體" pitchFamily="34" charset="-120"/>
            </a:rPr>
            <a:t>-</a:t>
          </a:r>
          <a:r>
            <a:rPr lang="zh-TW" altLang="zh-TW" sz="1600" b="1" kern="1200" dirty="0">
              <a:latin typeface="微軟正黑體" pitchFamily="34" charset="-120"/>
              <a:ea typeface="微軟正黑體" pitchFamily="34" charset="-120"/>
            </a:rPr>
            <a:t>為公司降低因產品不良率、設計錯誤或使用說明不當等緣故，而導致使用者發生損失的機率所投保。</a:t>
          </a:r>
          <a:endParaRPr lang="zh-TW" altLang="en-US" sz="1600" b="1" kern="1200" dirty="0">
            <a:latin typeface="微軟正黑體" pitchFamily="34" charset="-120"/>
            <a:ea typeface="微軟正黑體" pitchFamily="34" charset="-120"/>
          </a:endParaRPr>
        </a:p>
      </dsp:txBody>
      <dsp:txXfrm>
        <a:off x="3314536" y="2188743"/>
        <a:ext cx="5261242" cy="789786"/>
      </dsp:txXfrm>
    </dsp:sp>
    <dsp:sp modelId="{3978ACF6-D208-4369-A53A-8AD837C24492}">
      <dsp:nvSpPr>
        <dsp:cNvPr id="0" name=""/>
        <dsp:cNvSpPr/>
      </dsp:nvSpPr>
      <dsp:spPr>
        <a:xfrm rot="4507490">
          <a:off x="2487335" y="2889193"/>
          <a:ext cx="1277347" cy="11963"/>
        </a:xfrm>
        <a:custGeom>
          <a:avLst/>
          <a:gdLst/>
          <a:ahLst/>
          <a:cxnLst/>
          <a:rect l="0" t="0" r="0" b="0"/>
          <a:pathLst>
            <a:path>
              <a:moveTo>
                <a:pt x="0" y="5981"/>
              </a:moveTo>
              <a:lnTo>
                <a:pt x="1277347" y="59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p>
      </dsp:txBody>
      <dsp:txXfrm>
        <a:off x="3094075" y="2863241"/>
        <a:ext cx="63867" cy="63867"/>
      </dsp:txXfrm>
    </dsp:sp>
    <dsp:sp modelId="{B8B772C6-C6E6-47B9-912E-7F18DD5A661C}">
      <dsp:nvSpPr>
        <dsp:cNvPr id="0" name=""/>
        <dsp:cNvSpPr/>
      </dsp:nvSpPr>
      <dsp:spPr>
        <a:xfrm>
          <a:off x="3289965" y="3064584"/>
          <a:ext cx="4930866" cy="895722"/>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a:solidFill>
                <a:srgbClr val="FFFF00"/>
              </a:solidFill>
              <a:latin typeface="微軟正黑體" pitchFamily="34" charset="-120"/>
              <a:ea typeface="微軟正黑體" pitchFamily="34" charset="-120"/>
            </a:rPr>
            <a:t>公共意外責任險</a:t>
          </a:r>
          <a:r>
            <a:rPr lang="en-US" altLang="zh-TW" sz="1800" b="1" kern="1200" dirty="0">
              <a:solidFill>
                <a:srgbClr val="FFFF00"/>
              </a:solidFill>
              <a:latin typeface="微軟正黑體" pitchFamily="34" charset="-120"/>
              <a:ea typeface="微軟正黑體" pitchFamily="34" charset="-120"/>
            </a:rPr>
            <a:t>-</a:t>
          </a:r>
          <a:r>
            <a:rPr lang="zh-TW" altLang="en-US" sz="1800" b="1" kern="1200" dirty="0">
              <a:solidFill>
                <a:schemeClr val="bg1"/>
              </a:solidFill>
              <a:latin typeface="微軟正黑體" pitchFamily="34" charset="-120"/>
              <a:ea typeface="微軟正黑體" pitchFamily="34" charset="-120"/>
            </a:rPr>
            <a:t>為</a:t>
          </a:r>
          <a:r>
            <a:rPr lang="zh-TW" altLang="zh-TW" sz="1800" b="1" kern="1200" dirty="0">
              <a:solidFill>
                <a:schemeClr val="bg1"/>
              </a:solidFill>
              <a:latin typeface="微軟正黑體" pitchFamily="34" charset="-120"/>
              <a:ea typeface="微軟正黑體" pitchFamily="34" charset="-120"/>
            </a:rPr>
            <a:t>公司降低在公共場所造成他人（第三者）傷亡後理賠的損失</a:t>
          </a:r>
          <a:r>
            <a:rPr lang="zh-TW" altLang="en-US" sz="1800" b="1" kern="1200" dirty="0">
              <a:solidFill>
                <a:schemeClr val="bg1"/>
              </a:solidFill>
              <a:latin typeface="微軟正黑體" pitchFamily="34" charset="-120"/>
              <a:ea typeface="微軟正黑體" pitchFamily="34" charset="-120"/>
            </a:rPr>
            <a:t>所</a:t>
          </a:r>
          <a:r>
            <a:rPr lang="zh-TW" altLang="zh-TW" sz="1800" b="1" kern="1200" dirty="0">
              <a:solidFill>
                <a:schemeClr val="bg1"/>
              </a:solidFill>
              <a:latin typeface="微軟正黑體" pitchFamily="34" charset="-120"/>
              <a:ea typeface="微軟正黑體" pitchFamily="34" charset="-120"/>
            </a:rPr>
            <a:t>投保</a:t>
          </a:r>
          <a:r>
            <a:rPr lang="zh-TW" altLang="en-US" sz="1800" b="1" kern="1200" dirty="0">
              <a:solidFill>
                <a:schemeClr val="bg1"/>
              </a:solidFill>
              <a:latin typeface="微軟正黑體" pitchFamily="34" charset="-120"/>
              <a:ea typeface="微軟正黑體" pitchFamily="34" charset="-120"/>
            </a:rPr>
            <a:t>。</a:t>
          </a:r>
        </a:p>
      </dsp:txBody>
      <dsp:txXfrm>
        <a:off x="3316200" y="3090819"/>
        <a:ext cx="4878396" cy="843252"/>
      </dsp:txXfrm>
    </dsp:sp>
    <dsp:sp modelId="{EB2FBFB3-80EE-4614-986B-26A09E88741E}">
      <dsp:nvSpPr>
        <dsp:cNvPr id="0" name=""/>
        <dsp:cNvSpPr/>
      </dsp:nvSpPr>
      <dsp:spPr>
        <a:xfrm rot="4569456">
          <a:off x="732508" y="4125363"/>
          <a:ext cx="1370575" cy="11963"/>
        </a:xfrm>
        <a:custGeom>
          <a:avLst/>
          <a:gdLst/>
          <a:ahLst/>
          <a:cxnLst/>
          <a:rect l="0" t="0" r="0" b="0"/>
          <a:pathLst>
            <a:path>
              <a:moveTo>
                <a:pt x="0" y="5981"/>
              </a:moveTo>
              <a:lnTo>
                <a:pt x="1370575" y="5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p>
      </dsp:txBody>
      <dsp:txXfrm>
        <a:off x="1383532" y="4097080"/>
        <a:ext cx="68528" cy="68528"/>
      </dsp:txXfrm>
    </dsp:sp>
    <dsp:sp modelId="{85284B64-093D-46A9-9ABC-035819AC6BB8}">
      <dsp:nvSpPr>
        <dsp:cNvPr id="0" name=""/>
        <dsp:cNvSpPr/>
      </dsp:nvSpPr>
      <dsp:spPr>
        <a:xfrm>
          <a:off x="1581752" y="4287644"/>
          <a:ext cx="1352845" cy="1018173"/>
        </a:xfrm>
        <a:prstGeom prst="roundRect">
          <a:avLst>
            <a:gd name="adj" fmla="val 10000"/>
          </a:avLst>
        </a:prstGeom>
        <a:solidFill>
          <a:srgbClr val="C63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itchFamily="34" charset="-120"/>
              <a:ea typeface="微軟正黑體" pitchFamily="34" charset="-120"/>
            </a:rPr>
            <a:t>人身保險</a:t>
          </a:r>
          <a:endParaRPr lang="zh-TW" altLang="en-US" sz="2400" b="1" kern="1200" dirty="0">
            <a:solidFill>
              <a:srgbClr val="FF0000"/>
            </a:solidFill>
            <a:latin typeface="微軟正黑體" pitchFamily="34" charset="-120"/>
            <a:ea typeface="微軟正黑體" pitchFamily="34" charset="-120"/>
          </a:endParaRPr>
        </a:p>
      </dsp:txBody>
      <dsp:txXfrm>
        <a:off x="1611573" y="4317465"/>
        <a:ext cx="1293203" cy="958531"/>
      </dsp:txXfrm>
    </dsp:sp>
    <dsp:sp modelId="{31E2C0CB-3C37-4C70-97E8-9D50E6BB9A07}">
      <dsp:nvSpPr>
        <dsp:cNvPr id="0" name=""/>
        <dsp:cNvSpPr/>
      </dsp:nvSpPr>
      <dsp:spPr>
        <a:xfrm rot="18548737">
          <a:off x="2838839" y="4589328"/>
          <a:ext cx="519430" cy="11963"/>
        </a:xfrm>
        <a:custGeom>
          <a:avLst/>
          <a:gdLst/>
          <a:ahLst/>
          <a:cxnLst/>
          <a:rect l="0" t="0" r="0" b="0"/>
          <a:pathLst>
            <a:path>
              <a:moveTo>
                <a:pt x="0" y="5981"/>
              </a:moveTo>
              <a:lnTo>
                <a:pt x="519430" y="59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p>
      </dsp:txBody>
      <dsp:txXfrm>
        <a:off x="3085568" y="4582324"/>
        <a:ext cx="25971" cy="25971"/>
      </dsp:txXfrm>
    </dsp:sp>
    <dsp:sp modelId="{67A1A541-B8F7-4AC2-84A1-8D04EBCF98F3}">
      <dsp:nvSpPr>
        <dsp:cNvPr id="0" name=""/>
        <dsp:cNvSpPr/>
      </dsp:nvSpPr>
      <dsp:spPr>
        <a:xfrm>
          <a:off x="3262511" y="4021790"/>
          <a:ext cx="5326255" cy="744198"/>
        </a:xfrm>
        <a:prstGeom prst="roundRect">
          <a:avLst>
            <a:gd name="adj" fmla="val 10000"/>
          </a:avLst>
        </a:prstGeom>
        <a:solidFill>
          <a:srgbClr val="C63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a:solidFill>
                <a:srgbClr val="FFFF00"/>
              </a:solidFill>
              <a:latin typeface="微軟正黑體" pitchFamily="34" charset="-120"/>
              <a:ea typeface="微軟正黑體" pitchFamily="34" charset="-120"/>
            </a:rPr>
            <a:t>人壽保險</a:t>
          </a:r>
          <a:r>
            <a:rPr lang="en-US" altLang="zh-TW" sz="2000" b="1" kern="1200" dirty="0" smtClean="0">
              <a:solidFill>
                <a:srgbClr val="FFFF00"/>
              </a:solidFill>
              <a:latin typeface="微軟正黑體" pitchFamily="34" charset="-120"/>
              <a:ea typeface="微軟正黑體" pitchFamily="34" charset="-120"/>
            </a:rPr>
            <a:t>-</a:t>
          </a:r>
          <a:r>
            <a:rPr lang="zh-TW" altLang="zh-TW" sz="2000" b="1" kern="1200" dirty="0" smtClean="0">
              <a:latin typeface="微軟正黑體" pitchFamily="34" charset="-120"/>
              <a:ea typeface="微軟正黑體" pitchFamily="34" charset="-120"/>
            </a:rPr>
            <a:t>公司</a:t>
          </a:r>
          <a:r>
            <a:rPr lang="zh-TW" altLang="zh-TW" sz="2000" b="1" kern="1200" dirty="0">
              <a:latin typeface="微軟正黑體" pitchFamily="34" charset="-120"/>
              <a:ea typeface="微軟正黑體" pitchFamily="34" charset="-120"/>
            </a:rPr>
            <a:t>會針對影響公司經營的相關經營者或重要股東投保。</a:t>
          </a:r>
          <a:endParaRPr lang="zh-TW" altLang="en-US" sz="2000" b="1" kern="1200" dirty="0">
            <a:latin typeface="微軟正黑體" pitchFamily="34" charset="-120"/>
            <a:ea typeface="微軟正黑體" pitchFamily="34" charset="-120"/>
          </a:endParaRPr>
        </a:p>
      </dsp:txBody>
      <dsp:txXfrm>
        <a:off x="3284308" y="4043587"/>
        <a:ext cx="5282661" cy="700604"/>
      </dsp:txXfrm>
    </dsp:sp>
    <dsp:sp modelId="{9B948F6C-DBFA-41B9-BEE0-8B9F9585B0F0}">
      <dsp:nvSpPr>
        <dsp:cNvPr id="0" name=""/>
        <dsp:cNvSpPr/>
      </dsp:nvSpPr>
      <dsp:spPr>
        <a:xfrm rot="3051263">
          <a:off x="2838839" y="4992169"/>
          <a:ext cx="519430" cy="11963"/>
        </a:xfrm>
        <a:custGeom>
          <a:avLst/>
          <a:gdLst/>
          <a:ahLst/>
          <a:cxnLst/>
          <a:rect l="0" t="0" r="0" b="0"/>
          <a:pathLst>
            <a:path>
              <a:moveTo>
                <a:pt x="0" y="5981"/>
              </a:moveTo>
              <a:lnTo>
                <a:pt x="519430" y="59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p>
      </dsp:txBody>
      <dsp:txXfrm>
        <a:off x="3085568" y="4985165"/>
        <a:ext cx="25971" cy="25971"/>
      </dsp:txXfrm>
    </dsp:sp>
    <dsp:sp modelId="{8FF6237E-6466-4D2B-9D56-36FB01F3E11C}">
      <dsp:nvSpPr>
        <dsp:cNvPr id="0" name=""/>
        <dsp:cNvSpPr/>
      </dsp:nvSpPr>
      <dsp:spPr>
        <a:xfrm>
          <a:off x="3262511" y="4827472"/>
          <a:ext cx="3771333" cy="744198"/>
        </a:xfrm>
        <a:prstGeom prst="roundRect">
          <a:avLst>
            <a:gd name="adj" fmla="val 10000"/>
          </a:avLst>
        </a:prstGeom>
        <a:solidFill>
          <a:srgbClr val="C63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a:solidFill>
                <a:srgbClr val="FFFF00"/>
              </a:solidFill>
              <a:latin typeface="微軟正黑體" panose="020B0604030504040204" pitchFamily="34" charset="-120"/>
              <a:ea typeface="微軟正黑體" panose="020B0604030504040204" pitchFamily="34" charset="-120"/>
            </a:rPr>
            <a:t>職業災害險</a:t>
          </a:r>
          <a:r>
            <a:rPr lang="en-US" altLang="zh-TW" sz="1800" b="1" kern="1200" dirty="0">
              <a:solidFill>
                <a:srgbClr val="FFFF00"/>
              </a:solidFill>
              <a:latin typeface="微軟正黑體" panose="020B0604030504040204" pitchFamily="34" charset="-120"/>
              <a:ea typeface="微軟正黑體" panose="020B0604030504040204" pitchFamily="34" charset="-120"/>
            </a:rPr>
            <a:t>-</a:t>
          </a:r>
          <a:r>
            <a:rPr lang="zh-TW" altLang="zh-TW" sz="1800" b="1" kern="1200" dirty="0">
              <a:latin typeface="微軟正黑體" panose="020B0604030504040204" pitchFamily="34" charset="-120"/>
              <a:ea typeface="微軟正黑體" panose="020B0604030504040204" pitchFamily="34" charset="-120"/>
            </a:rPr>
            <a:t>公司為確保</a:t>
          </a:r>
          <a:r>
            <a:rPr lang="zh-TW" altLang="en-US" sz="1800" b="1" kern="1200" dirty="0">
              <a:latin typeface="微軟正黑體" panose="020B0604030504040204" pitchFamily="34" charset="-120"/>
              <a:ea typeface="微軟正黑體" panose="020B0604030504040204" pitchFamily="34" charset="-120"/>
            </a:rPr>
            <a:t>工</a:t>
          </a:r>
          <a:r>
            <a:rPr lang="zh-TW" altLang="zh-TW" sz="1800" b="1" kern="1200" dirty="0">
              <a:latin typeface="微軟正黑體" pitchFamily="34" charset="-120"/>
              <a:ea typeface="微軟正黑體" pitchFamily="34" charset="-120"/>
            </a:rPr>
            <a:t>作者的工作安全所做的保險</a:t>
          </a:r>
          <a:endParaRPr lang="zh-TW" altLang="en-US" sz="1800" b="1" kern="1200" dirty="0">
            <a:latin typeface="微軟正黑體" panose="020B0604030504040204" pitchFamily="34" charset="-120"/>
            <a:ea typeface="微軟正黑體" panose="020B0604030504040204" pitchFamily="34" charset="-120"/>
          </a:endParaRPr>
        </a:p>
      </dsp:txBody>
      <dsp:txXfrm>
        <a:off x="3284308" y="4849269"/>
        <a:ext cx="3727739" cy="700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560EB-BDB5-4DF4-93F1-93985B621F03}">
      <dsp:nvSpPr>
        <dsp:cNvPr id="0" name=""/>
        <dsp:cNvSpPr/>
      </dsp:nvSpPr>
      <dsp:spPr>
        <a:xfrm>
          <a:off x="0" y="531707"/>
          <a:ext cx="7801525" cy="13513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5485" tIns="229108" rIns="605485"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危機的發生通常具有強大的</a:t>
          </a:r>
          <a:r>
            <a:rPr lang="zh-TW" altLang="en-US" sz="2400" b="1" kern="1200" dirty="0" smtClean="0">
              <a:solidFill>
                <a:srgbClr val="FF0000"/>
              </a:solidFill>
              <a:latin typeface="微軟正黑體" pitchFamily="34" charset="-120"/>
              <a:ea typeface="微軟正黑體" pitchFamily="34" charset="-120"/>
            </a:rPr>
            <a:t>不可預測性</a:t>
          </a:r>
          <a:r>
            <a:rPr lang="zh-TW" altLang="en-US" sz="2400" kern="1200" dirty="0" smtClean="0">
              <a:latin typeface="微軟正黑體" pitchFamily="34" charset="-120"/>
              <a:ea typeface="微軟正黑體" pitchFamily="34" charset="-120"/>
            </a:rPr>
            <a:t>，企業無法在事前準確預測。</a:t>
          </a:r>
          <a:endParaRPr lang="zh-TW" altLang="en-US" sz="2400" kern="1200" dirty="0"/>
        </a:p>
      </dsp:txBody>
      <dsp:txXfrm>
        <a:off x="0" y="531707"/>
        <a:ext cx="7801525" cy="1351349"/>
      </dsp:txXfrm>
    </dsp:sp>
    <dsp:sp modelId="{4C3D78D9-84F6-4E08-AF10-352A5578B001}">
      <dsp:nvSpPr>
        <dsp:cNvPr id="0" name=""/>
        <dsp:cNvSpPr/>
      </dsp:nvSpPr>
      <dsp:spPr>
        <a:xfrm>
          <a:off x="390076" y="132571"/>
          <a:ext cx="5461067" cy="5614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415" tIns="0" rIns="206415"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微軟正黑體" pitchFamily="34" charset="-120"/>
              <a:ea typeface="微軟正黑體" pitchFamily="34" charset="-120"/>
            </a:rPr>
            <a:t>不可預測性</a:t>
          </a:r>
          <a:endParaRPr lang="zh-TW" altLang="en-US" sz="2400" kern="1200" dirty="0"/>
        </a:p>
      </dsp:txBody>
      <dsp:txXfrm>
        <a:off x="417486" y="159981"/>
        <a:ext cx="5406247" cy="506676"/>
      </dsp:txXfrm>
    </dsp:sp>
    <dsp:sp modelId="{D7173693-EDE4-4CE9-A3D2-6FBA36E55C40}">
      <dsp:nvSpPr>
        <dsp:cNvPr id="0" name=""/>
        <dsp:cNvSpPr/>
      </dsp:nvSpPr>
      <dsp:spPr>
        <a:xfrm>
          <a:off x="0" y="2466929"/>
          <a:ext cx="7801525" cy="13513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5485" tIns="229108" rIns="605485"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危機的發生通常具有強大的</a:t>
          </a:r>
          <a:r>
            <a:rPr lang="zh-TW" altLang="en-US" sz="2400" b="1" kern="1200" dirty="0" smtClean="0">
              <a:solidFill>
                <a:srgbClr val="FF0000"/>
              </a:solidFill>
              <a:latin typeface="微軟正黑體" pitchFamily="34" charset="-120"/>
              <a:ea typeface="微軟正黑體" pitchFamily="34" charset="-120"/>
            </a:rPr>
            <a:t>不可預測性</a:t>
          </a:r>
          <a:r>
            <a:rPr lang="zh-TW" altLang="en-US" sz="2400" kern="1200" dirty="0" smtClean="0">
              <a:latin typeface="微軟正黑體" pitchFamily="34" charset="-120"/>
              <a:ea typeface="微軟正黑體" pitchFamily="34" charset="-120"/>
            </a:rPr>
            <a:t>，企業無法在事前準確預測。</a:t>
          </a:r>
          <a:endParaRPr lang="zh-TW" altLang="en-US" sz="2400" kern="1200" dirty="0"/>
        </a:p>
      </dsp:txBody>
      <dsp:txXfrm>
        <a:off x="0" y="2466929"/>
        <a:ext cx="7801525" cy="1351349"/>
      </dsp:txXfrm>
    </dsp:sp>
    <dsp:sp modelId="{34669FCC-00BC-4530-9D24-B2A713390A60}">
      <dsp:nvSpPr>
        <dsp:cNvPr id="0" name=""/>
        <dsp:cNvSpPr/>
      </dsp:nvSpPr>
      <dsp:spPr>
        <a:xfrm>
          <a:off x="390076" y="1942457"/>
          <a:ext cx="5461067" cy="6868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415" tIns="0" rIns="206415"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微軟正黑體" pitchFamily="34" charset="-120"/>
              <a:ea typeface="微軟正黑體" pitchFamily="34" charset="-120"/>
            </a:rPr>
            <a:t>時間急迫性</a:t>
          </a:r>
          <a:endParaRPr lang="zh-TW" altLang="en-US" sz="2400" kern="1200" dirty="0"/>
        </a:p>
      </dsp:txBody>
      <dsp:txXfrm>
        <a:off x="423604" y="1975985"/>
        <a:ext cx="5394011" cy="619775"/>
      </dsp:txXfrm>
    </dsp:sp>
    <dsp:sp modelId="{5D1D4B51-AC03-4AAC-A8D5-3941B9EEADB9}">
      <dsp:nvSpPr>
        <dsp:cNvPr id="0" name=""/>
        <dsp:cNvSpPr/>
      </dsp:nvSpPr>
      <dsp:spPr>
        <a:xfrm>
          <a:off x="0" y="4268356"/>
          <a:ext cx="7801525" cy="13513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5485" tIns="229108" rIns="605485"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危機發生時，若企業無法即時做出回應與決策，會讓危機惡化，造成更加嚴重的損失。</a:t>
          </a:r>
          <a:endParaRPr lang="zh-TW" altLang="en-US" sz="2400" kern="1200" dirty="0"/>
        </a:p>
      </dsp:txBody>
      <dsp:txXfrm>
        <a:off x="0" y="4268356"/>
        <a:ext cx="7801525" cy="1351349"/>
      </dsp:txXfrm>
    </dsp:sp>
    <dsp:sp modelId="{545D7430-DD4A-4866-9AF4-F7CA07B5F69F}">
      <dsp:nvSpPr>
        <dsp:cNvPr id="0" name=""/>
        <dsp:cNvSpPr/>
      </dsp:nvSpPr>
      <dsp:spPr>
        <a:xfrm>
          <a:off x="390076" y="3877679"/>
          <a:ext cx="5461067" cy="553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415" tIns="0" rIns="206415"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微軟正黑體" pitchFamily="34" charset="-120"/>
              <a:ea typeface="微軟正黑體" pitchFamily="34" charset="-120"/>
            </a:rPr>
            <a:t>毀滅性</a:t>
          </a:r>
          <a:endParaRPr lang="zh-TW" altLang="en-US" sz="2000" kern="1200" dirty="0"/>
        </a:p>
      </dsp:txBody>
      <dsp:txXfrm>
        <a:off x="417073" y="3904676"/>
        <a:ext cx="5407073" cy="499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560EB-BDB5-4DF4-93F1-93985B621F03}">
      <dsp:nvSpPr>
        <dsp:cNvPr id="0" name=""/>
        <dsp:cNvSpPr/>
      </dsp:nvSpPr>
      <dsp:spPr>
        <a:xfrm>
          <a:off x="0" y="673367"/>
          <a:ext cx="6096000" cy="210444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499872" rIns="473117"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危機很少是單獨一個因素所造成的，常會是從企業的內部經營及外在環境等相關因素的互相影響而發生。</a:t>
          </a:r>
          <a:endParaRPr lang="zh-TW" altLang="en-US" sz="2400" kern="1200" dirty="0"/>
        </a:p>
      </dsp:txBody>
      <dsp:txXfrm>
        <a:off x="0" y="673367"/>
        <a:ext cx="6096000" cy="2104446"/>
      </dsp:txXfrm>
    </dsp:sp>
    <dsp:sp modelId="{4C3D78D9-84F6-4E08-AF10-352A5578B001}">
      <dsp:nvSpPr>
        <dsp:cNvPr id="0" name=""/>
        <dsp:cNvSpPr/>
      </dsp:nvSpPr>
      <dsp:spPr>
        <a:xfrm>
          <a:off x="290733" y="495022"/>
          <a:ext cx="4267200" cy="468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微軟正黑體" pitchFamily="34" charset="-120"/>
              <a:ea typeface="微軟正黑體" pitchFamily="34" charset="-120"/>
            </a:rPr>
            <a:t>複雜性</a:t>
          </a:r>
          <a:r>
            <a:rPr lang="zh-TW" altLang="en-US" sz="2400" kern="1200" dirty="0" smtClean="0">
              <a:latin typeface="微軟正黑體" pitchFamily="34" charset="-120"/>
              <a:ea typeface="微軟正黑體" pitchFamily="34" charset="-120"/>
            </a:rPr>
            <a:t>	</a:t>
          </a:r>
          <a:endParaRPr lang="zh-TW" altLang="en-US" sz="2400" kern="1200" dirty="0"/>
        </a:p>
      </dsp:txBody>
      <dsp:txXfrm>
        <a:off x="313598" y="517887"/>
        <a:ext cx="4221470" cy="422660"/>
      </dsp:txXfrm>
    </dsp:sp>
    <dsp:sp modelId="{D7173693-EDE4-4CE9-A3D2-6FBA36E55C40}">
      <dsp:nvSpPr>
        <dsp:cNvPr id="0" name=""/>
        <dsp:cNvSpPr/>
      </dsp:nvSpPr>
      <dsp:spPr>
        <a:xfrm>
          <a:off x="0" y="3272178"/>
          <a:ext cx="6096000" cy="18339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499872" rIns="473117"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當危機發生時，若企業能將危機處理得當，或可為公司帶來相當大的利潤。</a:t>
          </a:r>
          <a:endParaRPr lang="zh-TW" altLang="en-US" sz="2400" kern="1200" dirty="0"/>
        </a:p>
      </dsp:txBody>
      <dsp:txXfrm>
        <a:off x="0" y="3272178"/>
        <a:ext cx="6096000" cy="1833999"/>
      </dsp:txXfrm>
    </dsp:sp>
    <dsp:sp modelId="{34669FCC-00BC-4530-9D24-B2A713390A60}">
      <dsp:nvSpPr>
        <dsp:cNvPr id="0" name=""/>
        <dsp:cNvSpPr/>
      </dsp:nvSpPr>
      <dsp:spPr>
        <a:xfrm>
          <a:off x="285753" y="2943066"/>
          <a:ext cx="4267200" cy="448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微軟正黑體" pitchFamily="34" charset="-120"/>
              <a:ea typeface="微軟正黑體" pitchFamily="34" charset="-120"/>
            </a:rPr>
            <a:t>雙面性</a:t>
          </a:r>
          <a:endParaRPr lang="zh-TW" altLang="en-US" sz="2400" kern="1200" dirty="0">
            <a:solidFill>
              <a:srgbClr val="FFFF00"/>
            </a:solidFill>
          </a:endParaRPr>
        </a:p>
      </dsp:txBody>
      <dsp:txXfrm>
        <a:off x="307626" y="2964939"/>
        <a:ext cx="4223454" cy="4043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560EB-BDB5-4DF4-93F1-93985B621F03}">
      <dsp:nvSpPr>
        <dsp:cNvPr id="0" name=""/>
        <dsp:cNvSpPr/>
      </dsp:nvSpPr>
      <dsp:spPr>
        <a:xfrm>
          <a:off x="0" y="673016"/>
          <a:ext cx="8028605" cy="1398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109" tIns="249936" rIns="623109"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企業應</a:t>
          </a:r>
          <a:r>
            <a:rPr lang="zh-TW" altLang="en-US" sz="2400" b="1" kern="1200" dirty="0" smtClean="0">
              <a:solidFill>
                <a:srgbClr val="FF0000"/>
              </a:solidFill>
              <a:latin typeface="微軟正黑體" pitchFamily="34" charset="-120"/>
              <a:ea typeface="微軟正黑體" pitchFamily="34" charset="-120"/>
            </a:rPr>
            <a:t>真實</a:t>
          </a:r>
          <a:r>
            <a:rPr lang="zh-TW" altLang="en-US" sz="2400" kern="1200" dirty="0" smtClean="0">
              <a:latin typeface="微軟正黑體" pitchFamily="34" charset="-120"/>
              <a:ea typeface="微軟正黑體" pitchFamily="34" charset="-120"/>
            </a:rPr>
            <a:t>地將發生原因、造成的損失及影響告知社會大眾，以防流言散播，而發生更大的危機。</a:t>
          </a:r>
          <a:endParaRPr lang="zh-TW" altLang="en-US" sz="2400" kern="1200" dirty="0"/>
        </a:p>
      </dsp:txBody>
      <dsp:txXfrm>
        <a:off x="0" y="673016"/>
        <a:ext cx="8028605" cy="1398600"/>
      </dsp:txXfrm>
    </dsp:sp>
    <dsp:sp modelId="{4C3D78D9-84F6-4E08-AF10-352A5578B001}">
      <dsp:nvSpPr>
        <dsp:cNvPr id="0" name=""/>
        <dsp:cNvSpPr/>
      </dsp:nvSpPr>
      <dsp:spPr>
        <a:xfrm>
          <a:off x="401430" y="7494"/>
          <a:ext cx="5620023" cy="8426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24" tIns="0" rIns="212424"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微軟正黑體" pitchFamily="34" charset="-120"/>
              <a:ea typeface="微軟正黑體" pitchFamily="34" charset="-120"/>
            </a:rPr>
            <a:t>真實性原則</a:t>
          </a:r>
          <a:endParaRPr lang="zh-TW" altLang="en-US" sz="2400" kern="1200" dirty="0">
            <a:solidFill>
              <a:srgbClr val="FFFF00"/>
            </a:solidFill>
          </a:endParaRPr>
        </a:p>
      </dsp:txBody>
      <dsp:txXfrm>
        <a:off x="442564" y="48628"/>
        <a:ext cx="5537755" cy="760373"/>
      </dsp:txXfrm>
    </dsp:sp>
    <dsp:sp modelId="{D7173693-EDE4-4CE9-A3D2-6FBA36E55C40}">
      <dsp:nvSpPr>
        <dsp:cNvPr id="0" name=""/>
        <dsp:cNvSpPr/>
      </dsp:nvSpPr>
      <dsp:spPr>
        <a:xfrm>
          <a:off x="0" y="2722591"/>
          <a:ext cx="8028605" cy="1398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109" tIns="249936" rIns="623109"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企業應設立統一的</a:t>
          </a:r>
          <a:r>
            <a:rPr lang="zh-TW" altLang="en-US" sz="2400" b="1" kern="1200" dirty="0" smtClean="0">
              <a:solidFill>
                <a:srgbClr val="FF0000"/>
              </a:solidFill>
              <a:latin typeface="微軟正黑體" pitchFamily="34" charset="-120"/>
              <a:ea typeface="微軟正黑體" pitchFamily="34" charset="-120"/>
            </a:rPr>
            <a:t>對外窗口</a:t>
          </a:r>
          <a:r>
            <a:rPr lang="zh-TW" altLang="en-US" sz="2400" kern="1200" dirty="0" smtClean="0">
              <a:latin typeface="微軟正黑體" pitchFamily="34" charset="-120"/>
              <a:ea typeface="微軟正黑體" pitchFamily="34" charset="-120"/>
            </a:rPr>
            <a:t>，向外宣布公司的決策及相關問題。 	</a:t>
          </a:r>
          <a:endParaRPr lang="zh-TW" altLang="en-US" sz="2400" kern="1200" dirty="0"/>
        </a:p>
      </dsp:txBody>
      <dsp:txXfrm>
        <a:off x="0" y="2722591"/>
        <a:ext cx="8028605" cy="1398600"/>
      </dsp:txXfrm>
    </dsp:sp>
    <dsp:sp modelId="{34669FCC-00BC-4530-9D24-B2A713390A60}">
      <dsp:nvSpPr>
        <dsp:cNvPr id="0" name=""/>
        <dsp:cNvSpPr/>
      </dsp:nvSpPr>
      <dsp:spPr>
        <a:xfrm>
          <a:off x="401430" y="2136416"/>
          <a:ext cx="5620023" cy="763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24" tIns="0" rIns="212424"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微軟正黑體" pitchFamily="34" charset="-120"/>
              <a:ea typeface="微軟正黑體" pitchFamily="34" charset="-120"/>
            </a:rPr>
            <a:t>統一性原則</a:t>
          </a:r>
          <a:endParaRPr lang="zh-TW" altLang="en-US" sz="2400" kern="1200" dirty="0">
            <a:solidFill>
              <a:srgbClr val="FFFF00"/>
            </a:solidFill>
          </a:endParaRPr>
        </a:p>
      </dsp:txBody>
      <dsp:txXfrm>
        <a:off x="438691" y="2173677"/>
        <a:ext cx="5545501" cy="688773"/>
      </dsp:txXfrm>
    </dsp:sp>
    <dsp:sp modelId="{5D1D4B51-AC03-4AAC-A8D5-3941B9EEADB9}">
      <dsp:nvSpPr>
        <dsp:cNvPr id="0" name=""/>
        <dsp:cNvSpPr/>
      </dsp:nvSpPr>
      <dsp:spPr>
        <a:xfrm>
          <a:off x="0" y="4663411"/>
          <a:ext cx="8028605"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109" tIns="249936" rIns="623109"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itchFamily="34" charset="-120"/>
              <a:ea typeface="微軟正黑體" pitchFamily="34" charset="-120"/>
            </a:rPr>
            <a:t>企業應勇於</a:t>
          </a:r>
          <a:r>
            <a:rPr lang="zh-TW" altLang="en-US" sz="2400" b="1" kern="1200" dirty="0" smtClean="0">
              <a:solidFill>
                <a:srgbClr val="FF0000"/>
              </a:solidFill>
              <a:latin typeface="微軟正黑體" pitchFamily="34" charset="-120"/>
              <a:ea typeface="微軟正黑體" pitchFamily="34" charset="-120"/>
            </a:rPr>
            <a:t>承認錯誤</a:t>
          </a:r>
          <a:r>
            <a:rPr lang="zh-TW" altLang="en-US" sz="2400" kern="1200" dirty="0" smtClean="0">
              <a:latin typeface="微軟正黑體" pitchFamily="34" charset="-120"/>
              <a:ea typeface="微軟正黑體" pitchFamily="34" charset="-120"/>
            </a:rPr>
            <a:t>，向社會負起相關的責任。</a:t>
          </a:r>
          <a:endParaRPr lang="zh-TW" altLang="en-US" sz="2400" kern="1200" dirty="0"/>
        </a:p>
      </dsp:txBody>
      <dsp:txXfrm>
        <a:off x="0" y="4663411"/>
        <a:ext cx="8028605" cy="907200"/>
      </dsp:txXfrm>
    </dsp:sp>
    <dsp:sp modelId="{545D7430-DD4A-4866-9AF4-F7CA07B5F69F}">
      <dsp:nvSpPr>
        <dsp:cNvPr id="0" name=""/>
        <dsp:cNvSpPr/>
      </dsp:nvSpPr>
      <dsp:spPr>
        <a:xfrm>
          <a:off x="401430" y="4185991"/>
          <a:ext cx="5620023" cy="6545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24" tIns="0" rIns="212424"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微軟正黑體" pitchFamily="34" charset="-120"/>
              <a:ea typeface="微軟正黑體" pitchFamily="34" charset="-120"/>
            </a:rPr>
            <a:t>責任性原則</a:t>
          </a:r>
          <a:endParaRPr lang="zh-TW" altLang="en-US" sz="2400" kern="1200" dirty="0">
            <a:solidFill>
              <a:srgbClr val="FFFF00"/>
            </a:solidFill>
          </a:endParaRPr>
        </a:p>
      </dsp:txBody>
      <dsp:txXfrm>
        <a:off x="433382" y="4217943"/>
        <a:ext cx="5556119" cy="5906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560EB-BDB5-4DF4-93F1-93985B621F03}">
      <dsp:nvSpPr>
        <dsp:cNvPr id="0" name=""/>
        <dsp:cNvSpPr/>
      </dsp:nvSpPr>
      <dsp:spPr>
        <a:xfrm>
          <a:off x="0" y="1222888"/>
          <a:ext cx="7972733" cy="286320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773" tIns="999744" rIns="618773"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b="0" kern="1200" dirty="0" smtClean="0">
              <a:latin typeface="微軟正黑體" pitchFamily="34" charset="-120"/>
              <a:ea typeface="微軟正黑體" pitchFamily="34" charset="-120"/>
            </a:rPr>
            <a:t>危機處理小組應設想不同的處理方案，並在實際處理過程中，</a:t>
          </a:r>
          <a:r>
            <a:rPr lang="zh-TW" altLang="en-US" sz="2800" b="1" kern="1200" dirty="0" smtClean="0">
              <a:solidFill>
                <a:srgbClr val="FF0000"/>
              </a:solidFill>
              <a:latin typeface="微軟正黑體" pitchFamily="34" charset="-120"/>
              <a:ea typeface="微軟正黑體" pitchFamily="34" charset="-120"/>
            </a:rPr>
            <a:t>彈性調整</a:t>
          </a:r>
          <a:r>
            <a:rPr lang="zh-TW" altLang="en-US" sz="2800" b="0" kern="1200" dirty="0" smtClean="0">
              <a:latin typeface="微軟正黑體" pitchFamily="34" charset="-120"/>
              <a:ea typeface="微軟正黑體" pitchFamily="34" charset="-120"/>
            </a:rPr>
            <a:t>處理方式，以防危機擴散。</a:t>
          </a:r>
          <a:endParaRPr lang="zh-TW" altLang="en-US" sz="2800" b="0" kern="1200" dirty="0"/>
        </a:p>
      </dsp:txBody>
      <dsp:txXfrm>
        <a:off x="0" y="1222888"/>
        <a:ext cx="7972733" cy="2863203"/>
      </dsp:txXfrm>
    </dsp:sp>
    <dsp:sp modelId="{4C3D78D9-84F6-4E08-AF10-352A5578B001}">
      <dsp:nvSpPr>
        <dsp:cNvPr id="0" name=""/>
        <dsp:cNvSpPr/>
      </dsp:nvSpPr>
      <dsp:spPr>
        <a:xfrm>
          <a:off x="412409" y="1463317"/>
          <a:ext cx="5580913" cy="489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45" tIns="0" rIns="210945"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微軟正黑體" pitchFamily="34" charset="-120"/>
              <a:ea typeface="微軟正黑體" pitchFamily="34" charset="-120"/>
            </a:rPr>
            <a:t>靈活性原則</a:t>
          </a:r>
          <a:endParaRPr lang="zh-TW" altLang="en-US" sz="2400" kern="1200" dirty="0">
            <a:solidFill>
              <a:srgbClr val="FFFF00"/>
            </a:solidFill>
          </a:endParaRPr>
        </a:p>
      </dsp:txBody>
      <dsp:txXfrm>
        <a:off x="436323" y="1487231"/>
        <a:ext cx="5533085" cy="4420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375F8-9392-4488-85F4-05EF9EA8DDA5}">
      <dsp:nvSpPr>
        <dsp:cNvPr id="0" name=""/>
        <dsp:cNvSpPr/>
      </dsp:nvSpPr>
      <dsp:spPr>
        <a:xfrm>
          <a:off x="1100" y="974751"/>
          <a:ext cx="2117227" cy="832824"/>
        </a:xfrm>
        <a:prstGeom prst="chevron">
          <a:avLst/>
        </a:prstGeom>
        <a:solidFill>
          <a:schemeClr val="accent5">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zh-TW" altLang="en-US" sz="1800" b="1" kern="1200" dirty="0">
              <a:solidFill>
                <a:schemeClr val="bg1"/>
              </a:solidFill>
              <a:latin typeface="微軟正黑體" pitchFamily="34" charset="-120"/>
              <a:ea typeface="微軟正黑體" pitchFamily="34" charset="-120"/>
            </a:rPr>
            <a:t>危機發生前</a:t>
          </a:r>
        </a:p>
      </dsp:txBody>
      <dsp:txXfrm>
        <a:off x="417512" y="974751"/>
        <a:ext cx="1284403" cy="832824"/>
      </dsp:txXfrm>
    </dsp:sp>
    <dsp:sp modelId="{CCCC06D8-8B9A-4709-8B14-BA1A297AEC85}">
      <dsp:nvSpPr>
        <dsp:cNvPr id="0" name=""/>
        <dsp:cNvSpPr/>
      </dsp:nvSpPr>
      <dsp:spPr>
        <a:xfrm>
          <a:off x="1847659" y="1005276"/>
          <a:ext cx="6245340" cy="771774"/>
        </a:xfrm>
        <a:prstGeom prst="chevron">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zh-TW" altLang="en-US" sz="2400" kern="1200" dirty="0">
              <a:latin typeface="微軟正黑體" pitchFamily="34" charset="-120"/>
              <a:ea typeface="微軟正黑體" pitchFamily="34" charset="-120"/>
            </a:rPr>
            <a:t>採取</a:t>
          </a:r>
          <a:r>
            <a:rPr lang="zh-TW" altLang="en-US" sz="2400" b="1" kern="1200" dirty="0">
              <a:solidFill>
                <a:srgbClr val="FF0000"/>
              </a:solidFill>
              <a:latin typeface="微軟正黑體" pitchFamily="34" charset="-120"/>
              <a:ea typeface="微軟正黑體" pitchFamily="34" charset="-120"/>
            </a:rPr>
            <a:t>防範勝於治療</a:t>
          </a:r>
          <a:r>
            <a:rPr lang="zh-TW" altLang="en-US" sz="2400" kern="1200" dirty="0">
              <a:latin typeface="微軟正黑體" pitchFamily="34" charset="-120"/>
              <a:ea typeface="微軟正黑體" pitchFamily="34" charset="-120"/>
            </a:rPr>
            <a:t>的態度</a:t>
          </a:r>
        </a:p>
      </dsp:txBody>
      <dsp:txXfrm>
        <a:off x="2233546" y="1005276"/>
        <a:ext cx="5473566" cy="771774"/>
      </dsp:txXfrm>
    </dsp:sp>
    <dsp:sp modelId="{38ED4FF0-EB8D-4476-9336-9F6E89D87A4B}">
      <dsp:nvSpPr>
        <dsp:cNvPr id="0" name=""/>
        <dsp:cNvSpPr/>
      </dsp:nvSpPr>
      <dsp:spPr>
        <a:xfrm>
          <a:off x="1100" y="1963894"/>
          <a:ext cx="2249771" cy="1065565"/>
        </a:xfrm>
        <a:prstGeom prst="chevron">
          <a:avLst/>
        </a:prstGeom>
        <a:solidFill>
          <a:schemeClr val="accent5">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zh-TW" altLang="en-US" sz="1800" b="1" kern="1200" dirty="0">
              <a:solidFill>
                <a:schemeClr val="bg1"/>
              </a:solidFill>
              <a:latin typeface="微軟正黑體" pitchFamily="34" charset="-120"/>
              <a:ea typeface="微軟正黑體" pitchFamily="34" charset="-120"/>
            </a:rPr>
            <a:t>危機發生時</a:t>
          </a:r>
        </a:p>
      </dsp:txBody>
      <dsp:txXfrm>
        <a:off x="533883" y="1963894"/>
        <a:ext cx="1184206" cy="1065565"/>
      </dsp:txXfrm>
    </dsp:sp>
    <dsp:sp modelId="{4EE086AD-A847-46D7-A423-54D6F3ACB13C}">
      <dsp:nvSpPr>
        <dsp:cNvPr id="0" name=""/>
        <dsp:cNvSpPr/>
      </dsp:nvSpPr>
      <dsp:spPr>
        <a:xfrm>
          <a:off x="1980203" y="1924171"/>
          <a:ext cx="6277725" cy="1145011"/>
        </a:xfrm>
        <a:prstGeom prst="chevron">
          <a:avLst/>
        </a:prstGeom>
        <a:solidFill>
          <a:schemeClr val="accent6">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zh-TW" altLang="en-US" sz="2400" kern="1200" dirty="0">
              <a:latin typeface="微軟正黑體" pitchFamily="34" charset="-120"/>
              <a:ea typeface="微軟正黑體" pitchFamily="34" charset="-120"/>
            </a:rPr>
            <a:t>此階段應立即成立</a:t>
          </a:r>
          <a:r>
            <a:rPr lang="zh-TW" altLang="en-US" sz="2400" b="1" kern="1200" dirty="0">
              <a:solidFill>
                <a:srgbClr val="FF0000"/>
              </a:solidFill>
              <a:latin typeface="微軟正黑體" pitchFamily="34" charset="-120"/>
              <a:ea typeface="微軟正黑體" pitchFamily="34" charset="-120"/>
            </a:rPr>
            <a:t>危機處理小組</a:t>
          </a:r>
          <a:r>
            <a:rPr lang="zh-TW" altLang="en-US" sz="2400" kern="1200" dirty="0">
              <a:latin typeface="微軟正黑體" pitchFamily="34" charset="-120"/>
              <a:ea typeface="微軟正黑體" pitchFamily="34" charset="-120"/>
            </a:rPr>
            <a:t>，注重</a:t>
          </a:r>
          <a:r>
            <a:rPr lang="zh-TW" altLang="en-US" sz="2400" b="1" kern="1200" dirty="0" smtClean="0">
              <a:solidFill>
                <a:srgbClr val="FF0000"/>
              </a:solidFill>
              <a:latin typeface="微軟正黑體" pitchFamily="34" charset="-120"/>
              <a:ea typeface="微軟正黑體" pitchFamily="34" charset="-120"/>
            </a:rPr>
            <a:t>即時</a:t>
          </a:r>
          <a:r>
            <a:rPr lang="zh-TW" altLang="en-US" sz="2400" kern="1200" dirty="0" smtClean="0">
              <a:latin typeface="微軟正黑體" pitchFamily="34" charset="-120"/>
              <a:ea typeface="微軟正黑體" pitchFamily="34" charset="-120"/>
            </a:rPr>
            <a:t>處理。</a:t>
          </a:r>
          <a:endParaRPr lang="en-US" altLang="zh-TW" sz="2800" kern="1200" dirty="0" smtClean="0">
            <a:latin typeface="微軟正黑體" pitchFamily="34" charset="-120"/>
            <a:ea typeface="微軟正黑體" pitchFamily="34" charset="-120"/>
          </a:endParaRPr>
        </a:p>
      </dsp:txBody>
      <dsp:txXfrm>
        <a:off x="2552709" y="1924171"/>
        <a:ext cx="5132714" cy="1145011"/>
      </dsp:txXfrm>
    </dsp:sp>
    <dsp:sp modelId="{9637E8CA-6BAD-40A8-9DF6-2F1FF7B96EFD}">
      <dsp:nvSpPr>
        <dsp:cNvPr id="0" name=""/>
        <dsp:cNvSpPr/>
      </dsp:nvSpPr>
      <dsp:spPr>
        <a:xfrm>
          <a:off x="1100" y="3308869"/>
          <a:ext cx="2433263" cy="1206162"/>
        </a:xfrm>
        <a:prstGeom prst="chevron">
          <a:avLst/>
        </a:prstGeom>
        <a:solidFill>
          <a:schemeClr val="accent5">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zh-TW" altLang="en-US" sz="1800" b="1" kern="1200" dirty="0">
              <a:solidFill>
                <a:schemeClr val="bg1"/>
              </a:solidFill>
              <a:latin typeface="微軟正黑體" pitchFamily="34" charset="-120"/>
              <a:ea typeface="微軟正黑體" pitchFamily="34" charset="-120"/>
            </a:rPr>
            <a:t>危機發生後</a:t>
          </a:r>
        </a:p>
      </dsp:txBody>
      <dsp:txXfrm>
        <a:off x="604181" y="3308869"/>
        <a:ext cx="1227101" cy="1206162"/>
      </dsp:txXfrm>
    </dsp:sp>
    <dsp:sp modelId="{477C5428-B05F-4B80-B095-67B560597011}">
      <dsp:nvSpPr>
        <dsp:cNvPr id="0" name=""/>
        <dsp:cNvSpPr/>
      </dsp:nvSpPr>
      <dsp:spPr>
        <a:xfrm>
          <a:off x="2163695" y="3185778"/>
          <a:ext cx="6700196" cy="1452345"/>
        </a:xfrm>
        <a:prstGeom prst="chevron">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zh-TW" altLang="en-US" sz="2400" kern="1200" dirty="0">
              <a:latin typeface="微軟正黑體" pitchFamily="34" charset="-120"/>
              <a:ea typeface="微軟正黑體" pitchFamily="34" charset="-120"/>
            </a:rPr>
            <a:t>立即處理</a:t>
          </a:r>
          <a:r>
            <a:rPr lang="zh-TW" altLang="en-US" sz="2400" b="1" kern="1200" dirty="0">
              <a:solidFill>
                <a:srgbClr val="FF0000"/>
              </a:solidFill>
              <a:latin typeface="微軟正黑體" pitchFamily="34" charset="-120"/>
              <a:ea typeface="微軟正黑體" pitchFamily="34" charset="-120"/>
            </a:rPr>
            <a:t>賠償</a:t>
          </a:r>
          <a:r>
            <a:rPr lang="zh-TW" altLang="en-US" sz="2400" kern="1200" dirty="0">
              <a:latin typeface="微軟正黑體" pitchFamily="34" charset="-120"/>
              <a:ea typeface="微軟正黑體" pitchFamily="34" charset="-120"/>
            </a:rPr>
            <a:t>之事宜</a:t>
          </a:r>
          <a:r>
            <a:rPr lang="zh-TW" altLang="en-US" sz="2400" kern="1200" dirty="0" smtClean="0">
              <a:latin typeface="微軟正黑體" pitchFamily="34" charset="-120"/>
              <a:ea typeface="微軟正黑體" pitchFamily="34" charset="-120"/>
            </a:rPr>
            <a:t>，檢討危機發生的原因及處理的過程，針對缺失進行改善，並</a:t>
          </a:r>
          <a:r>
            <a:rPr lang="zh-TW" altLang="en-US" sz="2400" b="1" kern="1200" dirty="0" smtClean="0">
              <a:solidFill>
                <a:srgbClr val="FF0000"/>
              </a:solidFill>
              <a:latin typeface="微軟正黑體" pitchFamily="34" charset="-120"/>
              <a:ea typeface="微軟正黑體" pitchFamily="34" charset="-120"/>
            </a:rPr>
            <a:t>記錄</a:t>
          </a:r>
          <a:r>
            <a:rPr lang="zh-TW" altLang="en-US" sz="2400" kern="1200" dirty="0" smtClean="0">
              <a:latin typeface="微軟正黑體" pitchFamily="34" charset="-120"/>
              <a:ea typeface="微軟正黑體" pitchFamily="34" charset="-120"/>
            </a:rPr>
            <a:t>，納入之後新的危機管理計。</a:t>
          </a:r>
          <a:endParaRPr lang="en-US" altLang="zh-TW" sz="2800" kern="1200" dirty="0" smtClean="0">
            <a:latin typeface="微軟正黑體" pitchFamily="34" charset="-120"/>
            <a:ea typeface="微軟正黑體" pitchFamily="34" charset="-120"/>
          </a:endParaRPr>
        </a:p>
      </dsp:txBody>
      <dsp:txXfrm>
        <a:off x="2889868" y="3185778"/>
        <a:ext cx="5247851" cy="14523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F2D59-7E2E-48F9-9C7A-D63071C89EC1}" type="datetimeFigureOut">
              <a:rPr lang="zh-TW" altLang="en-US" smtClean="0"/>
              <a:t>2020/5/4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FDE7E-C91A-40C5-8328-45C5BF0905C0}" type="slidenum">
              <a:rPr lang="zh-TW" altLang="en-US" smtClean="0"/>
              <a:t>‹#›</a:t>
            </a:fld>
            <a:endParaRPr lang="zh-TW" altLang="en-US"/>
          </a:p>
        </p:txBody>
      </p:sp>
    </p:spTree>
    <p:extLst>
      <p:ext uri="{BB962C8B-B14F-4D97-AF65-F5344CB8AC3E}">
        <p14:creationId xmlns:p14="http://schemas.microsoft.com/office/powerpoint/2010/main" val="128630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nvestinegypt.gov.eg/English/NewsAndEvents/News/Pages/Corporate-social-responsibility.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4</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13</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14</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15</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16</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18</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19</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20</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21</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22</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23</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5</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24</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25</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6</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7</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8</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9</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10</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11</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http://www.investinegypt.gov.eg/English/NewsAndEvents/News/Pages/Corporate-social-responsibility.aspx</a:t>
            </a:r>
            <a:endParaRPr lang="zh-TW" altLang="en-US" dirty="0"/>
          </a:p>
        </p:txBody>
      </p:sp>
      <p:sp>
        <p:nvSpPr>
          <p:cNvPr id="4" name="投影片編號版面配置區 3"/>
          <p:cNvSpPr>
            <a:spLocks noGrp="1"/>
          </p:cNvSpPr>
          <p:nvPr>
            <p:ph type="sldNum" sz="quarter" idx="10"/>
          </p:nvPr>
        </p:nvSpPr>
        <p:spPr/>
        <p:txBody>
          <a:bodyPr/>
          <a:lstStyle/>
          <a:p>
            <a:fld id="{CB3EF182-2FCB-4867-99A2-224514D135E8}" type="slidenum">
              <a:rPr lang="zh-CN" altLang="en-US" smtClean="0"/>
              <a:t>12</a:t>
            </a:fld>
            <a:endParaRPr lang="zh-CN" altLang="en-US"/>
          </a:p>
        </p:txBody>
      </p:sp>
    </p:spTree>
    <p:extLst>
      <p:ext uri="{BB962C8B-B14F-4D97-AF65-F5344CB8AC3E}">
        <p14:creationId xmlns:p14="http://schemas.microsoft.com/office/powerpoint/2010/main" val="262011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B152C6A-6B4A-406F-84C3-512DFE9ECC29}" type="datetimeFigureOut">
              <a:rPr lang="zh-TW" altLang="en-US" smtClean="0"/>
              <a:t>2020/5/4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190643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B152C6A-6B4A-406F-84C3-512DFE9ECC29}" type="datetimeFigureOut">
              <a:rPr lang="zh-TW" altLang="en-US" smtClean="0"/>
              <a:t>2020/5/4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136528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B152C6A-6B4A-406F-84C3-512DFE9ECC29}" type="datetimeFigureOut">
              <a:rPr lang="zh-TW" altLang="en-US" smtClean="0"/>
              <a:t>2020/5/4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3878533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標題及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B4CDD77-97BA-463E-8134-2A9FEB28893E}" type="datetimeFigureOut">
              <a:rPr lang="zh-TW" altLang="en-US" smtClean="0"/>
              <a:t>2020/5/4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F3D56CF-8C71-4B00-80B8-2471180B4078}" type="slidenum">
              <a:rPr lang="zh-TW" altLang="en-US" smtClean="0"/>
              <a:t>‹#›</a:t>
            </a:fld>
            <a:endParaRPr lang="zh-TW" altLang="en-US"/>
          </a:p>
        </p:txBody>
      </p:sp>
    </p:spTree>
    <p:extLst>
      <p:ext uri="{BB962C8B-B14F-4D97-AF65-F5344CB8AC3E}">
        <p14:creationId xmlns:p14="http://schemas.microsoft.com/office/powerpoint/2010/main" val="327543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B152C6A-6B4A-406F-84C3-512DFE9ECC29}" type="datetimeFigureOut">
              <a:rPr lang="zh-TW" altLang="en-US" smtClean="0"/>
              <a:t>2020/5/4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75417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B152C6A-6B4A-406F-84C3-512DFE9ECC29}" type="datetimeFigureOut">
              <a:rPr lang="zh-TW" altLang="en-US" smtClean="0"/>
              <a:t>2020/5/4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111704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B152C6A-6B4A-406F-84C3-512DFE9ECC29}" type="datetimeFigureOut">
              <a:rPr lang="zh-TW" altLang="en-US" smtClean="0"/>
              <a:t>2020/5/4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284688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B152C6A-6B4A-406F-84C3-512DFE9ECC29}" type="datetimeFigureOut">
              <a:rPr lang="zh-TW" altLang="en-US" smtClean="0"/>
              <a:t>2020/5/4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98989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B152C6A-6B4A-406F-84C3-512DFE9ECC29}" type="datetimeFigureOut">
              <a:rPr lang="zh-TW" altLang="en-US" smtClean="0"/>
              <a:t>2020/5/4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64809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B152C6A-6B4A-406F-84C3-512DFE9ECC29}" type="datetimeFigureOut">
              <a:rPr lang="zh-TW" altLang="en-US" smtClean="0"/>
              <a:t>2020/5/4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287853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B152C6A-6B4A-406F-84C3-512DFE9ECC29}" type="datetimeFigureOut">
              <a:rPr lang="zh-TW" altLang="en-US" smtClean="0"/>
              <a:t>2020/5/4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204895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B152C6A-6B4A-406F-84C3-512DFE9ECC29}" type="datetimeFigureOut">
              <a:rPr lang="zh-TW" altLang="en-US" smtClean="0"/>
              <a:t>2020/5/4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60173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52C6A-6B4A-406F-84C3-512DFE9ECC29}" type="datetimeFigureOut">
              <a:rPr lang="zh-TW" altLang="en-US" smtClean="0"/>
              <a:t>2020/5/4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AA6F3-C22E-40D3-A2EA-BA091C4AA721}" type="slidenum">
              <a:rPr lang="zh-TW" altLang="en-US" smtClean="0"/>
              <a:t>‹#›</a:t>
            </a:fld>
            <a:endParaRPr lang="zh-TW" altLang="en-US"/>
          </a:p>
        </p:txBody>
      </p:sp>
    </p:spTree>
    <p:extLst>
      <p:ext uri="{BB962C8B-B14F-4D97-AF65-F5344CB8AC3E}">
        <p14:creationId xmlns:p14="http://schemas.microsoft.com/office/powerpoint/2010/main" val="387999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6951" b="3525"/>
          <a:stretch/>
        </p:blipFill>
        <p:spPr>
          <a:xfrm>
            <a:off x="0" y="0"/>
            <a:ext cx="9144000" cy="6139543"/>
          </a:xfrm>
          <a:prstGeom prst="rect">
            <a:avLst/>
          </a:prstGeom>
        </p:spPr>
      </p:pic>
      <p:sp>
        <p:nvSpPr>
          <p:cNvPr id="7" name="矩形 6"/>
          <p:cNvSpPr/>
          <p:nvPr/>
        </p:nvSpPr>
        <p:spPr>
          <a:xfrm>
            <a:off x="683568" y="1988840"/>
            <a:ext cx="7776864" cy="2448272"/>
          </a:xfrm>
          <a:prstGeom prst="rect">
            <a:avLst/>
          </a:prstGeom>
          <a:solidFill>
            <a:srgbClr val="1B3049">
              <a:alpha val="45490"/>
            </a:srgbClr>
          </a:solidFill>
          <a:ln>
            <a:solidFill>
              <a:srgbClr val="F6FE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a:xfrm>
            <a:off x="683568" y="1988840"/>
            <a:ext cx="7772400" cy="2450703"/>
          </a:xfrm>
          <a:ln>
            <a:solidFill>
              <a:srgbClr val="FFFF00"/>
            </a:solidFill>
          </a:ln>
        </p:spPr>
        <p:txBody>
          <a:bodyPr>
            <a:normAutofit/>
          </a:bodyPr>
          <a:lstStyle/>
          <a:p>
            <a:r>
              <a:rPr lang="zh-TW" altLang="en-US" sz="6600" b="1" dirty="0" smtClean="0">
                <a:solidFill>
                  <a:schemeClr val="bg1"/>
                </a:solidFill>
                <a:effectLst>
                  <a:outerShdw blurRad="50800" dist="38100" sx="78000" sy="78000" algn="l" rotWithShape="0">
                    <a:prstClr val="black">
                      <a:alpha val="40000"/>
                    </a:prstClr>
                  </a:outerShdw>
                </a:effectLst>
                <a:latin typeface="微軟正黑體" panose="020B0604030504040204" pitchFamily="34" charset="-120"/>
                <a:ea typeface="微軟正黑體" panose="020B0604030504040204" pitchFamily="34" charset="-120"/>
              </a:rPr>
              <a:t>從新聞看</a:t>
            </a:r>
            <a:r>
              <a:rPr lang="en-US" altLang="zh-TW" sz="6600" b="1" dirty="0" smtClean="0">
                <a:solidFill>
                  <a:schemeClr val="bg1"/>
                </a:solidFill>
                <a:effectLst>
                  <a:outerShdw blurRad="50800" dist="38100" sx="78000" sy="78000" algn="l" rotWithShape="0">
                    <a:prstClr val="black">
                      <a:alpha val="40000"/>
                    </a:prstClr>
                  </a:outerShdw>
                </a:effectLst>
                <a:latin typeface="微軟正黑體" panose="020B0604030504040204" pitchFamily="34" charset="-120"/>
                <a:ea typeface="微軟正黑體" panose="020B0604030504040204" pitchFamily="34" charset="-120"/>
              </a:rPr>
              <a:t/>
            </a:r>
            <a:br>
              <a:rPr lang="en-US" altLang="zh-TW" sz="6600" b="1" dirty="0" smtClean="0">
                <a:solidFill>
                  <a:schemeClr val="bg1"/>
                </a:solidFill>
                <a:effectLst>
                  <a:outerShdw blurRad="50800" dist="38100" sx="78000" sy="78000" algn="l" rotWithShape="0">
                    <a:prstClr val="black">
                      <a:alpha val="40000"/>
                    </a:prstClr>
                  </a:outerShdw>
                </a:effectLst>
                <a:latin typeface="微軟正黑體" panose="020B0604030504040204" pitchFamily="34" charset="-120"/>
                <a:ea typeface="微軟正黑體" panose="020B0604030504040204" pitchFamily="34" charset="-120"/>
              </a:rPr>
            </a:br>
            <a:r>
              <a:rPr lang="zh-TW" altLang="en-US" sz="6600" b="1" dirty="0" smtClean="0">
                <a:solidFill>
                  <a:schemeClr val="bg1"/>
                </a:solidFill>
                <a:effectLst>
                  <a:outerShdw blurRad="50800" dist="38100" sx="78000" sy="78000" algn="l" rotWithShape="0">
                    <a:prstClr val="black">
                      <a:alpha val="40000"/>
                    </a:prstClr>
                  </a:outerShdw>
                </a:effectLst>
                <a:latin typeface="微軟正黑體" panose="020B0604030504040204" pitchFamily="34" charset="-120"/>
                <a:ea typeface="微軟正黑體" panose="020B0604030504040204" pitchFamily="34" charset="-120"/>
              </a:rPr>
              <a:t>創業與風險</a:t>
            </a:r>
            <a:endParaRPr lang="zh-TW" altLang="en-US" sz="6600" b="1" dirty="0">
              <a:solidFill>
                <a:schemeClr val="bg1"/>
              </a:solidFill>
              <a:effectLst>
                <a:outerShdw blurRad="50800" dist="38100" sx="78000" sy="78000" algn="l"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0" y="6237312"/>
            <a:ext cx="9144000" cy="620688"/>
          </a:xfrm>
        </p:spPr>
        <p:txBody>
          <a:bodyPr>
            <a:normAutofit/>
          </a:bodyPr>
          <a:lstStyle/>
          <a:p>
            <a:r>
              <a:rPr lang="zh-TW" altLang="en-US" sz="2000" b="1" dirty="0" smtClean="0">
                <a:latin typeface="微軟正黑體" panose="020B0604030504040204" pitchFamily="34" charset="-120"/>
                <a:ea typeface="微軟正黑體" panose="020B0604030504040204" pitchFamily="34" charset="-120"/>
              </a:rPr>
              <a:t>搭配泰宇出版 商業概論</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上</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 </a:t>
            </a:r>
            <a:r>
              <a:rPr lang="en-US" altLang="zh-TW" sz="2000" b="1" dirty="0" err="1" smtClean="0">
                <a:latin typeface="微軟正黑體" panose="020B0604030504040204" pitchFamily="34" charset="-120"/>
                <a:ea typeface="微軟正黑體" panose="020B0604030504040204" pitchFamily="34" charset="-120"/>
              </a:rPr>
              <a:t>Chapter2</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企業家精神與創業</a:t>
            </a:r>
            <a:endParaRPr lang="en-US" altLang="zh-TW" sz="2000" b="1" dirty="0">
              <a:latin typeface="微軟正黑體" panose="020B0604030504040204" pitchFamily="34" charset="-120"/>
              <a:ea typeface="微軟正黑體" panose="020B0604030504040204" pitchFamily="34" charset="-120"/>
            </a:endParaRPr>
          </a:p>
        </p:txBody>
      </p:sp>
      <p:sp>
        <p:nvSpPr>
          <p:cNvPr id="5" name="矩形 4"/>
          <p:cNvSpPr/>
          <p:nvPr/>
        </p:nvSpPr>
        <p:spPr>
          <a:xfrm>
            <a:off x="0" y="0"/>
            <a:ext cx="9144000" cy="476672"/>
          </a:xfrm>
          <a:prstGeom prst="rect">
            <a:avLst/>
          </a:prstGeom>
          <a:solidFill>
            <a:srgbClr val="274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524907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二、風險與潛在商業機會</a:t>
            </a:r>
            <a:endParaRPr lang="zh-TW" altLang="en-US" sz="3600" kern="2600" dirty="0">
              <a:solidFill>
                <a:srgbClr val="FFFF99"/>
              </a:solidFill>
              <a:latin typeface="微軟正黑體" pitchFamily="34" charset="-120"/>
              <a:ea typeface="微軟正黑體" pitchFamily="34" charset="-120"/>
            </a:endParaRPr>
          </a:p>
        </p:txBody>
      </p:sp>
      <p:sp>
        <p:nvSpPr>
          <p:cNvPr id="18" name="直角三角形 17"/>
          <p:cNvSpPr/>
          <p:nvPr/>
        </p:nvSpPr>
        <p:spPr>
          <a:xfrm rot="10800000" flipV="1">
            <a:off x="8544916" y="6128759"/>
            <a:ext cx="607933" cy="729242"/>
          </a:xfrm>
          <a:prstGeom prst="rtTriangle">
            <a:avLst/>
          </a:prstGeom>
          <a:solidFill>
            <a:srgbClr val="F6FE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
        <p:nvSpPr>
          <p:cNvPr id="19" name="文字方塊 18"/>
          <p:cNvSpPr txBox="1"/>
          <p:nvPr/>
        </p:nvSpPr>
        <p:spPr>
          <a:xfrm>
            <a:off x="8726558" y="6477487"/>
            <a:ext cx="417053" cy="369127"/>
          </a:xfrm>
          <a:prstGeom prst="rect">
            <a:avLst/>
          </a:prstGeom>
          <a:noFill/>
        </p:spPr>
        <p:txBody>
          <a:bodyPr wrap="square" rtlCol="0">
            <a:spAutoFit/>
          </a:bodyPr>
          <a:lstStyle/>
          <a:p>
            <a:r>
              <a:rPr lang="en-US" altLang="zh-TW" b="1" dirty="0" smtClean="0"/>
              <a:t>58</a:t>
            </a:r>
            <a:endParaRPr lang="zh-TW" altLang="en-US" b="1" dirty="0"/>
          </a:p>
        </p:txBody>
      </p:sp>
      <p:sp>
        <p:nvSpPr>
          <p:cNvPr id="8" name="矩形 7"/>
          <p:cNvSpPr/>
          <p:nvPr/>
        </p:nvSpPr>
        <p:spPr>
          <a:xfrm>
            <a:off x="819226" y="2192665"/>
            <a:ext cx="6682960" cy="3108543"/>
          </a:xfrm>
          <a:prstGeom prst="rect">
            <a:avLst/>
          </a:prstGeom>
        </p:spPr>
        <p:txBody>
          <a:bodyPr wrap="square">
            <a:spAutoFit/>
          </a:bodyPr>
          <a:lstStyle/>
          <a:p>
            <a:pPr marL="457200" lvl="0" indent="-457200">
              <a:buFont typeface="Arial" pitchFamily="34" charset="0"/>
              <a:buChar char="•"/>
            </a:pPr>
            <a:r>
              <a:rPr lang="zh-TW" altLang="en-US" sz="2800" b="1" kern="100" dirty="0">
                <a:latin typeface="微軟正黑體" pitchFamily="34" charset="-120"/>
                <a:ea typeface="微軟正黑體" pitchFamily="34" charset="-120"/>
              </a:rPr>
              <a:t>經營風險	</a:t>
            </a:r>
            <a:endParaRPr lang="en-US" altLang="zh-TW" sz="2800" b="1" kern="100" dirty="0">
              <a:latin typeface="微軟正黑體" pitchFamily="34" charset="-120"/>
              <a:ea typeface="微軟正黑體" pitchFamily="34" charset="-120"/>
            </a:endParaRPr>
          </a:p>
          <a:p>
            <a:pPr lvl="0">
              <a:lnSpc>
                <a:spcPct val="150000"/>
              </a:lnSpc>
            </a:pPr>
            <a:r>
              <a:rPr lang="zh-TW" altLang="en-US" sz="2800" kern="100" dirty="0">
                <a:latin typeface="微軟正黑體" pitchFamily="34" charset="-120"/>
                <a:ea typeface="微軟正黑體" pitchFamily="34" charset="-120"/>
              </a:rPr>
              <a:t>貿然投入</a:t>
            </a:r>
            <a:r>
              <a:rPr lang="zh-TW" altLang="en-US" sz="2800" b="1" u="sng" kern="100" dirty="0">
                <a:solidFill>
                  <a:srgbClr val="FF0000"/>
                </a:solidFill>
                <a:latin typeface="微軟正黑體" pitchFamily="34" charset="-120"/>
                <a:ea typeface="微軟正黑體" pitchFamily="34" charset="-120"/>
              </a:rPr>
              <a:t>不熟悉的市場</a:t>
            </a:r>
            <a:r>
              <a:rPr lang="zh-TW" altLang="en-US" sz="2800" b="1" kern="100" dirty="0">
                <a:solidFill>
                  <a:srgbClr val="FF0000"/>
                </a:solidFill>
                <a:latin typeface="微軟正黑體" pitchFamily="34" charset="-120"/>
                <a:ea typeface="微軟正黑體" pitchFamily="34" charset="-120"/>
              </a:rPr>
              <a:t>或</a:t>
            </a:r>
            <a:r>
              <a:rPr lang="zh-TW" altLang="en-US" sz="2800" b="1" u="sng" kern="100" dirty="0">
                <a:solidFill>
                  <a:srgbClr val="FF0000"/>
                </a:solidFill>
                <a:latin typeface="微軟正黑體" pitchFamily="34" charset="-120"/>
                <a:ea typeface="微軟正黑體" pitchFamily="34" charset="-120"/>
              </a:rPr>
              <a:t>行銷策略過時</a:t>
            </a:r>
            <a:r>
              <a:rPr lang="zh-TW" altLang="en-US" sz="2800" b="1" kern="100" dirty="0">
                <a:solidFill>
                  <a:srgbClr val="FF0000"/>
                </a:solidFill>
                <a:latin typeface="微軟正黑體" pitchFamily="34" charset="-120"/>
                <a:ea typeface="微軟正黑體" pitchFamily="34" charset="-120"/>
              </a:rPr>
              <a:t>，使進貨成</a:t>
            </a:r>
            <a:r>
              <a:rPr lang="zh-TW" altLang="en-US" sz="2800" kern="100" dirty="0">
                <a:latin typeface="微軟正黑體" pitchFamily="34" charset="-120"/>
                <a:ea typeface="微軟正黑體" pitchFamily="34" charset="-120"/>
              </a:rPr>
              <a:t>本增加、技術能力不足，造成錯誤評估時產生的風險；又稱</a:t>
            </a:r>
            <a:r>
              <a:rPr lang="zh-TW" altLang="en-US" sz="2800" b="1" kern="100" dirty="0">
                <a:solidFill>
                  <a:srgbClr val="FF0000"/>
                </a:solidFill>
                <a:latin typeface="微軟正黑體" pitchFamily="34" charset="-120"/>
                <a:ea typeface="微軟正黑體" pitchFamily="34" charset="-120"/>
              </a:rPr>
              <a:t>營運或業務</a:t>
            </a:r>
            <a:r>
              <a:rPr lang="zh-TW" altLang="en-US" sz="2800" kern="100" dirty="0" smtClean="0">
                <a:latin typeface="微軟正黑體" pitchFamily="34" charset="-120"/>
                <a:ea typeface="微軟正黑體" pitchFamily="34" charset="-120"/>
              </a:rPr>
              <a:t>風險</a:t>
            </a:r>
            <a:r>
              <a:rPr lang="zh-TW" altLang="en-US" sz="2800" b="1" kern="100" dirty="0" smtClean="0">
                <a:latin typeface="微軟正黑體" pitchFamily="34" charset="-120"/>
                <a:ea typeface="微軟正黑體" pitchFamily="34" charset="-120"/>
              </a:rPr>
              <a:t>。</a:t>
            </a:r>
            <a:endParaRPr lang="en-US" altLang="zh-TW" sz="2800" b="1" kern="100" dirty="0">
              <a:latin typeface="微軟正黑體" pitchFamily="34" charset="-120"/>
              <a:ea typeface="微軟正黑體" pitchFamily="34" charset="-120"/>
            </a:endParaRPr>
          </a:p>
        </p:txBody>
      </p:sp>
      <p:sp>
        <p:nvSpPr>
          <p:cNvPr id="11" name="矩形 10"/>
          <p:cNvSpPr/>
          <p:nvPr/>
        </p:nvSpPr>
        <p:spPr>
          <a:xfrm>
            <a:off x="647807" y="1405217"/>
            <a:ext cx="4057521" cy="523220"/>
          </a:xfrm>
          <a:prstGeom prst="rect">
            <a:avLst/>
          </a:prstGeom>
        </p:spPr>
        <p:txBody>
          <a:bodyPr wrap="none">
            <a:spAutoFit/>
          </a:bodyPr>
          <a:lstStyle/>
          <a:p>
            <a:pPr lvl="0"/>
            <a:r>
              <a:rPr lang="zh-TW" altLang="en-US" sz="2800" b="1" kern="100" dirty="0">
                <a:latin typeface="微軟正黑體" pitchFamily="34" charset="-120"/>
                <a:ea typeface="微軟正黑體" pitchFamily="34" charset="-120"/>
              </a:rPr>
              <a:t>（一</a:t>
            </a:r>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創業風險</a:t>
            </a:r>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內部風險</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8215" y="4646751"/>
            <a:ext cx="3712816" cy="21643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221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二、風險與潛在商業機會</a:t>
            </a:r>
            <a:endParaRPr lang="zh-TW" altLang="en-US" sz="3600" kern="2600" dirty="0">
              <a:solidFill>
                <a:srgbClr val="FFFF99"/>
              </a:solidFill>
              <a:latin typeface="微軟正黑體" pitchFamily="34" charset="-120"/>
              <a:ea typeface="微軟正黑體" pitchFamily="34" charset="-120"/>
            </a:endParaRPr>
          </a:p>
        </p:txBody>
      </p:sp>
      <p:sp>
        <p:nvSpPr>
          <p:cNvPr id="11" name="矩形 10"/>
          <p:cNvSpPr/>
          <p:nvPr/>
        </p:nvSpPr>
        <p:spPr>
          <a:xfrm>
            <a:off x="647807" y="1405217"/>
            <a:ext cx="4057521" cy="523220"/>
          </a:xfrm>
          <a:prstGeom prst="rect">
            <a:avLst/>
          </a:prstGeom>
        </p:spPr>
        <p:txBody>
          <a:bodyPr wrap="none">
            <a:spAutoFit/>
          </a:bodyPr>
          <a:lstStyle/>
          <a:p>
            <a:pPr lvl="0"/>
            <a:r>
              <a:rPr lang="zh-TW" altLang="en-US" sz="2800" b="1" kern="100" dirty="0">
                <a:latin typeface="微軟正黑體" pitchFamily="34" charset="-120"/>
                <a:ea typeface="微軟正黑體" pitchFamily="34" charset="-120"/>
              </a:rPr>
              <a:t>（一</a:t>
            </a:r>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創業風險</a:t>
            </a:r>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內部風險</a:t>
            </a:r>
          </a:p>
        </p:txBody>
      </p:sp>
      <p:sp>
        <p:nvSpPr>
          <p:cNvPr id="9" name="矩形 8"/>
          <p:cNvSpPr/>
          <p:nvPr/>
        </p:nvSpPr>
        <p:spPr>
          <a:xfrm>
            <a:off x="850752" y="2013786"/>
            <a:ext cx="6425084" cy="2031325"/>
          </a:xfrm>
          <a:prstGeom prst="rect">
            <a:avLst/>
          </a:prstGeom>
        </p:spPr>
        <p:txBody>
          <a:bodyPr wrap="square">
            <a:spAutoFit/>
          </a:bodyPr>
          <a:lstStyle/>
          <a:p>
            <a:pPr marL="457200" lvl="0" indent="-457200">
              <a:lnSpc>
                <a:spcPct val="150000"/>
              </a:lnSpc>
              <a:buFont typeface="Arial" pitchFamily="34" charset="0"/>
              <a:buChar char="•"/>
            </a:pPr>
            <a:r>
              <a:rPr lang="zh-TW" altLang="en-US" sz="2800" b="1" kern="100" dirty="0">
                <a:latin typeface="微軟正黑體" pitchFamily="34" charset="-120"/>
                <a:ea typeface="微軟正黑體" pitchFamily="34" charset="-120"/>
              </a:rPr>
              <a:t>合夥風險	</a:t>
            </a:r>
            <a:endParaRPr lang="en-US" altLang="zh-TW" sz="2800" b="1" kern="100" dirty="0">
              <a:latin typeface="微軟正黑體" pitchFamily="34" charset="-120"/>
              <a:ea typeface="微軟正黑體" pitchFamily="34" charset="-120"/>
            </a:endParaRPr>
          </a:p>
          <a:p>
            <a:pPr lvl="0">
              <a:lnSpc>
                <a:spcPct val="150000"/>
              </a:lnSpc>
            </a:pPr>
            <a:r>
              <a:rPr lang="zh-TW" altLang="en-US" sz="2800" kern="100" dirty="0">
                <a:latin typeface="微軟正黑體" pitchFamily="34" charset="-120"/>
                <a:ea typeface="微軟正黑體" pitchFamily="34" charset="-120"/>
              </a:rPr>
              <a:t>合夥人在投資理念、決策或工作分配上，意見有所衝突而導致</a:t>
            </a:r>
            <a:r>
              <a:rPr lang="zh-TW" altLang="en-US" sz="2800" b="1" u="sng" kern="100" dirty="0">
                <a:solidFill>
                  <a:srgbClr val="FF0000"/>
                </a:solidFill>
                <a:latin typeface="微軟正黑體" pitchFamily="34" charset="-120"/>
                <a:ea typeface="微軟正黑體" pitchFamily="34" charset="-120"/>
              </a:rPr>
              <a:t>拆夥</a:t>
            </a:r>
            <a:r>
              <a:rPr lang="zh-TW" altLang="en-US" sz="2800" b="1" kern="100" dirty="0">
                <a:solidFill>
                  <a:srgbClr val="FF0000"/>
                </a:solidFill>
                <a:latin typeface="微軟正黑體" pitchFamily="34" charset="-120"/>
                <a:ea typeface="微軟正黑體" pitchFamily="34" charset="-120"/>
              </a:rPr>
              <a:t>的風險。</a:t>
            </a:r>
            <a:endParaRPr lang="en-US" altLang="zh-TW" sz="2800" b="1" kern="100" dirty="0">
              <a:latin typeface="微軟正黑體" pitchFamily="34" charset="-120"/>
              <a:ea typeface="微軟正黑體" pitchFamily="34" charset="-12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29325" y="4415470"/>
            <a:ext cx="3085351" cy="24425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040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二、風險與潛在商業機會</a:t>
            </a:r>
            <a:endParaRPr lang="zh-TW" altLang="en-US" sz="3600" kern="2600" dirty="0">
              <a:solidFill>
                <a:srgbClr val="FFFF99"/>
              </a:solidFill>
              <a:latin typeface="微軟正黑體" pitchFamily="34" charset="-120"/>
              <a:ea typeface="微軟正黑體" pitchFamily="34" charset="-120"/>
            </a:endParaRPr>
          </a:p>
        </p:txBody>
      </p:sp>
      <p:sp>
        <p:nvSpPr>
          <p:cNvPr id="11" name="矩形 10"/>
          <p:cNvSpPr/>
          <p:nvPr/>
        </p:nvSpPr>
        <p:spPr>
          <a:xfrm>
            <a:off x="647807" y="1405217"/>
            <a:ext cx="4057521" cy="523220"/>
          </a:xfrm>
          <a:prstGeom prst="rect">
            <a:avLst/>
          </a:prstGeom>
        </p:spPr>
        <p:txBody>
          <a:bodyPr wrap="none">
            <a:spAutoFit/>
          </a:bodyPr>
          <a:lstStyle/>
          <a:p>
            <a:pPr lvl="0"/>
            <a:r>
              <a:rPr lang="zh-TW" altLang="en-US" sz="2800" b="1" kern="100" dirty="0">
                <a:latin typeface="微軟正黑體" pitchFamily="34" charset="-120"/>
                <a:ea typeface="微軟正黑體" pitchFamily="34" charset="-120"/>
              </a:rPr>
              <a:t>（一</a:t>
            </a:r>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創業風險</a:t>
            </a:r>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內部風險</a:t>
            </a:r>
          </a:p>
        </p:txBody>
      </p:sp>
      <p:sp>
        <p:nvSpPr>
          <p:cNvPr id="7" name="矩形 6"/>
          <p:cNvSpPr/>
          <p:nvPr/>
        </p:nvSpPr>
        <p:spPr>
          <a:xfrm>
            <a:off x="850752" y="1977221"/>
            <a:ext cx="6425084" cy="3323987"/>
          </a:xfrm>
          <a:prstGeom prst="rect">
            <a:avLst/>
          </a:prstGeom>
        </p:spPr>
        <p:txBody>
          <a:bodyPr wrap="square">
            <a:spAutoFit/>
          </a:bodyPr>
          <a:lstStyle/>
          <a:p>
            <a:pPr marL="457200" lvl="0" indent="-457200">
              <a:lnSpc>
                <a:spcPct val="150000"/>
              </a:lnSpc>
              <a:buFont typeface="Arial" pitchFamily="34" charset="0"/>
              <a:buChar char="•"/>
            </a:pPr>
            <a:r>
              <a:rPr lang="zh-TW" altLang="en-US" sz="2800" b="1" kern="100" dirty="0">
                <a:latin typeface="微軟正黑體" pitchFamily="34" charset="-120"/>
                <a:ea typeface="微軟正黑體" pitchFamily="34" charset="-120"/>
              </a:rPr>
              <a:t>財務風險</a:t>
            </a:r>
            <a:endParaRPr lang="en-US" altLang="zh-TW" sz="2800" b="1" kern="100" dirty="0">
              <a:latin typeface="微軟正黑體" pitchFamily="34" charset="-120"/>
              <a:ea typeface="微軟正黑體" pitchFamily="34" charset="-120"/>
            </a:endParaRPr>
          </a:p>
          <a:p>
            <a:pPr lvl="0">
              <a:lnSpc>
                <a:spcPct val="150000"/>
              </a:lnSpc>
            </a:pPr>
            <a:r>
              <a:rPr lang="zh-TW" altLang="en-US" sz="2800" kern="100" dirty="0">
                <a:latin typeface="微軟正黑體" pitchFamily="34" charset="-120"/>
                <a:ea typeface="微軟正黑體" pitchFamily="34" charset="-120"/>
              </a:rPr>
              <a:t>創業前未正確預估所需資金、未設立企業</a:t>
            </a:r>
            <a:r>
              <a:rPr lang="zh-TW" altLang="en-US" sz="2800" b="1" kern="100" dirty="0">
                <a:solidFill>
                  <a:srgbClr val="FF0000"/>
                </a:solidFill>
                <a:latin typeface="微軟正黑體" pitchFamily="34" charset="-120"/>
                <a:ea typeface="微軟正黑體" pitchFamily="34" charset="-120"/>
              </a:rPr>
              <a:t>停損點及退場</a:t>
            </a:r>
            <a:r>
              <a:rPr lang="zh-TW" altLang="en-US" sz="2800" kern="100" dirty="0">
                <a:latin typeface="微軟正黑體" pitchFamily="34" charset="-120"/>
                <a:ea typeface="微軟正黑體" pitchFamily="34" charset="-120"/>
              </a:rPr>
              <a:t>制度，以及未做好</a:t>
            </a:r>
            <a:r>
              <a:rPr lang="zh-TW" altLang="en-US" sz="2800" b="1" kern="100" dirty="0">
                <a:solidFill>
                  <a:srgbClr val="FF0000"/>
                </a:solidFill>
                <a:latin typeface="微軟正黑體" pitchFamily="34" charset="-120"/>
                <a:ea typeface="微軟正黑體" pitchFamily="34" charset="-120"/>
              </a:rPr>
              <a:t>現金流量</a:t>
            </a:r>
            <a:r>
              <a:rPr lang="zh-TW" altLang="en-US" sz="2800" kern="100" dirty="0">
                <a:latin typeface="微軟正黑體" pitchFamily="34" charset="-120"/>
                <a:ea typeface="微軟正黑體" pitchFamily="34" charset="-120"/>
              </a:rPr>
              <a:t>管理，將容易造成資金周轉不靈，皆可能導致經營失敗的風險。</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8947" y="4724120"/>
            <a:ext cx="2887156" cy="2128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401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二、風險與潛在商業機會</a:t>
            </a:r>
            <a:endParaRPr lang="zh-TW" altLang="en-US" sz="3600" kern="2600" dirty="0">
              <a:solidFill>
                <a:srgbClr val="FFFF99"/>
              </a:solidFill>
              <a:latin typeface="微軟正黑體" pitchFamily="34" charset="-120"/>
              <a:ea typeface="微軟正黑體" pitchFamily="34" charset="-120"/>
            </a:endParaRPr>
          </a:p>
        </p:txBody>
      </p:sp>
      <p:sp>
        <p:nvSpPr>
          <p:cNvPr id="11" name="矩形 10"/>
          <p:cNvSpPr/>
          <p:nvPr/>
        </p:nvSpPr>
        <p:spPr>
          <a:xfrm>
            <a:off x="647807" y="1405217"/>
            <a:ext cx="5367175" cy="523220"/>
          </a:xfrm>
          <a:prstGeom prst="rect">
            <a:avLst/>
          </a:prstGeom>
        </p:spPr>
        <p:txBody>
          <a:bodyPr wrap="none">
            <a:spAutoFit/>
          </a:bodyPr>
          <a:lstStyle/>
          <a:p>
            <a:pPr lvl="0"/>
            <a:r>
              <a:rPr lang="zh-TW" altLang="en-US" sz="2800" b="1" kern="100" dirty="0">
                <a:latin typeface="微軟正黑體" pitchFamily="34" charset="-120"/>
                <a:ea typeface="微軟正黑體" pitchFamily="34" charset="-120"/>
              </a:rPr>
              <a:t>（二）創業風險</a:t>
            </a:r>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外部風險　　　</a:t>
            </a:r>
            <a:endParaRPr lang="zh-TW" altLang="en-US" sz="2800" b="1" kern="100" dirty="0">
              <a:latin typeface="微軟正黑體" pitchFamily="34" charset="-120"/>
              <a:ea typeface="微軟正黑體" pitchFamily="34" charset="-120"/>
            </a:endParaRPr>
          </a:p>
        </p:txBody>
      </p:sp>
      <p:sp>
        <p:nvSpPr>
          <p:cNvPr id="7" name="矩形 6"/>
          <p:cNvSpPr/>
          <p:nvPr/>
        </p:nvSpPr>
        <p:spPr>
          <a:xfrm>
            <a:off x="850752" y="2255855"/>
            <a:ext cx="6425084" cy="2031325"/>
          </a:xfrm>
          <a:prstGeom prst="rect">
            <a:avLst/>
          </a:prstGeom>
        </p:spPr>
        <p:txBody>
          <a:bodyPr wrap="square">
            <a:spAutoFit/>
          </a:bodyPr>
          <a:lstStyle/>
          <a:p>
            <a:pPr marL="457200" lvl="0" indent="-457200">
              <a:lnSpc>
                <a:spcPct val="150000"/>
              </a:lnSpc>
              <a:buFont typeface="Arial" pitchFamily="34" charset="0"/>
              <a:buChar char="•"/>
            </a:pPr>
            <a:r>
              <a:rPr lang="zh-TW" altLang="en-US" sz="2800" b="1" kern="100" dirty="0">
                <a:latin typeface="微軟正黑體" pitchFamily="34" charset="-120"/>
                <a:ea typeface="微軟正黑體" pitchFamily="34" charset="-120"/>
              </a:rPr>
              <a:t>法律風險</a:t>
            </a:r>
            <a:endParaRPr lang="en-US" altLang="zh-TW" sz="2800" b="1" kern="100" dirty="0">
              <a:latin typeface="微軟正黑體" pitchFamily="34" charset="-120"/>
              <a:ea typeface="微軟正黑體" pitchFamily="34" charset="-120"/>
            </a:endParaRPr>
          </a:p>
          <a:p>
            <a:pPr lvl="0">
              <a:lnSpc>
                <a:spcPct val="150000"/>
              </a:lnSpc>
            </a:pPr>
            <a:r>
              <a:rPr lang="zh-TW" altLang="en-US" sz="2800" b="1" kern="100" dirty="0">
                <a:solidFill>
                  <a:srgbClr val="FF0000"/>
                </a:solidFill>
                <a:latin typeface="微軟正黑體" pitchFamily="34" charset="-120"/>
                <a:ea typeface="微軟正黑體" pitchFamily="34" charset="-120"/>
              </a:rPr>
              <a:t>政府政策</a:t>
            </a:r>
            <a:r>
              <a:rPr lang="zh-TW" altLang="en-US" sz="2800" kern="100" dirty="0">
                <a:latin typeface="微軟正黑體" pitchFamily="34" charset="-120"/>
                <a:ea typeface="微軟正黑體" pitchFamily="34" charset="-120"/>
              </a:rPr>
              <a:t>或相關</a:t>
            </a:r>
            <a:r>
              <a:rPr lang="zh-TW" altLang="en-US" sz="2800" b="1" kern="100" dirty="0">
                <a:solidFill>
                  <a:srgbClr val="FF0000"/>
                </a:solidFill>
                <a:latin typeface="微軟正黑體" pitchFamily="34" charset="-120"/>
                <a:ea typeface="微軟正黑體" pitchFamily="34" charset="-120"/>
              </a:rPr>
              <a:t>法律</a:t>
            </a:r>
            <a:r>
              <a:rPr lang="zh-TW" altLang="en-US" sz="2800" kern="100" dirty="0">
                <a:latin typeface="微軟正黑體" pitchFamily="34" charset="-120"/>
                <a:ea typeface="微軟正黑體" pitchFamily="34" charset="-120"/>
              </a:rPr>
              <a:t>的改變，導致經營失敗的風險。</a:t>
            </a:r>
            <a:r>
              <a:rPr lang="zh-TW" altLang="en-US" sz="2800" kern="100" dirty="0">
                <a:solidFill>
                  <a:srgbClr val="FF0000"/>
                </a:solidFill>
                <a:latin typeface="微軟正黑體" pitchFamily="34" charset="-120"/>
                <a:ea typeface="微軟正黑體" pitchFamily="34" charset="-120"/>
              </a:rPr>
              <a:t>	</a:t>
            </a:r>
            <a:endParaRPr lang="en-US" altLang="zh-TW" sz="2800" kern="100" dirty="0">
              <a:solidFill>
                <a:srgbClr val="FF0000"/>
              </a:solidFill>
              <a:latin typeface="微軟正黑體" pitchFamily="34" charset="-120"/>
              <a:ea typeface="微軟正黑體" pitchFamily="34" charset="-12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47303" y="4081474"/>
            <a:ext cx="2856628" cy="277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475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二、風險與潛在商業機會</a:t>
            </a:r>
            <a:endParaRPr lang="zh-TW" altLang="en-US" sz="3600" kern="2600" dirty="0">
              <a:solidFill>
                <a:srgbClr val="FFFF99"/>
              </a:solidFill>
              <a:latin typeface="微軟正黑體" pitchFamily="34" charset="-120"/>
              <a:ea typeface="微軟正黑體" pitchFamily="34" charset="-120"/>
            </a:endParaRPr>
          </a:p>
        </p:txBody>
      </p:sp>
      <p:sp>
        <p:nvSpPr>
          <p:cNvPr id="11" name="矩形 10"/>
          <p:cNvSpPr/>
          <p:nvPr/>
        </p:nvSpPr>
        <p:spPr>
          <a:xfrm>
            <a:off x="647807" y="1405217"/>
            <a:ext cx="4057521" cy="523220"/>
          </a:xfrm>
          <a:prstGeom prst="rect">
            <a:avLst/>
          </a:prstGeom>
        </p:spPr>
        <p:txBody>
          <a:bodyPr wrap="none">
            <a:spAutoFit/>
          </a:bodyPr>
          <a:lstStyle/>
          <a:p>
            <a:pPr lvl="0"/>
            <a:r>
              <a:rPr lang="zh-TW" altLang="en-US" sz="2800" b="1" kern="100" dirty="0">
                <a:latin typeface="微軟正黑體" pitchFamily="34" charset="-120"/>
                <a:ea typeface="微軟正黑體" pitchFamily="34" charset="-120"/>
              </a:rPr>
              <a:t>（一</a:t>
            </a:r>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創業風險</a:t>
            </a:r>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內部風險</a:t>
            </a:r>
          </a:p>
        </p:txBody>
      </p:sp>
      <p:sp>
        <p:nvSpPr>
          <p:cNvPr id="9" name="矩形 8"/>
          <p:cNvSpPr/>
          <p:nvPr/>
        </p:nvSpPr>
        <p:spPr>
          <a:xfrm>
            <a:off x="850752" y="2151135"/>
            <a:ext cx="6425084" cy="2031325"/>
          </a:xfrm>
          <a:prstGeom prst="rect">
            <a:avLst/>
          </a:prstGeom>
        </p:spPr>
        <p:txBody>
          <a:bodyPr wrap="square">
            <a:spAutoFit/>
          </a:bodyPr>
          <a:lstStyle/>
          <a:p>
            <a:pPr marL="457200" lvl="0" indent="-457200">
              <a:lnSpc>
                <a:spcPct val="150000"/>
              </a:lnSpc>
              <a:buFont typeface="Arial" pitchFamily="34" charset="0"/>
              <a:buChar char="•"/>
            </a:pPr>
            <a:r>
              <a:rPr lang="zh-TW" altLang="en-US" sz="2800" b="1" kern="100" dirty="0">
                <a:latin typeface="微軟正黑體" pitchFamily="34" charset="-120"/>
                <a:ea typeface="微軟正黑體" pitchFamily="34" charset="-120"/>
              </a:rPr>
              <a:t>市場風險</a:t>
            </a:r>
            <a:endParaRPr lang="en-US" altLang="zh-TW" sz="2800" b="1" kern="100" dirty="0">
              <a:latin typeface="微軟正黑體" pitchFamily="34" charset="-120"/>
              <a:ea typeface="微軟正黑體" pitchFamily="34" charset="-120"/>
            </a:endParaRPr>
          </a:p>
          <a:p>
            <a:pPr lvl="0">
              <a:lnSpc>
                <a:spcPct val="150000"/>
              </a:lnSpc>
            </a:pPr>
            <a:r>
              <a:rPr lang="zh-TW" altLang="en-US" sz="2800" kern="100" dirty="0">
                <a:latin typeface="微軟正黑體" pitchFamily="34" charset="-120"/>
                <a:ea typeface="微軟正黑體" pitchFamily="34" charset="-120"/>
              </a:rPr>
              <a:t>由於整體</a:t>
            </a:r>
            <a:r>
              <a:rPr lang="zh-TW" altLang="en-US" sz="2800" b="1" kern="100" dirty="0">
                <a:solidFill>
                  <a:srgbClr val="FF0000"/>
                </a:solidFill>
                <a:latin typeface="微軟正黑體" pitchFamily="34" charset="-120"/>
                <a:ea typeface="微軟正黑體" pitchFamily="34" charset="-120"/>
              </a:rPr>
              <a:t>市場環境</a:t>
            </a:r>
            <a:r>
              <a:rPr lang="zh-TW" altLang="en-US" sz="2800" kern="100" dirty="0">
                <a:latin typeface="微軟正黑體" pitchFamily="34" charset="-120"/>
                <a:ea typeface="微軟正黑體" pitchFamily="34" charset="-120"/>
              </a:rPr>
              <a:t>的變化（政治、經濟、科技及生態等），導致經營失敗的風險。</a:t>
            </a:r>
            <a:endParaRPr lang="en-US" altLang="zh-TW" sz="2800" kern="100" dirty="0">
              <a:latin typeface="微軟正黑體" pitchFamily="34" charset="-120"/>
              <a:ea typeface="微軟正黑體" pitchFamily="34" charset="-12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37301" y="4258943"/>
            <a:ext cx="3666630" cy="26264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495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二、風險與潛在商業機會</a:t>
            </a:r>
            <a:endParaRPr lang="zh-TW" altLang="en-US" sz="3600" kern="2600" dirty="0">
              <a:solidFill>
                <a:srgbClr val="FFFF99"/>
              </a:solidFill>
              <a:latin typeface="微軟正黑體" pitchFamily="34" charset="-120"/>
              <a:ea typeface="微軟正黑體" pitchFamily="34" charset="-120"/>
            </a:endParaRPr>
          </a:p>
        </p:txBody>
      </p:sp>
      <p:sp>
        <p:nvSpPr>
          <p:cNvPr id="11" name="矩形 10"/>
          <p:cNvSpPr/>
          <p:nvPr/>
        </p:nvSpPr>
        <p:spPr>
          <a:xfrm>
            <a:off x="647807" y="1405217"/>
            <a:ext cx="5367175" cy="523220"/>
          </a:xfrm>
          <a:prstGeom prst="rect">
            <a:avLst/>
          </a:prstGeom>
        </p:spPr>
        <p:txBody>
          <a:bodyPr wrap="none">
            <a:spAutoFit/>
          </a:bodyPr>
          <a:lstStyle/>
          <a:p>
            <a:pPr lvl="0"/>
            <a:r>
              <a:rPr lang="zh-TW" altLang="en-US" sz="2800" b="1" kern="100" dirty="0">
                <a:latin typeface="微軟正黑體" pitchFamily="34" charset="-120"/>
                <a:ea typeface="微軟正黑體" pitchFamily="34" charset="-120"/>
              </a:rPr>
              <a:t>（二）創業風險</a:t>
            </a:r>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外部風險　　　</a:t>
            </a:r>
            <a:endParaRPr lang="zh-TW" altLang="en-US" sz="2800" b="1" kern="100" dirty="0">
              <a:latin typeface="微軟正黑體" pitchFamily="34" charset="-120"/>
              <a:ea typeface="微軟正黑體" pitchFamily="34" charset="-120"/>
            </a:endParaRPr>
          </a:p>
        </p:txBody>
      </p:sp>
      <p:sp>
        <p:nvSpPr>
          <p:cNvPr id="9" name="矩形 8"/>
          <p:cNvSpPr/>
          <p:nvPr/>
        </p:nvSpPr>
        <p:spPr>
          <a:xfrm>
            <a:off x="850752" y="2036515"/>
            <a:ext cx="6158430" cy="2677656"/>
          </a:xfrm>
          <a:prstGeom prst="rect">
            <a:avLst/>
          </a:prstGeom>
        </p:spPr>
        <p:txBody>
          <a:bodyPr wrap="square">
            <a:spAutoFit/>
          </a:bodyPr>
          <a:lstStyle/>
          <a:p>
            <a:pPr marL="457200" lvl="0" indent="-457200">
              <a:lnSpc>
                <a:spcPct val="150000"/>
              </a:lnSpc>
              <a:buFont typeface="Arial" pitchFamily="34" charset="0"/>
              <a:buChar char="•"/>
            </a:pPr>
            <a:r>
              <a:rPr lang="zh-TW" altLang="en-US" sz="2800" b="1" kern="100" dirty="0">
                <a:latin typeface="微軟正黑體" pitchFamily="34" charset="-120"/>
                <a:ea typeface="微軟正黑體" pitchFamily="34" charset="-120"/>
              </a:rPr>
              <a:t>災害風險	</a:t>
            </a:r>
            <a:endParaRPr lang="en-US" altLang="zh-TW" sz="2800" b="1" kern="100" dirty="0">
              <a:latin typeface="微軟正黑體" pitchFamily="34" charset="-120"/>
              <a:ea typeface="微軟正黑體" pitchFamily="34" charset="-120"/>
            </a:endParaRPr>
          </a:p>
          <a:p>
            <a:pPr lvl="0">
              <a:lnSpc>
                <a:spcPct val="150000"/>
              </a:lnSpc>
            </a:pPr>
            <a:r>
              <a:rPr lang="zh-TW" altLang="en-US" sz="2800" kern="100" dirty="0">
                <a:latin typeface="微軟正黑體" pitchFamily="34" charset="-120"/>
                <a:ea typeface="微軟正黑體" pitchFamily="34" charset="-120"/>
              </a:rPr>
              <a:t>發生不可抗拒的</a:t>
            </a:r>
            <a:r>
              <a:rPr lang="zh-TW" altLang="en-US" sz="2800" b="1" kern="100" dirty="0">
                <a:solidFill>
                  <a:srgbClr val="FF0000"/>
                </a:solidFill>
                <a:latin typeface="微軟正黑體" pitchFamily="34" charset="-120"/>
                <a:ea typeface="微軟正黑體" pitchFamily="34" charset="-120"/>
              </a:rPr>
              <a:t>天然災害</a:t>
            </a:r>
            <a:r>
              <a:rPr lang="zh-TW" altLang="en-US" sz="2800" kern="100" dirty="0">
                <a:latin typeface="微軟正黑體" pitchFamily="34" charset="-120"/>
                <a:ea typeface="微軟正黑體" pitchFamily="34" charset="-120"/>
              </a:rPr>
              <a:t>（水災、颱風、地震、流行性疾病等），導致經營失敗的風險。</a:t>
            </a:r>
          </a:p>
        </p:txBody>
      </p:sp>
      <p:pic>
        <p:nvPicPr>
          <p:cNvPr id="10" name="Picture 2" descr="C:\Users\User\Desktop\headpic-03.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36182"/>
          <a:stretch/>
        </p:blipFill>
        <p:spPr bwMode="auto">
          <a:xfrm>
            <a:off x="4043083" y="3700284"/>
            <a:ext cx="5132958" cy="315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468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二、風險與潛在商業機會</a:t>
            </a:r>
            <a:endParaRPr lang="zh-TW" altLang="en-US" sz="3600" kern="2600" dirty="0">
              <a:solidFill>
                <a:srgbClr val="FFFF99"/>
              </a:solidFill>
              <a:latin typeface="微軟正黑體" pitchFamily="34" charset="-120"/>
              <a:ea typeface="微軟正黑體" pitchFamily="34" charset="-120"/>
            </a:endParaRPr>
          </a:p>
        </p:txBody>
      </p:sp>
      <p:sp>
        <p:nvSpPr>
          <p:cNvPr id="11" name="矩形 10"/>
          <p:cNvSpPr/>
          <p:nvPr/>
        </p:nvSpPr>
        <p:spPr>
          <a:xfrm>
            <a:off x="647807" y="1340768"/>
            <a:ext cx="3310522" cy="523220"/>
          </a:xfrm>
          <a:prstGeom prst="rect">
            <a:avLst/>
          </a:prstGeom>
        </p:spPr>
        <p:txBody>
          <a:bodyPr wrap="none">
            <a:spAutoFit/>
          </a:bodyPr>
          <a:lstStyle/>
          <a:p>
            <a:pPr lvl="0"/>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三</a:t>
            </a:r>
            <a:r>
              <a:rPr lang="en-US" altLang="zh-TW" sz="2800" b="1" kern="100" dirty="0">
                <a:latin typeface="微軟正黑體" pitchFamily="34" charset="-120"/>
                <a:ea typeface="微軟正黑體" pitchFamily="34" charset="-120"/>
              </a:rPr>
              <a:t>)</a:t>
            </a:r>
            <a:r>
              <a:rPr lang="zh-TW" altLang="en-US" sz="2800" b="1" kern="100" dirty="0">
                <a:latin typeface="微軟正黑體" pitchFamily="34" charset="-120"/>
                <a:ea typeface="微軟正黑體" pitchFamily="34" charset="-120"/>
              </a:rPr>
              <a:t>、潛在商業機會</a:t>
            </a:r>
            <a:endParaRPr lang="zh-TW" altLang="en-US" sz="2800" b="1" kern="100" dirty="0">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869925727"/>
              </p:ext>
            </p:extLst>
          </p:nvPr>
        </p:nvGraphicFramePr>
        <p:xfrm>
          <a:off x="445217" y="1908581"/>
          <a:ext cx="8463556" cy="4950981"/>
        </p:xfrm>
        <a:graphic>
          <a:graphicData uri="http://schemas.openxmlformats.org/drawingml/2006/table">
            <a:tbl>
              <a:tblPr firstRow="1" firstCol="1" bandRow="1">
                <a:tableStyleId>{5C22544A-7EE6-4342-B048-85BDC9FD1C3A}</a:tableStyleId>
              </a:tblPr>
              <a:tblGrid>
                <a:gridCol w="2235030"/>
                <a:gridCol w="6228526"/>
              </a:tblGrid>
              <a:tr h="402113">
                <a:tc>
                  <a:txBody>
                    <a:bodyPr/>
                    <a:lstStyle/>
                    <a:p>
                      <a:pPr algn="ctr">
                        <a:spcAft>
                          <a:spcPts val="0"/>
                        </a:spcAft>
                      </a:pPr>
                      <a:r>
                        <a:rPr lang="zh-TW" sz="2600" kern="100" dirty="0" smtClean="0">
                          <a:effectLst/>
                          <a:latin typeface="微軟正黑體" panose="020B0604030504040204" pitchFamily="34" charset="-120"/>
                          <a:ea typeface="微軟正黑體" panose="020B0604030504040204" pitchFamily="34" charset="-120"/>
                        </a:rPr>
                        <a:t>種類</a:t>
                      </a:r>
                      <a:endParaRPr lang="zh-TW" sz="2600" b="1" kern="100" dirty="0">
                        <a:solidFill>
                          <a:srgbClr val="000000"/>
                        </a:solidFill>
                        <a:effectLst/>
                        <a:latin typeface="微軟正黑體" pitchFamily="34" charset="-120"/>
                        <a:ea typeface="微軟正黑體" pitchFamily="34" charset="-120"/>
                        <a:cs typeface="華康儷黑"/>
                      </a:endParaRPr>
                    </a:p>
                  </a:txBody>
                  <a:tcPr marL="68580" marR="68580" marT="0" marB="0"/>
                </a:tc>
                <a:tc>
                  <a:txBody>
                    <a:bodyPr/>
                    <a:lstStyle/>
                    <a:p>
                      <a:pPr algn="ctr">
                        <a:spcAft>
                          <a:spcPts val="0"/>
                        </a:spcAft>
                      </a:pPr>
                      <a:r>
                        <a:rPr lang="zh-TW" sz="2600" kern="100" dirty="0">
                          <a:effectLst/>
                          <a:latin typeface="微軟正黑體" panose="020B0604030504040204" pitchFamily="34" charset="-120"/>
                          <a:ea typeface="微軟正黑體" panose="020B0604030504040204" pitchFamily="34" charset="-120"/>
                        </a:rPr>
                        <a:t>說明</a:t>
                      </a:r>
                      <a:endParaRPr lang="zh-TW" sz="2600" b="1" kern="100" dirty="0">
                        <a:solidFill>
                          <a:srgbClr val="000000"/>
                        </a:solidFill>
                        <a:effectLst/>
                        <a:latin typeface="微軟正黑體" pitchFamily="34" charset="-120"/>
                        <a:ea typeface="微軟正黑體" pitchFamily="34" charset="-120"/>
                        <a:cs typeface="華康儷黑"/>
                      </a:endParaRPr>
                    </a:p>
                  </a:txBody>
                  <a:tcPr marL="68580" marR="68580" marT="0" marB="0"/>
                </a:tc>
              </a:tr>
              <a:tr h="1757570">
                <a:tc>
                  <a:txBody>
                    <a:bodyPr/>
                    <a:lstStyle/>
                    <a:p>
                      <a:pPr algn="ctr">
                        <a:lnSpc>
                          <a:spcPct val="150000"/>
                        </a:lnSpc>
                        <a:spcAft>
                          <a:spcPts val="0"/>
                        </a:spcAft>
                      </a:pPr>
                      <a:r>
                        <a:rPr lang="zh-TW" sz="2600" kern="100" dirty="0" smtClean="0">
                          <a:effectLst/>
                          <a:latin typeface="微軟正黑體" panose="020B0604030504040204" pitchFamily="34" charset="-120"/>
                          <a:ea typeface="微軟正黑體" panose="020B0604030504040204" pitchFamily="34" charset="-120"/>
                        </a:rPr>
                        <a:t>法律</a:t>
                      </a:r>
                      <a:r>
                        <a:rPr lang="zh-TW" sz="2600" kern="100" dirty="0">
                          <a:effectLst/>
                          <a:latin typeface="微軟正黑體" panose="020B0604030504040204" pitchFamily="34" charset="-120"/>
                          <a:ea typeface="微軟正黑體" panose="020B0604030504040204" pitchFamily="34" charset="-120"/>
                        </a:rPr>
                        <a:t>風險</a:t>
                      </a:r>
                      <a:r>
                        <a:rPr lang="zh-TW" sz="2600" kern="100" dirty="0" smtClean="0">
                          <a:effectLst/>
                          <a:latin typeface="微軟正黑體" panose="020B0604030504040204" pitchFamily="34" charset="-120"/>
                          <a:ea typeface="微軟正黑體" panose="020B0604030504040204" pitchFamily="34" charset="-120"/>
                        </a:rPr>
                        <a:t>的</a:t>
                      </a:r>
                      <a:endParaRPr lang="en-US" altLang="zh-TW" sz="2600" kern="100" dirty="0" smtClean="0">
                        <a:effectLst/>
                        <a:latin typeface="微軟正黑體" panose="020B0604030504040204" pitchFamily="34" charset="-120"/>
                        <a:ea typeface="微軟正黑體" panose="020B0604030504040204" pitchFamily="34" charset="-120"/>
                      </a:endParaRPr>
                    </a:p>
                    <a:p>
                      <a:pPr algn="ctr">
                        <a:lnSpc>
                          <a:spcPct val="150000"/>
                        </a:lnSpc>
                        <a:spcAft>
                          <a:spcPts val="0"/>
                        </a:spcAft>
                      </a:pPr>
                      <a:r>
                        <a:rPr lang="zh-TW" sz="2600" kern="100" dirty="0" smtClean="0">
                          <a:effectLst/>
                          <a:latin typeface="微軟正黑體" panose="020B0604030504040204" pitchFamily="34" charset="-120"/>
                          <a:ea typeface="微軟正黑體" panose="020B0604030504040204" pitchFamily="34" charset="-120"/>
                        </a:rPr>
                        <a:t>潛在</a:t>
                      </a:r>
                      <a:r>
                        <a:rPr lang="zh-TW" sz="2600" kern="100" dirty="0">
                          <a:effectLst/>
                          <a:latin typeface="微軟正黑體" panose="020B0604030504040204" pitchFamily="34" charset="-120"/>
                          <a:ea typeface="微軟正黑體" panose="020B0604030504040204" pitchFamily="34" charset="-120"/>
                        </a:rPr>
                        <a:t>商機</a:t>
                      </a:r>
                      <a:endParaRPr lang="zh-TW" sz="2600" kern="100" dirty="0">
                        <a:solidFill>
                          <a:srgbClr val="000000"/>
                        </a:solidFill>
                        <a:effectLst/>
                        <a:latin typeface="微軟正黑體" pitchFamily="34" charset="-120"/>
                        <a:ea typeface="微軟正黑體" pitchFamily="34" charset="-120"/>
                        <a:cs typeface="華康儷黑"/>
                      </a:endParaRPr>
                    </a:p>
                  </a:txBody>
                  <a:tcPr marL="68580" marR="68580" marT="0" marB="0"/>
                </a:tc>
                <a:tc>
                  <a:txBody>
                    <a:bodyPr/>
                    <a:lstStyle/>
                    <a:p>
                      <a:pPr>
                        <a:spcAft>
                          <a:spcPts val="0"/>
                        </a:spcAft>
                      </a:pPr>
                      <a:r>
                        <a:rPr lang="zh-TW" sz="2600" kern="100" spc="200" baseline="0" dirty="0">
                          <a:effectLst/>
                          <a:latin typeface="微軟正黑體" panose="020B0604030504040204" pitchFamily="34" charset="-120"/>
                          <a:ea typeface="微軟正黑體" panose="020B0604030504040204" pitchFamily="34" charset="-120"/>
                        </a:rPr>
                        <a:t>法律政策的更改，表面上對公司不利，但，其實也創造了新興市場或提升了廠商在價格方面的競爭力與商品需求。</a:t>
                      </a:r>
                      <a:endParaRPr lang="zh-TW" sz="2600" b="0" kern="100" spc="200" baseline="0" dirty="0">
                        <a:solidFill>
                          <a:srgbClr val="000000"/>
                        </a:solidFill>
                        <a:effectLst/>
                        <a:latin typeface="微軟正黑體" pitchFamily="34" charset="-120"/>
                        <a:ea typeface="微軟正黑體" pitchFamily="34" charset="-120"/>
                        <a:cs typeface="華康儷黑"/>
                      </a:endParaRPr>
                    </a:p>
                  </a:txBody>
                  <a:tcPr marL="68580" marR="68580" marT="0" marB="0"/>
                </a:tc>
              </a:tr>
              <a:tr h="1415091">
                <a:tc>
                  <a:txBody>
                    <a:bodyPr/>
                    <a:lstStyle/>
                    <a:p>
                      <a:pPr algn="ctr">
                        <a:lnSpc>
                          <a:spcPct val="150000"/>
                        </a:lnSpc>
                        <a:spcAft>
                          <a:spcPts val="0"/>
                        </a:spcAft>
                      </a:pPr>
                      <a:r>
                        <a:rPr lang="zh-TW" sz="2600" kern="100" dirty="0">
                          <a:effectLst/>
                          <a:latin typeface="微軟正黑體" panose="020B0604030504040204" pitchFamily="34" charset="-120"/>
                          <a:ea typeface="微軟正黑體" panose="020B0604030504040204" pitchFamily="34" charset="-120"/>
                        </a:rPr>
                        <a:t>市場風險</a:t>
                      </a:r>
                      <a:r>
                        <a:rPr lang="zh-TW" sz="2600" kern="100" dirty="0" smtClean="0">
                          <a:effectLst/>
                          <a:latin typeface="微軟正黑體" panose="020B0604030504040204" pitchFamily="34" charset="-120"/>
                          <a:ea typeface="微軟正黑體" panose="020B0604030504040204" pitchFamily="34" charset="-120"/>
                        </a:rPr>
                        <a:t>的</a:t>
                      </a:r>
                      <a:endParaRPr lang="en-US" altLang="zh-TW" sz="2600" kern="100" dirty="0" smtClean="0">
                        <a:effectLst/>
                        <a:latin typeface="微軟正黑體" panose="020B0604030504040204" pitchFamily="34" charset="-120"/>
                        <a:ea typeface="微軟正黑體" panose="020B0604030504040204" pitchFamily="34" charset="-120"/>
                      </a:endParaRPr>
                    </a:p>
                    <a:p>
                      <a:pPr algn="ctr">
                        <a:lnSpc>
                          <a:spcPct val="150000"/>
                        </a:lnSpc>
                        <a:spcAft>
                          <a:spcPts val="0"/>
                        </a:spcAft>
                      </a:pPr>
                      <a:r>
                        <a:rPr lang="zh-TW" sz="2600" kern="100" dirty="0" smtClean="0">
                          <a:effectLst/>
                          <a:latin typeface="微軟正黑體" panose="020B0604030504040204" pitchFamily="34" charset="-120"/>
                          <a:ea typeface="微軟正黑體" panose="020B0604030504040204" pitchFamily="34" charset="-120"/>
                        </a:rPr>
                        <a:t>潛在</a:t>
                      </a:r>
                      <a:r>
                        <a:rPr lang="zh-TW" sz="2600" kern="100" dirty="0">
                          <a:effectLst/>
                          <a:latin typeface="微軟正黑體" panose="020B0604030504040204" pitchFamily="34" charset="-120"/>
                          <a:ea typeface="微軟正黑體" panose="020B0604030504040204" pitchFamily="34" charset="-120"/>
                        </a:rPr>
                        <a:t>商機</a:t>
                      </a:r>
                      <a:endParaRPr lang="zh-TW" sz="2600" kern="100" dirty="0">
                        <a:solidFill>
                          <a:srgbClr val="000000"/>
                        </a:solidFill>
                        <a:effectLst/>
                        <a:latin typeface="微軟正黑體" pitchFamily="34" charset="-120"/>
                        <a:ea typeface="微軟正黑體" pitchFamily="34" charset="-120"/>
                        <a:cs typeface="華康儷黑"/>
                      </a:endParaRPr>
                    </a:p>
                  </a:txBody>
                  <a:tcPr marL="68580" marR="68580" marT="0" marB="0"/>
                </a:tc>
                <a:tc>
                  <a:txBody>
                    <a:bodyPr/>
                    <a:lstStyle/>
                    <a:p>
                      <a:pPr>
                        <a:spcAft>
                          <a:spcPts val="0"/>
                        </a:spcAft>
                      </a:pPr>
                      <a:r>
                        <a:rPr lang="zh-TW" sz="2600" kern="100" spc="200" baseline="0" dirty="0">
                          <a:effectLst/>
                          <a:latin typeface="微軟正黑體" panose="020B0604030504040204" pitchFamily="34" charset="-120"/>
                          <a:ea typeface="微軟正黑體" panose="020B0604030504040204" pitchFamily="34" charset="-120"/>
                        </a:rPr>
                        <a:t>隨著市場的變化、潮流的改變，讓無法創新或較小的企業被市場淘汰，最後剩下體制較健全的企業存在，提高商品的市占率。</a:t>
                      </a:r>
                      <a:endParaRPr lang="zh-TW" sz="2600" kern="100" spc="200" baseline="0" dirty="0">
                        <a:solidFill>
                          <a:srgbClr val="000000"/>
                        </a:solidFill>
                        <a:effectLst/>
                        <a:latin typeface="微軟正黑體" pitchFamily="34" charset="-120"/>
                        <a:ea typeface="微軟正黑體" pitchFamily="34" charset="-120"/>
                        <a:cs typeface="華康儷黑"/>
                      </a:endParaRPr>
                    </a:p>
                  </a:txBody>
                  <a:tcPr marL="68580" marR="68580" marT="0" marB="0"/>
                </a:tc>
              </a:tr>
              <a:tr h="1206338">
                <a:tc>
                  <a:txBody>
                    <a:bodyPr/>
                    <a:lstStyle/>
                    <a:p>
                      <a:pPr algn="ctr">
                        <a:lnSpc>
                          <a:spcPct val="150000"/>
                        </a:lnSpc>
                        <a:spcAft>
                          <a:spcPts val="0"/>
                        </a:spcAft>
                      </a:pPr>
                      <a:r>
                        <a:rPr lang="zh-TW" sz="2600" kern="100" dirty="0">
                          <a:effectLst/>
                          <a:latin typeface="微軟正黑體" panose="020B0604030504040204" pitchFamily="34" charset="-120"/>
                          <a:ea typeface="微軟正黑體" panose="020B0604030504040204" pitchFamily="34" charset="-120"/>
                        </a:rPr>
                        <a:t>災害風險</a:t>
                      </a:r>
                      <a:r>
                        <a:rPr lang="zh-TW" sz="2600" kern="100" dirty="0" smtClean="0">
                          <a:effectLst/>
                          <a:latin typeface="微軟正黑體" panose="020B0604030504040204" pitchFamily="34" charset="-120"/>
                          <a:ea typeface="微軟正黑體" panose="020B0604030504040204" pitchFamily="34" charset="-120"/>
                        </a:rPr>
                        <a:t>的</a:t>
                      </a:r>
                      <a:endParaRPr lang="en-US" altLang="zh-TW" sz="2600" kern="100" dirty="0" smtClean="0">
                        <a:effectLst/>
                        <a:latin typeface="微軟正黑體" panose="020B0604030504040204" pitchFamily="34" charset="-120"/>
                        <a:ea typeface="微軟正黑體" panose="020B0604030504040204" pitchFamily="34" charset="-120"/>
                      </a:endParaRPr>
                    </a:p>
                    <a:p>
                      <a:pPr algn="ctr">
                        <a:lnSpc>
                          <a:spcPct val="150000"/>
                        </a:lnSpc>
                        <a:spcAft>
                          <a:spcPts val="0"/>
                        </a:spcAft>
                      </a:pPr>
                      <a:r>
                        <a:rPr lang="zh-TW" sz="2600" kern="100" dirty="0" smtClean="0">
                          <a:effectLst/>
                          <a:latin typeface="微軟正黑體" panose="020B0604030504040204" pitchFamily="34" charset="-120"/>
                          <a:ea typeface="微軟正黑體" panose="020B0604030504040204" pitchFamily="34" charset="-120"/>
                        </a:rPr>
                        <a:t>潛在</a:t>
                      </a:r>
                      <a:r>
                        <a:rPr lang="zh-TW" sz="2600" kern="100" dirty="0">
                          <a:effectLst/>
                          <a:latin typeface="微軟正黑體" panose="020B0604030504040204" pitchFamily="34" charset="-120"/>
                          <a:ea typeface="微軟正黑體" panose="020B0604030504040204" pitchFamily="34" charset="-120"/>
                        </a:rPr>
                        <a:t>商機</a:t>
                      </a:r>
                      <a:endParaRPr lang="zh-TW" sz="2600" kern="100" dirty="0">
                        <a:solidFill>
                          <a:srgbClr val="000000"/>
                        </a:solidFill>
                        <a:effectLst/>
                        <a:latin typeface="微軟正黑體" pitchFamily="34" charset="-120"/>
                        <a:ea typeface="微軟正黑體" pitchFamily="34" charset="-120"/>
                        <a:cs typeface="華康儷黑"/>
                      </a:endParaRPr>
                    </a:p>
                  </a:txBody>
                  <a:tcPr marL="68580" marR="68580" marT="0" marB="0"/>
                </a:tc>
                <a:tc>
                  <a:txBody>
                    <a:bodyPr/>
                    <a:lstStyle/>
                    <a:p>
                      <a:pPr>
                        <a:lnSpc>
                          <a:spcPct val="150000"/>
                        </a:lnSpc>
                        <a:spcAft>
                          <a:spcPts val="0"/>
                        </a:spcAft>
                      </a:pPr>
                      <a:r>
                        <a:rPr lang="zh-TW" sz="2600" kern="100" spc="200" baseline="0" dirty="0">
                          <a:effectLst/>
                          <a:latin typeface="微軟正黑體" panose="020B0604030504040204" pitchFamily="34" charset="-120"/>
                          <a:ea typeface="微軟正黑體" panose="020B0604030504040204" pitchFamily="34" charset="-120"/>
                        </a:rPr>
                        <a:t>不可避免的天災人禍讓救助商品供不應求，生產的廠商獲利增加。</a:t>
                      </a:r>
                      <a:endParaRPr lang="zh-TW" sz="2600" kern="100" spc="200" baseline="0" dirty="0">
                        <a:solidFill>
                          <a:srgbClr val="000000"/>
                        </a:solidFill>
                        <a:effectLst/>
                        <a:latin typeface="微軟正黑體" pitchFamily="34" charset="-120"/>
                        <a:ea typeface="微軟正黑體" pitchFamily="34" charset="-120"/>
                        <a:cs typeface="華康儷黑"/>
                      </a:endParaRPr>
                    </a:p>
                  </a:txBody>
                  <a:tcPr marL="68580" marR="68580" marT="0" marB="0"/>
                </a:tc>
              </a:tr>
            </a:tbl>
          </a:graphicData>
        </a:graphic>
      </p:graphicFrame>
    </p:spTree>
    <p:extLst>
      <p:ext uri="{BB962C8B-B14F-4D97-AF65-F5344CB8AC3E}">
        <p14:creationId xmlns:p14="http://schemas.microsoft.com/office/powerpoint/2010/main" val="1066057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42749" y="386503"/>
            <a:ext cx="9229497" cy="6165304"/>
          </a:xfrm>
          <a:prstGeom prst="rect">
            <a:avLst/>
          </a:prstGeom>
        </p:spPr>
      </p:pic>
      <p:grpSp>
        <p:nvGrpSpPr>
          <p:cNvPr id="6" name="群組 5"/>
          <p:cNvGrpSpPr/>
          <p:nvPr/>
        </p:nvGrpSpPr>
        <p:grpSpPr>
          <a:xfrm>
            <a:off x="-42749" y="2268242"/>
            <a:ext cx="9161813" cy="2008973"/>
            <a:chOff x="-17810" y="3721596"/>
            <a:chExt cx="9161813" cy="1673094"/>
          </a:xfrm>
        </p:grpSpPr>
        <p:sp>
          <p:nvSpPr>
            <p:cNvPr id="7" name="矩形 6"/>
            <p:cNvSpPr/>
            <p:nvPr/>
          </p:nvSpPr>
          <p:spPr>
            <a:xfrm>
              <a:off x="0" y="3744456"/>
              <a:ext cx="9144003" cy="16502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flipV="1">
              <a:off x="-17810" y="3721596"/>
              <a:ext cx="9161810" cy="45719"/>
            </a:xfrm>
            <a:prstGeom prst="rect">
              <a:avLst/>
            </a:prstGeom>
            <a:gradFill flip="none" rotWithShape="1">
              <a:gsLst>
                <a:gs pos="0">
                  <a:srgbClr val="B0914C">
                    <a:alpha val="10000"/>
                  </a:srgbClr>
                </a:gs>
                <a:gs pos="100000">
                  <a:srgbClr val="C7A762">
                    <a:shade val="67500"/>
                    <a:satMod val="115000"/>
                    <a:alpha val="20000"/>
                  </a:srgbClr>
                </a:gs>
                <a:gs pos="51000">
                  <a:srgbClr val="C7A762">
                    <a:shade val="100000"/>
                    <a:satMod val="115000"/>
                    <a:alpha val="70000"/>
                  </a:srgbClr>
                </a:gs>
              </a:gsLst>
              <a:lin ang="0" scaled="1"/>
              <a:tileRect/>
            </a:gradFill>
            <a:ln>
              <a:noFill/>
            </a:ln>
            <a:effectLst>
              <a:outerShdw blurRad="114300" sx="102000" sy="102000" algn="ctr" rotWithShape="0">
                <a:srgbClr val="EEE56E"/>
              </a:outerShdw>
              <a:softEdge rad="1651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 name="矩形 3"/>
          <p:cNvSpPr/>
          <p:nvPr/>
        </p:nvSpPr>
        <p:spPr>
          <a:xfrm>
            <a:off x="0" y="2708920"/>
            <a:ext cx="9144000" cy="983603"/>
          </a:xfrm>
          <a:prstGeom prst="rect">
            <a:avLst/>
          </a:prstGeom>
        </p:spPr>
        <p:txBody>
          <a:bodyPr wrap="square">
            <a:spAutoFit/>
          </a:bodyPr>
          <a:lstStyle/>
          <a:p>
            <a:pPr lvl="0" algn="ctr">
              <a:lnSpc>
                <a:spcPct val="150000"/>
              </a:lnSpc>
            </a:pPr>
            <a:r>
              <a:rPr lang="zh-TW" altLang="en-US" sz="4400" b="1" kern="100" dirty="0">
                <a:solidFill>
                  <a:schemeClr val="bg1"/>
                </a:solidFill>
                <a:latin typeface="微軟正黑體" pitchFamily="34" charset="-120"/>
                <a:ea typeface="微軟正黑體" pitchFamily="34" charset="-120"/>
              </a:rPr>
              <a:t>企業問題分析與解決</a:t>
            </a:r>
          </a:p>
        </p:txBody>
      </p:sp>
    </p:spTree>
    <p:extLst>
      <p:ext uri="{BB962C8B-B14F-4D97-AF65-F5344CB8AC3E}">
        <p14:creationId xmlns:p14="http://schemas.microsoft.com/office/powerpoint/2010/main" val="294999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企業問題分析與解決</a:t>
            </a:r>
          </a:p>
        </p:txBody>
      </p:sp>
      <p:sp>
        <p:nvSpPr>
          <p:cNvPr id="7" name="矩形 6"/>
          <p:cNvSpPr/>
          <p:nvPr/>
        </p:nvSpPr>
        <p:spPr>
          <a:xfrm>
            <a:off x="444423" y="1661541"/>
            <a:ext cx="4127187" cy="3554819"/>
          </a:xfrm>
          <a:prstGeom prst="rect">
            <a:avLst/>
          </a:prstGeom>
        </p:spPr>
        <p:txBody>
          <a:bodyPr wrap="square">
            <a:spAutoFit/>
          </a:bodyPr>
          <a:lstStyle/>
          <a:p>
            <a:pPr>
              <a:lnSpc>
                <a:spcPts val="4500"/>
              </a:lnSpc>
            </a:pPr>
            <a:r>
              <a:rPr lang="zh-TW" altLang="zh-TW" sz="2800" dirty="0">
                <a:latin typeface="微軟正黑體" pitchFamily="34" charset="-120"/>
                <a:ea typeface="微軟正黑體" pitchFamily="34" charset="-120"/>
              </a:rPr>
              <a:t>企業如何在經營危機中反敗為勝，必須依靠許多妥善的安排及配套。危機發生</a:t>
            </a:r>
            <a:r>
              <a:rPr lang="zh-TW" altLang="zh-TW" sz="2800" b="1" dirty="0">
                <a:solidFill>
                  <a:srgbClr val="FF0000"/>
                </a:solidFill>
                <a:latin typeface="微軟正黑體" pitchFamily="34" charset="-120"/>
                <a:ea typeface="微軟正黑體" pitchFamily="34" charset="-120"/>
              </a:rPr>
              <a:t>前</a:t>
            </a:r>
            <a:r>
              <a:rPr lang="zh-TW" altLang="zh-TW" sz="2800" dirty="0">
                <a:latin typeface="微軟正黑體" pitchFamily="34" charset="-120"/>
                <a:ea typeface="微軟正黑體" pitchFamily="34" charset="-120"/>
              </a:rPr>
              <a:t>，企業常進行的</a:t>
            </a:r>
            <a:r>
              <a:rPr lang="zh-TW" altLang="zh-TW" sz="2800" b="1" dirty="0">
                <a:solidFill>
                  <a:srgbClr val="FF0000"/>
                </a:solidFill>
                <a:latin typeface="微軟正黑體" pitchFamily="34" charset="-120"/>
                <a:ea typeface="微軟正黑體" pitchFamily="34" charset="-120"/>
              </a:rPr>
              <a:t>企業保險</a:t>
            </a:r>
            <a:r>
              <a:rPr lang="zh-TW" altLang="zh-TW" sz="2800" dirty="0">
                <a:latin typeface="微軟正黑體" pitchFamily="34" charset="-120"/>
                <a:ea typeface="微軟正黑體" pitchFamily="34" charset="-120"/>
              </a:rPr>
              <a:t>，與危機發生</a:t>
            </a:r>
            <a:r>
              <a:rPr lang="zh-TW" altLang="zh-TW" sz="2800" b="1" dirty="0">
                <a:solidFill>
                  <a:srgbClr val="FF0000"/>
                </a:solidFill>
                <a:latin typeface="微軟正黑體" pitchFamily="34" charset="-120"/>
                <a:ea typeface="微軟正黑體" pitchFamily="34" charset="-120"/>
              </a:rPr>
              <a:t>後</a:t>
            </a:r>
            <a:r>
              <a:rPr lang="zh-TW" altLang="zh-TW" sz="2800" dirty="0">
                <a:latin typeface="微軟正黑體" pitchFamily="34" charset="-120"/>
                <a:ea typeface="微軟正黑體" pitchFamily="34" charset="-120"/>
              </a:rPr>
              <a:t>，須即時面對的</a:t>
            </a:r>
            <a:r>
              <a:rPr lang="zh-TW" altLang="zh-TW" sz="2800" b="1" dirty="0">
                <a:solidFill>
                  <a:srgbClr val="FF0000"/>
                </a:solidFill>
                <a:latin typeface="微軟正黑體" pitchFamily="34" charset="-120"/>
                <a:ea typeface="微軟正黑體" pitchFamily="34" charset="-120"/>
              </a:rPr>
              <a:t>危機處理</a:t>
            </a:r>
            <a:r>
              <a:rPr lang="zh-TW" altLang="zh-TW" sz="2800" dirty="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49"/>
          <a:stretch/>
        </p:blipFill>
        <p:spPr bwMode="auto">
          <a:xfrm>
            <a:off x="4793151" y="1807324"/>
            <a:ext cx="3909102" cy="3436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直角三角形 11"/>
          <p:cNvSpPr/>
          <p:nvPr/>
        </p:nvSpPr>
        <p:spPr>
          <a:xfrm rot="10800000" flipV="1">
            <a:off x="8544916" y="6128759"/>
            <a:ext cx="607933" cy="729242"/>
          </a:xfrm>
          <a:prstGeom prst="rtTriangle">
            <a:avLst/>
          </a:prstGeom>
          <a:solidFill>
            <a:srgbClr val="F6FE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
        <p:nvSpPr>
          <p:cNvPr id="13" name="文字方塊 12"/>
          <p:cNvSpPr txBox="1"/>
          <p:nvPr/>
        </p:nvSpPr>
        <p:spPr>
          <a:xfrm>
            <a:off x="8726558" y="6477487"/>
            <a:ext cx="417053" cy="369127"/>
          </a:xfrm>
          <a:prstGeom prst="rect">
            <a:avLst/>
          </a:prstGeom>
          <a:noFill/>
        </p:spPr>
        <p:txBody>
          <a:bodyPr wrap="square" rtlCol="0">
            <a:spAutoFit/>
          </a:bodyPr>
          <a:lstStyle/>
          <a:p>
            <a:r>
              <a:rPr lang="en-US" altLang="zh-TW" b="1" dirty="0" smtClean="0"/>
              <a:t>61</a:t>
            </a:r>
            <a:endParaRPr lang="zh-TW" altLang="en-US" b="1" dirty="0"/>
          </a:p>
        </p:txBody>
      </p:sp>
    </p:spTree>
    <p:extLst>
      <p:ext uri="{BB962C8B-B14F-4D97-AF65-F5344CB8AC3E}">
        <p14:creationId xmlns:p14="http://schemas.microsoft.com/office/powerpoint/2010/main" val="3325953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一、保險關係人</a:t>
            </a:r>
          </a:p>
        </p:txBody>
      </p:sp>
      <p:grpSp>
        <p:nvGrpSpPr>
          <p:cNvPr id="9" name="群組 8"/>
          <p:cNvGrpSpPr/>
          <p:nvPr/>
        </p:nvGrpSpPr>
        <p:grpSpPr>
          <a:xfrm>
            <a:off x="463470" y="1416775"/>
            <a:ext cx="8020970" cy="4066580"/>
            <a:chOff x="1815660" y="2448989"/>
            <a:chExt cx="5752435" cy="1799474"/>
          </a:xfrm>
        </p:grpSpPr>
        <p:sp>
          <p:nvSpPr>
            <p:cNvPr id="10" name="文字方塊 2"/>
            <p:cNvSpPr txBox="1">
              <a:spLocks noChangeArrowheads="1"/>
            </p:cNvSpPr>
            <p:nvPr/>
          </p:nvSpPr>
          <p:spPr bwMode="auto">
            <a:xfrm>
              <a:off x="4247862" y="2448989"/>
              <a:ext cx="1319286" cy="694579"/>
            </a:xfrm>
            <a:prstGeom prst="rect">
              <a:avLst/>
            </a:prstGeom>
            <a:solidFill>
              <a:schemeClr val="accent6">
                <a:lumMod val="40000"/>
                <a:lumOff val="60000"/>
              </a:schemeClr>
            </a:solidFill>
            <a:ln>
              <a:noFill/>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ctr" anchorCtr="0">
              <a:spAutoFit/>
            </a:bodyPr>
            <a:lstStyle/>
            <a:p>
              <a:pPr algn="ctr">
                <a:spcAft>
                  <a:spcPts val="0"/>
                </a:spcAft>
              </a:pPr>
              <a:endParaRPr lang="en-US" altLang="zh-TW" sz="2400" kern="100" dirty="0" smtClean="0">
                <a:effectLst/>
                <a:latin typeface="微軟正黑體" pitchFamily="34" charset="-120"/>
                <a:ea typeface="微軟正黑體" pitchFamily="34" charset="-120"/>
                <a:cs typeface="Times New Roman"/>
              </a:endParaRPr>
            </a:p>
            <a:p>
              <a:pPr algn="ctr">
                <a:spcAft>
                  <a:spcPts val="0"/>
                </a:spcAft>
              </a:pPr>
              <a:r>
                <a:rPr lang="zh-TW" altLang="en-US" sz="2400" kern="100" dirty="0" smtClean="0">
                  <a:effectLst/>
                  <a:latin typeface="微軟正黑體" pitchFamily="34" charset="-120"/>
                  <a:ea typeface="微軟正黑體" pitchFamily="34" charset="-120"/>
                  <a:cs typeface="Times New Roman"/>
                </a:rPr>
                <a:t>  </a:t>
              </a:r>
              <a:r>
                <a:rPr lang="zh-TW" sz="2400" kern="100" dirty="0" smtClean="0">
                  <a:effectLst/>
                  <a:latin typeface="微軟正黑體" pitchFamily="34" charset="-120"/>
                  <a:ea typeface="微軟正黑體" pitchFamily="34" charset="-120"/>
                  <a:cs typeface="Times New Roman"/>
                </a:rPr>
                <a:t>保險</a:t>
              </a:r>
              <a:r>
                <a:rPr lang="zh-TW" sz="2400" kern="100" dirty="0">
                  <a:effectLst/>
                  <a:latin typeface="微軟正黑體" pitchFamily="34" charset="-120"/>
                  <a:ea typeface="微軟正黑體" pitchFamily="34" charset="-120"/>
                  <a:cs typeface="Times New Roman"/>
                </a:rPr>
                <a:t>標的</a:t>
              </a:r>
            </a:p>
            <a:p>
              <a:pPr algn="ctr">
                <a:spcAft>
                  <a:spcPts val="0"/>
                </a:spcAft>
              </a:pPr>
              <a:r>
                <a:rPr lang="zh-TW" sz="2400" b="1" kern="100" dirty="0">
                  <a:effectLst/>
                  <a:latin typeface="微軟正黑體" pitchFamily="34" charset="-120"/>
                  <a:ea typeface="微軟正黑體" pitchFamily="34" charset="-120"/>
                  <a:cs typeface="Times New Roman"/>
                </a:rPr>
                <a:t>（</a:t>
              </a:r>
              <a:r>
                <a:rPr lang="zh-TW" sz="2400" b="1" u="sng" kern="100" dirty="0">
                  <a:solidFill>
                    <a:srgbClr val="FF0000"/>
                  </a:solidFill>
                  <a:effectLst/>
                  <a:latin typeface="微軟正黑體" pitchFamily="34" charset="-120"/>
                  <a:ea typeface="微軟正黑體" pitchFamily="34" charset="-120"/>
                  <a:cs typeface="Times New Roman"/>
                </a:rPr>
                <a:t>被保險人</a:t>
              </a:r>
              <a:r>
                <a:rPr lang="zh-TW" sz="2400" b="1" kern="100" dirty="0" smtClean="0">
                  <a:effectLst/>
                  <a:latin typeface="微軟正黑體" pitchFamily="34" charset="-120"/>
                  <a:ea typeface="微軟正黑體" pitchFamily="34" charset="-120"/>
                  <a:cs typeface="Times New Roman"/>
                </a:rPr>
                <a:t>）</a:t>
              </a:r>
              <a:r>
                <a:rPr lang="en-US" altLang="zh-TW" sz="2400" b="1" kern="100" dirty="0" smtClean="0">
                  <a:effectLst/>
                  <a:latin typeface="微軟正黑體" pitchFamily="34" charset="-120"/>
                  <a:ea typeface="微軟正黑體" pitchFamily="34" charset="-120"/>
                  <a:cs typeface="Times New Roman"/>
                </a:rPr>
                <a:t/>
              </a:r>
              <a:br>
                <a:rPr lang="en-US" altLang="zh-TW" sz="2400" b="1" kern="100" dirty="0" smtClean="0">
                  <a:effectLst/>
                  <a:latin typeface="微軟正黑體" pitchFamily="34" charset="-120"/>
                  <a:ea typeface="微軟正黑體" pitchFamily="34" charset="-120"/>
                  <a:cs typeface="Times New Roman"/>
                </a:rPr>
              </a:br>
              <a:endParaRPr lang="zh-TW" sz="2400" b="1" kern="100" dirty="0">
                <a:effectLst/>
                <a:latin typeface="微軟正黑體" pitchFamily="34" charset="-120"/>
                <a:ea typeface="微軟正黑體" pitchFamily="34" charset="-120"/>
                <a:cs typeface="Times New Roman"/>
              </a:endParaRPr>
            </a:p>
          </p:txBody>
        </p:sp>
        <p:sp>
          <p:nvSpPr>
            <p:cNvPr id="11" name="文字方塊 2"/>
            <p:cNvSpPr txBox="1">
              <a:spLocks noChangeArrowheads="1"/>
            </p:cNvSpPr>
            <p:nvPr/>
          </p:nvSpPr>
          <p:spPr bwMode="auto">
            <a:xfrm>
              <a:off x="4247863" y="3437639"/>
              <a:ext cx="1302150" cy="788164"/>
            </a:xfrm>
            <a:prstGeom prst="rect">
              <a:avLst/>
            </a:prstGeom>
            <a:solidFill>
              <a:schemeClr val="accent6">
                <a:lumMod val="40000"/>
                <a:lumOff val="60000"/>
              </a:schemeClr>
            </a:solidFill>
            <a:ln w="9525">
              <a:noFill/>
              <a:miter lim="800000"/>
              <a:headEnd/>
              <a:tailEnd/>
            </a:ln>
          </p:spPr>
          <p:txBody>
            <a:bodyPr rot="0" vert="horz" wrap="square" lIns="91440" tIns="45720" rIns="91440" bIns="45720" anchor="ctr" anchorCtr="0">
              <a:noAutofit/>
            </a:bodyPr>
            <a:lstStyle/>
            <a:p>
              <a:pPr algn="ctr">
                <a:spcAft>
                  <a:spcPts val="0"/>
                </a:spcAft>
              </a:pPr>
              <a:r>
                <a:rPr lang="zh-TW" sz="2400" kern="100" dirty="0">
                  <a:effectLst/>
                  <a:latin typeface="微軟正黑體" pitchFamily="34" charset="-120"/>
                  <a:ea typeface="微軟正黑體" pitchFamily="34" charset="-120"/>
                  <a:cs typeface="Times New Roman"/>
                </a:rPr>
                <a:t>保險公司</a:t>
              </a:r>
            </a:p>
            <a:p>
              <a:pPr algn="ctr">
                <a:spcAft>
                  <a:spcPts val="0"/>
                </a:spcAft>
              </a:pPr>
              <a:r>
                <a:rPr lang="zh-TW" sz="2400" b="1" kern="100" dirty="0">
                  <a:effectLst/>
                  <a:latin typeface="微軟正黑體" pitchFamily="34" charset="-120"/>
                  <a:ea typeface="微軟正黑體" pitchFamily="34" charset="-120"/>
                  <a:cs typeface="Times New Roman"/>
                </a:rPr>
                <a:t>（</a:t>
              </a:r>
              <a:r>
                <a:rPr lang="zh-TW" sz="2400" b="1" kern="100" dirty="0">
                  <a:solidFill>
                    <a:srgbClr val="FF0000"/>
                  </a:solidFill>
                  <a:effectLst/>
                  <a:latin typeface="微軟正黑體" pitchFamily="34" charset="-120"/>
                  <a:ea typeface="微軟正黑體" pitchFamily="34" charset="-120"/>
                  <a:cs typeface="Times New Roman"/>
                </a:rPr>
                <a:t>保險人</a:t>
              </a:r>
              <a:r>
                <a:rPr lang="zh-TW" sz="2400" b="1" kern="100" dirty="0" smtClean="0">
                  <a:effectLst/>
                  <a:latin typeface="微軟正黑體" pitchFamily="34" charset="-120"/>
                  <a:ea typeface="微軟正黑體" pitchFamily="34" charset="-120"/>
                  <a:cs typeface="Times New Roman"/>
                </a:rPr>
                <a:t>）</a:t>
              </a:r>
              <a:endParaRPr lang="zh-TW" sz="2400" b="1" kern="100" dirty="0">
                <a:effectLst/>
                <a:latin typeface="微軟正黑體" pitchFamily="34" charset="-120"/>
                <a:ea typeface="微軟正黑體" pitchFamily="34" charset="-120"/>
                <a:cs typeface="Times New Roman"/>
              </a:endParaRPr>
            </a:p>
          </p:txBody>
        </p:sp>
        <p:sp>
          <p:nvSpPr>
            <p:cNvPr id="14" name="文字方塊 2"/>
            <p:cNvSpPr txBox="1">
              <a:spLocks noChangeArrowheads="1"/>
            </p:cNvSpPr>
            <p:nvPr/>
          </p:nvSpPr>
          <p:spPr bwMode="auto">
            <a:xfrm>
              <a:off x="6009303" y="3362743"/>
              <a:ext cx="1558792" cy="885720"/>
            </a:xfrm>
            <a:prstGeom prst="rect">
              <a:avLst/>
            </a:prstGeom>
            <a:solidFill>
              <a:schemeClr val="accent6">
                <a:lumMod val="20000"/>
                <a:lumOff val="80000"/>
              </a:schemeClr>
            </a:solidFill>
            <a:ln>
              <a:noFill/>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ctr" anchorCtr="0">
              <a:noAutofit/>
            </a:bodyPr>
            <a:lstStyle/>
            <a:p>
              <a:pPr algn="ctr">
                <a:spcAft>
                  <a:spcPts val="0"/>
                </a:spcAft>
              </a:pPr>
              <a:r>
                <a:rPr lang="zh-TW" sz="2400" kern="100" dirty="0">
                  <a:effectLst/>
                  <a:latin typeface="微軟正黑體" pitchFamily="34" charset="-120"/>
                  <a:ea typeface="微軟正黑體" pitchFamily="34" charset="-120"/>
                  <a:cs typeface="Times New Roman"/>
                </a:rPr>
                <a:t>與保險公司簽保險契約</a:t>
              </a:r>
            </a:p>
            <a:p>
              <a:pPr algn="ctr">
                <a:spcAft>
                  <a:spcPts val="0"/>
                </a:spcAft>
              </a:pPr>
              <a:r>
                <a:rPr lang="zh-TW" sz="2400" b="1" kern="100" dirty="0">
                  <a:effectLst/>
                  <a:latin typeface="微軟正黑體" pitchFamily="34" charset="-120"/>
                  <a:ea typeface="微軟正黑體" pitchFamily="34" charset="-120"/>
                  <a:cs typeface="Times New Roman"/>
                </a:rPr>
                <a:t>（</a:t>
              </a:r>
              <a:r>
                <a:rPr lang="zh-TW" sz="2400" b="1" kern="100" dirty="0">
                  <a:solidFill>
                    <a:srgbClr val="FF0000"/>
                  </a:solidFill>
                  <a:effectLst/>
                  <a:latin typeface="微軟正黑體" pitchFamily="34" charset="-120"/>
                  <a:ea typeface="微軟正黑體" pitchFamily="34" charset="-120"/>
                  <a:cs typeface="Times New Roman"/>
                </a:rPr>
                <a:t>要保人</a:t>
              </a:r>
              <a:r>
                <a:rPr lang="zh-TW" sz="2400" b="1" kern="100" dirty="0">
                  <a:effectLst/>
                  <a:latin typeface="微軟正黑體" pitchFamily="34" charset="-120"/>
                  <a:ea typeface="微軟正黑體" pitchFamily="34" charset="-120"/>
                  <a:cs typeface="Times New Roman"/>
                </a:rPr>
                <a:t>）</a:t>
              </a:r>
            </a:p>
          </p:txBody>
        </p:sp>
        <p:sp>
          <p:nvSpPr>
            <p:cNvPr id="15" name="文字方塊 2"/>
            <p:cNvSpPr txBox="1">
              <a:spLocks noChangeArrowheads="1"/>
            </p:cNvSpPr>
            <p:nvPr/>
          </p:nvSpPr>
          <p:spPr bwMode="auto">
            <a:xfrm>
              <a:off x="1815660" y="3331963"/>
              <a:ext cx="1955660" cy="883730"/>
            </a:xfrm>
            <a:prstGeom prst="rect">
              <a:avLst/>
            </a:prstGeom>
            <a:solidFill>
              <a:schemeClr val="accent6">
                <a:lumMod val="60000"/>
                <a:lumOff val="40000"/>
              </a:schemeClr>
            </a:solidFill>
            <a:ln w="9525">
              <a:noFill/>
              <a:miter lim="800000"/>
              <a:headEnd/>
              <a:tailEnd/>
            </a:ln>
          </p:spPr>
          <p:txBody>
            <a:bodyPr rot="0" vert="horz" wrap="square" lIns="91440" tIns="45720" rIns="91440" bIns="45720" anchor="ctr" anchorCtr="0">
              <a:noAutofit/>
            </a:bodyPr>
            <a:lstStyle/>
            <a:p>
              <a:pPr algn="ctr">
                <a:spcAft>
                  <a:spcPts val="0"/>
                </a:spcAft>
              </a:pPr>
              <a:r>
                <a:rPr lang="zh-TW" sz="2400" kern="100" dirty="0">
                  <a:effectLst/>
                  <a:latin typeface="微軟正黑體" pitchFamily="34" charset="-120"/>
                  <a:ea typeface="微軟正黑體" pitchFamily="34" charset="-120"/>
                  <a:cs typeface="Times New Roman"/>
                </a:rPr>
                <a:t>當保險標的發生事故可以獲得理賠</a:t>
              </a:r>
            </a:p>
            <a:p>
              <a:pPr algn="ctr">
                <a:spcAft>
                  <a:spcPts val="0"/>
                </a:spcAft>
              </a:pPr>
              <a:r>
                <a:rPr lang="zh-TW" sz="2400" b="1" kern="100" dirty="0">
                  <a:effectLst/>
                  <a:latin typeface="微軟正黑體" pitchFamily="34" charset="-120"/>
                  <a:ea typeface="微軟正黑體" pitchFamily="34" charset="-120"/>
                  <a:cs typeface="Times New Roman"/>
                </a:rPr>
                <a:t>（</a:t>
              </a:r>
              <a:r>
                <a:rPr lang="zh-TW" sz="2400" b="1" kern="100" dirty="0">
                  <a:solidFill>
                    <a:srgbClr val="FF0000"/>
                  </a:solidFill>
                  <a:effectLst/>
                  <a:latin typeface="微軟正黑體" pitchFamily="34" charset="-120"/>
                  <a:ea typeface="微軟正黑體" pitchFamily="34" charset="-120"/>
                  <a:cs typeface="Times New Roman"/>
                </a:rPr>
                <a:t>受益人</a:t>
              </a:r>
              <a:r>
                <a:rPr lang="zh-TW" sz="2400" b="1" kern="100" dirty="0">
                  <a:effectLst/>
                  <a:latin typeface="微軟正黑體" pitchFamily="34" charset="-120"/>
                  <a:ea typeface="微軟正黑體" pitchFamily="34" charset="-120"/>
                  <a:cs typeface="Times New Roman"/>
                </a:rPr>
                <a:t>）</a:t>
              </a:r>
            </a:p>
          </p:txBody>
        </p:sp>
      </p:grpSp>
      <p:sp>
        <p:nvSpPr>
          <p:cNvPr id="18" name="向上箭號 17"/>
          <p:cNvSpPr/>
          <p:nvPr/>
        </p:nvSpPr>
        <p:spPr>
          <a:xfrm rot="16200000">
            <a:off x="2951757" y="4512202"/>
            <a:ext cx="827847" cy="97831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9" name="向上箭號 18"/>
          <p:cNvSpPr/>
          <p:nvPr/>
        </p:nvSpPr>
        <p:spPr>
          <a:xfrm>
            <a:off x="4410504" y="2708779"/>
            <a:ext cx="713057" cy="94745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向上箭號 19"/>
          <p:cNvSpPr/>
          <p:nvPr/>
        </p:nvSpPr>
        <p:spPr>
          <a:xfrm rot="16200000">
            <a:off x="5402248" y="4529066"/>
            <a:ext cx="827847" cy="97831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2093133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r="16301"/>
          <a:stretch/>
        </p:blipFill>
        <p:spPr>
          <a:xfrm>
            <a:off x="-11490" y="0"/>
            <a:ext cx="9155490" cy="6858000"/>
          </a:xfrm>
          <a:prstGeom prst="rect">
            <a:avLst/>
          </a:prstGeom>
        </p:spPr>
      </p:pic>
      <p:grpSp>
        <p:nvGrpSpPr>
          <p:cNvPr id="4" name="群組 3"/>
          <p:cNvGrpSpPr/>
          <p:nvPr/>
        </p:nvGrpSpPr>
        <p:grpSpPr>
          <a:xfrm>
            <a:off x="-19104" y="4859883"/>
            <a:ext cx="9161813" cy="1665461"/>
            <a:chOff x="-17810" y="3721596"/>
            <a:chExt cx="9161813" cy="1673094"/>
          </a:xfrm>
        </p:grpSpPr>
        <p:sp>
          <p:nvSpPr>
            <p:cNvPr id="5" name="矩形 4"/>
            <p:cNvSpPr/>
            <p:nvPr/>
          </p:nvSpPr>
          <p:spPr>
            <a:xfrm>
              <a:off x="0" y="3744456"/>
              <a:ext cx="9144003" cy="16502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flipV="1">
              <a:off x="-17810" y="3721596"/>
              <a:ext cx="9161810" cy="45719"/>
            </a:xfrm>
            <a:prstGeom prst="rect">
              <a:avLst/>
            </a:prstGeom>
            <a:gradFill flip="none" rotWithShape="1">
              <a:gsLst>
                <a:gs pos="0">
                  <a:srgbClr val="B0914C">
                    <a:alpha val="10000"/>
                  </a:srgbClr>
                </a:gs>
                <a:gs pos="100000">
                  <a:srgbClr val="C7A762">
                    <a:shade val="67500"/>
                    <a:satMod val="115000"/>
                    <a:alpha val="20000"/>
                  </a:srgbClr>
                </a:gs>
                <a:gs pos="51000">
                  <a:srgbClr val="C7A762">
                    <a:shade val="100000"/>
                    <a:satMod val="115000"/>
                    <a:alpha val="70000"/>
                  </a:srgbClr>
                </a:gs>
              </a:gsLst>
              <a:lin ang="0" scaled="1"/>
              <a:tileRect/>
            </a:gradFill>
            <a:ln>
              <a:noFill/>
            </a:ln>
            <a:effectLst>
              <a:outerShdw blurRad="114300" sx="102000" sy="102000" algn="ctr" rotWithShape="0">
                <a:srgbClr val="EEE56E"/>
              </a:outerShdw>
              <a:softEdge rad="1651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p:cNvSpPr txBox="1">
            <a:spLocks noChangeArrowheads="1"/>
          </p:cNvSpPr>
          <p:nvPr/>
        </p:nvSpPr>
        <p:spPr bwMode="auto">
          <a:xfrm>
            <a:off x="186156" y="5085184"/>
            <a:ext cx="8946354" cy="523220"/>
          </a:xfrm>
          <a:prstGeom prst="rect">
            <a:avLst/>
          </a:prstGeom>
          <a:no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defRPr/>
            </a:pPr>
            <a:r>
              <a:rPr kumimoji="0" lang="zh-TW" altLang="en-US" sz="2800" b="1" dirty="0">
                <a:solidFill>
                  <a:srgbClr val="D8C290"/>
                </a:solidFill>
                <a:latin typeface="微軟正黑體" pitchFamily="34" charset="-120"/>
                <a:ea typeface="微軟正黑體" pitchFamily="34" charset="-120"/>
              </a:rPr>
              <a:t>武漢肺炎</a:t>
            </a:r>
            <a:r>
              <a:rPr kumimoji="0" lang="en-US" altLang="zh-TW" sz="2800" b="1" dirty="0" smtClean="0">
                <a:solidFill>
                  <a:srgbClr val="D8C290"/>
                </a:solidFill>
                <a:latin typeface="微軟正黑體" pitchFamily="34" charset="-120"/>
                <a:ea typeface="微軟正黑體" pitchFamily="34" charset="-120"/>
              </a:rPr>
              <a:t>》</a:t>
            </a:r>
            <a:r>
              <a:rPr kumimoji="0" lang="zh-TW" altLang="en-US" sz="2800" b="1" dirty="0">
                <a:solidFill>
                  <a:srgbClr val="D8C290"/>
                </a:solidFill>
                <a:latin typeface="微軟正黑體" pitchFamily="34" charset="-120"/>
                <a:ea typeface="微軟正黑體" pitchFamily="34" charset="-120"/>
              </a:rPr>
              <a:t>巴菲特</a:t>
            </a:r>
            <a:r>
              <a:rPr kumimoji="0" lang="zh-TW" altLang="en-US" sz="2800" b="1" dirty="0" smtClean="0">
                <a:solidFill>
                  <a:srgbClr val="D8C290"/>
                </a:solidFill>
                <a:latin typeface="微軟正黑體" pitchFamily="34" charset="-120"/>
                <a:ea typeface="微軟正黑體" pitchFamily="34" charset="-120"/>
              </a:rPr>
              <a:t>清倉</a:t>
            </a:r>
            <a:r>
              <a:rPr kumimoji="0" lang="zh-TW" altLang="en-US" sz="2800" b="1" dirty="0">
                <a:solidFill>
                  <a:srgbClr val="D8C290"/>
                </a:solidFill>
                <a:latin typeface="微軟正黑體" pitchFamily="34" charset="-120"/>
                <a:ea typeface="微軟正黑體" pitchFamily="34" charset="-120"/>
              </a:rPr>
              <a:t>美</a:t>
            </a:r>
            <a:r>
              <a:rPr kumimoji="0" lang="en-US" altLang="zh-TW" sz="2800" b="1" dirty="0">
                <a:solidFill>
                  <a:srgbClr val="D8C290"/>
                </a:solidFill>
                <a:latin typeface="微軟正黑體" pitchFamily="34" charset="-120"/>
                <a:ea typeface="微軟正黑體" pitchFamily="34" charset="-120"/>
              </a:rPr>
              <a:t>4</a:t>
            </a:r>
            <a:r>
              <a:rPr kumimoji="0" lang="zh-TW" altLang="en-US" sz="2800" b="1" dirty="0">
                <a:solidFill>
                  <a:srgbClr val="D8C290"/>
                </a:solidFill>
                <a:latin typeface="微軟正黑體" pitchFamily="34" charset="-120"/>
                <a:ea typeface="微軟正黑體" pitchFamily="34" charset="-120"/>
              </a:rPr>
              <a:t>大航空公司股票</a:t>
            </a:r>
            <a:endParaRPr kumimoji="0" lang="zh-TW" altLang="en-US" sz="2800" b="1" dirty="0">
              <a:solidFill>
                <a:srgbClr val="D8C290"/>
              </a:solidFill>
              <a:latin typeface="微軟正黑體" pitchFamily="34" charset="-120"/>
              <a:ea typeface="微軟正黑體" pitchFamily="34" charset="-120"/>
            </a:endParaRPr>
          </a:p>
        </p:txBody>
      </p:sp>
      <p:sp>
        <p:nvSpPr>
          <p:cNvPr id="8" name="文字方塊 6"/>
          <p:cNvSpPr txBox="1">
            <a:spLocks noChangeArrowheads="1"/>
          </p:cNvSpPr>
          <p:nvPr/>
        </p:nvSpPr>
        <p:spPr bwMode="auto">
          <a:xfrm>
            <a:off x="186155" y="5589240"/>
            <a:ext cx="8892480" cy="830997"/>
          </a:xfrm>
          <a:prstGeom prst="rect">
            <a:avLst/>
          </a:prstGeom>
          <a:no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kumimoji="0" lang="zh-TW" altLang="en-US" sz="2400" dirty="0">
                <a:solidFill>
                  <a:srgbClr val="FFFFFF"/>
                </a:solidFill>
                <a:latin typeface="微軟正黑體" pitchFamily="34" charset="-120"/>
                <a:ea typeface="微軟正黑體" pitchFamily="34" charset="-120"/>
              </a:rPr>
              <a:t>「股神」巴菲</a:t>
            </a:r>
            <a:r>
              <a:rPr kumimoji="0" lang="zh-TW" altLang="en-US" sz="2400" dirty="0" smtClean="0">
                <a:solidFill>
                  <a:srgbClr val="FFFFFF"/>
                </a:solidFill>
                <a:latin typeface="微軟正黑體" pitchFamily="34" charset="-120"/>
                <a:ea typeface="微軟正黑體" pitchFamily="34" charset="-120"/>
              </a:rPr>
              <a:t>特透露</a:t>
            </a:r>
            <a:r>
              <a:rPr kumimoji="0" lang="zh-TW" altLang="en-US" sz="2400" dirty="0">
                <a:solidFill>
                  <a:srgbClr val="FFFFFF"/>
                </a:solidFill>
                <a:latin typeface="微軟正黑體" pitchFamily="34" charset="-120"/>
                <a:ea typeface="微軟正黑體" pitchFamily="34" charset="-120"/>
              </a:rPr>
              <a:t>，由於</a:t>
            </a:r>
            <a:r>
              <a:rPr kumimoji="0" lang="en-US" altLang="zh-TW" sz="2400" dirty="0">
                <a:solidFill>
                  <a:srgbClr val="FFFFFF"/>
                </a:solidFill>
                <a:latin typeface="微軟正黑體" pitchFamily="34" charset="-120"/>
                <a:ea typeface="微軟正黑體" pitchFamily="34" charset="-120"/>
              </a:rPr>
              <a:t>2019</a:t>
            </a:r>
            <a:r>
              <a:rPr kumimoji="0" lang="zh-TW" altLang="en-US" sz="2400" b="1" dirty="0">
                <a:solidFill>
                  <a:srgbClr val="FFFFFF"/>
                </a:solidFill>
                <a:latin typeface="微軟正黑體" pitchFamily="34" charset="-120"/>
                <a:ea typeface="微軟正黑體" pitchFamily="34" charset="-120"/>
              </a:rPr>
              <a:t>冠狀病毒疾病疫情重創旅遊業</a:t>
            </a:r>
            <a:r>
              <a:rPr kumimoji="0" lang="zh-TW" altLang="en-US" sz="2400" dirty="0">
                <a:solidFill>
                  <a:srgbClr val="FFFFFF"/>
                </a:solidFill>
                <a:latin typeface="微軟正黑體" pitchFamily="34" charset="-120"/>
                <a:ea typeface="微軟正黑體" pitchFamily="34" charset="-120"/>
              </a:rPr>
              <a:t>，旗下波克夏哈薩威公司已出售在美國</a:t>
            </a:r>
            <a:r>
              <a:rPr kumimoji="0" lang="en-US" altLang="zh-TW" sz="2400" dirty="0">
                <a:solidFill>
                  <a:srgbClr val="FFFFFF"/>
                </a:solidFill>
                <a:latin typeface="微軟正黑體" pitchFamily="34" charset="-120"/>
                <a:ea typeface="微軟正黑體" pitchFamily="34" charset="-120"/>
              </a:rPr>
              <a:t>4</a:t>
            </a:r>
            <a:r>
              <a:rPr kumimoji="0" lang="zh-TW" altLang="en-US" sz="2400" dirty="0">
                <a:solidFill>
                  <a:srgbClr val="FFFFFF"/>
                </a:solidFill>
                <a:latin typeface="微軟正黑體" pitchFamily="34" charset="-120"/>
                <a:ea typeface="微軟正黑體" pitchFamily="34" charset="-120"/>
              </a:rPr>
              <a:t>大航空公司的持股</a:t>
            </a:r>
            <a:endParaRPr kumimoji="0" lang="zh-TW" altLang="en-US" sz="2400" dirty="0">
              <a:solidFill>
                <a:srgbClr val="FFFF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41665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二、企業保險的種類</a:t>
            </a:r>
          </a:p>
        </p:txBody>
      </p:sp>
      <p:graphicFrame>
        <p:nvGraphicFramePr>
          <p:cNvPr id="21" name="資料庫圖表 20"/>
          <p:cNvGraphicFramePr/>
          <p:nvPr>
            <p:extLst>
              <p:ext uri="{D42A27DB-BD31-4B8C-83A1-F6EECF244321}">
                <p14:modId xmlns:p14="http://schemas.microsoft.com/office/powerpoint/2010/main" val="3703829307"/>
              </p:ext>
            </p:extLst>
          </p:nvPr>
        </p:nvGraphicFramePr>
        <p:xfrm>
          <a:off x="132124" y="836712"/>
          <a:ext cx="8609105" cy="6167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482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一、危機的特性</a:t>
            </a:r>
          </a:p>
        </p:txBody>
      </p:sp>
      <p:sp>
        <p:nvSpPr>
          <p:cNvPr id="12" name="直角三角形 11"/>
          <p:cNvSpPr/>
          <p:nvPr/>
        </p:nvSpPr>
        <p:spPr>
          <a:xfrm rot="10800000" flipV="1">
            <a:off x="8544916" y="6128759"/>
            <a:ext cx="607933" cy="729242"/>
          </a:xfrm>
          <a:prstGeom prst="rtTriangle">
            <a:avLst/>
          </a:prstGeom>
          <a:solidFill>
            <a:srgbClr val="F6FE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
        <p:nvSpPr>
          <p:cNvPr id="13" name="文字方塊 12"/>
          <p:cNvSpPr txBox="1"/>
          <p:nvPr/>
        </p:nvSpPr>
        <p:spPr>
          <a:xfrm>
            <a:off x="8726558" y="6477487"/>
            <a:ext cx="417053" cy="369127"/>
          </a:xfrm>
          <a:prstGeom prst="rect">
            <a:avLst/>
          </a:prstGeom>
          <a:noFill/>
        </p:spPr>
        <p:txBody>
          <a:bodyPr wrap="square" rtlCol="0">
            <a:spAutoFit/>
          </a:bodyPr>
          <a:lstStyle/>
          <a:p>
            <a:r>
              <a:rPr lang="en-US" altLang="zh-TW" b="1" dirty="0" smtClean="0"/>
              <a:t>64</a:t>
            </a:r>
            <a:endParaRPr lang="zh-TW" altLang="en-US" b="1" dirty="0"/>
          </a:p>
        </p:txBody>
      </p:sp>
      <p:graphicFrame>
        <p:nvGraphicFramePr>
          <p:cNvPr id="7" name="資料庫圖表 6"/>
          <p:cNvGraphicFramePr/>
          <p:nvPr>
            <p:extLst>
              <p:ext uri="{D42A27DB-BD31-4B8C-83A1-F6EECF244321}">
                <p14:modId xmlns:p14="http://schemas.microsoft.com/office/powerpoint/2010/main" val="747454028"/>
              </p:ext>
            </p:extLst>
          </p:nvPr>
        </p:nvGraphicFramePr>
        <p:xfrm>
          <a:off x="670848" y="1023289"/>
          <a:ext cx="7801525" cy="5752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537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一、危機的特性</a:t>
            </a:r>
          </a:p>
        </p:txBody>
      </p:sp>
      <p:graphicFrame>
        <p:nvGraphicFramePr>
          <p:cNvPr id="8" name="資料庫圖表 7"/>
          <p:cNvGraphicFramePr/>
          <p:nvPr>
            <p:extLst>
              <p:ext uri="{D42A27DB-BD31-4B8C-83A1-F6EECF244321}">
                <p14:modId xmlns:p14="http://schemas.microsoft.com/office/powerpoint/2010/main" val="4268674471"/>
              </p:ext>
            </p:extLst>
          </p:nvPr>
        </p:nvGraphicFramePr>
        <p:xfrm>
          <a:off x="1524000" y="1172304"/>
          <a:ext cx="6096000" cy="5379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714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二、危機處理計畫的原則</a:t>
            </a:r>
          </a:p>
        </p:txBody>
      </p:sp>
      <p:graphicFrame>
        <p:nvGraphicFramePr>
          <p:cNvPr id="5" name="資料庫圖表 4"/>
          <p:cNvGraphicFramePr/>
          <p:nvPr>
            <p:extLst>
              <p:ext uri="{D42A27DB-BD31-4B8C-83A1-F6EECF244321}">
                <p14:modId xmlns:p14="http://schemas.microsoft.com/office/powerpoint/2010/main" val="1063268710"/>
              </p:ext>
            </p:extLst>
          </p:nvPr>
        </p:nvGraphicFramePr>
        <p:xfrm>
          <a:off x="534787" y="1197461"/>
          <a:ext cx="8028605" cy="5578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8182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二、危機處理計畫的原則</a:t>
            </a:r>
          </a:p>
        </p:txBody>
      </p:sp>
      <p:graphicFrame>
        <p:nvGraphicFramePr>
          <p:cNvPr id="6" name="資料庫圖表 5"/>
          <p:cNvGraphicFramePr/>
          <p:nvPr>
            <p:extLst>
              <p:ext uri="{D42A27DB-BD31-4B8C-83A1-F6EECF244321}">
                <p14:modId xmlns:p14="http://schemas.microsoft.com/office/powerpoint/2010/main" val="3821073019"/>
              </p:ext>
            </p:extLst>
          </p:nvPr>
        </p:nvGraphicFramePr>
        <p:xfrm>
          <a:off x="559707" y="1050976"/>
          <a:ext cx="7972733" cy="5308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999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三、危機處理的階段</a:t>
            </a:r>
          </a:p>
        </p:txBody>
      </p:sp>
      <p:graphicFrame>
        <p:nvGraphicFramePr>
          <p:cNvPr id="5" name="資料庫圖表 4"/>
          <p:cNvGraphicFramePr/>
          <p:nvPr>
            <p:extLst>
              <p:ext uri="{D42A27DB-BD31-4B8C-83A1-F6EECF244321}">
                <p14:modId xmlns:p14="http://schemas.microsoft.com/office/powerpoint/2010/main" val="4237188388"/>
              </p:ext>
            </p:extLst>
          </p:nvPr>
        </p:nvGraphicFramePr>
        <p:xfrm>
          <a:off x="259961" y="1053498"/>
          <a:ext cx="8864992" cy="561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直角三角形 6"/>
          <p:cNvSpPr/>
          <p:nvPr/>
        </p:nvSpPr>
        <p:spPr>
          <a:xfrm rot="10800000" flipV="1">
            <a:off x="8544916" y="6128759"/>
            <a:ext cx="607933" cy="729242"/>
          </a:xfrm>
          <a:prstGeom prst="rtTriangle">
            <a:avLst/>
          </a:prstGeom>
          <a:solidFill>
            <a:srgbClr val="F6FE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
        <p:nvSpPr>
          <p:cNvPr id="8" name="文字方塊 7"/>
          <p:cNvSpPr txBox="1"/>
          <p:nvPr/>
        </p:nvSpPr>
        <p:spPr>
          <a:xfrm>
            <a:off x="8726558" y="6477487"/>
            <a:ext cx="417053" cy="369127"/>
          </a:xfrm>
          <a:prstGeom prst="rect">
            <a:avLst/>
          </a:prstGeom>
          <a:noFill/>
        </p:spPr>
        <p:txBody>
          <a:bodyPr wrap="square" rtlCol="0">
            <a:spAutoFit/>
          </a:bodyPr>
          <a:lstStyle/>
          <a:p>
            <a:r>
              <a:rPr lang="en-US" altLang="zh-TW" b="1" dirty="0" smtClean="0"/>
              <a:t>67</a:t>
            </a:r>
            <a:endParaRPr lang="zh-TW" altLang="en-US" b="1" dirty="0"/>
          </a:p>
        </p:txBody>
      </p:sp>
    </p:spTree>
    <p:extLst>
      <p:ext uri="{BB962C8B-B14F-4D97-AF65-F5344CB8AC3E}">
        <p14:creationId xmlns:p14="http://schemas.microsoft.com/office/powerpoint/2010/main" val="3317647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rotWithShape="1">
          <a:blip r:embed="rId2">
            <a:extLst>
              <a:ext uri="{28A0092B-C50C-407E-A947-70E740481C1C}">
                <a14:useLocalDpi xmlns:a14="http://schemas.microsoft.com/office/drawing/2010/main" val="0"/>
              </a:ext>
            </a:extLst>
          </a:blip>
          <a:srcRect l="5969" r="4902"/>
          <a:stretch/>
        </p:blipFill>
        <p:spPr>
          <a:xfrm>
            <a:off x="-1" y="0"/>
            <a:ext cx="9125301" cy="6858000"/>
          </a:xfrm>
          <a:prstGeom prst="rect">
            <a:avLst/>
          </a:prstGeom>
        </p:spPr>
      </p:pic>
      <p:grpSp>
        <p:nvGrpSpPr>
          <p:cNvPr id="11" name="群組 10"/>
          <p:cNvGrpSpPr/>
          <p:nvPr/>
        </p:nvGrpSpPr>
        <p:grpSpPr>
          <a:xfrm>
            <a:off x="-72977" y="1196752"/>
            <a:ext cx="9198278" cy="4608512"/>
            <a:chOff x="-54275" y="3744456"/>
            <a:chExt cx="9198278" cy="1650234"/>
          </a:xfrm>
        </p:grpSpPr>
        <p:sp>
          <p:nvSpPr>
            <p:cNvPr id="12" name="矩形 11"/>
            <p:cNvSpPr/>
            <p:nvPr/>
          </p:nvSpPr>
          <p:spPr>
            <a:xfrm>
              <a:off x="0" y="3744456"/>
              <a:ext cx="9144003" cy="16502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flipV="1">
              <a:off x="-54275" y="4087294"/>
              <a:ext cx="9161810" cy="45719"/>
            </a:xfrm>
            <a:prstGeom prst="rect">
              <a:avLst/>
            </a:prstGeom>
            <a:gradFill flip="none" rotWithShape="1">
              <a:gsLst>
                <a:gs pos="0">
                  <a:srgbClr val="B0914C">
                    <a:alpha val="10000"/>
                  </a:srgbClr>
                </a:gs>
                <a:gs pos="100000">
                  <a:srgbClr val="C7A762">
                    <a:shade val="67500"/>
                    <a:satMod val="115000"/>
                    <a:alpha val="20000"/>
                  </a:srgbClr>
                </a:gs>
                <a:gs pos="51000">
                  <a:srgbClr val="C7A762">
                    <a:shade val="100000"/>
                    <a:satMod val="115000"/>
                    <a:alpha val="70000"/>
                  </a:srgbClr>
                </a:gs>
              </a:gsLst>
              <a:lin ang="0" scaled="1"/>
              <a:tileRect/>
            </a:gradFill>
            <a:ln>
              <a:noFill/>
            </a:ln>
            <a:effectLst>
              <a:outerShdw blurRad="114300" sx="102000" sy="102000" algn="ctr" rotWithShape="0">
                <a:srgbClr val="EEE56E"/>
              </a:outerShdw>
              <a:softEdge rad="1651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p:cNvSpPr txBox="1">
            <a:spLocks noChangeArrowheads="1"/>
          </p:cNvSpPr>
          <p:nvPr/>
        </p:nvSpPr>
        <p:spPr bwMode="auto">
          <a:xfrm>
            <a:off x="211548" y="1342509"/>
            <a:ext cx="8946354" cy="646331"/>
          </a:xfrm>
          <a:prstGeom prst="rect">
            <a:avLst/>
          </a:prstGeom>
          <a:no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zh-TW" altLang="en-US" sz="3600" b="1" dirty="0" smtClean="0">
                <a:solidFill>
                  <a:srgbClr val="D8C290"/>
                </a:solidFill>
                <a:latin typeface="微軟正黑體" pitchFamily="34" charset="-120"/>
                <a:ea typeface="微軟正黑體" pitchFamily="34" charset="-120"/>
              </a:rPr>
              <a:t>課後討論</a:t>
            </a:r>
            <a:endParaRPr kumimoji="0" lang="zh-TW" altLang="en-US" sz="3600" b="1" dirty="0">
              <a:solidFill>
                <a:srgbClr val="D8C290"/>
              </a:solidFill>
              <a:latin typeface="微軟正黑體" pitchFamily="34" charset="-120"/>
              <a:ea typeface="微軟正黑體" pitchFamily="34" charset="-120"/>
            </a:endParaRPr>
          </a:p>
        </p:txBody>
      </p:sp>
      <p:sp>
        <p:nvSpPr>
          <p:cNvPr id="15" name="文字方塊 6"/>
          <p:cNvSpPr txBox="1">
            <a:spLocks noChangeArrowheads="1"/>
          </p:cNvSpPr>
          <p:nvPr/>
        </p:nvSpPr>
        <p:spPr bwMode="auto">
          <a:xfrm>
            <a:off x="130298" y="2240759"/>
            <a:ext cx="8892480" cy="3416320"/>
          </a:xfrm>
          <a:prstGeom prst="rect">
            <a:avLst/>
          </a:prstGeom>
          <a:no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lnSpc>
                <a:spcPct val="150000"/>
              </a:lnSpc>
            </a:pPr>
            <a:r>
              <a:rPr kumimoji="0" lang="en-US" altLang="zh-TW" sz="2400" b="1" dirty="0" smtClean="0">
                <a:solidFill>
                  <a:srgbClr val="FFFFFF"/>
                </a:solidFill>
                <a:latin typeface="微軟正黑體" pitchFamily="34" charset="-120"/>
                <a:ea typeface="微軟正黑體" pitchFamily="34" charset="-120"/>
              </a:rPr>
              <a:t>1.</a:t>
            </a:r>
            <a:r>
              <a:rPr kumimoji="0" lang="zh-TW" altLang="en-US" sz="2400" b="1" dirty="0" smtClean="0">
                <a:solidFill>
                  <a:srgbClr val="FFFFFF"/>
                </a:solidFill>
                <a:latin typeface="微軟正黑體" pitchFamily="34" charset="-120"/>
                <a:ea typeface="微軟正黑體" pitchFamily="34" charset="-120"/>
              </a:rPr>
              <a:t>旅遊業因為疫情受到衝擊</a:t>
            </a:r>
            <a:endParaRPr kumimoji="0" lang="en-US" altLang="zh-TW" sz="2400" b="1" dirty="0" smtClean="0">
              <a:solidFill>
                <a:srgbClr val="FFFFFF"/>
              </a:solidFill>
              <a:latin typeface="微軟正黑體" pitchFamily="34" charset="-120"/>
              <a:ea typeface="微軟正黑體" pitchFamily="34" charset="-120"/>
            </a:endParaRPr>
          </a:p>
          <a:p>
            <a:pPr algn="ctr" eaLnBrk="1" hangingPunct="1">
              <a:lnSpc>
                <a:spcPct val="150000"/>
              </a:lnSpc>
            </a:pPr>
            <a:r>
              <a:rPr kumimoji="0" lang="zh-TW" altLang="en-US" sz="2400" b="1" dirty="0" smtClean="0">
                <a:solidFill>
                  <a:srgbClr val="FFFFFF"/>
                </a:solidFill>
                <a:latin typeface="微軟正黑體" pitchFamily="34" charset="-120"/>
                <a:ea typeface="微軟正黑體" pitchFamily="34" charset="-120"/>
              </a:rPr>
              <a:t>屬於</a:t>
            </a:r>
            <a:r>
              <a:rPr kumimoji="0" lang="zh-TW" altLang="en-US" sz="2400" b="1" dirty="0">
                <a:solidFill>
                  <a:srgbClr val="FFFFFF"/>
                </a:solidFill>
                <a:latin typeface="微軟正黑體" pitchFamily="34" charset="-120"/>
                <a:ea typeface="微軟正黑體" pitchFamily="34" charset="-120"/>
              </a:rPr>
              <a:t>哪一種風險</a:t>
            </a:r>
            <a:r>
              <a:rPr kumimoji="0" lang="zh-TW" altLang="en-US" sz="2400" b="1" dirty="0" smtClean="0">
                <a:solidFill>
                  <a:srgbClr val="FFFFFF"/>
                </a:solidFill>
                <a:latin typeface="微軟正黑體" pitchFamily="34" charset="-120"/>
                <a:ea typeface="微軟正黑體" pitchFamily="34" charset="-120"/>
              </a:rPr>
              <a:t>？</a:t>
            </a:r>
            <a:endParaRPr kumimoji="0" lang="en-US" altLang="zh-TW" sz="2400" b="1" dirty="0" smtClean="0">
              <a:solidFill>
                <a:srgbClr val="FFFFFF"/>
              </a:solidFill>
              <a:latin typeface="微軟正黑體" pitchFamily="34" charset="-120"/>
              <a:ea typeface="微軟正黑體" pitchFamily="34" charset="-120"/>
            </a:endParaRPr>
          </a:p>
          <a:p>
            <a:pPr algn="ctr" eaLnBrk="1" hangingPunct="1">
              <a:lnSpc>
                <a:spcPct val="150000"/>
              </a:lnSpc>
            </a:pPr>
            <a:r>
              <a:rPr kumimoji="0" lang="en-US" altLang="zh-TW" sz="2400" b="1" dirty="0" smtClean="0">
                <a:solidFill>
                  <a:srgbClr val="FFFFFF"/>
                </a:solidFill>
                <a:latin typeface="微軟正黑體" pitchFamily="34" charset="-120"/>
                <a:ea typeface="微軟正黑體" pitchFamily="34" charset="-120"/>
              </a:rPr>
              <a:t>2.</a:t>
            </a:r>
            <a:r>
              <a:rPr kumimoji="0" lang="zh-TW" altLang="en-US" sz="2400" b="1" dirty="0" smtClean="0">
                <a:solidFill>
                  <a:srgbClr val="FFFFFF"/>
                </a:solidFill>
                <a:latin typeface="微軟正黑體" pitchFamily="34" charset="-120"/>
                <a:ea typeface="微軟正黑體" pitchFamily="34" charset="-120"/>
              </a:rPr>
              <a:t>如果你是航空業的老闆</a:t>
            </a:r>
            <a:endParaRPr kumimoji="0" lang="en-US" altLang="zh-TW" sz="2400" b="1" dirty="0" smtClean="0">
              <a:solidFill>
                <a:srgbClr val="FFFFFF"/>
              </a:solidFill>
              <a:latin typeface="微軟正黑體" pitchFamily="34" charset="-120"/>
              <a:ea typeface="微軟正黑體" pitchFamily="34" charset="-120"/>
            </a:endParaRPr>
          </a:p>
          <a:p>
            <a:pPr algn="ctr" eaLnBrk="1" hangingPunct="1">
              <a:lnSpc>
                <a:spcPct val="150000"/>
              </a:lnSpc>
            </a:pPr>
            <a:r>
              <a:rPr kumimoji="0" lang="zh-TW" altLang="en-US" sz="2400" b="1" dirty="0" smtClean="0">
                <a:solidFill>
                  <a:srgbClr val="FFFFFF"/>
                </a:solidFill>
                <a:latin typeface="微軟正黑體" pitchFamily="34" charset="-120"/>
                <a:ea typeface="微軟正黑體" pitchFamily="34" charset="-120"/>
              </a:rPr>
              <a:t>你會如何處理這次的危機？</a:t>
            </a:r>
            <a:endParaRPr kumimoji="0" lang="en-US" altLang="zh-TW" sz="2400" b="1" dirty="0" smtClean="0">
              <a:solidFill>
                <a:srgbClr val="FFFFFF"/>
              </a:solidFill>
              <a:latin typeface="微軟正黑體" pitchFamily="34" charset="-120"/>
              <a:ea typeface="微軟正黑體" pitchFamily="34" charset="-120"/>
            </a:endParaRPr>
          </a:p>
          <a:p>
            <a:pPr algn="ctr" eaLnBrk="1" hangingPunct="1">
              <a:lnSpc>
                <a:spcPct val="150000"/>
              </a:lnSpc>
            </a:pPr>
            <a:r>
              <a:rPr kumimoji="0" lang="en-US" altLang="zh-TW" sz="2400" b="1" dirty="0" smtClean="0">
                <a:solidFill>
                  <a:srgbClr val="FFFFFF"/>
                </a:solidFill>
                <a:latin typeface="微軟正黑體" pitchFamily="34" charset="-120"/>
                <a:ea typeface="微軟正黑體" pitchFamily="34" charset="-120"/>
              </a:rPr>
              <a:t>3.</a:t>
            </a:r>
            <a:r>
              <a:rPr kumimoji="0" lang="zh-TW" altLang="en-US" sz="2400" b="1" dirty="0" smtClean="0">
                <a:solidFill>
                  <a:srgbClr val="FFFFFF"/>
                </a:solidFill>
                <a:latin typeface="微軟正黑體" pitchFamily="34" charset="-120"/>
                <a:ea typeface="微軟正黑體" pitchFamily="34" charset="-120"/>
              </a:rPr>
              <a:t>災害風險也有潛在的商機</a:t>
            </a:r>
            <a:endParaRPr kumimoji="0" lang="en-US" altLang="zh-TW" sz="2400" b="1" dirty="0" smtClean="0">
              <a:solidFill>
                <a:srgbClr val="FFFFFF"/>
              </a:solidFill>
              <a:latin typeface="微軟正黑體" pitchFamily="34" charset="-120"/>
              <a:ea typeface="微軟正黑體" pitchFamily="34" charset="-120"/>
            </a:endParaRPr>
          </a:p>
          <a:p>
            <a:pPr algn="ctr" eaLnBrk="1" hangingPunct="1">
              <a:lnSpc>
                <a:spcPct val="150000"/>
              </a:lnSpc>
            </a:pPr>
            <a:r>
              <a:rPr kumimoji="0" lang="zh-TW" altLang="en-US" sz="2400" b="1" dirty="0" smtClean="0">
                <a:solidFill>
                  <a:srgbClr val="FFFFFF"/>
                </a:solidFill>
                <a:latin typeface="微軟正黑體" pitchFamily="34" charset="-120"/>
                <a:ea typeface="微軟正黑體" pitchFamily="34" charset="-120"/>
              </a:rPr>
              <a:t>如果是你，你會怎麼做？</a:t>
            </a:r>
            <a:endParaRPr kumimoji="0" lang="zh-TW" altLang="en-US" sz="2400" b="1" dirty="0">
              <a:solidFill>
                <a:srgbClr val="FFFF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3150201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42749" y="386503"/>
            <a:ext cx="9229497" cy="6165304"/>
          </a:xfrm>
          <a:prstGeom prst="rect">
            <a:avLst/>
          </a:prstGeom>
        </p:spPr>
      </p:pic>
      <p:grpSp>
        <p:nvGrpSpPr>
          <p:cNvPr id="6" name="群組 5"/>
          <p:cNvGrpSpPr/>
          <p:nvPr/>
        </p:nvGrpSpPr>
        <p:grpSpPr>
          <a:xfrm>
            <a:off x="-42749" y="2268242"/>
            <a:ext cx="9161813" cy="2008973"/>
            <a:chOff x="-17810" y="3721596"/>
            <a:chExt cx="9161813" cy="1673094"/>
          </a:xfrm>
        </p:grpSpPr>
        <p:sp>
          <p:nvSpPr>
            <p:cNvPr id="7" name="矩形 6"/>
            <p:cNvSpPr/>
            <p:nvPr/>
          </p:nvSpPr>
          <p:spPr>
            <a:xfrm>
              <a:off x="0" y="3744456"/>
              <a:ext cx="9144003" cy="16502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flipV="1">
              <a:off x="-17810" y="3721596"/>
              <a:ext cx="9161810" cy="45719"/>
            </a:xfrm>
            <a:prstGeom prst="rect">
              <a:avLst/>
            </a:prstGeom>
            <a:gradFill flip="none" rotWithShape="1">
              <a:gsLst>
                <a:gs pos="0">
                  <a:srgbClr val="B0914C">
                    <a:alpha val="10000"/>
                  </a:srgbClr>
                </a:gs>
                <a:gs pos="100000">
                  <a:srgbClr val="C7A762">
                    <a:shade val="67500"/>
                    <a:satMod val="115000"/>
                    <a:alpha val="20000"/>
                  </a:srgbClr>
                </a:gs>
                <a:gs pos="51000">
                  <a:srgbClr val="C7A762">
                    <a:shade val="100000"/>
                    <a:satMod val="115000"/>
                    <a:alpha val="70000"/>
                  </a:srgbClr>
                </a:gs>
              </a:gsLst>
              <a:lin ang="0" scaled="1"/>
              <a:tileRect/>
            </a:gradFill>
            <a:ln>
              <a:noFill/>
            </a:ln>
            <a:effectLst>
              <a:outerShdw blurRad="114300" sx="102000" sy="102000" algn="ctr" rotWithShape="0">
                <a:srgbClr val="EEE56E"/>
              </a:outerShdw>
              <a:softEdge rad="1651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 name="矩形 3"/>
          <p:cNvSpPr/>
          <p:nvPr/>
        </p:nvSpPr>
        <p:spPr>
          <a:xfrm>
            <a:off x="0" y="2708920"/>
            <a:ext cx="9144000" cy="983603"/>
          </a:xfrm>
          <a:prstGeom prst="rect">
            <a:avLst/>
          </a:prstGeom>
        </p:spPr>
        <p:txBody>
          <a:bodyPr wrap="square">
            <a:spAutoFit/>
          </a:bodyPr>
          <a:lstStyle/>
          <a:p>
            <a:pPr lvl="0" algn="ctr">
              <a:lnSpc>
                <a:spcPct val="150000"/>
              </a:lnSpc>
            </a:pPr>
            <a:r>
              <a:rPr lang="zh-TW" altLang="en-US" sz="4400" b="1" kern="100" dirty="0">
                <a:solidFill>
                  <a:schemeClr val="bg1"/>
                </a:solidFill>
                <a:latin typeface="微軟正黑體" pitchFamily="34" charset="-120"/>
                <a:ea typeface="微軟正黑體" pitchFamily="34" charset="-120"/>
              </a:rPr>
              <a:t>創業方式與風險</a:t>
            </a:r>
          </a:p>
        </p:txBody>
      </p:sp>
    </p:spTree>
    <p:extLst>
      <p:ext uri="{BB962C8B-B14F-4D97-AF65-F5344CB8AC3E}">
        <p14:creationId xmlns:p14="http://schemas.microsoft.com/office/powerpoint/2010/main" val="210018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一、創業方式</a:t>
            </a:r>
            <a:r>
              <a:rPr lang="en-US" altLang="zh-TW" sz="3600" kern="2600" dirty="0">
                <a:solidFill>
                  <a:srgbClr val="FFFF99"/>
                </a:solidFill>
                <a:latin typeface="微軟正黑體" pitchFamily="34" charset="-120"/>
                <a:ea typeface="微軟正黑體" pitchFamily="34" charset="-120"/>
              </a:rPr>
              <a:t>-</a:t>
            </a:r>
            <a:r>
              <a:rPr lang="zh-TW" altLang="en-US" sz="3600" kern="2600" dirty="0">
                <a:solidFill>
                  <a:srgbClr val="FFFF99"/>
                </a:solidFill>
                <a:latin typeface="微軟正黑體" pitchFamily="34" charset="-120"/>
                <a:ea typeface="微軟正黑體" pitchFamily="34" charset="-120"/>
              </a:rPr>
              <a:t>個人工作室（</a:t>
            </a:r>
            <a:r>
              <a:rPr lang="en-US" altLang="zh-TW" sz="3600" kern="2600" dirty="0">
                <a:solidFill>
                  <a:srgbClr val="FFFF99"/>
                </a:solidFill>
                <a:latin typeface="微軟正黑體" pitchFamily="34" charset="-120"/>
                <a:ea typeface="微軟正黑體" pitchFamily="34" charset="-120"/>
              </a:rPr>
              <a:t>SOHO</a:t>
            </a:r>
            <a:r>
              <a:rPr lang="zh-TW" altLang="en-US" sz="3600" kern="2600" dirty="0">
                <a:solidFill>
                  <a:srgbClr val="FFFF99"/>
                </a:solidFill>
                <a:latin typeface="微軟正黑體" pitchFamily="34" charset="-120"/>
                <a:ea typeface="微軟正黑體" pitchFamily="34" charset="-120"/>
              </a:rPr>
              <a:t>）</a:t>
            </a:r>
            <a:endParaRPr lang="zh-TW" altLang="en-US" sz="3600" kern="2600" dirty="0">
              <a:solidFill>
                <a:srgbClr val="FFFF99"/>
              </a:solidFill>
              <a:latin typeface="微軟正黑體" pitchFamily="34" charset="-120"/>
              <a:ea typeface="微軟正黑體" pitchFamily="34" charset="-120"/>
            </a:endParaRPr>
          </a:p>
        </p:txBody>
      </p:sp>
      <p:sp>
        <p:nvSpPr>
          <p:cNvPr id="18" name="直角三角形 17"/>
          <p:cNvSpPr/>
          <p:nvPr/>
        </p:nvSpPr>
        <p:spPr>
          <a:xfrm rot="10800000" flipV="1">
            <a:off x="8544916" y="6128759"/>
            <a:ext cx="607933" cy="729242"/>
          </a:xfrm>
          <a:prstGeom prst="rtTriangle">
            <a:avLst/>
          </a:prstGeom>
          <a:solidFill>
            <a:srgbClr val="F6FE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
        <p:nvSpPr>
          <p:cNvPr id="19" name="文字方塊 18"/>
          <p:cNvSpPr txBox="1"/>
          <p:nvPr/>
        </p:nvSpPr>
        <p:spPr>
          <a:xfrm>
            <a:off x="8726558" y="6477487"/>
            <a:ext cx="417053" cy="369127"/>
          </a:xfrm>
          <a:prstGeom prst="rect">
            <a:avLst/>
          </a:prstGeom>
          <a:noFill/>
        </p:spPr>
        <p:txBody>
          <a:bodyPr wrap="square" rtlCol="0">
            <a:spAutoFit/>
          </a:bodyPr>
          <a:lstStyle/>
          <a:p>
            <a:r>
              <a:rPr lang="en-US" altLang="zh-TW" b="1" dirty="0" smtClean="0"/>
              <a:t>55</a:t>
            </a:r>
            <a:endParaRPr lang="zh-TW" altLang="en-US" b="1" dirty="0"/>
          </a:p>
        </p:txBody>
      </p:sp>
      <p:sp>
        <p:nvSpPr>
          <p:cNvPr id="9" name="矩形 8"/>
          <p:cNvSpPr/>
          <p:nvPr/>
        </p:nvSpPr>
        <p:spPr>
          <a:xfrm>
            <a:off x="679332" y="1548845"/>
            <a:ext cx="6425084" cy="2308324"/>
          </a:xfrm>
          <a:prstGeom prst="rect">
            <a:avLst/>
          </a:prstGeom>
        </p:spPr>
        <p:txBody>
          <a:bodyPr wrap="square">
            <a:spAutoFit/>
          </a:bodyPr>
          <a:lstStyle/>
          <a:p>
            <a:pPr lvl="0">
              <a:lnSpc>
                <a:spcPct val="150000"/>
              </a:lnSpc>
            </a:pPr>
            <a:r>
              <a:rPr lang="zh-TW" altLang="en-US" sz="2400" kern="100" dirty="0">
                <a:latin typeface="微軟正黑體" pitchFamily="34" charset="-120"/>
                <a:ea typeface="微軟正黑體" pitchFamily="34" charset="-120"/>
              </a:rPr>
              <a:t>在家創業起源於</a:t>
            </a:r>
            <a:r>
              <a:rPr lang="zh-TW" altLang="en-US" sz="2400" b="1" u="sng" kern="100" dirty="0">
                <a:solidFill>
                  <a:srgbClr val="FF0000"/>
                </a:solidFill>
                <a:latin typeface="微軟正黑體" pitchFamily="34" charset="-120"/>
                <a:ea typeface="微軟正黑體" pitchFamily="34" charset="-120"/>
              </a:rPr>
              <a:t>美國</a:t>
            </a:r>
            <a:r>
              <a:rPr lang="zh-TW" altLang="en-US" sz="2400" kern="100" dirty="0">
                <a:latin typeface="微軟正黑體" pitchFamily="34" charset="-120"/>
                <a:ea typeface="微軟正黑體" pitchFamily="34" charset="-120"/>
              </a:rPr>
              <a:t>，創業資金低，每月固定支出成本較少，可以在家工作，工作時間也較有彈性，是一種可以同時兼顧</a:t>
            </a:r>
            <a:r>
              <a:rPr lang="zh-TW" altLang="en-US" sz="2400" b="1" kern="100" dirty="0">
                <a:solidFill>
                  <a:srgbClr val="FF0000"/>
                </a:solidFill>
                <a:latin typeface="微軟正黑體" pitchFamily="34" charset="-120"/>
                <a:ea typeface="微軟正黑體" pitchFamily="34" charset="-120"/>
              </a:rPr>
              <a:t>工作與家庭</a:t>
            </a:r>
            <a:r>
              <a:rPr lang="zh-TW" altLang="en-US" sz="2400" kern="100" dirty="0">
                <a:latin typeface="微軟正黑體" pitchFamily="34" charset="-120"/>
                <a:ea typeface="微軟正黑體" pitchFamily="34" charset="-120"/>
              </a:rPr>
              <a:t>的工作型態。</a:t>
            </a:r>
          </a:p>
        </p:txBody>
      </p:sp>
      <p:pic>
        <p:nvPicPr>
          <p:cNvPr id="10" name="Picture 2" descr="C:\Users\User\Downloads\dcc4e1e071dc9e3dd44e4463adebfe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259" y="3919956"/>
            <a:ext cx="4070555" cy="293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1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一、創業方式</a:t>
            </a:r>
            <a:r>
              <a:rPr lang="en-US" altLang="zh-TW" sz="3600" kern="2600" dirty="0">
                <a:solidFill>
                  <a:srgbClr val="FFFF99"/>
                </a:solidFill>
                <a:latin typeface="微軟正黑體" pitchFamily="34" charset="-120"/>
                <a:ea typeface="微軟正黑體" pitchFamily="34" charset="-120"/>
              </a:rPr>
              <a:t>-</a:t>
            </a:r>
            <a:r>
              <a:rPr lang="zh-TW" altLang="en-US" sz="3600" kern="2600" dirty="0">
                <a:solidFill>
                  <a:srgbClr val="FFFF99"/>
                </a:solidFill>
                <a:latin typeface="微軟正黑體" pitchFamily="34" charset="-120"/>
                <a:ea typeface="微軟正黑體" pitchFamily="34" charset="-120"/>
              </a:rPr>
              <a:t>個人工作室（</a:t>
            </a:r>
            <a:r>
              <a:rPr lang="en-US" altLang="zh-TW" sz="3600" kern="2600" dirty="0">
                <a:solidFill>
                  <a:srgbClr val="FFFF99"/>
                </a:solidFill>
                <a:latin typeface="微軟正黑體" pitchFamily="34" charset="-120"/>
                <a:ea typeface="微軟正黑體" pitchFamily="34" charset="-120"/>
              </a:rPr>
              <a:t>SOHO</a:t>
            </a:r>
            <a:r>
              <a:rPr lang="zh-TW" altLang="en-US" sz="3600" kern="2600" dirty="0">
                <a:solidFill>
                  <a:srgbClr val="FFFF99"/>
                </a:solidFill>
                <a:latin typeface="微軟正黑體" pitchFamily="34" charset="-120"/>
                <a:ea typeface="微軟正黑體" pitchFamily="34" charset="-120"/>
              </a:rPr>
              <a:t>）</a:t>
            </a:r>
            <a:endParaRPr lang="zh-TW" altLang="en-US" sz="3600" kern="2600" dirty="0">
              <a:solidFill>
                <a:srgbClr val="FFFF99"/>
              </a:solidFill>
              <a:latin typeface="微軟正黑體" pitchFamily="34" charset="-120"/>
              <a:ea typeface="微軟正黑體" pitchFamily="34" charset="-120"/>
            </a:endParaRPr>
          </a:p>
        </p:txBody>
      </p:sp>
      <p:graphicFrame>
        <p:nvGraphicFramePr>
          <p:cNvPr id="8" name="資料庫圖表 7"/>
          <p:cNvGraphicFramePr/>
          <p:nvPr>
            <p:extLst>
              <p:ext uri="{D42A27DB-BD31-4B8C-83A1-F6EECF244321}">
                <p14:modId xmlns:p14="http://schemas.microsoft.com/office/powerpoint/2010/main" val="104221956"/>
              </p:ext>
            </p:extLst>
          </p:nvPr>
        </p:nvGraphicFramePr>
        <p:xfrm>
          <a:off x="164615" y="1986917"/>
          <a:ext cx="8778793" cy="4325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36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一、創業方式</a:t>
            </a:r>
            <a:r>
              <a:rPr lang="en-US" altLang="zh-TW" sz="3600" kern="2600" dirty="0">
                <a:solidFill>
                  <a:srgbClr val="FFFF99"/>
                </a:solidFill>
                <a:latin typeface="微軟正黑體" pitchFamily="34" charset="-120"/>
                <a:ea typeface="微軟正黑體" pitchFamily="34" charset="-120"/>
              </a:rPr>
              <a:t>-</a:t>
            </a:r>
            <a:r>
              <a:rPr lang="zh-TW" altLang="en-US" sz="3600" kern="2600" dirty="0">
                <a:solidFill>
                  <a:srgbClr val="FFFF99"/>
                </a:solidFill>
                <a:latin typeface="微軟正黑體" pitchFamily="34" charset="-120"/>
                <a:ea typeface="微軟正黑體" pitchFamily="34" charset="-120"/>
              </a:rPr>
              <a:t>個人工作室（</a:t>
            </a:r>
            <a:r>
              <a:rPr lang="en-US" altLang="zh-TW" sz="3600" kern="2600" dirty="0">
                <a:solidFill>
                  <a:srgbClr val="FFFF99"/>
                </a:solidFill>
                <a:latin typeface="微軟正黑體" pitchFamily="34" charset="-120"/>
                <a:ea typeface="微軟正黑體" pitchFamily="34" charset="-120"/>
              </a:rPr>
              <a:t>SOHO</a:t>
            </a:r>
            <a:r>
              <a:rPr lang="zh-TW" altLang="en-US" sz="3600" kern="2600" dirty="0">
                <a:solidFill>
                  <a:srgbClr val="FFFF99"/>
                </a:solidFill>
                <a:latin typeface="微軟正黑體" pitchFamily="34" charset="-120"/>
                <a:ea typeface="微軟正黑體" pitchFamily="34" charset="-120"/>
              </a:rPr>
              <a:t>）</a:t>
            </a:r>
            <a:endParaRPr lang="zh-TW" altLang="en-US" sz="3600" kern="2600" dirty="0">
              <a:solidFill>
                <a:srgbClr val="FFFF99"/>
              </a:solidFill>
              <a:latin typeface="微軟正黑體" pitchFamily="34" charset="-120"/>
              <a:ea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4187102935"/>
              </p:ext>
            </p:extLst>
          </p:nvPr>
        </p:nvGraphicFramePr>
        <p:xfrm>
          <a:off x="164615" y="1427398"/>
          <a:ext cx="8778793" cy="4969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193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一、創業方式</a:t>
            </a:r>
            <a:r>
              <a:rPr lang="en-US" altLang="zh-TW" sz="3600" kern="2600" dirty="0">
                <a:solidFill>
                  <a:srgbClr val="FFFF99"/>
                </a:solidFill>
                <a:latin typeface="微軟正黑體" pitchFamily="34" charset="-120"/>
                <a:ea typeface="微軟正黑體" pitchFamily="34" charset="-120"/>
              </a:rPr>
              <a:t>-</a:t>
            </a:r>
            <a:r>
              <a:rPr lang="zh-TW" altLang="en-US" sz="3600" kern="2600" dirty="0">
                <a:solidFill>
                  <a:srgbClr val="FFFF99"/>
                </a:solidFill>
                <a:latin typeface="微軟正黑體" pitchFamily="34" charset="-120"/>
                <a:ea typeface="微軟正黑體" pitchFamily="34" charset="-120"/>
              </a:rPr>
              <a:t>網路開業</a:t>
            </a:r>
            <a:endParaRPr lang="zh-TW" altLang="en-US" sz="3600" kern="2600" dirty="0">
              <a:solidFill>
                <a:srgbClr val="FFFF99"/>
              </a:solidFill>
              <a:latin typeface="微軟正黑體" pitchFamily="34" charset="-120"/>
              <a:ea typeface="微軟正黑體"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3052610621"/>
              </p:ext>
            </p:extLst>
          </p:nvPr>
        </p:nvGraphicFramePr>
        <p:xfrm>
          <a:off x="406330" y="1406409"/>
          <a:ext cx="8397475" cy="5262951"/>
        </p:xfrm>
        <a:graphic>
          <a:graphicData uri="http://schemas.openxmlformats.org/drawingml/2006/table">
            <a:tbl>
              <a:tblPr firstRow="1" firstCol="1" bandRow="1">
                <a:tableStyleId>{6E25E649-3F16-4E02-A733-19D2CDBF48F0}</a:tableStyleId>
              </a:tblPr>
              <a:tblGrid>
                <a:gridCol w="1483102"/>
                <a:gridCol w="2691933"/>
                <a:gridCol w="1919907"/>
                <a:gridCol w="2302533"/>
              </a:tblGrid>
              <a:tr h="470417">
                <a:tc>
                  <a:txBody>
                    <a:bodyPr/>
                    <a:lstStyle/>
                    <a:p>
                      <a:pPr algn="ctr">
                        <a:spcAft>
                          <a:spcPts val="0"/>
                        </a:spcAft>
                      </a:pPr>
                      <a:r>
                        <a:rPr lang="zh-TW" sz="2900" kern="100" dirty="0">
                          <a:effectLst/>
                          <a:latin typeface="微軟正黑體" panose="020B0604030504040204" pitchFamily="34" charset="-120"/>
                          <a:ea typeface="微軟正黑體" panose="020B0604030504040204" pitchFamily="34" charset="-120"/>
                        </a:rPr>
                        <a:t>類型</a:t>
                      </a:r>
                      <a:endParaRPr lang="zh-TW" sz="29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c>
                  <a:txBody>
                    <a:bodyPr/>
                    <a:lstStyle/>
                    <a:p>
                      <a:pPr algn="ctr">
                        <a:spcAft>
                          <a:spcPts val="0"/>
                        </a:spcAft>
                      </a:pPr>
                      <a:r>
                        <a:rPr lang="zh-TW" sz="2900" kern="100" dirty="0">
                          <a:effectLst/>
                          <a:latin typeface="微軟正黑體" panose="020B0604030504040204" pitchFamily="34" charset="-120"/>
                          <a:ea typeface="微軟正黑體" panose="020B0604030504040204" pitchFamily="34" charset="-120"/>
                        </a:rPr>
                        <a:t>說明</a:t>
                      </a:r>
                      <a:endParaRPr lang="zh-TW" sz="29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c>
                  <a:txBody>
                    <a:bodyPr/>
                    <a:lstStyle/>
                    <a:p>
                      <a:pPr algn="ctr">
                        <a:spcAft>
                          <a:spcPts val="0"/>
                        </a:spcAft>
                      </a:pPr>
                      <a:r>
                        <a:rPr lang="zh-TW" sz="2900" kern="100" dirty="0">
                          <a:effectLst/>
                          <a:latin typeface="微軟正黑體" panose="020B0604030504040204" pitchFamily="34" charset="-120"/>
                          <a:ea typeface="微軟正黑體" panose="020B0604030504040204" pitchFamily="34" charset="-120"/>
                        </a:rPr>
                        <a:t>獲利來源</a:t>
                      </a:r>
                      <a:endParaRPr lang="zh-TW" sz="29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c>
                  <a:txBody>
                    <a:bodyPr/>
                    <a:lstStyle/>
                    <a:p>
                      <a:pPr algn="ctr">
                        <a:spcAft>
                          <a:spcPts val="0"/>
                        </a:spcAft>
                      </a:pPr>
                      <a:r>
                        <a:rPr lang="zh-TW" sz="2900" kern="100" dirty="0">
                          <a:effectLst/>
                          <a:latin typeface="微軟正黑體" panose="020B0604030504040204" pitchFamily="34" charset="-120"/>
                          <a:ea typeface="微軟正黑體" panose="020B0604030504040204" pitchFamily="34" charset="-120"/>
                        </a:rPr>
                        <a:t>例子</a:t>
                      </a:r>
                      <a:endParaRPr lang="zh-TW" sz="29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r>
              <a:tr h="1990225">
                <a:tc>
                  <a:txBody>
                    <a:bodyPr/>
                    <a:lstStyle/>
                    <a:p>
                      <a:pPr algn="ctr">
                        <a:spcAft>
                          <a:spcPts val="0"/>
                        </a:spcAft>
                      </a:pPr>
                      <a:endPar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spcAft>
                          <a:spcPts val="0"/>
                        </a:spcAft>
                      </a:pPr>
                      <a:endPar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spcAft>
                          <a:spcPts val="0"/>
                        </a:spcAft>
                      </a:pPr>
                      <a:r>
                        <a:rPr 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開設</a:t>
                      </a:r>
                      <a:endPar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spcAft>
                          <a:spcPts val="0"/>
                        </a:spcAft>
                      </a:pPr>
                      <a:r>
                        <a:rPr 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網路</a:t>
                      </a:r>
                      <a:r>
                        <a:rPr lang="zh-TW"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商店</a:t>
                      </a:r>
                      <a:endParaRPr lang="zh-TW" sz="2600" kern="1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華康儷黑"/>
                      </a:endParaRPr>
                    </a:p>
                  </a:txBody>
                  <a:tcPr marL="62861" marR="62861" marT="0" marB="0"/>
                </a:tc>
                <a:tc>
                  <a:txBody>
                    <a:bodyPr/>
                    <a:lstStyle/>
                    <a:p>
                      <a:pPr>
                        <a:lnSpc>
                          <a:spcPts val="3200"/>
                        </a:lnSpc>
                        <a:spcAft>
                          <a:spcPts val="0"/>
                        </a:spcAft>
                      </a:pPr>
                      <a:r>
                        <a:rPr lang="zh-TW" sz="2600" kern="100" dirty="0">
                          <a:effectLst/>
                          <a:latin typeface="微軟正黑體" panose="020B0604030504040204" pitchFamily="34" charset="-120"/>
                          <a:ea typeface="微軟正黑體" panose="020B0604030504040204" pitchFamily="34" charset="-120"/>
                        </a:rPr>
                        <a:t>創業者會選擇在網路上</a:t>
                      </a:r>
                      <a:r>
                        <a:rPr lang="zh-TW" sz="2600" u="sng" kern="100" dirty="0">
                          <a:effectLst/>
                          <a:latin typeface="微軟正黑體" panose="020B0604030504040204" pitchFamily="34" charset="-120"/>
                          <a:ea typeface="微軟正黑體" panose="020B0604030504040204" pitchFamily="34" charset="-120"/>
                        </a:rPr>
                        <a:t>自行建立</a:t>
                      </a:r>
                      <a:r>
                        <a:rPr lang="zh-TW" sz="2600" kern="100" dirty="0">
                          <a:effectLst/>
                          <a:latin typeface="微軟正黑體" panose="020B0604030504040204" pitchFamily="34" charset="-120"/>
                          <a:ea typeface="微軟正黑體" panose="020B0604030504040204" pitchFamily="34" charset="-120"/>
                        </a:rPr>
                        <a:t>網頁，或利用既有</a:t>
                      </a:r>
                      <a:r>
                        <a:rPr lang="zh-TW" sz="2600" u="sng" kern="100" dirty="0">
                          <a:effectLst/>
                          <a:latin typeface="微軟正黑體" panose="020B0604030504040204" pitchFamily="34" charset="-120"/>
                          <a:ea typeface="微軟正黑體" panose="020B0604030504040204" pitchFamily="34" charset="-120"/>
                        </a:rPr>
                        <a:t>網路平臺</a:t>
                      </a:r>
                      <a:r>
                        <a:rPr lang="zh-TW" sz="2600" kern="100" dirty="0">
                          <a:effectLst/>
                          <a:latin typeface="微軟正黑體" panose="020B0604030504040204" pitchFamily="34" charset="-120"/>
                          <a:ea typeface="微軟正黑體" panose="020B0604030504040204" pitchFamily="34" charset="-120"/>
                        </a:rPr>
                        <a:t>建立自己的專屬商店。</a:t>
                      </a:r>
                      <a:endParaRPr lang="zh-TW" sz="2600" kern="100" dirty="0">
                        <a:solidFill>
                          <a:srgbClr val="000000"/>
                        </a:solidFill>
                        <a:effectLst/>
                        <a:latin typeface="微軟正黑體" pitchFamily="34" charset="-120"/>
                        <a:ea typeface="微軟正黑體" pitchFamily="34" charset="-120"/>
                        <a:cs typeface="華康儷黑"/>
                      </a:endParaRPr>
                    </a:p>
                  </a:txBody>
                  <a:tcPr marL="62861" marR="62861" marT="0" marB="0" anchor="ctr"/>
                </a:tc>
                <a:tc>
                  <a:txBody>
                    <a:bodyPr/>
                    <a:lstStyle/>
                    <a:p>
                      <a:pPr>
                        <a:spcAft>
                          <a:spcPts val="0"/>
                        </a:spcAft>
                      </a:pPr>
                      <a:r>
                        <a:rPr lang="zh-TW" sz="2600" kern="100" dirty="0" smtClean="0">
                          <a:effectLst/>
                          <a:latin typeface="微軟正黑體" panose="020B0604030504040204" pitchFamily="34" charset="-120"/>
                          <a:ea typeface="微軟正黑體" panose="020B0604030504040204" pitchFamily="34" charset="-120"/>
                        </a:rPr>
                        <a:t>銷售</a:t>
                      </a:r>
                      <a:r>
                        <a:rPr lang="zh-TW" sz="2600" kern="100" dirty="0">
                          <a:effectLst/>
                          <a:latin typeface="微軟正黑體" panose="020B0604030504040204" pitchFamily="34" charset="-120"/>
                          <a:ea typeface="微軟正黑體" panose="020B0604030504040204" pitchFamily="34" charset="-120"/>
                        </a:rPr>
                        <a:t>商品所得的</a:t>
                      </a:r>
                      <a:r>
                        <a:rPr lang="zh-TW" sz="2600" u="sng" kern="100" dirty="0">
                          <a:effectLst/>
                          <a:latin typeface="微軟正黑體" panose="020B0604030504040204" pitchFamily="34" charset="-120"/>
                          <a:ea typeface="微軟正黑體" panose="020B0604030504040204" pitchFamily="34" charset="-120"/>
                        </a:rPr>
                        <a:t>銷貨收入</a:t>
                      </a:r>
                      <a:r>
                        <a:rPr lang="zh-TW" sz="2600" kern="100" dirty="0">
                          <a:effectLst/>
                          <a:latin typeface="微軟正黑體" panose="020B0604030504040204" pitchFamily="34" charset="-120"/>
                          <a:ea typeface="微軟正黑體" panose="020B0604030504040204" pitchFamily="34" charset="-120"/>
                        </a:rPr>
                        <a:t>。</a:t>
                      </a:r>
                      <a:endParaRPr lang="zh-TW" sz="2600" kern="100" dirty="0">
                        <a:solidFill>
                          <a:srgbClr val="000000"/>
                        </a:solidFill>
                        <a:effectLst/>
                        <a:latin typeface="微軟正黑體" pitchFamily="34" charset="-120"/>
                        <a:ea typeface="微軟正黑體" pitchFamily="34" charset="-120"/>
                        <a:cs typeface="華康儷黑"/>
                      </a:endParaRPr>
                    </a:p>
                  </a:txBody>
                  <a:tcPr marL="62861" marR="62861" marT="0" marB="0" anchor="ctr"/>
                </a:tc>
                <a:tc>
                  <a:txBody>
                    <a:bodyPr/>
                    <a:lstStyle/>
                    <a:p>
                      <a:pPr>
                        <a:spcAft>
                          <a:spcPts val="0"/>
                        </a:spcAft>
                      </a:pPr>
                      <a:r>
                        <a:rPr lang="zh-TW" sz="2600" kern="100" dirty="0" smtClean="0">
                          <a:effectLst/>
                          <a:latin typeface="微軟正黑體" panose="020B0604030504040204" pitchFamily="34" charset="-120"/>
                          <a:ea typeface="微軟正黑體" panose="020B0604030504040204" pitchFamily="34" charset="-120"/>
                        </a:rPr>
                        <a:t>平價</a:t>
                      </a:r>
                      <a:r>
                        <a:rPr lang="zh-TW" sz="2600" kern="100" dirty="0">
                          <a:effectLst/>
                          <a:latin typeface="微軟正黑體" panose="020B0604030504040204" pitchFamily="34" charset="-120"/>
                          <a:ea typeface="微軟正黑體" panose="020B0604030504040204" pitchFamily="34" charset="-120"/>
                        </a:rPr>
                        <a:t>服務平品「</a:t>
                      </a:r>
                      <a:r>
                        <a:rPr lang="en-US" sz="2600" kern="100" dirty="0">
                          <a:effectLst/>
                          <a:latin typeface="微軟正黑體" panose="020B0604030504040204" pitchFamily="34" charset="-120"/>
                          <a:ea typeface="微軟正黑體" panose="020B0604030504040204" pitchFamily="34" charset="-120"/>
                        </a:rPr>
                        <a:t>GU</a:t>
                      </a:r>
                      <a:r>
                        <a:rPr lang="zh-TW" sz="2600" kern="100" dirty="0">
                          <a:effectLst/>
                          <a:latin typeface="微軟正黑體" panose="020B0604030504040204" pitchFamily="34" charset="-120"/>
                          <a:ea typeface="微軟正黑體" panose="020B0604030504040204" pitchFamily="34" charset="-120"/>
                        </a:rPr>
                        <a:t>」推出的</a:t>
                      </a:r>
                      <a:r>
                        <a:rPr lang="en-US" sz="2600" kern="100" dirty="0">
                          <a:effectLst/>
                          <a:latin typeface="微軟正黑體" panose="020B0604030504040204" pitchFamily="34" charset="-120"/>
                          <a:ea typeface="微軟正黑體" panose="020B0604030504040204" pitchFamily="34" charset="-120"/>
                        </a:rPr>
                        <a:t>GU</a:t>
                      </a:r>
                      <a:r>
                        <a:rPr lang="zh-TW" sz="2600" kern="100" dirty="0">
                          <a:effectLst/>
                          <a:latin typeface="微軟正黑體" panose="020B0604030504040204" pitchFamily="34" charset="-120"/>
                          <a:ea typeface="微軟正黑體" panose="020B0604030504040204" pitchFamily="34" charset="-120"/>
                        </a:rPr>
                        <a:t>台灣網路商店</a:t>
                      </a:r>
                    </a:p>
                    <a:p>
                      <a:pPr>
                        <a:spcAft>
                          <a:spcPts val="0"/>
                        </a:spcAft>
                      </a:pPr>
                      <a:r>
                        <a:rPr lang="zh-TW" sz="2600" kern="100" dirty="0">
                          <a:effectLst/>
                          <a:latin typeface="微軟正黑體" panose="020B0604030504040204" pitchFamily="34" charset="-120"/>
                          <a:ea typeface="微軟正黑體" panose="020B0604030504040204" pitchFamily="34" charset="-120"/>
                        </a:rPr>
                        <a:t>蝦皮商城</a:t>
                      </a:r>
                      <a:endParaRPr lang="zh-TW" sz="2600" kern="100" dirty="0">
                        <a:solidFill>
                          <a:srgbClr val="000000"/>
                        </a:solidFill>
                        <a:effectLst/>
                        <a:latin typeface="微軟正黑體" pitchFamily="34" charset="-120"/>
                        <a:ea typeface="微軟正黑體" pitchFamily="34" charset="-120"/>
                        <a:cs typeface="華康儷黑"/>
                      </a:endParaRPr>
                    </a:p>
                  </a:txBody>
                  <a:tcPr marL="62861" marR="62861" marT="0" marB="0" anchor="ctr"/>
                </a:tc>
              </a:tr>
              <a:tr h="2786315">
                <a:tc>
                  <a:txBody>
                    <a:bodyPr/>
                    <a:lstStyle/>
                    <a:p>
                      <a:pPr algn="ctr">
                        <a:spcAft>
                          <a:spcPts val="0"/>
                        </a:spcAft>
                      </a:pPr>
                      <a:endPar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spcAft>
                          <a:spcPts val="0"/>
                        </a:spcAft>
                      </a:pPr>
                      <a:endPar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spcAft>
                          <a:spcPts val="0"/>
                        </a:spcAft>
                      </a:pPr>
                      <a:endPar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spcAft>
                          <a:spcPts val="0"/>
                        </a:spcAft>
                      </a:pPr>
                      <a:r>
                        <a:rPr 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經營</a:t>
                      </a:r>
                      <a:endParaRPr lang="en-US" alt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spcAft>
                          <a:spcPts val="0"/>
                        </a:spcAft>
                      </a:pPr>
                      <a:r>
                        <a:rPr lang="zh-TW" sz="2600"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入口</a:t>
                      </a:r>
                      <a:r>
                        <a:rPr lang="zh-TW" sz="26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網站</a:t>
                      </a:r>
                      <a:endParaRPr lang="zh-TW" sz="2600" kern="1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華康儷黑"/>
                      </a:endParaRPr>
                    </a:p>
                  </a:txBody>
                  <a:tcPr marL="62861" marR="62861" marT="0" marB="0"/>
                </a:tc>
                <a:tc>
                  <a:txBody>
                    <a:bodyPr/>
                    <a:lstStyle/>
                    <a:p>
                      <a:pPr>
                        <a:spcAft>
                          <a:spcPts val="0"/>
                        </a:spcAft>
                      </a:pPr>
                      <a:r>
                        <a:rPr lang="zh-TW" sz="2600" kern="100" spc="200" baseline="0" dirty="0">
                          <a:effectLst/>
                          <a:latin typeface="微軟正黑體" panose="020B0604030504040204" pitchFamily="34" charset="-120"/>
                          <a:ea typeface="微軟正黑體" panose="020B0604030504040204" pitchFamily="34" charset="-120"/>
                        </a:rPr>
                        <a:t>創業者透過提供免費</a:t>
                      </a:r>
                      <a:r>
                        <a:rPr lang="zh-TW" sz="2600" u="sng" kern="100" spc="200" baseline="0" dirty="0">
                          <a:effectLst/>
                          <a:latin typeface="微軟正黑體" panose="020B0604030504040204" pitchFamily="34" charset="-120"/>
                          <a:ea typeface="微軟正黑體" panose="020B0604030504040204" pitchFamily="34" charset="-120"/>
                        </a:rPr>
                        <a:t>搜尋引擎</a:t>
                      </a:r>
                      <a:r>
                        <a:rPr lang="zh-TW" sz="2600" kern="100" spc="200" baseline="0" dirty="0" smtClean="0">
                          <a:effectLst/>
                          <a:latin typeface="微軟正黑體" panose="020B0604030504040204" pitchFamily="34" charset="-120"/>
                          <a:ea typeface="微軟正黑體" panose="020B0604030504040204" pitchFamily="34" charset="-120"/>
                        </a:rPr>
                        <a:t>，提高</a:t>
                      </a:r>
                      <a:r>
                        <a:rPr lang="zh-TW" sz="2600" kern="100" spc="200" baseline="0" dirty="0">
                          <a:effectLst/>
                          <a:latin typeface="微軟正黑體" panose="020B0604030504040204" pitchFamily="34" charset="-120"/>
                          <a:ea typeface="微軟正黑體" panose="020B0604030504040204" pitchFamily="34" charset="-120"/>
                        </a:rPr>
                        <a:t>網頁瀏覽人數，藉此吸引廠商</a:t>
                      </a:r>
                      <a:r>
                        <a:rPr lang="zh-TW" sz="2600" u="sng" kern="100" spc="200" baseline="0" dirty="0">
                          <a:effectLst/>
                          <a:latin typeface="微軟正黑體" panose="020B0604030504040204" pitchFamily="34" charset="-120"/>
                          <a:ea typeface="微軟正黑體" panose="020B0604030504040204" pitchFamily="34" charset="-120"/>
                        </a:rPr>
                        <a:t>刊登廣告</a:t>
                      </a:r>
                      <a:r>
                        <a:rPr lang="zh-TW" sz="2600" kern="100" spc="200" baseline="0" dirty="0">
                          <a:effectLst/>
                          <a:latin typeface="微軟正黑體" panose="020B0604030504040204" pitchFamily="34" charset="-120"/>
                          <a:ea typeface="微軟正黑體" panose="020B0604030504040204" pitchFamily="34" charset="-120"/>
                        </a:rPr>
                        <a:t>或購買</a:t>
                      </a:r>
                      <a:r>
                        <a:rPr lang="zh-TW" sz="2600" u="sng" kern="100" spc="200" baseline="0" dirty="0">
                          <a:effectLst/>
                          <a:latin typeface="微軟正黑體" panose="020B0604030504040204" pitchFamily="34" charset="-120"/>
                          <a:ea typeface="微軟正黑體" panose="020B0604030504040204" pitchFamily="34" charset="-120"/>
                        </a:rPr>
                        <a:t>關鍵字</a:t>
                      </a:r>
                      <a:r>
                        <a:rPr lang="zh-TW" sz="2600" kern="100" spc="200" baseline="0" dirty="0">
                          <a:effectLst/>
                          <a:latin typeface="微軟正黑體" panose="020B0604030504040204" pitchFamily="34" charset="-120"/>
                          <a:ea typeface="微軟正黑體" panose="020B0604030504040204" pitchFamily="34" charset="-120"/>
                        </a:rPr>
                        <a:t>。</a:t>
                      </a:r>
                      <a:endParaRPr lang="zh-TW" sz="2600" kern="100" spc="200" baseline="0" dirty="0">
                        <a:solidFill>
                          <a:srgbClr val="000000"/>
                        </a:solidFill>
                        <a:effectLst/>
                        <a:latin typeface="微軟正黑體" pitchFamily="34" charset="-120"/>
                        <a:ea typeface="微軟正黑體" pitchFamily="34" charset="-120"/>
                        <a:cs typeface="華康儷黑"/>
                      </a:endParaRPr>
                    </a:p>
                  </a:txBody>
                  <a:tcPr marL="62861" marR="62861" marT="0" marB="0" anchor="ctr"/>
                </a:tc>
                <a:tc>
                  <a:txBody>
                    <a:bodyPr/>
                    <a:lstStyle/>
                    <a:p>
                      <a:pPr marL="342900" lvl="0" indent="-342900">
                        <a:spcAft>
                          <a:spcPts val="0"/>
                        </a:spcAft>
                        <a:buFont typeface="+mj-lt"/>
                        <a:buAutoNum type="arabicPeriod"/>
                      </a:pPr>
                      <a:r>
                        <a:rPr lang="zh-TW" sz="2600" kern="100" dirty="0" smtClean="0">
                          <a:effectLst/>
                          <a:latin typeface="微軟正黑體" panose="020B0604030504040204" pitchFamily="34" charset="-120"/>
                          <a:ea typeface="微軟正黑體" panose="020B0604030504040204" pitchFamily="34" charset="-120"/>
                        </a:rPr>
                        <a:t>賣</a:t>
                      </a:r>
                      <a:r>
                        <a:rPr lang="zh-TW" sz="2600" kern="100" dirty="0">
                          <a:effectLst/>
                          <a:latin typeface="微軟正黑體" panose="020B0604030504040204" pitchFamily="34" charset="-120"/>
                          <a:ea typeface="微軟正黑體" panose="020B0604030504040204" pitchFamily="34" charset="-120"/>
                        </a:rPr>
                        <a:t>家支付的</a:t>
                      </a:r>
                      <a:r>
                        <a:rPr lang="zh-TW" sz="2600" u="sng" kern="100" dirty="0" smtClean="0">
                          <a:effectLst/>
                          <a:latin typeface="微軟正黑體" panose="020B0604030504040204" pitchFamily="34" charset="-120"/>
                          <a:ea typeface="微軟正黑體" panose="020B0604030504040204" pitchFamily="34" charset="-120"/>
                        </a:rPr>
                        <a:t>廣告費</a:t>
                      </a:r>
                      <a:endParaRPr lang="en-US" altLang="zh-TW" sz="2600" u="sng" kern="100" dirty="0" smtClean="0">
                        <a:effectLst/>
                        <a:latin typeface="微軟正黑體" panose="020B0604030504040204" pitchFamily="34" charset="-120"/>
                        <a:ea typeface="微軟正黑體" panose="020B0604030504040204" pitchFamily="34" charset="-120"/>
                      </a:endParaRPr>
                    </a:p>
                    <a:p>
                      <a:pPr marL="342900" lvl="0" indent="-342900">
                        <a:spcAft>
                          <a:spcPts val="0"/>
                        </a:spcAft>
                        <a:buFont typeface="+mj-lt"/>
                        <a:buAutoNum type="arabicPeriod"/>
                      </a:pPr>
                      <a:endParaRPr lang="zh-TW" sz="2600" kern="100" dirty="0">
                        <a:effectLst/>
                        <a:latin typeface="微軟正黑體" panose="020B0604030504040204" pitchFamily="34" charset="-120"/>
                        <a:ea typeface="微軟正黑體" panose="020B0604030504040204" pitchFamily="34" charset="-120"/>
                      </a:endParaRPr>
                    </a:p>
                    <a:p>
                      <a:pPr marL="342900" lvl="0" indent="-342900">
                        <a:spcAft>
                          <a:spcPts val="0"/>
                        </a:spcAft>
                        <a:buFont typeface="+mj-lt"/>
                        <a:buAutoNum type="arabicPeriod"/>
                      </a:pPr>
                      <a:r>
                        <a:rPr lang="zh-TW" sz="2600" kern="100" dirty="0" smtClean="0">
                          <a:effectLst/>
                          <a:latin typeface="微軟正黑體" panose="020B0604030504040204" pitchFamily="34" charset="-120"/>
                          <a:ea typeface="微軟正黑體" panose="020B0604030504040204" pitchFamily="34" charset="-120"/>
                        </a:rPr>
                        <a:t>販售</a:t>
                      </a:r>
                      <a:r>
                        <a:rPr lang="zh-TW" sz="2600" u="sng" kern="100" dirty="0" smtClean="0">
                          <a:effectLst/>
                          <a:latin typeface="微軟正黑體" panose="020B0604030504040204" pitchFamily="34" charset="-120"/>
                          <a:ea typeface="微軟正黑體" panose="020B0604030504040204" pitchFamily="34" charset="-120"/>
                        </a:rPr>
                        <a:t>關鍵字</a:t>
                      </a:r>
                      <a:r>
                        <a:rPr lang="zh-TW" sz="2600" u="sng" kern="100" dirty="0">
                          <a:effectLst/>
                          <a:latin typeface="微軟正黑體" panose="020B0604030504040204" pitchFamily="34" charset="-120"/>
                          <a:ea typeface="微軟正黑體" panose="020B0604030504040204" pitchFamily="34" charset="-120"/>
                        </a:rPr>
                        <a:t>費用</a:t>
                      </a:r>
                      <a:endParaRPr lang="zh-TW" sz="2600" b="1" kern="100" dirty="0">
                        <a:solidFill>
                          <a:srgbClr val="FF0000"/>
                        </a:solidFill>
                        <a:effectLst/>
                        <a:latin typeface="微軟正黑體" pitchFamily="34" charset="-120"/>
                        <a:ea typeface="微軟正黑體" pitchFamily="34" charset="-120"/>
                        <a:cs typeface="華康儷黑"/>
                      </a:endParaRPr>
                    </a:p>
                  </a:txBody>
                  <a:tcPr marL="62861" marR="62861" marT="0" marB="0" anchor="ctr"/>
                </a:tc>
                <a:tc>
                  <a:txBody>
                    <a:bodyPr/>
                    <a:lstStyle/>
                    <a:p>
                      <a:pPr>
                        <a:spcAft>
                          <a:spcPts val="0"/>
                        </a:spcAft>
                      </a:pPr>
                      <a:endParaRPr lang="en-US" sz="2600" kern="100" dirty="0" smtClean="0">
                        <a:effectLst/>
                        <a:latin typeface="微軟正黑體" panose="020B0604030504040204" pitchFamily="34" charset="-120"/>
                        <a:ea typeface="微軟正黑體" panose="020B0604030504040204" pitchFamily="34" charset="-120"/>
                      </a:endParaRPr>
                    </a:p>
                    <a:p>
                      <a:pPr>
                        <a:spcAft>
                          <a:spcPts val="0"/>
                        </a:spcAft>
                      </a:pPr>
                      <a:endParaRPr lang="en-US" sz="2600" kern="100" dirty="0" smtClean="0">
                        <a:effectLst/>
                        <a:latin typeface="微軟正黑體" panose="020B0604030504040204" pitchFamily="34" charset="-120"/>
                        <a:ea typeface="微軟正黑體" panose="020B0604030504040204" pitchFamily="34" charset="-120"/>
                      </a:endParaRPr>
                    </a:p>
                    <a:p>
                      <a:pPr>
                        <a:spcAft>
                          <a:spcPts val="0"/>
                        </a:spcAft>
                      </a:pPr>
                      <a:r>
                        <a:rPr lang="en-US" sz="2600" kern="100" dirty="0" smtClean="0">
                          <a:effectLst/>
                          <a:latin typeface="微軟正黑體" panose="020B0604030504040204" pitchFamily="34" charset="-120"/>
                          <a:ea typeface="微軟正黑體" panose="020B0604030504040204" pitchFamily="34" charset="-120"/>
                        </a:rPr>
                        <a:t>Google</a:t>
                      </a:r>
                      <a:endParaRPr lang="zh-TW" sz="2600" kern="100" dirty="0">
                        <a:effectLst/>
                        <a:latin typeface="微軟正黑體" panose="020B0604030504040204" pitchFamily="34" charset="-120"/>
                        <a:ea typeface="微軟正黑體" panose="020B0604030504040204" pitchFamily="34" charset="-120"/>
                      </a:endParaRPr>
                    </a:p>
                    <a:p>
                      <a:pPr>
                        <a:spcAft>
                          <a:spcPts val="0"/>
                        </a:spcAft>
                      </a:pPr>
                      <a:r>
                        <a:rPr lang="zh-TW" sz="2600" kern="100" dirty="0">
                          <a:effectLst/>
                          <a:latin typeface="微軟正黑體" panose="020B0604030504040204" pitchFamily="34" charset="-120"/>
                          <a:ea typeface="微軟正黑體" panose="020B0604030504040204" pitchFamily="34" charset="-120"/>
                        </a:rPr>
                        <a:t>百度（</a:t>
                      </a:r>
                      <a:r>
                        <a:rPr lang="en-US" sz="2600" kern="100" dirty="0" err="1">
                          <a:effectLst/>
                          <a:latin typeface="微軟正黑體" panose="020B0604030504040204" pitchFamily="34" charset="-120"/>
                          <a:ea typeface="微軟正黑體" panose="020B0604030504040204" pitchFamily="34" charset="-120"/>
                        </a:rPr>
                        <a:t>Baidu</a:t>
                      </a:r>
                      <a:r>
                        <a:rPr lang="zh-TW" sz="2600" kern="100" dirty="0">
                          <a:effectLst/>
                          <a:latin typeface="微軟正黑體" panose="020B0604030504040204" pitchFamily="34" charset="-120"/>
                          <a:ea typeface="微軟正黑體" panose="020B0604030504040204" pitchFamily="34" charset="-120"/>
                        </a:rPr>
                        <a:t>）</a:t>
                      </a:r>
                      <a:endParaRPr lang="zh-TW" sz="2600" kern="100" dirty="0">
                        <a:solidFill>
                          <a:srgbClr val="000000"/>
                        </a:solidFill>
                        <a:effectLst/>
                        <a:latin typeface="微軟正黑體" pitchFamily="34" charset="-120"/>
                        <a:ea typeface="微軟正黑體" pitchFamily="34" charset="-120"/>
                        <a:cs typeface="華康儷黑"/>
                      </a:endParaRPr>
                    </a:p>
                  </a:txBody>
                  <a:tcPr marL="62861" marR="62861" marT="0" marB="0"/>
                </a:tc>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8716" y="5661248"/>
            <a:ext cx="1885623" cy="80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User\Desktop\books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6322" y="3356992"/>
            <a:ext cx="1051121" cy="126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14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一、創業方式</a:t>
            </a:r>
            <a:r>
              <a:rPr lang="en-US" altLang="zh-TW" sz="3600" kern="2600" dirty="0">
                <a:solidFill>
                  <a:srgbClr val="FFFF99"/>
                </a:solidFill>
                <a:latin typeface="微軟正黑體" pitchFamily="34" charset="-120"/>
                <a:ea typeface="微軟正黑體" pitchFamily="34" charset="-120"/>
              </a:rPr>
              <a:t>-</a:t>
            </a:r>
            <a:r>
              <a:rPr lang="zh-TW" altLang="en-US" sz="3600" kern="2600" dirty="0">
                <a:solidFill>
                  <a:srgbClr val="FFFF99"/>
                </a:solidFill>
                <a:latin typeface="微軟正黑體" pitchFamily="34" charset="-120"/>
                <a:ea typeface="微軟正黑體" pitchFamily="34" charset="-120"/>
              </a:rPr>
              <a:t>網路開業</a:t>
            </a:r>
            <a:endParaRPr lang="zh-TW" altLang="en-US" sz="3600" kern="2600" dirty="0">
              <a:solidFill>
                <a:srgbClr val="FFFF99"/>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881519578"/>
              </p:ext>
            </p:extLst>
          </p:nvPr>
        </p:nvGraphicFramePr>
        <p:xfrm>
          <a:off x="342228" y="1884298"/>
          <a:ext cx="8397474" cy="3900105"/>
        </p:xfrm>
        <a:graphic>
          <a:graphicData uri="http://schemas.openxmlformats.org/drawingml/2006/table">
            <a:tbl>
              <a:tblPr firstRow="1" firstCol="1" bandRow="1">
                <a:tableStyleId>{5C22544A-7EE6-4342-B048-85BDC9FD1C3A}</a:tableStyleId>
              </a:tblPr>
              <a:tblGrid>
                <a:gridCol w="1944303"/>
                <a:gridCol w="2477682"/>
                <a:gridCol w="2123071"/>
                <a:gridCol w="1852418"/>
              </a:tblGrid>
              <a:tr h="745608">
                <a:tc>
                  <a:txBody>
                    <a:bodyPr/>
                    <a:lstStyle/>
                    <a:p>
                      <a:pPr algn="ctr">
                        <a:spcAft>
                          <a:spcPts val="0"/>
                        </a:spcAft>
                      </a:pPr>
                      <a:r>
                        <a:rPr lang="zh-TW" sz="3100" kern="100" dirty="0">
                          <a:solidFill>
                            <a:schemeClr val="bg1"/>
                          </a:solidFill>
                          <a:effectLst/>
                          <a:latin typeface="微軟正黑體" pitchFamily="34" charset="-120"/>
                          <a:ea typeface="微軟正黑體" pitchFamily="34" charset="-120"/>
                        </a:rPr>
                        <a:t>類型</a:t>
                      </a:r>
                      <a:endParaRPr lang="zh-TW" sz="31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c>
                  <a:txBody>
                    <a:bodyPr/>
                    <a:lstStyle/>
                    <a:p>
                      <a:pPr algn="ctr">
                        <a:spcAft>
                          <a:spcPts val="0"/>
                        </a:spcAft>
                      </a:pPr>
                      <a:r>
                        <a:rPr lang="zh-TW" sz="3100" kern="100" dirty="0">
                          <a:solidFill>
                            <a:schemeClr val="bg1"/>
                          </a:solidFill>
                          <a:effectLst/>
                          <a:latin typeface="微軟正黑體" pitchFamily="34" charset="-120"/>
                          <a:ea typeface="微軟正黑體" pitchFamily="34" charset="-120"/>
                        </a:rPr>
                        <a:t>說明</a:t>
                      </a:r>
                      <a:endParaRPr lang="zh-TW" sz="31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c>
                  <a:txBody>
                    <a:bodyPr/>
                    <a:lstStyle/>
                    <a:p>
                      <a:pPr algn="ctr">
                        <a:spcAft>
                          <a:spcPts val="0"/>
                        </a:spcAft>
                      </a:pPr>
                      <a:r>
                        <a:rPr lang="zh-TW" sz="3100" kern="100" dirty="0">
                          <a:solidFill>
                            <a:schemeClr val="bg1"/>
                          </a:solidFill>
                          <a:effectLst/>
                          <a:latin typeface="微軟正黑體" pitchFamily="34" charset="-120"/>
                          <a:ea typeface="微軟正黑體" pitchFamily="34" charset="-120"/>
                        </a:rPr>
                        <a:t>獲利來源</a:t>
                      </a:r>
                      <a:endParaRPr lang="zh-TW" sz="31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c>
                  <a:txBody>
                    <a:bodyPr/>
                    <a:lstStyle/>
                    <a:p>
                      <a:pPr algn="ctr">
                        <a:spcAft>
                          <a:spcPts val="0"/>
                        </a:spcAft>
                      </a:pPr>
                      <a:r>
                        <a:rPr lang="zh-TW" sz="3100" kern="100" dirty="0">
                          <a:solidFill>
                            <a:schemeClr val="bg1"/>
                          </a:solidFill>
                          <a:effectLst/>
                          <a:latin typeface="微軟正黑體" pitchFamily="34" charset="-120"/>
                          <a:ea typeface="微軟正黑體" pitchFamily="34" charset="-120"/>
                        </a:rPr>
                        <a:t>例子</a:t>
                      </a:r>
                      <a:endParaRPr lang="zh-TW" sz="31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r>
              <a:tr h="3154497">
                <a:tc>
                  <a:txBody>
                    <a:bodyPr/>
                    <a:lstStyle/>
                    <a:p>
                      <a:pPr>
                        <a:spcAft>
                          <a:spcPts val="0"/>
                        </a:spcAft>
                      </a:pPr>
                      <a:endParaRPr lang="en-US" altLang="zh-TW" sz="2600" kern="100" dirty="0" smtClean="0">
                        <a:effectLst/>
                        <a:latin typeface="微軟正黑體" pitchFamily="34" charset="-120"/>
                        <a:ea typeface="微軟正黑體" pitchFamily="34" charset="-120"/>
                      </a:endParaRPr>
                    </a:p>
                    <a:p>
                      <a:pPr>
                        <a:spcAft>
                          <a:spcPts val="0"/>
                        </a:spcAft>
                      </a:pPr>
                      <a:endParaRPr lang="en-US" altLang="zh-TW" sz="2600" kern="100" dirty="0" smtClean="0">
                        <a:effectLst/>
                        <a:latin typeface="微軟正黑體" pitchFamily="34" charset="-120"/>
                        <a:ea typeface="微軟正黑體" pitchFamily="34" charset="-120"/>
                      </a:endParaRPr>
                    </a:p>
                    <a:p>
                      <a:pPr algn="ctr">
                        <a:spcAft>
                          <a:spcPts val="0"/>
                        </a:spcAft>
                      </a:pPr>
                      <a:r>
                        <a:rPr lang="zh-TW" sz="2900" kern="1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經營網路</a:t>
                      </a:r>
                      <a:endParaRPr lang="en-US" altLang="zh-TW" sz="2900" kern="1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spcAft>
                          <a:spcPts val="0"/>
                        </a:spcAft>
                      </a:pPr>
                      <a:r>
                        <a:rPr lang="zh-TW" sz="2900" kern="1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拍賣</a:t>
                      </a:r>
                      <a:r>
                        <a:rPr lang="zh-TW" sz="2900" kern="1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平臺</a:t>
                      </a:r>
                      <a:endParaRPr lang="zh-TW" sz="2900" kern="1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華康儷黑"/>
                      </a:endParaRPr>
                    </a:p>
                  </a:txBody>
                  <a:tcPr marL="62861" marR="62861" marT="0" marB="0"/>
                </a:tc>
                <a:tc>
                  <a:txBody>
                    <a:bodyPr/>
                    <a:lstStyle/>
                    <a:p>
                      <a:pPr>
                        <a:lnSpc>
                          <a:spcPts val="3200"/>
                        </a:lnSpc>
                        <a:spcAft>
                          <a:spcPts val="0"/>
                        </a:spcAft>
                      </a:pPr>
                      <a:endParaRPr lang="en-US" altLang="zh-TW" sz="2600" kern="100" dirty="0" smtClean="0">
                        <a:effectLst/>
                        <a:latin typeface="微軟正黑體" pitchFamily="34" charset="-120"/>
                        <a:ea typeface="微軟正黑體" pitchFamily="34" charset="-120"/>
                      </a:endParaRPr>
                    </a:p>
                    <a:p>
                      <a:pPr>
                        <a:lnSpc>
                          <a:spcPts val="3200"/>
                        </a:lnSpc>
                        <a:spcAft>
                          <a:spcPts val="0"/>
                        </a:spcAft>
                      </a:pPr>
                      <a:r>
                        <a:rPr lang="zh-TW" sz="2600" kern="100" dirty="0" smtClean="0">
                          <a:effectLst/>
                          <a:latin typeface="微軟正黑體" pitchFamily="34" charset="-120"/>
                          <a:ea typeface="微軟正黑體" pitchFamily="34" charset="-120"/>
                        </a:rPr>
                        <a:t>創業者</a:t>
                      </a:r>
                      <a:r>
                        <a:rPr lang="zh-TW" sz="2600" kern="100" dirty="0">
                          <a:effectLst/>
                          <a:latin typeface="微軟正黑體" pitchFamily="34" charset="-120"/>
                          <a:ea typeface="微軟正黑體" pitchFamily="34" charset="-120"/>
                        </a:rPr>
                        <a:t>可建立網路</a:t>
                      </a:r>
                      <a:r>
                        <a:rPr lang="zh-TW" sz="2600" b="1" u="sng" kern="100" dirty="0">
                          <a:solidFill>
                            <a:srgbClr val="FF0000"/>
                          </a:solidFill>
                          <a:effectLst/>
                          <a:latin typeface="微軟正黑體" pitchFamily="34" charset="-120"/>
                          <a:ea typeface="微軟正黑體" pitchFamily="34" charset="-120"/>
                        </a:rPr>
                        <a:t>拍賣平臺</a:t>
                      </a:r>
                      <a:r>
                        <a:rPr lang="zh-TW" sz="2600" kern="100" dirty="0">
                          <a:effectLst/>
                          <a:latin typeface="微軟正黑體" pitchFamily="34" charset="-120"/>
                          <a:ea typeface="微軟正黑體" pitchFamily="34" charset="-120"/>
                        </a:rPr>
                        <a:t>，讓買賣雙方透過平臺進行</a:t>
                      </a:r>
                      <a:r>
                        <a:rPr lang="zh-TW" sz="2600" b="1" u="sng" kern="100" dirty="0">
                          <a:solidFill>
                            <a:srgbClr val="FF0000"/>
                          </a:solidFill>
                          <a:effectLst/>
                          <a:latin typeface="微軟正黑體" pitchFamily="34" charset="-120"/>
                          <a:ea typeface="微軟正黑體" pitchFamily="34" charset="-120"/>
                        </a:rPr>
                        <a:t>競標</a:t>
                      </a:r>
                      <a:r>
                        <a:rPr lang="zh-TW" sz="2600" kern="100" dirty="0">
                          <a:effectLst/>
                          <a:latin typeface="微軟正黑體" pitchFamily="34" charset="-120"/>
                          <a:ea typeface="微軟正黑體" pitchFamily="34" charset="-120"/>
                        </a:rPr>
                        <a:t>及議價活動，完成交易行為。</a:t>
                      </a:r>
                      <a:endParaRPr lang="zh-TW" sz="2600" kern="100" dirty="0">
                        <a:solidFill>
                          <a:srgbClr val="000000"/>
                        </a:solidFill>
                        <a:effectLst/>
                        <a:latin typeface="微軟正黑體" pitchFamily="34" charset="-120"/>
                        <a:ea typeface="微軟正黑體" pitchFamily="34" charset="-120"/>
                        <a:cs typeface="華康儷黑"/>
                      </a:endParaRPr>
                    </a:p>
                  </a:txBody>
                  <a:tcPr marL="62861" marR="62861" marT="0" marB="0"/>
                </a:tc>
                <a:tc>
                  <a:txBody>
                    <a:bodyPr/>
                    <a:lstStyle/>
                    <a:p>
                      <a:pPr marL="342900" lvl="0" indent="-342900">
                        <a:lnSpc>
                          <a:spcPts val="3200"/>
                        </a:lnSpc>
                        <a:spcAft>
                          <a:spcPts val="0"/>
                        </a:spcAft>
                        <a:buFont typeface="+mj-lt"/>
                        <a:buAutoNum type="arabicPeriod"/>
                      </a:pPr>
                      <a:endParaRPr lang="en-US" altLang="zh-TW" sz="2600" kern="100" dirty="0" smtClean="0">
                        <a:effectLst/>
                        <a:latin typeface="微軟正黑體" pitchFamily="34" charset="-120"/>
                        <a:ea typeface="微軟正黑體" pitchFamily="34" charset="-120"/>
                      </a:endParaRPr>
                    </a:p>
                    <a:p>
                      <a:pPr marL="342900" lvl="0" indent="-342900">
                        <a:lnSpc>
                          <a:spcPts val="3200"/>
                        </a:lnSpc>
                        <a:spcAft>
                          <a:spcPts val="0"/>
                        </a:spcAft>
                        <a:buFont typeface="+mj-lt"/>
                        <a:buAutoNum type="arabicPeriod"/>
                      </a:pPr>
                      <a:r>
                        <a:rPr lang="zh-TW" sz="2600" kern="100" dirty="0" smtClean="0">
                          <a:effectLst/>
                          <a:latin typeface="微軟正黑體" pitchFamily="34" charset="-120"/>
                          <a:ea typeface="微軟正黑體" pitchFamily="34" charset="-120"/>
                        </a:rPr>
                        <a:t>賣</a:t>
                      </a:r>
                      <a:r>
                        <a:rPr lang="zh-TW" sz="2600" kern="100" dirty="0">
                          <a:effectLst/>
                          <a:latin typeface="微軟正黑體" pitchFamily="34" charset="-120"/>
                          <a:ea typeface="微軟正黑體" pitchFamily="34" charset="-120"/>
                        </a:rPr>
                        <a:t>家支付的</a:t>
                      </a:r>
                      <a:r>
                        <a:rPr lang="zh-TW" sz="2600" b="1" u="sng" kern="100" dirty="0">
                          <a:solidFill>
                            <a:srgbClr val="FF0000"/>
                          </a:solidFill>
                          <a:effectLst/>
                          <a:latin typeface="微軟正黑體" pitchFamily="34" charset="-120"/>
                          <a:ea typeface="微軟正黑體" pitchFamily="34" charset="-120"/>
                        </a:rPr>
                        <a:t>廣告費</a:t>
                      </a:r>
                      <a:endParaRPr lang="zh-TW" sz="2600" b="1" kern="100" dirty="0">
                        <a:solidFill>
                          <a:srgbClr val="FF0000"/>
                        </a:solidFill>
                        <a:effectLst/>
                        <a:latin typeface="微軟正黑體" pitchFamily="34" charset="-120"/>
                        <a:ea typeface="微軟正黑體" pitchFamily="34" charset="-120"/>
                      </a:endParaRPr>
                    </a:p>
                    <a:p>
                      <a:pPr marL="342900" lvl="0" indent="-342900">
                        <a:lnSpc>
                          <a:spcPts val="3200"/>
                        </a:lnSpc>
                        <a:spcAft>
                          <a:spcPts val="0"/>
                        </a:spcAft>
                        <a:buFont typeface="+mj-lt"/>
                        <a:buAutoNum type="arabicPeriod"/>
                      </a:pPr>
                      <a:r>
                        <a:rPr lang="zh-TW" sz="2600" kern="100" dirty="0">
                          <a:effectLst/>
                          <a:latin typeface="微軟正黑體" pitchFamily="34" charset="-120"/>
                          <a:ea typeface="微軟正黑體" pitchFamily="34" charset="-120"/>
                        </a:rPr>
                        <a:t>物件</a:t>
                      </a:r>
                      <a:r>
                        <a:rPr lang="zh-TW" sz="2600" b="1" u="sng" kern="100" dirty="0">
                          <a:solidFill>
                            <a:srgbClr val="FF0000"/>
                          </a:solidFill>
                          <a:effectLst/>
                          <a:latin typeface="微軟正黑體" pitchFamily="34" charset="-120"/>
                          <a:ea typeface="微軟正黑體" pitchFamily="34" charset="-120"/>
                        </a:rPr>
                        <a:t>刊登費</a:t>
                      </a:r>
                      <a:r>
                        <a:rPr lang="zh-TW" sz="2600" kern="100" dirty="0">
                          <a:effectLst/>
                          <a:latin typeface="微軟正黑體" pitchFamily="34" charset="-120"/>
                          <a:ea typeface="微軟正黑體" pitchFamily="34" charset="-120"/>
                        </a:rPr>
                        <a:t>及</a:t>
                      </a:r>
                      <a:r>
                        <a:rPr lang="zh-TW" sz="2600" b="1" u="sng" kern="100" dirty="0">
                          <a:solidFill>
                            <a:srgbClr val="FF0000"/>
                          </a:solidFill>
                          <a:effectLst/>
                          <a:latin typeface="微軟正黑體" pitchFamily="34" charset="-120"/>
                          <a:ea typeface="微軟正黑體" pitchFamily="34" charset="-120"/>
                        </a:rPr>
                        <a:t>手續費</a:t>
                      </a:r>
                      <a:endParaRPr lang="zh-TW" sz="2600" b="1" kern="100" dirty="0">
                        <a:solidFill>
                          <a:srgbClr val="FF0000"/>
                        </a:solidFill>
                        <a:effectLst/>
                        <a:latin typeface="微軟正黑體" pitchFamily="34" charset="-120"/>
                        <a:ea typeface="微軟正黑體" pitchFamily="34" charset="-120"/>
                        <a:cs typeface="華康儷黑"/>
                      </a:endParaRPr>
                    </a:p>
                  </a:txBody>
                  <a:tcPr marL="62861" marR="62861" marT="0" marB="0"/>
                </a:tc>
                <a:tc>
                  <a:txBody>
                    <a:bodyPr/>
                    <a:lstStyle/>
                    <a:p>
                      <a:pPr>
                        <a:spcAft>
                          <a:spcPts val="0"/>
                        </a:spcAft>
                      </a:pPr>
                      <a:endParaRPr lang="en-US" altLang="zh-TW" sz="2600" kern="100" dirty="0" smtClean="0">
                        <a:effectLst/>
                        <a:latin typeface="微軟正黑體" pitchFamily="34" charset="-120"/>
                        <a:ea typeface="微軟正黑體" pitchFamily="34" charset="-120"/>
                      </a:endParaRPr>
                    </a:p>
                    <a:p>
                      <a:pPr>
                        <a:spcAft>
                          <a:spcPts val="0"/>
                        </a:spcAft>
                      </a:pPr>
                      <a:endParaRPr lang="en-US" altLang="zh-TW" sz="2600" kern="100" dirty="0" smtClean="0">
                        <a:effectLst/>
                        <a:latin typeface="微軟正黑體" pitchFamily="34" charset="-120"/>
                        <a:ea typeface="微軟正黑體" pitchFamily="34" charset="-120"/>
                      </a:endParaRPr>
                    </a:p>
                    <a:p>
                      <a:pPr>
                        <a:spcAft>
                          <a:spcPts val="0"/>
                        </a:spcAft>
                      </a:pPr>
                      <a:r>
                        <a:rPr lang="zh-TW" sz="2600" kern="100" dirty="0" smtClean="0">
                          <a:effectLst/>
                          <a:latin typeface="微軟正黑體" pitchFamily="34" charset="-120"/>
                          <a:ea typeface="微軟正黑體" pitchFamily="34" charset="-120"/>
                        </a:rPr>
                        <a:t>露天</a:t>
                      </a:r>
                      <a:r>
                        <a:rPr lang="zh-TW" sz="2600" kern="100" dirty="0">
                          <a:effectLst/>
                          <a:latin typeface="微軟正黑體" pitchFamily="34" charset="-120"/>
                          <a:ea typeface="微軟正黑體" pitchFamily="34" charset="-120"/>
                        </a:rPr>
                        <a:t>拍賣</a:t>
                      </a:r>
                    </a:p>
                    <a:p>
                      <a:pPr>
                        <a:spcAft>
                          <a:spcPts val="0"/>
                        </a:spcAft>
                      </a:pPr>
                      <a:r>
                        <a:rPr lang="zh-TW" sz="2600" kern="100" dirty="0" smtClean="0">
                          <a:effectLst/>
                          <a:latin typeface="微軟正黑體" pitchFamily="34" charset="-120"/>
                          <a:ea typeface="微軟正黑體" pitchFamily="34" charset="-120"/>
                        </a:rPr>
                        <a:t>奇</a:t>
                      </a:r>
                      <a:r>
                        <a:rPr lang="zh-TW" sz="2600" kern="100" dirty="0">
                          <a:effectLst/>
                          <a:latin typeface="微軟正黑體" pitchFamily="34" charset="-120"/>
                          <a:ea typeface="微軟正黑體" pitchFamily="34" charset="-120"/>
                        </a:rPr>
                        <a:t>摩拍賣</a:t>
                      </a:r>
                      <a:endParaRPr lang="zh-TW" sz="2600" kern="100" dirty="0">
                        <a:solidFill>
                          <a:srgbClr val="000000"/>
                        </a:solidFill>
                        <a:effectLst/>
                        <a:latin typeface="微軟正黑體" pitchFamily="34" charset="-120"/>
                        <a:ea typeface="微軟正黑體" pitchFamily="34" charset="-120"/>
                        <a:cs typeface="華康儷黑"/>
                      </a:endParaRPr>
                    </a:p>
                  </a:txBody>
                  <a:tcPr marL="62861" marR="62861" marT="0" marB="0"/>
                </a:tc>
              </a:tr>
            </a:tbl>
          </a:graphicData>
        </a:graphic>
      </p:graphicFrame>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04712" y="4391616"/>
            <a:ext cx="1489749" cy="158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406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3" cy="1278434"/>
          </a:xfrm>
          <a:prstGeom prst="rect">
            <a:avLst/>
          </a:prstGeom>
          <a:solidFill>
            <a:srgbClr val="0C14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p:cNvSpPr txBox="1">
            <a:spLocks/>
          </p:cNvSpPr>
          <p:nvPr/>
        </p:nvSpPr>
        <p:spPr>
          <a:xfrm>
            <a:off x="470790" y="158395"/>
            <a:ext cx="8101094" cy="796950"/>
          </a:xfrm>
          <a:prstGeom prst="rect">
            <a:avLst/>
          </a:prstGeom>
        </p:spPr>
        <p:txBody>
          <a:bodyPr vert="horz" lIns="71341" tIns="35671" rIns="71341" bIns="35671" rtlCol="0" anchor="b">
            <a:normAutofit/>
          </a:bodyPr>
          <a:lstStyle>
            <a:lvl1pPr algn="l" defTabSz="713379" rtl="0" eaLnBrk="1" latinLnBrk="0" hangingPunct="1">
              <a:lnSpc>
                <a:spcPct val="90000"/>
              </a:lnSpc>
              <a:spcBef>
                <a:spcPct val="0"/>
              </a:spcBef>
              <a:buNone/>
              <a:defRPr sz="2200" b="1" kern="1200">
                <a:solidFill>
                  <a:schemeClr val="tx1"/>
                </a:solidFill>
                <a:latin typeface="+mj-lt"/>
                <a:ea typeface="+mj-ea"/>
                <a:cs typeface="+mj-cs"/>
              </a:defRPr>
            </a:lvl1pPr>
          </a:lstStyle>
          <a:p>
            <a:pPr algn="ctr"/>
            <a:r>
              <a:rPr lang="zh-TW" altLang="en-US" sz="3600" kern="2600" dirty="0">
                <a:solidFill>
                  <a:srgbClr val="FFFF99"/>
                </a:solidFill>
                <a:latin typeface="微軟正黑體" pitchFamily="34" charset="-120"/>
                <a:ea typeface="微軟正黑體" pitchFamily="34" charset="-120"/>
              </a:rPr>
              <a:t>一、創業方式</a:t>
            </a:r>
            <a:r>
              <a:rPr lang="en-US" altLang="zh-TW" sz="3600" kern="2600" dirty="0">
                <a:solidFill>
                  <a:srgbClr val="FFFF99"/>
                </a:solidFill>
                <a:latin typeface="微軟正黑體" pitchFamily="34" charset="-120"/>
                <a:ea typeface="微軟正黑體" pitchFamily="34" charset="-120"/>
              </a:rPr>
              <a:t>-</a:t>
            </a:r>
            <a:r>
              <a:rPr lang="zh-TW" altLang="en-US" sz="3600" kern="2600" dirty="0">
                <a:solidFill>
                  <a:srgbClr val="FFFF99"/>
                </a:solidFill>
                <a:latin typeface="微軟正黑體" pitchFamily="34" charset="-120"/>
                <a:ea typeface="微軟正黑體" pitchFamily="34" charset="-120"/>
              </a:rPr>
              <a:t>網路開業</a:t>
            </a:r>
            <a:endParaRPr lang="zh-TW" altLang="en-US" sz="3600" kern="2600" dirty="0">
              <a:solidFill>
                <a:srgbClr val="FFFF99"/>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069738969"/>
              </p:ext>
            </p:extLst>
          </p:nvPr>
        </p:nvGraphicFramePr>
        <p:xfrm>
          <a:off x="342229" y="1489395"/>
          <a:ext cx="8352025" cy="4424023"/>
        </p:xfrm>
        <a:graphic>
          <a:graphicData uri="http://schemas.openxmlformats.org/drawingml/2006/table">
            <a:tbl>
              <a:tblPr firstRow="1" firstCol="1" bandRow="1">
                <a:tableStyleId>{5C22544A-7EE6-4342-B048-85BDC9FD1C3A}</a:tableStyleId>
              </a:tblPr>
              <a:tblGrid>
                <a:gridCol w="1303406"/>
                <a:gridCol w="3829655"/>
                <a:gridCol w="1993103"/>
                <a:gridCol w="1225861"/>
              </a:tblGrid>
              <a:tr h="513503">
                <a:tc>
                  <a:txBody>
                    <a:bodyPr/>
                    <a:lstStyle/>
                    <a:p>
                      <a:pPr algn="ctr">
                        <a:spcAft>
                          <a:spcPts val="0"/>
                        </a:spcAft>
                      </a:pPr>
                      <a:r>
                        <a:rPr lang="zh-TW" sz="3100" kern="100" dirty="0">
                          <a:solidFill>
                            <a:schemeClr val="bg1"/>
                          </a:solidFill>
                          <a:effectLst/>
                          <a:latin typeface="微軟正黑體" pitchFamily="34" charset="-120"/>
                          <a:ea typeface="微軟正黑體" pitchFamily="34" charset="-120"/>
                        </a:rPr>
                        <a:t>類型</a:t>
                      </a:r>
                      <a:endParaRPr lang="zh-TW" sz="31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c>
                  <a:txBody>
                    <a:bodyPr/>
                    <a:lstStyle/>
                    <a:p>
                      <a:pPr algn="ctr">
                        <a:spcAft>
                          <a:spcPts val="0"/>
                        </a:spcAft>
                      </a:pPr>
                      <a:r>
                        <a:rPr lang="zh-TW" sz="3100" kern="100" dirty="0">
                          <a:solidFill>
                            <a:schemeClr val="bg1"/>
                          </a:solidFill>
                          <a:effectLst/>
                          <a:latin typeface="微軟正黑體" pitchFamily="34" charset="-120"/>
                          <a:ea typeface="微軟正黑體" pitchFamily="34" charset="-120"/>
                        </a:rPr>
                        <a:t>說明</a:t>
                      </a:r>
                      <a:endParaRPr lang="zh-TW" sz="31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c>
                  <a:txBody>
                    <a:bodyPr/>
                    <a:lstStyle/>
                    <a:p>
                      <a:pPr algn="ctr">
                        <a:spcAft>
                          <a:spcPts val="0"/>
                        </a:spcAft>
                      </a:pPr>
                      <a:r>
                        <a:rPr lang="zh-TW" sz="3100" kern="100" dirty="0">
                          <a:solidFill>
                            <a:schemeClr val="bg1"/>
                          </a:solidFill>
                          <a:effectLst/>
                          <a:latin typeface="微軟正黑體" pitchFamily="34" charset="-120"/>
                          <a:ea typeface="微軟正黑體" pitchFamily="34" charset="-120"/>
                        </a:rPr>
                        <a:t>獲利來源</a:t>
                      </a:r>
                      <a:endParaRPr lang="zh-TW" sz="31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c>
                  <a:txBody>
                    <a:bodyPr/>
                    <a:lstStyle/>
                    <a:p>
                      <a:pPr algn="ctr">
                        <a:spcAft>
                          <a:spcPts val="0"/>
                        </a:spcAft>
                      </a:pPr>
                      <a:r>
                        <a:rPr lang="zh-TW" sz="3100" kern="100" dirty="0">
                          <a:solidFill>
                            <a:schemeClr val="bg1"/>
                          </a:solidFill>
                          <a:effectLst/>
                          <a:latin typeface="微軟正黑體" pitchFamily="34" charset="-120"/>
                          <a:ea typeface="微軟正黑體" pitchFamily="34" charset="-120"/>
                        </a:rPr>
                        <a:t>例子</a:t>
                      </a:r>
                      <a:endParaRPr lang="zh-TW" sz="3100" kern="100" dirty="0">
                        <a:solidFill>
                          <a:schemeClr val="bg1"/>
                        </a:solidFill>
                        <a:effectLst/>
                        <a:latin typeface="微軟正黑體" pitchFamily="34" charset="-120"/>
                        <a:ea typeface="微軟正黑體" pitchFamily="34" charset="-120"/>
                        <a:cs typeface="華康儷黑"/>
                      </a:endParaRPr>
                    </a:p>
                  </a:txBody>
                  <a:tcPr marL="62861" marR="62861" marT="0" marB="0" anchor="ctr"/>
                </a:tc>
              </a:tr>
              <a:tr h="3910520">
                <a:tc>
                  <a:txBody>
                    <a:bodyPr/>
                    <a:lstStyle/>
                    <a:p>
                      <a:pPr algn="dist">
                        <a:spcAft>
                          <a:spcPts val="0"/>
                        </a:spcAft>
                      </a:pPr>
                      <a:endParaRPr lang="en-US" altLang="zh-TW" sz="2600" kern="100" dirty="0" smtClean="0">
                        <a:effectLst/>
                        <a:latin typeface="微軟正黑體" pitchFamily="34" charset="-120"/>
                        <a:ea typeface="微軟正黑體" pitchFamily="34" charset="-120"/>
                      </a:endParaRPr>
                    </a:p>
                    <a:p>
                      <a:pPr algn="dist">
                        <a:spcAft>
                          <a:spcPts val="0"/>
                        </a:spcAft>
                      </a:pPr>
                      <a:endParaRPr lang="en-US" altLang="zh-TW" sz="2600" kern="100" dirty="0" smtClean="0">
                        <a:effectLst/>
                        <a:latin typeface="微軟正黑體" pitchFamily="34" charset="-120"/>
                        <a:ea typeface="微軟正黑體" pitchFamily="34" charset="-120"/>
                      </a:endParaRPr>
                    </a:p>
                    <a:p>
                      <a:pPr algn="dist">
                        <a:spcAft>
                          <a:spcPts val="0"/>
                        </a:spcAft>
                      </a:pPr>
                      <a:endParaRPr lang="en-US" altLang="zh-TW" sz="2600" kern="100" dirty="0" smtClean="0">
                        <a:effectLst/>
                        <a:latin typeface="微軟正黑體" pitchFamily="34" charset="-120"/>
                        <a:ea typeface="微軟正黑體" pitchFamily="34" charset="-120"/>
                      </a:endParaRPr>
                    </a:p>
                    <a:p>
                      <a:pPr algn="dist">
                        <a:spcAft>
                          <a:spcPts val="0"/>
                        </a:spcAft>
                      </a:pPr>
                      <a:endParaRPr lang="en-US" altLang="zh-TW" sz="2600" kern="100" dirty="0" smtClean="0">
                        <a:effectLst/>
                        <a:latin typeface="微軟正黑體" pitchFamily="34" charset="-120"/>
                        <a:ea typeface="微軟正黑體" pitchFamily="34" charset="-120"/>
                      </a:endParaRPr>
                    </a:p>
                    <a:p>
                      <a:pPr algn="dist">
                        <a:spcAft>
                          <a:spcPts val="0"/>
                        </a:spcAft>
                      </a:pPr>
                      <a:r>
                        <a:rPr lang="zh-TW" sz="2600" kern="100" dirty="0" smtClean="0">
                          <a:solidFill>
                            <a:schemeClr val="bg1"/>
                          </a:solidFill>
                          <a:effectLst/>
                          <a:latin typeface="微軟正黑體" pitchFamily="34" charset="-120"/>
                          <a:ea typeface="微軟正黑體" pitchFamily="34" charset="-120"/>
                        </a:rPr>
                        <a:t>經營</a:t>
                      </a:r>
                      <a:endParaRPr lang="en-US" altLang="zh-TW" sz="2600" kern="100" dirty="0" smtClean="0">
                        <a:solidFill>
                          <a:schemeClr val="bg1"/>
                        </a:solidFill>
                        <a:effectLst/>
                        <a:latin typeface="微軟正黑體" pitchFamily="34" charset="-120"/>
                        <a:ea typeface="微軟正黑體" pitchFamily="34" charset="-120"/>
                      </a:endParaRPr>
                    </a:p>
                    <a:p>
                      <a:pPr algn="dist">
                        <a:spcAft>
                          <a:spcPts val="0"/>
                        </a:spcAft>
                      </a:pPr>
                      <a:r>
                        <a:rPr lang="zh-TW" sz="2600" kern="100" dirty="0" smtClean="0">
                          <a:solidFill>
                            <a:schemeClr val="bg1"/>
                          </a:solidFill>
                          <a:effectLst/>
                          <a:latin typeface="微軟正黑體" pitchFamily="34" charset="-120"/>
                          <a:ea typeface="微軟正黑體" pitchFamily="34" charset="-120"/>
                        </a:rPr>
                        <a:t>社</a:t>
                      </a:r>
                      <a:r>
                        <a:rPr lang="zh-TW" sz="2600" kern="100" dirty="0">
                          <a:solidFill>
                            <a:schemeClr val="bg1"/>
                          </a:solidFill>
                          <a:effectLst/>
                          <a:latin typeface="微軟正黑體" pitchFamily="34" charset="-120"/>
                          <a:ea typeface="微軟正黑體" pitchFamily="34" charset="-120"/>
                        </a:rPr>
                        <a:t>群網站</a:t>
                      </a:r>
                      <a:endParaRPr lang="zh-TW" sz="2600" kern="100" dirty="0">
                        <a:solidFill>
                          <a:schemeClr val="bg1"/>
                        </a:solidFill>
                        <a:effectLst/>
                        <a:latin typeface="微軟正黑體" pitchFamily="34" charset="-120"/>
                        <a:ea typeface="微軟正黑體" pitchFamily="34" charset="-120"/>
                        <a:cs typeface="華康儷黑"/>
                      </a:endParaRPr>
                    </a:p>
                  </a:txBody>
                  <a:tcPr marL="62861" marR="62861" marT="0" marB="0"/>
                </a:tc>
                <a:tc>
                  <a:txBody>
                    <a:bodyPr/>
                    <a:lstStyle/>
                    <a:p>
                      <a:pPr>
                        <a:lnSpc>
                          <a:spcPts val="3200"/>
                        </a:lnSpc>
                        <a:spcAft>
                          <a:spcPts val="0"/>
                        </a:spcAft>
                      </a:pPr>
                      <a:r>
                        <a:rPr lang="zh-TW" sz="2600" kern="100" dirty="0">
                          <a:effectLst/>
                          <a:latin typeface="微軟正黑體" pitchFamily="34" charset="-120"/>
                          <a:ea typeface="微軟正黑體" pitchFamily="34" charset="-120"/>
                        </a:rPr>
                        <a:t>創業者可架設社群網站或</a:t>
                      </a:r>
                      <a:r>
                        <a:rPr lang="zh-TW" sz="2600" kern="100" dirty="0" smtClean="0">
                          <a:effectLst/>
                          <a:latin typeface="微軟正黑體" pitchFamily="34" charset="-120"/>
                          <a:ea typeface="微軟正黑體" pitchFamily="34" charset="-120"/>
                        </a:rPr>
                        <a:t>個人部落</a:t>
                      </a:r>
                      <a:r>
                        <a:rPr lang="zh-TW" sz="2600" kern="100" dirty="0">
                          <a:effectLst/>
                          <a:latin typeface="微軟正黑體" pitchFamily="34" charset="-120"/>
                          <a:ea typeface="微軟正黑體" pitchFamily="34" charset="-120"/>
                        </a:rPr>
                        <a:t>格（</a:t>
                      </a:r>
                      <a:r>
                        <a:rPr lang="en-US" sz="2600" kern="100" dirty="0">
                          <a:effectLst/>
                          <a:latin typeface="微軟正黑體" pitchFamily="34" charset="-120"/>
                          <a:ea typeface="微軟正黑體" pitchFamily="34" charset="-120"/>
                        </a:rPr>
                        <a:t>blog</a:t>
                      </a:r>
                      <a:r>
                        <a:rPr lang="zh-TW" sz="2600" kern="100" dirty="0">
                          <a:effectLst/>
                          <a:latin typeface="微軟正黑體" pitchFamily="34" charset="-120"/>
                          <a:ea typeface="微軟正黑體" pitchFamily="34" charset="-120"/>
                        </a:rPr>
                        <a:t>），設立互動區域，提供</a:t>
                      </a:r>
                      <a:r>
                        <a:rPr lang="zh-TW" sz="2600" kern="100" dirty="0" smtClean="0">
                          <a:effectLst/>
                          <a:latin typeface="微軟正黑體" pitchFamily="34" charset="-120"/>
                          <a:ea typeface="微軟正黑體" pitchFamily="34" charset="-120"/>
                        </a:rPr>
                        <a:t>會員</a:t>
                      </a:r>
                      <a:r>
                        <a:rPr lang="zh-TW" sz="2600" kern="100" dirty="0">
                          <a:effectLst/>
                          <a:latin typeface="微軟正黑體" pitchFamily="34" charset="-120"/>
                          <a:ea typeface="微軟正黑體" pitchFamily="34" charset="-120"/>
                        </a:rPr>
                        <a:t>間互相聯繫及交流的網路空間</a:t>
                      </a:r>
                      <a:r>
                        <a:rPr lang="zh-TW" sz="2600" kern="100" dirty="0" smtClean="0">
                          <a:effectLst/>
                          <a:latin typeface="微軟正黑體" pitchFamily="34" charset="-120"/>
                          <a:ea typeface="微軟正黑體" pitchFamily="34" charset="-120"/>
                        </a:rPr>
                        <a:t>。</a:t>
                      </a:r>
                      <a:endParaRPr lang="en-US" altLang="zh-TW" sz="2600" kern="100" dirty="0" smtClean="0">
                        <a:effectLst/>
                        <a:latin typeface="微軟正黑體" pitchFamily="34" charset="-120"/>
                        <a:ea typeface="微軟正黑體" pitchFamily="34" charset="-120"/>
                      </a:endParaRPr>
                    </a:p>
                    <a:p>
                      <a:pPr>
                        <a:lnSpc>
                          <a:spcPts val="3200"/>
                        </a:lnSpc>
                        <a:spcAft>
                          <a:spcPts val="0"/>
                        </a:spcAft>
                      </a:pPr>
                      <a:endParaRPr lang="en-US" altLang="zh-TW" sz="2600" kern="100" dirty="0" smtClean="0">
                        <a:effectLst/>
                        <a:latin typeface="微軟正黑體" pitchFamily="34" charset="-120"/>
                        <a:ea typeface="微軟正黑體" pitchFamily="34" charset="-120"/>
                      </a:endParaRPr>
                    </a:p>
                    <a:p>
                      <a:pPr>
                        <a:lnSpc>
                          <a:spcPts val="3200"/>
                        </a:lnSpc>
                        <a:spcAft>
                          <a:spcPts val="0"/>
                        </a:spcAft>
                      </a:pPr>
                      <a:r>
                        <a:rPr lang="zh-TW" sz="2600" kern="100" dirty="0" smtClean="0">
                          <a:effectLst/>
                          <a:latin typeface="微軟正黑體" pitchFamily="34" charset="-120"/>
                          <a:ea typeface="微軟正黑體" pitchFamily="34" charset="-120"/>
                        </a:rPr>
                        <a:t>廠商可在</a:t>
                      </a:r>
                      <a:r>
                        <a:rPr lang="zh-TW" sz="2600" kern="100" dirty="0">
                          <a:effectLst/>
                          <a:latin typeface="微軟正黑體" pitchFamily="34" charset="-120"/>
                          <a:ea typeface="微軟正黑體" pitchFamily="34" charset="-120"/>
                        </a:rPr>
                        <a:t>網站中建立付費廣告，透過會員瀏覽</a:t>
                      </a:r>
                      <a:r>
                        <a:rPr lang="zh-TW" sz="2600" kern="100" dirty="0" smtClean="0">
                          <a:effectLst/>
                          <a:latin typeface="微軟正黑體" pitchFamily="34" charset="-120"/>
                          <a:ea typeface="微軟正黑體" pitchFamily="34" charset="-120"/>
                        </a:rPr>
                        <a:t>之餘</a:t>
                      </a:r>
                      <a:r>
                        <a:rPr lang="zh-TW" sz="2600" kern="100" dirty="0">
                          <a:effectLst/>
                          <a:latin typeface="微軟正黑體" pitchFamily="34" charset="-120"/>
                          <a:ea typeface="微軟正黑體" pitchFamily="34" charset="-120"/>
                        </a:rPr>
                        <a:t>，吸引消費者關注。</a:t>
                      </a:r>
                      <a:endParaRPr lang="zh-TW" sz="2600" kern="100" dirty="0">
                        <a:solidFill>
                          <a:srgbClr val="000000"/>
                        </a:solidFill>
                        <a:effectLst/>
                        <a:latin typeface="微軟正黑體" pitchFamily="34" charset="-120"/>
                        <a:ea typeface="微軟正黑體" pitchFamily="34" charset="-120"/>
                        <a:cs typeface="華康儷黑"/>
                      </a:endParaRPr>
                    </a:p>
                  </a:txBody>
                  <a:tcPr marL="62861" marR="62861" marT="0" marB="0"/>
                </a:tc>
                <a:tc>
                  <a:txBody>
                    <a:bodyPr/>
                    <a:lstStyle/>
                    <a:p>
                      <a:pPr marL="342900" lvl="0" indent="-342900">
                        <a:spcAft>
                          <a:spcPts val="0"/>
                        </a:spcAft>
                        <a:buFont typeface="+mj-lt"/>
                        <a:buAutoNum type="arabicPeriod"/>
                      </a:pPr>
                      <a:r>
                        <a:rPr lang="zh-TW" sz="2600" kern="100" dirty="0">
                          <a:effectLst/>
                          <a:latin typeface="微軟正黑體" pitchFamily="34" charset="-120"/>
                          <a:ea typeface="微軟正黑體" pitchFamily="34" charset="-120"/>
                        </a:rPr>
                        <a:t>廣告主的</a:t>
                      </a:r>
                      <a:r>
                        <a:rPr lang="zh-TW" sz="2600" b="1" u="sng" kern="100" dirty="0">
                          <a:solidFill>
                            <a:srgbClr val="FF0000"/>
                          </a:solidFill>
                          <a:effectLst/>
                          <a:latin typeface="微軟正黑體" pitchFamily="34" charset="-120"/>
                          <a:ea typeface="微軟正黑體" pitchFamily="34" charset="-120"/>
                        </a:rPr>
                        <a:t>廣告費</a:t>
                      </a:r>
                      <a:endParaRPr lang="zh-TW" sz="2600" b="1" kern="100" dirty="0">
                        <a:solidFill>
                          <a:srgbClr val="FF0000"/>
                        </a:solidFill>
                        <a:effectLst/>
                        <a:latin typeface="微軟正黑體" pitchFamily="34" charset="-120"/>
                        <a:ea typeface="微軟正黑體" pitchFamily="34" charset="-120"/>
                      </a:endParaRPr>
                    </a:p>
                    <a:p>
                      <a:pPr marL="342900" lvl="0" indent="-342900">
                        <a:spcAft>
                          <a:spcPts val="0"/>
                        </a:spcAft>
                        <a:buFont typeface="+mj-lt"/>
                        <a:buAutoNum type="arabicPeriod"/>
                      </a:pPr>
                      <a:r>
                        <a:rPr lang="zh-TW" sz="2600" kern="100" dirty="0">
                          <a:effectLst/>
                          <a:latin typeface="微軟正黑體" pitchFamily="34" charset="-120"/>
                          <a:ea typeface="微軟正黑體" pitchFamily="34" charset="-120"/>
                        </a:rPr>
                        <a:t>部分網站須收取</a:t>
                      </a:r>
                      <a:r>
                        <a:rPr lang="zh-TW" sz="2600" b="1" u="sng" kern="100" dirty="0">
                          <a:solidFill>
                            <a:srgbClr val="FF0000"/>
                          </a:solidFill>
                          <a:effectLst/>
                          <a:latin typeface="微軟正黑體" pitchFamily="34" charset="-120"/>
                          <a:ea typeface="微軟正黑體" pitchFamily="34" charset="-120"/>
                        </a:rPr>
                        <a:t>會員費</a:t>
                      </a:r>
                      <a:endParaRPr lang="zh-TW" sz="2600" b="1" kern="100" dirty="0">
                        <a:solidFill>
                          <a:srgbClr val="FF0000"/>
                        </a:solidFill>
                        <a:effectLst/>
                        <a:latin typeface="微軟正黑體" pitchFamily="34" charset="-120"/>
                        <a:ea typeface="微軟正黑體" pitchFamily="34" charset="-120"/>
                        <a:cs typeface="華康儷黑"/>
                      </a:endParaRPr>
                    </a:p>
                  </a:txBody>
                  <a:tcPr marL="62861" marR="62861" marT="0" marB="0"/>
                </a:tc>
                <a:tc>
                  <a:txBody>
                    <a:bodyPr/>
                    <a:lstStyle/>
                    <a:p>
                      <a:pPr>
                        <a:spcAft>
                          <a:spcPts val="0"/>
                        </a:spcAft>
                      </a:pPr>
                      <a:r>
                        <a:rPr lang="en-US" sz="2600" kern="100" dirty="0" err="1">
                          <a:effectLst/>
                          <a:latin typeface="微軟正黑體" pitchFamily="34" charset="-120"/>
                          <a:ea typeface="微軟正黑體" pitchFamily="34" charset="-120"/>
                        </a:rPr>
                        <a:t>Plurk</a:t>
                      </a:r>
                      <a:endParaRPr lang="zh-TW" sz="2600" kern="100" dirty="0">
                        <a:effectLst/>
                        <a:latin typeface="微軟正黑體" pitchFamily="34" charset="-120"/>
                        <a:ea typeface="微軟正黑體" pitchFamily="34" charset="-120"/>
                      </a:endParaRPr>
                    </a:p>
                    <a:p>
                      <a:pPr>
                        <a:spcAft>
                          <a:spcPts val="0"/>
                        </a:spcAft>
                      </a:pPr>
                      <a:r>
                        <a:rPr lang="zh-TW" sz="2600" kern="100" dirty="0">
                          <a:effectLst/>
                          <a:latin typeface="微軟正黑體" pitchFamily="34" charset="-120"/>
                          <a:ea typeface="微軟正黑體" pitchFamily="34" charset="-120"/>
                        </a:rPr>
                        <a:t>新浪微網誌</a:t>
                      </a:r>
                      <a:endParaRPr lang="zh-TW" sz="2600" kern="100" dirty="0">
                        <a:solidFill>
                          <a:srgbClr val="000000"/>
                        </a:solidFill>
                        <a:effectLst/>
                        <a:latin typeface="微軟正黑體" pitchFamily="34" charset="-120"/>
                        <a:ea typeface="微軟正黑體" pitchFamily="34" charset="-120"/>
                        <a:cs typeface="華康儷黑"/>
                      </a:endParaRPr>
                    </a:p>
                  </a:txBody>
                  <a:tcPr marL="62861" marR="62861" marT="0" marB="0"/>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962" y="3448328"/>
            <a:ext cx="880909" cy="105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795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1454</Words>
  <Application>Microsoft Office PowerPoint</Application>
  <PresentationFormat>如螢幕大小 (4:3)</PresentationFormat>
  <Paragraphs>222</Paragraphs>
  <Slides>26</Slides>
  <Notes>21</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Office 佈景主題</vt:lpstr>
      <vt:lpstr>從新聞看 創業與風險</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T282</dc:creator>
  <cp:lastModifiedBy>T282</cp:lastModifiedBy>
  <cp:revision>31</cp:revision>
  <dcterms:created xsi:type="dcterms:W3CDTF">2020-04-17T02:43:35Z</dcterms:created>
  <dcterms:modified xsi:type="dcterms:W3CDTF">2020-05-04T03:46:38Z</dcterms:modified>
</cp:coreProperties>
</file>