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63" r:id="rId2"/>
    <p:sldId id="364" r:id="rId3"/>
    <p:sldId id="366" r:id="rId4"/>
    <p:sldId id="365" r:id="rId5"/>
    <p:sldId id="367" r:id="rId6"/>
    <p:sldId id="368" r:id="rId7"/>
    <p:sldId id="369" r:id="rId8"/>
    <p:sldId id="371" r:id="rId9"/>
    <p:sldId id="370" r:id="rId10"/>
    <p:sldId id="372" r:id="rId11"/>
    <p:sldId id="373" r:id="rId12"/>
    <p:sldId id="374" r:id="rId13"/>
    <p:sldId id="375" r:id="rId14"/>
    <p:sldId id="376" r:id="rId15"/>
    <p:sldId id="377" r:id="rId16"/>
    <p:sldId id="378" r:id="rId17"/>
  </p:sldIdLst>
  <p:sldSz cx="9144000" cy="5718175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1F"/>
    <a:srgbClr val="329257"/>
    <a:srgbClr val="FDE6D3"/>
    <a:srgbClr val="EA5930"/>
    <a:srgbClr val="CF7123"/>
    <a:srgbClr val="FCD9BC"/>
    <a:srgbClr val="0068A4"/>
    <a:srgbClr val="FFFFFF"/>
    <a:srgbClr val="7A240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0" autoAdjust="0"/>
    <p:restoredTop sz="91667" autoAdjust="0"/>
  </p:normalViewPr>
  <p:slideViewPr>
    <p:cSldViewPr>
      <p:cViewPr>
        <p:scale>
          <a:sx n="75" d="100"/>
          <a:sy n="75" d="100"/>
        </p:scale>
        <p:origin x="-2580" y="-942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75C51E-2CD0-4A5A-961B-656EA97C9516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D1544E-5909-4493-93E7-10C4AE488C67}">
      <dgm:prSet custT="1"/>
      <dgm:spPr/>
      <dgm:t>
        <a:bodyPr/>
        <a:lstStyle/>
        <a:p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可增進姿勢控制與平衡協調能力。</a:t>
          </a:r>
          <a:endParaRPr 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ED64A21-6A39-4F7E-861C-2244F7EDBE4E}" type="parTrans" cxnId="{22A2789E-CB1B-425F-9E27-618E162B024E}">
      <dgm:prSet/>
      <dgm:spPr/>
      <dgm:t>
        <a:bodyPr/>
        <a:lstStyle/>
        <a:p>
          <a:endParaRPr lang="en-US"/>
        </a:p>
      </dgm:t>
    </dgm:pt>
    <dgm:pt modelId="{AE6E074C-4162-4F5A-BD8F-492CB0658618}" type="sibTrans" cxnId="{22A2789E-CB1B-425F-9E27-618E162B024E}">
      <dgm:prSet/>
      <dgm:spPr/>
      <dgm:t>
        <a:bodyPr/>
        <a:lstStyle/>
        <a:p>
          <a:endParaRPr lang="en-US"/>
        </a:p>
      </dgm:t>
    </dgm:pt>
    <dgm:pt modelId="{BACB8BFB-7943-40DC-98D2-4313DE6322BC}">
      <dgm:prSet custT="1"/>
      <dgm:spPr/>
      <dgm:t>
        <a:bodyPr/>
        <a:lstStyle/>
        <a:p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增加靈敏度：對平衡感及靈敏度的訓練有一定的幫助。</a:t>
          </a:r>
          <a:endParaRPr 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1DCB755E-3DF9-43A6-944D-2A315EC75A2B}" type="parTrans" cxnId="{B608EC29-727E-4F2F-9D97-32F9F8FFA881}">
      <dgm:prSet/>
      <dgm:spPr/>
      <dgm:t>
        <a:bodyPr/>
        <a:lstStyle/>
        <a:p>
          <a:endParaRPr lang="zh-TW" altLang="en-US"/>
        </a:p>
      </dgm:t>
    </dgm:pt>
    <dgm:pt modelId="{8677F9B5-98AD-42C1-B0A6-08DD05757385}" type="sibTrans" cxnId="{B608EC29-727E-4F2F-9D97-32F9F8FFA881}">
      <dgm:prSet/>
      <dgm:spPr/>
      <dgm:t>
        <a:bodyPr/>
        <a:lstStyle/>
        <a:p>
          <a:endParaRPr lang="zh-TW" altLang="en-US"/>
        </a:p>
      </dgm:t>
    </dgm:pt>
    <dgm:pt modelId="{854DA41B-328F-4A1C-96E8-E3642640F9E1}">
      <dgm:prSet custT="1"/>
      <dgm:spPr/>
      <dgm:t>
        <a:bodyPr/>
        <a:lstStyle/>
        <a:p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可增進姿勢控制與平衡協調能力，對傷害預防有間接幫助。</a:t>
          </a:r>
          <a:endParaRPr 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6EB2D142-76A6-4C51-A436-D4E0E2924966}" type="parTrans" cxnId="{2F789118-B7BD-4B81-B59B-B2402932EB41}">
      <dgm:prSet/>
      <dgm:spPr/>
      <dgm:t>
        <a:bodyPr/>
        <a:lstStyle/>
        <a:p>
          <a:endParaRPr lang="zh-TW" altLang="en-US"/>
        </a:p>
      </dgm:t>
    </dgm:pt>
    <dgm:pt modelId="{1DBAE582-9375-4237-8FE8-E7EBC068C13D}" type="sibTrans" cxnId="{2F789118-B7BD-4B81-B59B-B2402932EB41}">
      <dgm:prSet/>
      <dgm:spPr/>
      <dgm:t>
        <a:bodyPr/>
        <a:lstStyle/>
        <a:p>
          <a:endParaRPr lang="zh-TW" altLang="en-US"/>
        </a:p>
      </dgm:t>
    </dgm:pt>
    <dgm:pt modelId="{ACA7D640-3B3C-4B68-8D42-49DA30B641D0}">
      <dgm:prSet custT="1"/>
      <dgm:spPr/>
      <dgm:t>
        <a:bodyPr/>
        <a:lstStyle/>
        <a:p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強化核心肌群 </a:t>
          </a:r>
          <a:r>
            <a:rPr lang="en-US" altLang="en-US" sz="2200" b="1" dirty="0" smtClean="0">
              <a:latin typeface="微軟正黑體" pitchFamily="34" charset="-120"/>
              <a:ea typeface="微軟正黑體" pitchFamily="34" charset="-120"/>
            </a:rPr>
            <a:t>– 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運動員最愛的訓練項目之一。</a:t>
          </a:r>
          <a:endParaRPr 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B25CB621-9571-4F47-A0D7-1B9744F49C22}" type="parTrans" cxnId="{83F88CB7-7B01-44C9-96BB-2D4C2E5220BC}">
      <dgm:prSet/>
      <dgm:spPr/>
      <dgm:t>
        <a:bodyPr/>
        <a:lstStyle/>
        <a:p>
          <a:endParaRPr lang="zh-TW" altLang="en-US"/>
        </a:p>
      </dgm:t>
    </dgm:pt>
    <dgm:pt modelId="{C7CD2615-8268-4232-827F-68FC75BDB618}" type="sibTrans" cxnId="{83F88CB7-7B01-44C9-96BB-2D4C2E5220BC}">
      <dgm:prSet/>
      <dgm:spPr/>
      <dgm:t>
        <a:bodyPr/>
        <a:lstStyle/>
        <a:p>
          <a:endParaRPr lang="zh-TW" altLang="en-US"/>
        </a:p>
      </dgm:t>
    </dgm:pt>
    <dgm:pt modelId="{DDCBB378-7FA9-4877-9CFD-6415EFEA78AD}">
      <dgm:prSet custT="1"/>
      <dgm:spPr/>
      <dgm:t>
        <a:bodyPr/>
        <a:lstStyle/>
        <a:p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能刺激小腦、視覺、本體感覺及肌肉的均衡發展。</a:t>
          </a:r>
          <a:endParaRPr 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BF8993B8-DB2A-42A8-B552-B278476F6F88}" type="parTrans" cxnId="{0F915ED8-51A9-434E-8BC6-3C322844A23B}">
      <dgm:prSet/>
      <dgm:spPr/>
      <dgm:t>
        <a:bodyPr/>
        <a:lstStyle/>
        <a:p>
          <a:endParaRPr lang="zh-TW" altLang="en-US"/>
        </a:p>
      </dgm:t>
    </dgm:pt>
    <dgm:pt modelId="{604BCCFE-2144-4368-9F2B-6810FC6ABB36}" type="sibTrans" cxnId="{0F915ED8-51A9-434E-8BC6-3C322844A23B}">
      <dgm:prSet/>
      <dgm:spPr/>
      <dgm:t>
        <a:bodyPr/>
        <a:lstStyle/>
        <a:p>
          <a:endParaRPr lang="zh-TW" altLang="en-US"/>
        </a:p>
      </dgm:t>
    </dgm:pt>
    <dgm:pt modelId="{DA1D2867-36F3-4AA9-90C4-7659A2BCD24B}" type="pres">
      <dgm:prSet presAssocID="{3375C51E-2CD0-4A5A-961B-656EA97C951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E3C3D53-E173-49D2-BA86-0291C1204F14}" type="pres">
      <dgm:prSet presAssocID="{63D1544E-5909-4493-93E7-10C4AE488C67}" presName="parentLin" presStyleCnt="0"/>
      <dgm:spPr/>
    </dgm:pt>
    <dgm:pt modelId="{A959E5B0-ECA0-4417-9640-CD2E7E296B6C}" type="pres">
      <dgm:prSet presAssocID="{63D1544E-5909-4493-93E7-10C4AE488C67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5CF0D192-33F6-4137-BBDA-30ACD6D9162B}" type="pres">
      <dgm:prSet presAssocID="{63D1544E-5909-4493-93E7-10C4AE488C67}" presName="parentText" presStyleLbl="node1" presStyleIdx="0" presStyleCnt="5" custScaleX="13221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E1665B-7183-4012-829E-5ADC68D4A1D6}" type="pres">
      <dgm:prSet presAssocID="{63D1544E-5909-4493-93E7-10C4AE488C67}" presName="negativeSpace" presStyleCnt="0"/>
      <dgm:spPr/>
    </dgm:pt>
    <dgm:pt modelId="{BB52CF73-C3C9-4F69-98D6-24F2FC70A744}" type="pres">
      <dgm:prSet presAssocID="{63D1544E-5909-4493-93E7-10C4AE488C67}" presName="childText" presStyleLbl="conFgAcc1" presStyleIdx="0" presStyleCnt="5">
        <dgm:presLayoutVars>
          <dgm:bulletEnabled val="1"/>
        </dgm:presLayoutVars>
      </dgm:prSet>
      <dgm:spPr/>
    </dgm:pt>
    <dgm:pt modelId="{3BF72C73-1D7D-44FF-BFFD-84D91ED37AEA}" type="pres">
      <dgm:prSet presAssocID="{AE6E074C-4162-4F5A-BD8F-492CB0658618}" presName="spaceBetweenRectangles" presStyleCnt="0"/>
      <dgm:spPr/>
    </dgm:pt>
    <dgm:pt modelId="{CCEED5CB-B996-4624-B70E-4EC2B04532F5}" type="pres">
      <dgm:prSet presAssocID="{ACA7D640-3B3C-4B68-8D42-49DA30B641D0}" presName="parentLin" presStyleCnt="0"/>
      <dgm:spPr/>
    </dgm:pt>
    <dgm:pt modelId="{9837FFDE-1844-4AB1-8468-4592D516BE87}" type="pres">
      <dgm:prSet presAssocID="{ACA7D640-3B3C-4B68-8D42-49DA30B641D0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5590A31D-E6E3-4C33-A903-2283CA5F2726}" type="pres">
      <dgm:prSet presAssocID="{ACA7D640-3B3C-4B68-8D42-49DA30B641D0}" presName="parentText" presStyleLbl="node1" presStyleIdx="1" presStyleCnt="5" custScaleX="13221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8EFB05-402B-41E1-97E6-AC0859366924}" type="pres">
      <dgm:prSet presAssocID="{ACA7D640-3B3C-4B68-8D42-49DA30B641D0}" presName="negativeSpace" presStyleCnt="0"/>
      <dgm:spPr/>
    </dgm:pt>
    <dgm:pt modelId="{5A1CDB0F-A869-4249-81BA-491F11717417}" type="pres">
      <dgm:prSet presAssocID="{ACA7D640-3B3C-4B68-8D42-49DA30B641D0}" presName="childText" presStyleLbl="conFgAcc1" presStyleIdx="1" presStyleCnt="5">
        <dgm:presLayoutVars>
          <dgm:bulletEnabled val="1"/>
        </dgm:presLayoutVars>
      </dgm:prSet>
      <dgm:spPr/>
    </dgm:pt>
    <dgm:pt modelId="{F7BECA1B-FD69-4DB4-8F7D-E85C7E388DD5}" type="pres">
      <dgm:prSet presAssocID="{C7CD2615-8268-4232-827F-68FC75BDB618}" presName="spaceBetweenRectangles" presStyleCnt="0"/>
      <dgm:spPr/>
    </dgm:pt>
    <dgm:pt modelId="{2BDD7AA3-1E80-4DE4-A8AF-06F2A99EFA92}" type="pres">
      <dgm:prSet presAssocID="{BACB8BFB-7943-40DC-98D2-4313DE6322BC}" presName="parentLin" presStyleCnt="0"/>
      <dgm:spPr/>
    </dgm:pt>
    <dgm:pt modelId="{BFDF060A-AD4F-47B4-AF60-094A929FBFC1}" type="pres">
      <dgm:prSet presAssocID="{BACB8BFB-7943-40DC-98D2-4313DE6322BC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3C2D5BA2-A03E-4843-8B31-80C5E8962B2D}" type="pres">
      <dgm:prSet presAssocID="{BACB8BFB-7943-40DC-98D2-4313DE6322BC}" presName="parentText" presStyleLbl="node1" presStyleIdx="2" presStyleCnt="5" custScaleX="13221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48CA9D-E30C-4B3E-AD64-2018F12E9F39}" type="pres">
      <dgm:prSet presAssocID="{BACB8BFB-7943-40DC-98D2-4313DE6322BC}" presName="negativeSpace" presStyleCnt="0"/>
      <dgm:spPr/>
    </dgm:pt>
    <dgm:pt modelId="{9DA11584-6893-45CD-A020-D0B05C26532B}" type="pres">
      <dgm:prSet presAssocID="{BACB8BFB-7943-40DC-98D2-4313DE6322BC}" presName="childText" presStyleLbl="conFgAcc1" presStyleIdx="2" presStyleCnt="5">
        <dgm:presLayoutVars>
          <dgm:bulletEnabled val="1"/>
        </dgm:presLayoutVars>
      </dgm:prSet>
      <dgm:spPr/>
    </dgm:pt>
    <dgm:pt modelId="{A88D7492-16C0-4BFC-8B16-933A7F766C06}" type="pres">
      <dgm:prSet presAssocID="{8677F9B5-98AD-42C1-B0A6-08DD05757385}" presName="spaceBetweenRectangles" presStyleCnt="0"/>
      <dgm:spPr/>
    </dgm:pt>
    <dgm:pt modelId="{F0554505-35B4-4EC2-A51F-89E0D4B0BD73}" type="pres">
      <dgm:prSet presAssocID="{854DA41B-328F-4A1C-96E8-E3642640F9E1}" presName="parentLin" presStyleCnt="0"/>
      <dgm:spPr/>
    </dgm:pt>
    <dgm:pt modelId="{F341EB57-9AC0-4244-B427-8AC0FCF05825}" type="pres">
      <dgm:prSet presAssocID="{854DA41B-328F-4A1C-96E8-E3642640F9E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A18CB85F-B955-4EF8-BDE5-BAD346F59BF3}" type="pres">
      <dgm:prSet presAssocID="{854DA41B-328F-4A1C-96E8-E3642640F9E1}" presName="parentText" presStyleLbl="node1" presStyleIdx="3" presStyleCnt="5" custScaleX="13221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E9EB11-9777-4018-8C2B-DED1E1D3E47B}" type="pres">
      <dgm:prSet presAssocID="{854DA41B-328F-4A1C-96E8-E3642640F9E1}" presName="negativeSpace" presStyleCnt="0"/>
      <dgm:spPr/>
    </dgm:pt>
    <dgm:pt modelId="{BF330EF6-DDEC-447B-A2E4-DDCC8734E57D}" type="pres">
      <dgm:prSet presAssocID="{854DA41B-328F-4A1C-96E8-E3642640F9E1}" presName="childText" presStyleLbl="conFgAcc1" presStyleIdx="3" presStyleCnt="5">
        <dgm:presLayoutVars>
          <dgm:bulletEnabled val="1"/>
        </dgm:presLayoutVars>
      </dgm:prSet>
      <dgm:spPr/>
    </dgm:pt>
    <dgm:pt modelId="{3D645C68-E543-41A3-9A66-15BC6F5C32BD}" type="pres">
      <dgm:prSet presAssocID="{1DBAE582-9375-4237-8FE8-E7EBC068C13D}" presName="spaceBetweenRectangles" presStyleCnt="0"/>
      <dgm:spPr/>
    </dgm:pt>
    <dgm:pt modelId="{0DAD369B-6FA5-4C20-97F2-69261B8FB83D}" type="pres">
      <dgm:prSet presAssocID="{DDCBB378-7FA9-4877-9CFD-6415EFEA78AD}" presName="parentLin" presStyleCnt="0"/>
      <dgm:spPr/>
    </dgm:pt>
    <dgm:pt modelId="{D0208031-65E6-429A-96AD-1D6565882F92}" type="pres">
      <dgm:prSet presAssocID="{DDCBB378-7FA9-4877-9CFD-6415EFEA78AD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4555BE89-E966-44A7-B6FC-9471E71C36A9}" type="pres">
      <dgm:prSet presAssocID="{DDCBB378-7FA9-4877-9CFD-6415EFEA78AD}" presName="parentText" presStyleLbl="node1" presStyleIdx="4" presStyleCnt="5" custScaleX="13221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1F058F-EFFE-43D1-A70A-EE0C407F4BFF}" type="pres">
      <dgm:prSet presAssocID="{DDCBB378-7FA9-4877-9CFD-6415EFEA78AD}" presName="negativeSpace" presStyleCnt="0"/>
      <dgm:spPr/>
    </dgm:pt>
    <dgm:pt modelId="{913BCD2F-FE52-4F83-8F53-6F45B69BD408}" type="pres">
      <dgm:prSet presAssocID="{DDCBB378-7FA9-4877-9CFD-6415EFEA78A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37217B0-45B3-4B84-9169-C1B6C056A6F4}" type="presOf" srcId="{DDCBB378-7FA9-4877-9CFD-6415EFEA78AD}" destId="{4555BE89-E966-44A7-B6FC-9471E71C36A9}" srcOrd="1" destOrd="0" presId="urn:microsoft.com/office/officeart/2005/8/layout/list1"/>
    <dgm:cxn modelId="{339547A3-DF3F-46A0-B0EE-9C5A75D05355}" type="presOf" srcId="{BACB8BFB-7943-40DC-98D2-4313DE6322BC}" destId="{3C2D5BA2-A03E-4843-8B31-80C5E8962B2D}" srcOrd="1" destOrd="0" presId="urn:microsoft.com/office/officeart/2005/8/layout/list1"/>
    <dgm:cxn modelId="{BDCC6053-94D1-4177-8D63-6794CB094840}" type="presOf" srcId="{BACB8BFB-7943-40DC-98D2-4313DE6322BC}" destId="{BFDF060A-AD4F-47B4-AF60-094A929FBFC1}" srcOrd="0" destOrd="0" presId="urn:microsoft.com/office/officeart/2005/8/layout/list1"/>
    <dgm:cxn modelId="{024779AC-DC4E-4569-A1DA-DBC2A6BBE548}" type="presOf" srcId="{3375C51E-2CD0-4A5A-961B-656EA97C9516}" destId="{DA1D2867-36F3-4AA9-90C4-7659A2BCD24B}" srcOrd="0" destOrd="0" presId="urn:microsoft.com/office/officeart/2005/8/layout/list1"/>
    <dgm:cxn modelId="{0F915ED8-51A9-434E-8BC6-3C322844A23B}" srcId="{3375C51E-2CD0-4A5A-961B-656EA97C9516}" destId="{DDCBB378-7FA9-4877-9CFD-6415EFEA78AD}" srcOrd="4" destOrd="0" parTransId="{BF8993B8-DB2A-42A8-B552-B278476F6F88}" sibTransId="{604BCCFE-2144-4368-9F2B-6810FC6ABB36}"/>
    <dgm:cxn modelId="{22A2789E-CB1B-425F-9E27-618E162B024E}" srcId="{3375C51E-2CD0-4A5A-961B-656EA97C9516}" destId="{63D1544E-5909-4493-93E7-10C4AE488C67}" srcOrd="0" destOrd="0" parTransId="{7ED64A21-6A39-4F7E-861C-2244F7EDBE4E}" sibTransId="{AE6E074C-4162-4F5A-BD8F-492CB0658618}"/>
    <dgm:cxn modelId="{39375361-2FE2-4830-B113-5CBF67A06CC0}" type="presOf" srcId="{DDCBB378-7FA9-4877-9CFD-6415EFEA78AD}" destId="{D0208031-65E6-429A-96AD-1D6565882F92}" srcOrd="0" destOrd="0" presId="urn:microsoft.com/office/officeart/2005/8/layout/list1"/>
    <dgm:cxn modelId="{B608EC29-727E-4F2F-9D97-32F9F8FFA881}" srcId="{3375C51E-2CD0-4A5A-961B-656EA97C9516}" destId="{BACB8BFB-7943-40DC-98D2-4313DE6322BC}" srcOrd="2" destOrd="0" parTransId="{1DCB755E-3DF9-43A6-944D-2A315EC75A2B}" sibTransId="{8677F9B5-98AD-42C1-B0A6-08DD05757385}"/>
    <dgm:cxn modelId="{97950468-AA19-48DA-BB3E-78F65605E549}" type="presOf" srcId="{854DA41B-328F-4A1C-96E8-E3642640F9E1}" destId="{A18CB85F-B955-4EF8-BDE5-BAD346F59BF3}" srcOrd="1" destOrd="0" presId="urn:microsoft.com/office/officeart/2005/8/layout/list1"/>
    <dgm:cxn modelId="{3B6F60F9-533A-4AC8-B4B6-200B4EE14340}" type="presOf" srcId="{ACA7D640-3B3C-4B68-8D42-49DA30B641D0}" destId="{5590A31D-E6E3-4C33-A903-2283CA5F2726}" srcOrd="1" destOrd="0" presId="urn:microsoft.com/office/officeart/2005/8/layout/list1"/>
    <dgm:cxn modelId="{2F789118-B7BD-4B81-B59B-B2402932EB41}" srcId="{3375C51E-2CD0-4A5A-961B-656EA97C9516}" destId="{854DA41B-328F-4A1C-96E8-E3642640F9E1}" srcOrd="3" destOrd="0" parTransId="{6EB2D142-76A6-4C51-A436-D4E0E2924966}" sibTransId="{1DBAE582-9375-4237-8FE8-E7EBC068C13D}"/>
    <dgm:cxn modelId="{AE35FE26-B13D-4E89-A455-9F1AE61D6B8A}" type="presOf" srcId="{63D1544E-5909-4493-93E7-10C4AE488C67}" destId="{A959E5B0-ECA0-4417-9640-CD2E7E296B6C}" srcOrd="0" destOrd="0" presId="urn:microsoft.com/office/officeart/2005/8/layout/list1"/>
    <dgm:cxn modelId="{3AF23816-B83A-4A2B-A06F-62B881D3D062}" type="presOf" srcId="{63D1544E-5909-4493-93E7-10C4AE488C67}" destId="{5CF0D192-33F6-4137-BBDA-30ACD6D9162B}" srcOrd="1" destOrd="0" presId="urn:microsoft.com/office/officeart/2005/8/layout/list1"/>
    <dgm:cxn modelId="{4A19E766-04A9-4A92-860D-87DCE426D3F8}" type="presOf" srcId="{ACA7D640-3B3C-4B68-8D42-49DA30B641D0}" destId="{9837FFDE-1844-4AB1-8468-4592D516BE87}" srcOrd="0" destOrd="0" presId="urn:microsoft.com/office/officeart/2005/8/layout/list1"/>
    <dgm:cxn modelId="{0995A4CD-33E6-4A28-B2E1-08395638A442}" type="presOf" srcId="{854DA41B-328F-4A1C-96E8-E3642640F9E1}" destId="{F341EB57-9AC0-4244-B427-8AC0FCF05825}" srcOrd="0" destOrd="0" presId="urn:microsoft.com/office/officeart/2005/8/layout/list1"/>
    <dgm:cxn modelId="{83F88CB7-7B01-44C9-96BB-2D4C2E5220BC}" srcId="{3375C51E-2CD0-4A5A-961B-656EA97C9516}" destId="{ACA7D640-3B3C-4B68-8D42-49DA30B641D0}" srcOrd="1" destOrd="0" parTransId="{B25CB621-9571-4F47-A0D7-1B9744F49C22}" sibTransId="{C7CD2615-8268-4232-827F-68FC75BDB618}"/>
    <dgm:cxn modelId="{7CFF1BE3-9FAD-477D-A059-83342C9D001F}" type="presParOf" srcId="{DA1D2867-36F3-4AA9-90C4-7659A2BCD24B}" destId="{CE3C3D53-E173-49D2-BA86-0291C1204F14}" srcOrd="0" destOrd="0" presId="urn:microsoft.com/office/officeart/2005/8/layout/list1"/>
    <dgm:cxn modelId="{D5A2A516-74E6-4F81-A279-1B2006AE8564}" type="presParOf" srcId="{CE3C3D53-E173-49D2-BA86-0291C1204F14}" destId="{A959E5B0-ECA0-4417-9640-CD2E7E296B6C}" srcOrd="0" destOrd="0" presId="urn:microsoft.com/office/officeart/2005/8/layout/list1"/>
    <dgm:cxn modelId="{75D08D0B-C066-4234-BDBD-068099037B55}" type="presParOf" srcId="{CE3C3D53-E173-49D2-BA86-0291C1204F14}" destId="{5CF0D192-33F6-4137-BBDA-30ACD6D9162B}" srcOrd="1" destOrd="0" presId="urn:microsoft.com/office/officeart/2005/8/layout/list1"/>
    <dgm:cxn modelId="{92176189-DF22-4A49-8F6A-02E245770707}" type="presParOf" srcId="{DA1D2867-36F3-4AA9-90C4-7659A2BCD24B}" destId="{98E1665B-7183-4012-829E-5ADC68D4A1D6}" srcOrd="1" destOrd="0" presId="urn:microsoft.com/office/officeart/2005/8/layout/list1"/>
    <dgm:cxn modelId="{C2EDB6F2-EB0D-461A-BC16-FBEAE2DFE82F}" type="presParOf" srcId="{DA1D2867-36F3-4AA9-90C4-7659A2BCD24B}" destId="{BB52CF73-C3C9-4F69-98D6-24F2FC70A744}" srcOrd="2" destOrd="0" presId="urn:microsoft.com/office/officeart/2005/8/layout/list1"/>
    <dgm:cxn modelId="{F5FC5553-A368-4522-B7B0-30D49B58C42B}" type="presParOf" srcId="{DA1D2867-36F3-4AA9-90C4-7659A2BCD24B}" destId="{3BF72C73-1D7D-44FF-BFFD-84D91ED37AEA}" srcOrd="3" destOrd="0" presId="urn:microsoft.com/office/officeart/2005/8/layout/list1"/>
    <dgm:cxn modelId="{E8240505-7734-4ED1-B5BE-D30EEE8E340C}" type="presParOf" srcId="{DA1D2867-36F3-4AA9-90C4-7659A2BCD24B}" destId="{CCEED5CB-B996-4624-B70E-4EC2B04532F5}" srcOrd="4" destOrd="0" presId="urn:microsoft.com/office/officeart/2005/8/layout/list1"/>
    <dgm:cxn modelId="{EDD5CCF6-476E-48F4-AAC9-1E0F9E80D970}" type="presParOf" srcId="{CCEED5CB-B996-4624-B70E-4EC2B04532F5}" destId="{9837FFDE-1844-4AB1-8468-4592D516BE87}" srcOrd="0" destOrd="0" presId="urn:microsoft.com/office/officeart/2005/8/layout/list1"/>
    <dgm:cxn modelId="{6DD550A1-61D8-4C27-A950-CE5FD25E2D7C}" type="presParOf" srcId="{CCEED5CB-B996-4624-B70E-4EC2B04532F5}" destId="{5590A31D-E6E3-4C33-A903-2283CA5F2726}" srcOrd="1" destOrd="0" presId="urn:microsoft.com/office/officeart/2005/8/layout/list1"/>
    <dgm:cxn modelId="{F10BE344-9CE3-49E4-A3C9-D0CBE1981AD0}" type="presParOf" srcId="{DA1D2867-36F3-4AA9-90C4-7659A2BCD24B}" destId="{9F8EFB05-402B-41E1-97E6-AC0859366924}" srcOrd="5" destOrd="0" presId="urn:microsoft.com/office/officeart/2005/8/layout/list1"/>
    <dgm:cxn modelId="{F1186470-A2F6-4A9D-BE59-8953398C2032}" type="presParOf" srcId="{DA1D2867-36F3-4AA9-90C4-7659A2BCD24B}" destId="{5A1CDB0F-A869-4249-81BA-491F11717417}" srcOrd="6" destOrd="0" presId="urn:microsoft.com/office/officeart/2005/8/layout/list1"/>
    <dgm:cxn modelId="{A93687F7-17D0-4748-8B7D-7389F8FB39C3}" type="presParOf" srcId="{DA1D2867-36F3-4AA9-90C4-7659A2BCD24B}" destId="{F7BECA1B-FD69-4DB4-8F7D-E85C7E388DD5}" srcOrd="7" destOrd="0" presId="urn:microsoft.com/office/officeart/2005/8/layout/list1"/>
    <dgm:cxn modelId="{A762CF7E-9F9D-4AE4-BA53-BE6C07C3A8D9}" type="presParOf" srcId="{DA1D2867-36F3-4AA9-90C4-7659A2BCD24B}" destId="{2BDD7AA3-1E80-4DE4-A8AF-06F2A99EFA92}" srcOrd="8" destOrd="0" presId="urn:microsoft.com/office/officeart/2005/8/layout/list1"/>
    <dgm:cxn modelId="{582C79F9-420E-4B49-A5EF-D32B36C390DE}" type="presParOf" srcId="{2BDD7AA3-1E80-4DE4-A8AF-06F2A99EFA92}" destId="{BFDF060A-AD4F-47B4-AF60-094A929FBFC1}" srcOrd="0" destOrd="0" presId="urn:microsoft.com/office/officeart/2005/8/layout/list1"/>
    <dgm:cxn modelId="{15D58645-A799-49DE-B9C2-7B111CA2FB71}" type="presParOf" srcId="{2BDD7AA3-1E80-4DE4-A8AF-06F2A99EFA92}" destId="{3C2D5BA2-A03E-4843-8B31-80C5E8962B2D}" srcOrd="1" destOrd="0" presId="urn:microsoft.com/office/officeart/2005/8/layout/list1"/>
    <dgm:cxn modelId="{257AF551-08F2-446F-8247-7D8B35640D84}" type="presParOf" srcId="{DA1D2867-36F3-4AA9-90C4-7659A2BCD24B}" destId="{D848CA9D-E30C-4B3E-AD64-2018F12E9F39}" srcOrd="9" destOrd="0" presId="urn:microsoft.com/office/officeart/2005/8/layout/list1"/>
    <dgm:cxn modelId="{B50BB8D1-B86B-4C21-AC9A-DF26E2196E2F}" type="presParOf" srcId="{DA1D2867-36F3-4AA9-90C4-7659A2BCD24B}" destId="{9DA11584-6893-45CD-A020-D0B05C26532B}" srcOrd="10" destOrd="0" presId="urn:microsoft.com/office/officeart/2005/8/layout/list1"/>
    <dgm:cxn modelId="{B58B6637-C7EB-44B7-BA40-827C921B37F1}" type="presParOf" srcId="{DA1D2867-36F3-4AA9-90C4-7659A2BCD24B}" destId="{A88D7492-16C0-4BFC-8B16-933A7F766C06}" srcOrd="11" destOrd="0" presId="urn:microsoft.com/office/officeart/2005/8/layout/list1"/>
    <dgm:cxn modelId="{482BA90D-2FF3-4061-B36C-7A61506DF3CE}" type="presParOf" srcId="{DA1D2867-36F3-4AA9-90C4-7659A2BCD24B}" destId="{F0554505-35B4-4EC2-A51F-89E0D4B0BD73}" srcOrd="12" destOrd="0" presId="urn:microsoft.com/office/officeart/2005/8/layout/list1"/>
    <dgm:cxn modelId="{6A9D3512-621D-4434-B869-511625F57BB8}" type="presParOf" srcId="{F0554505-35B4-4EC2-A51F-89E0D4B0BD73}" destId="{F341EB57-9AC0-4244-B427-8AC0FCF05825}" srcOrd="0" destOrd="0" presId="urn:microsoft.com/office/officeart/2005/8/layout/list1"/>
    <dgm:cxn modelId="{EB9F6FCD-CD2A-4646-A3CB-375502586631}" type="presParOf" srcId="{F0554505-35B4-4EC2-A51F-89E0D4B0BD73}" destId="{A18CB85F-B955-4EF8-BDE5-BAD346F59BF3}" srcOrd="1" destOrd="0" presId="urn:microsoft.com/office/officeart/2005/8/layout/list1"/>
    <dgm:cxn modelId="{508DFACC-10D0-48B9-B96B-D1202AF221BB}" type="presParOf" srcId="{DA1D2867-36F3-4AA9-90C4-7659A2BCD24B}" destId="{05E9EB11-9777-4018-8C2B-DED1E1D3E47B}" srcOrd="13" destOrd="0" presId="urn:microsoft.com/office/officeart/2005/8/layout/list1"/>
    <dgm:cxn modelId="{566B3059-1CAC-480E-906D-C1AC62789724}" type="presParOf" srcId="{DA1D2867-36F3-4AA9-90C4-7659A2BCD24B}" destId="{BF330EF6-DDEC-447B-A2E4-DDCC8734E57D}" srcOrd="14" destOrd="0" presId="urn:microsoft.com/office/officeart/2005/8/layout/list1"/>
    <dgm:cxn modelId="{5550C07E-158E-4F5E-B144-82A146413D5C}" type="presParOf" srcId="{DA1D2867-36F3-4AA9-90C4-7659A2BCD24B}" destId="{3D645C68-E543-41A3-9A66-15BC6F5C32BD}" srcOrd="15" destOrd="0" presId="urn:microsoft.com/office/officeart/2005/8/layout/list1"/>
    <dgm:cxn modelId="{464BDF67-766C-4355-B258-F627B53E32C6}" type="presParOf" srcId="{DA1D2867-36F3-4AA9-90C4-7659A2BCD24B}" destId="{0DAD369B-6FA5-4C20-97F2-69261B8FB83D}" srcOrd="16" destOrd="0" presId="urn:microsoft.com/office/officeart/2005/8/layout/list1"/>
    <dgm:cxn modelId="{D511152F-EF7D-4800-9FF5-35C1FD4F4251}" type="presParOf" srcId="{0DAD369B-6FA5-4C20-97F2-69261B8FB83D}" destId="{D0208031-65E6-429A-96AD-1D6565882F92}" srcOrd="0" destOrd="0" presId="urn:microsoft.com/office/officeart/2005/8/layout/list1"/>
    <dgm:cxn modelId="{827BEE7E-4458-4FE0-8F20-022C08756842}" type="presParOf" srcId="{0DAD369B-6FA5-4C20-97F2-69261B8FB83D}" destId="{4555BE89-E966-44A7-B6FC-9471E71C36A9}" srcOrd="1" destOrd="0" presId="urn:microsoft.com/office/officeart/2005/8/layout/list1"/>
    <dgm:cxn modelId="{DDFD86D5-03DB-4771-B38A-5F2E6192012B}" type="presParOf" srcId="{DA1D2867-36F3-4AA9-90C4-7659A2BCD24B}" destId="{EC1F058F-EFFE-43D1-A70A-EE0C407F4BFF}" srcOrd="17" destOrd="0" presId="urn:microsoft.com/office/officeart/2005/8/layout/list1"/>
    <dgm:cxn modelId="{93304948-7C03-4143-9BFF-5310F9BB1579}" type="presParOf" srcId="{DA1D2867-36F3-4AA9-90C4-7659A2BCD24B}" destId="{913BCD2F-FE52-4F83-8F53-6F45B69BD40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75C51E-2CD0-4A5A-961B-656EA97C9516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D1544E-5909-4493-93E7-10C4AE488C67}">
      <dgm:prSet custT="1"/>
      <dgm:spPr/>
      <dgm:t>
        <a:bodyPr/>
        <a:lstStyle/>
        <a:p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作為預防性的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訓練 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prophylactic training)</a:t>
          </a:r>
          <a:endParaRPr 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ED64A21-6A39-4F7E-861C-2244F7EDBE4E}" type="parTrans" cxnId="{22A2789E-CB1B-425F-9E27-618E162B024E}">
      <dgm:prSet/>
      <dgm:spPr/>
      <dgm:t>
        <a:bodyPr/>
        <a:lstStyle/>
        <a:p>
          <a:endParaRPr lang="en-US"/>
        </a:p>
      </dgm:t>
    </dgm:pt>
    <dgm:pt modelId="{AE6E074C-4162-4F5A-BD8F-492CB0658618}" type="sibTrans" cxnId="{22A2789E-CB1B-425F-9E27-618E162B024E}">
      <dgm:prSet/>
      <dgm:spPr/>
      <dgm:t>
        <a:bodyPr/>
        <a:lstStyle/>
        <a:p>
          <a:endParaRPr lang="en-US"/>
        </a:p>
      </dgm:t>
    </dgm:pt>
    <dgm:pt modelId="{BACB8BFB-7943-40DC-98D2-4313DE6322BC}">
      <dgm:prSet custT="1"/>
      <dgm:spPr/>
      <dgm:t>
        <a:bodyPr/>
        <a:lstStyle/>
        <a:p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提升身體控制能力</a:t>
          </a:r>
          <a:endParaRPr 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1DCB755E-3DF9-43A6-944D-2A315EC75A2B}" type="parTrans" cxnId="{B608EC29-727E-4F2F-9D97-32F9F8FFA881}">
      <dgm:prSet/>
      <dgm:spPr/>
      <dgm:t>
        <a:bodyPr/>
        <a:lstStyle/>
        <a:p>
          <a:endParaRPr lang="zh-TW" altLang="en-US"/>
        </a:p>
      </dgm:t>
    </dgm:pt>
    <dgm:pt modelId="{8677F9B5-98AD-42C1-B0A6-08DD05757385}" type="sibTrans" cxnId="{B608EC29-727E-4F2F-9D97-32F9F8FFA881}">
      <dgm:prSet/>
      <dgm:spPr/>
      <dgm:t>
        <a:bodyPr/>
        <a:lstStyle/>
        <a:p>
          <a:endParaRPr lang="zh-TW" altLang="en-US"/>
        </a:p>
      </dgm:t>
    </dgm:pt>
    <dgm:pt modelId="{854DA41B-328F-4A1C-96E8-E3642640F9E1}">
      <dgm:prSet custT="1"/>
      <dgm:spPr/>
      <dgm:t>
        <a:bodyPr/>
        <a:lstStyle/>
        <a:p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訓練核心肌群</a:t>
          </a:r>
          <a:endParaRPr 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6EB2D142-76A6-4C51-A436-D4E0E2924966}" type="parTrans" cxnId="{2F789118-B7BD-4B81-B59B-B2402932EB41}">
      <dgm:prSet/>
      <dgm:spPr/>
      <dgm:t>
        <a:bodyPr/>
        <a:lstStyle/>
        <a:p>
          <a:endParaRPr lang="zh-TW" altLang="en-US"/>
        </a:p>
      </dgm:t>
    </dgm:pt>
    <dgm:pt modelId="{1DBAE582-9375-4237-8FE8-E7EBC068C13D}" type="sibTrans" cxnId="{2F789118-B7BD-4B81-B59B-B2402932EB41}">
      <dgm:prSet/>
      <dgm:spPr/>
      <dgm:t>
        <a:bodyPr/>
        <a:lstStyle/>
        <a:p>
          <a:endParaRPr lang="zh-TW" altLang="en-US"/>
        </a:p>
      </dgm:t>
    </dgm:pt>
    <dgm:pt modelId="{ACA7D640-3B3C-4B68-8D42-49DA30B641D0}">
      <dgm:prSet custT="1"/>
      <dgm:spPr/>
      <dgm:t>
        <a:bodyPr/>
        <a:lstStyle/>
        <a:p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提升腳踝穩定度 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(ankle stability)</a:t>
          </a:r>
          <a:endParaRPr 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B25CB621-9571-4F47-A0D7-1B9744F49C22}" type="parTrans" cxnId="{83F88CB7-7B01-44C9-96BB-2D4C2E5220BC}">
      <dgm:prSet/>
      <dgm:spPr/>
      <dgm:t>
        <a:bodyPr/>
        <a:lstStyle/>
        <a:p>
          <a:endParaRPr lang="zh-TW" altLang="en-US"/>
        </a:p>
      </dgm:t>
    </dgm:pt>
    <dgm:pt modelId="{C7CD2615-8268-4232-827F-68FC75BDB618}" type="sibTrans" cxnId="{83F88CB7-7B01-44C9-96BB-2D4C2E5220BC}">
      <dgm:prSet/>
      <dgm:spPr/>
      <dgm:t>
        <a:bodyPr/>
        <a:lstStyle/>
        <a:p>
          <a:endParaRPr lang="zh-TW" altLang="en-US"/>
        </a:p>
      </dgm:t>
    </dgm:pt>
    <dgm:pt modelId="{DDCBB378-7FA9-4877-9CFD-6415EFEA78AD}">
      <dgm:prSet custT="1"/>
      <dgm:spPr/>
      <dgm:t>
        <a:bodyPr/>
        <a:lstStyle/>
        <a:p>
          <a:r>
            <a:rPr lang="zh-TW" sz="2200" b="1" dirty="0">
              <a:latin typeface="微軟正黑體" pitchFamily="34" charset="-120"/>
              <a:ea typeface="微軟正黑體" pitchFamily="34" charset="-120"/>
            </a:rPr>
            <a:t>提供訓練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上的</a:t>
          </a:r>
          <a:r>
            <a:rPr lang="zh-TW" sz="2200" b="1" dirty="0">
              <a:latin typeface="微軟正黑體" pitchFamily="34" charset="-120"/>
              <a:ea typeface="微軟正黑體" pitchFamily="34" charset="-120"/>
            </a:rPr>
            <a:t>變化與樂趣</a:t>
          </a:r>
          <a:endParaRPr 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BF8993B8-DB2A-42A8-B552-B278476F6F88}" type="parTrans" cxnId="{0F915ED8-51A9-434E-8BC6-3C322844A23B}">
      <dgm:prSet/>
      <dgm:spPr/>
      <dgm:t>
        <a:bodyPr/>
        <a:lstStyle/>
        <a:p>
          <a:endParaRPr lang="zh-TW" altLang="en-US"/>
        </a:p>
      </dgm:t>
    </dgm:pt>
    <dgm:pt modelId="{604BCCFE-2144-4368-9F2B-6810FC6ABB36}" type="sibTrans" cxnId="{0F915ED8-51A9-434E-8BC6-3C322844A23B}">
      <dgm:prSet/>
      <dgm:spPr/>
      <dgm:t>
        <a:bodyPr/>
        <a:lstStyle/>
        <a:p>
          <a:endParaRPr lang="zh-TW" altLang="en-US"/>
        </a:p>
      </dgm:t>
    </dgm:pt>
    <dgm:pt modelId="{DA1D2867-36F3-4AA9-90C4-7659A2BCD24B}" type="pres">
      <dgm:prSet presAssocID="{3375C51E-2CD0-4A5A-961B-656EA97C951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E3C3D53-E173-49D2-BA86-0291C1204F14}" type="pres">
      <dgm:prSet presAssocID="{63D1544E-5909-4493-93E7-10C4AE488C67}" presName="parentLin" presStyleCnt="0"/>
      <dgm:spPr/>
    </dgm:pt>
    <dgm:pt modelId="{A959E5B0-ECA0-4417-9640-CD2E7E296B6C}" type="pres">
      <dgm:prSet presAssocID="{63D1544E-5909-4493-93E7-10C4AE488C67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5CF0D192-33F6-4137-BBDA-30ACD6D9162B}" type="pres">
      <dgm:prSet presAssocID="{63D1544E-5909-4493-93E7-10C4AE488C6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E1665B-7183-4012-829E-5ADC68D4A1D6}" type="pres">
      <dgm:prSet presAssocID="{63D1544E-5909-4493-93E7-10C4AE488C67}" presName="negativeSpace" presStyleCnt="0"/>
      <dgm:spPr/>
    </dgm:pt>
    <dgm:pt modelId="{BB52CF73-C3C9-4F69-98D6-24F2FC70A744}" type="pres">
      <dgm:prSet presAssocID="{63D1544E-5909-4493-93E7-10C4AE488C67}" presName="childText" presStyleLbl="conFgAcc1" presStyleIdx="0" presStyleCnt="5">
        <dgm:presLayoutVars>
          <dgm:bulletEnabled val="1"/>
        </dgm:presLayoutVars>
      </dgm:prSet>
      <dgm:spPr/>
    </dgm:pt>
    <dgm:pt modelId="{3BF72C73-1D7D-44FF-BFFD-84D91ED37AEA}" type="pres">
      <dgm:prSet presAssocID="{AE6E074C-4162-4F5A-BD8F-492CB0658618}" presName="spaceBetweenRectangles" presStyleCnt="0"/>
      <dgm:spPr/>
    </dgm:pt>
    <dgm:pt modelId="{CCEED5CB-B996-4624-B70E-4EC2B04532F5}" type="pres">
      <dgm:prSet presAssocID="{ACA7D640-3B3C-4B68-8D42-49DA30B641D0}" presName="parentLin" presStyleCnt="0"/>
      <dgm:spPr/>
    </dgm:pt>
    <dgm:pt modelId="{9837FFDE-1844-4AB1-8468-4592D516BE87}" type="pres">
      <dgm:prSet presAssocID="{ACA7D640-3B3C-4B68-8D42-49DA30B641D0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5590A31D-E6E3-4C33-A903-2283CA5F2726}" type="pres">
      <dgm:prSet presAssocID="{ACA7D640-3B3C-4B68-8D42-49DA30B641D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8EFB05-402B-41E1-97E6-AC0859366924}" type="pres">
      <dgm:prSet presAssocID="{ACA7D640-3B3C-4B68-8D42-49DA30B641D0}" presName="negativeSpace" presStyleCnt="0"/>
      <dgm:spPr/>
    </dgm:pt>
    <dgm:pt modelId="{5A1CDB0F-A869-4249-81BA-491F11717417}" type="pres">
      <dgm:prSet presAssocID="{ACA7D640-3B3C-4B68-8D42-49DA30B641D0}" presName="childText" presStyleLbl="conFgAcc1" presStyleIdx="1" presStyleCnt="5">
        <dgm:presLayoutVars>
          <dgm:bulletEnabled val="1"/>
        </dgm:presLayoutVars>
      </dgm:prSet>
      <dgm:spPr/>
    </dgm:pt>
    <dgm:pt modelId="{F7BECA1B-FD69-4DB4-8F7D-E85C7E388DD5}" type="pres">
      <dgm:prSet presAssocID="{C7CD2615-8268-4232-827F-68FC75BDB618}" presName="spaceBetweenRectangles" presStyleCnt="0"/>
      <dgm:spPr/>
    </dgm:pt>
    <dgm:pt modelId="{2BDD7AA3-1E80-4DE4-A8AF-06F2A99EFA92}" type="pres">
      <dgm:prSet presAssocID="{BACB8BFB-7943-40DC-98D2-4313DE6322BC}" presName="parentLin" presStyleCnt="0"/>
      <dgm:spPr/>
    </dgm:pt>
    <dgm:pt modelId="{BFDF060A-AD4F-47B4-AF60-094A929FBFC1}" type="pres">
      <dgm:prSet presAssocID="{BACB8BFB-7943-40DC-98D2-4313DE6322BC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3C2D5BA2-A03E-4843-8B31-80C5E8962B2D}" type="pres">
      <dgm:prSet presAssocID="{BACB8BFB-7943-40DC-98D2-4313DE6322B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48CA9D-E30C-4B3E-AD64-2018F12E9F39}" type="pres">
      <dgm:prSet presAssocID="{BACB8BFB-7943-40DC-98D2-4313DE6322BC}" presName="negativeSpace" presStyleCnt="0"/>
      <dgm:spPr/>
    </dgm:pt>
    <dgm:pt modelId="{9DA11584-6893-45CD-A020-D0B05C26532B}" type="pres">
      <dgm:prSet presAssocID="{BACB8BFB-7943-40DC-98D2-4313DE6322BC}" presName="childText" presStyleLbl="conFgAcc1" presStyleIdx="2" presStyleCnt="5">
        <dgm:presLayoutVars>
          <dgm:bulletEnabled val="1"/>
        </dgm:presLayoutVars>
      </dgm:prSet>
      <dgm:spPr/>
    </dgm:pt>
    <dgm:pt modelId="{A88D7492-16C0-4BFC-8B16-933A7F766C06}" type="pres">
      <dgm:prSet presAssocID="{8677F9B5-98AD-42C1-B0A6-08DD05757385}" presName="spaceBetweenRectangles" presStyleCnt="0"/>
      <dgm:spPr/>
    </dgm:pt>
    <dgm:pt modelId="{F0554505-35B4-4EC2-A51F-89E0D4B0BD73}" type="pres">
      <dgm:prSet presAssocID="{854DA41B-328F-4A1C-96E8-E3642640F9E1}" presName="parentLin" presStyleCnt="0"/>
      <dgm:spPr/>
    </dgm:pt>
    <dgm:pt modelId="{F341EB57-9AC0-4244-B427-8AC0FCF05825}" type="pres">
      <dgm:prSet presAssocID="{854DA41B-328F-4A1C-96E8-E3642640F9E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A18CB85F-B955-4EF8-BDE5-BAD346F59BF3}" type="pres">
      <dgm:prSet presAssocID="{854DA41B-328F-4A1C-96E8-E3642640F9E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E9EB11-9777-4018-8C2B-DED1E1D3E47B}" type="pres">
      <dgm:prSet presAssocID="{854DA41B-328F-4A1C-96E8-E3642640F9E1}" presName="negativeSpace" presStyleCnt="0"/>
      <dgm:spPr/>
    </dgm:pt>
    <dgm:pt modelId="{BF330EF6-DDEC-447B-A2E4-DDCC8734E57D}" type="pres">
      <dgm:prSet presAssocID="{854DA41B-328F-4A1C-96E8-E3642640F9E1}" presName="childText" presStyleLbl="conFgAcc1" presStyleIdx="3" presStyleCnt="5">
        <dgm:presLayoutVars>
          <dgm:bulletEnabled val="1"/>
        </dgm:presLayoutVars>
      </dgm:prSet>
      <dgm:spPr/>
    </dgm:pt>
    <dgm:pt modelId="{3D645C68-E543-41A3-9A66-15BC6F5C32BD}" type="pres">
      <dgm:prSet presAssocID="{1DBAE582-9375-4237-8FE8-E7EBC068C13D}" presName="spaceBetweenRectangles" presStyleCnt="0"/>
      <dgm:spPr/>
    </dgm:pt>
    <dgm:pt modelId="{0DAD369B-6FA5-4C20-97F2-69261B8FB83D}" type="pres">
      <dgm:prSet presAssocID="{DDCBB378-7FA9-4877-9CFD-6415EFEA78AD}" presName="parentLin" presStyleCnt="0"/>
      <dgm:spPr/>
    </dgm:pt>
    <dgm:pt modelId="{D0208031-65E6-429A-96AD-1D6565882F92}" type="pres">
      <dgm:prSet presAssocID="{DDCBB378-7FA9-4877-9CFD-6415EFEA78AD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4555BE89-E966-44A7-B6FC-9471E71C36A9}" type="pres">
      <dgm:prSet presAssocID="{DDCBB378-7FA9-4877-9CFD-6415EFEA78A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1F058F-EFFE-43D1-A70A-EE0C407F4BFF}" type="pres">
      <dgm:prSet presAssocID="{DDCBB378-7FA9-4877-9CFD-6415EFEA78AD}" presName="negativeSpace" presStyleCnt="0"/>
      <dgm:spPr/>
    </dgm:pt>
    <dgm:pt modelId="{913BCD2F-FE52-4F83-8F53-6F45B69BD408}" type="pres">
      <dgm:prSet presAssocID="{DDCBB378-7FA9-4877-9CFD-6415EFEA78A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33B220B-63E8-437A-8F90-1C333F2E84E0}" type="presOf" srcId="{854DA41B-328F-4A1C-96E8-E3642640F9E1}" destId="{F341EB57-9AC0-4244-B427-8AC0FCF05825}" srcOrd="0" destOrd="0" presId="urn:microsoft.com/office/officeart/2005/8/layout/list1"/>
    <dgm:cxn modelId="{3CEF4DF2-C0F3-430F-85E8-B8A1514A80A0}" type="presOf" srcId="{BACB8BFB-7943-40DC-98D2-4313DE6322BC}" destId="{3C2D5BA2-A03E-4843-8B31-80C5E8962B2D}" srcOrd="1" destOrd="0" presId="urn:microsoft.com/office/officeart/2005/8/layout/list1"/>
    <dgm:cxn modelId="{A9285E69-7775-40EC-9D33-A44AAB022F84}" type="presOf" srcId="{ACA7D640-3B3C-4B68-8D42-49DA30B641D0}" destId="{9837FFDE-1844-4AB1-8468-4592D516BE87}" srcOrd="0" destOrd="0" presId="urn:microsoft.com/office/officeart/2005/8/layout/list1"/>
    <dgm:cxn modelId="{9DE8A3F7-ED5F-43A0-A377-03EC0726E348}" type="presOf" srcId="{63D1544E-5909-4493-93E7-10C4AE488C67}" destId="{5CF0D192-33F6-4137-BBDA-30ACD6D9162B}" srcOrd="1" destOrd="0" presId="urn:microsoft.com/office/officeart/2005/8/layout/list1"/>
    <dgm:cxn modelId="{0F915ED8-51A9-434E-8BC6-3C322844A23B}" srcId="{3375C51E-2CD0-4A5A-961B-656EA97C9516}" destId="{DDCBB378-7FA9-4877-9CFD-6415EFEA78AD}" srcOrd="4" destOrd="0" parTransId="{BF8993B8-DB2A-42A8-B552-B278476F6F88}" sibTransId="{604BCCFE-2144-4368-9F2B-6810FC6ABB36}"/>
    <dgm:cxn modelId="{651A1123-905A-4950-976B-EE9EE019ADF0}" type="presOf" srcId="{854DA41B-328F-4A1C-96E8-E3642640F9E1}" destId="{A18CB85F-B955-4EF8-BDE5-BAD346F59BF3}" srcOrd="1" destOrd="0" presId="urn:microsoft.com/office/officeart/2005/8/layout/list1"/>
    <dgm:cxn modelId="{8699C09E-67AD-48B2-ABDE-E8EE5440E035}" type="presOf" srcId="{BACB8BFB-7943-40DC-98D2-4313DE6322BC}" destId="{BFDF060A-AD4F-47B4-AF60-094A929FBFC1}" srcOrd="0" destOrd="0" presId="urn:microsoft.com/office/officeart/2005/8/layout/list1"/>
    <dgm:cxn modelId="{D567A3AA-9187-45E6-83D0-B7EE207D98E9}" type="presOf" srcId="{3375C51E-2CD0-4A5A-961B-656EA97C9516}" destId="{DA1D2867-36F3-4AA9-90C4-7659A2BCD24B}" srcOrd="0" destOrd="0" presId="urn:microsoft.com/office/officeart/2005/8/layout/list1"/>
    <dgm:cxn modelId="{B608EC29-727E-4F2F-9D97-32F9F8FFA881}" srcId="{3375C51E-2CD0-4A5A-961B-656EA97C9516}" destId="{BACB8BFB-7943-40DC-98D2-4313DE6322BC}" srcOrd="2" destOrd="0" parTransId="{1DCB755E-3DF9-43A6-944D-2A315EC75A2B}" sibTransId="{8677F9B5-98AD-42C1-B0A6-08DD05757385}"/>
    <dgm:cxn modelId="{22A2789E-CB1B-425F-9E27-618E162B024E}" srcId="{3375C51E-2CD0-4A5A-961B-656EA97C9516}" destId="{63D1544E-5909-4493-93E7-10C4AE488C67}" srcOrd="0" destOrd="0" parTransId="{7ED64A21-6A39-4F7E-861C-2244F7EDBE4E}" sibTransId="{AE6E074C-4162-4F5A-BD8F-492CB0658618}"/>
    <dgm:cxn modelId="{2F789118-B7BD-4B81-B59B-B2402932EB41}" srcId="{3375C51E-2CD0-4A5A-961B-656EA97C9516}" destId="{854DA41B-328F-4A1C-96E8-E3642640F9E1}" srcOrd="3" destOrd="0" parTransId="{6EB2D142-76A6-4C51-A436-D4E0E2924966}" sibTransId="{1DBAE582-9375-4237-8FE8-E7EBC068C13D}"/>
    <dgm:cxn modelId="{0834716D-5842-44A9-9395-223B763A6159}" type="presOf" srcId="{63D1544E-5909-4493-93E7-10C4AE488C67}" destId="{A959E5B0-ECA0-4417-9640-CD2E7E296B6C}" srcOrd="0" destOrd="0" presId="urn:microsoft.com/office/officeart/2005/8/layout/list1"/>
    <dgm:cxn modelId="{ADD29EC9-360F-4AE6-B169-6CA7A1EEF520}" type="presOf" srcId="{ACA7D640-3B3C-4B68-8D42-49DA30B641D0}" destId="{5590A31D-E6E3-4C33-A903-2283CA5F2726}" srcOrd="1" destOrd="0" presId="urn:microsoft.com/office/officeart/2005/8/layout/list1"/>
    <dgm:cxn modelId="{914071E4-7BA8-456D-81FA-1CFF0687BF5A}" type="presOf" srcId="{DDCBB378-7FA9-4877-9CFD-6415EFEA78AD}" destId="{D0208031-65E6-429A-96AD-1D6565882F92}" srcOrd="0" destOrd="0" presId="urn:microsoft.com/office/officeart/2005/8/layout/list1"/>
    <dgm:cxn modelId="{83F88CB7-7B01-44C9-96BB-2D4C2E5220BC}" srcId="{3375C51E-2CD0-4A5A-961B-656EA97C9516}" destId="{ACA7D640-3B3C-4B68-8D42-49DA30B641D0}" srcOrd="1" destOrd="0" parTransId="{B25CB621-9571-4F47-A0D7-1B9744F49C22}" sibTransId="{C7CD2615-8268-4232-827F-68FC75BDB618}"/>
    <dgm:cxn modelId="{685F256D-2E29-43D3-A962-4FBA62567E31}" type="presOf" srcId="{DDCBB378-7FA9-4877-9CFD-6415EFEA78AD}" destId="{4555BE89-E966-44A7-B6FC-9471E71C36A9}" srcOrd="1" destOrd="0" presId="urn:microsoft.com/office/officeart/2005/8/layout/list1"/>
    <dgm:cxn modelId="{4EBC110E-E335-4C53-9D41-2C8BA017EAF7}" type="presParOf" srcId="{DA1D2867-36F3-4AA9-90C4-7659A2BCD24B}" destId="{CE3C3D53-E173-49D2-BA86-0291C1204F14}" srcOrd="0" destOrd="0" presId="urn:microsoft.com/office/officeart/2005/8/layout/list1"/>
    <dgm:cxn modelId="{E119CCC3-0EAC-4C56-AACA-A11CDD730719}" type="presParOf" srcId="{CE3C3D53-E173-49D2-BA86-0291C1204F14}" destId="{A959E5B0-ECA0-4417-9640-CD2E7E296B6C}" srcOrd="0" destOrd="0" presId="urn:microsoft.com/office/officeart/2005/8/layout/list1"/>
    <dgm:cxn modelId="{ABB8AAA3-BC96-463F-9021-64C28904CF81}" type="presParOf" srcId="{CE3C3D53-E173-49D2-BA86-0291C1204F14}" destId="{5CF0D192-33F6-4137-BBDA-30ACD6D9162B}" srcOrd="1" destOrd="0" presId="urn:microsoft.com/office/officeart/2005/8/layout/list1"/>
    <dgm:cxn modelId="{DC29084E-453E-4762-AFBC-88763352A50C}" type="presParOf" srcId="{DA1D2867-36F3-4AA9-90C4-7659A2BCD24B}" destId="{98E1665B-7183-4012-829E-5ADC68D4A1D6}" srcOrd="1" destOrd="0" presId="urn:microsoft.com/office/officeart/2005/8/layout/list1"/>
    <dgm:cxn modelId="{849CEF9C-9801-4F78-9C2E-84E10B287F60}" type="presParOf" srcId="{DA1D2867-36F3-4AA9-90C4-7659A2BCD24B}" destId="{BB52CF73-C3C9-4F69-98D6-24F2FC70A744}" srcOrd="2" destOrd="0" presId="urn:microsoft.com/office/officeart/2005/8/layout/list1"/>
    <dgm:cxn modelId="{73B05050-828A-47D9-9086-ED6271F77638}" type="presParOf" srcId="{DA1D2867-36F3-4AA9-90C4-7659A2BCD24B}" destId="{3BF72C73-1D7D-44FF-BFFD-84D91ED37AEA}" srcOrd="3" destOrd="0" presId="urn:microsoft.com/office/officeart/2005/8/layout/list1"/>
    <dgm:cxn modelId="{D8DA51C3-CCC5-4A4E-B590-703DE0066482}" type="presParOf" srcId="{DA1D2867-36F3-4AA9-90C4-7659A2BCD24B}" destId="{CCEED5CB-B996-4624-B70E-4EC2B04532F5}" srcOrd="4" destOrd="0" presId="urn:microsoft.com/office/officeart/2005/8/layout/list1"/>
    <dgm:cxn modelId="{4BD947E1-83F5-46E5-BAF9-827DBBBED32E}" type="presParOf" srcId="{CCEED5CB-B996-4624-B70E-4EC2B04532F5}" destId="{9837FFDE-1844-4AB1-8468-4592D516BE87}" srcOrd="0" destOrd="0" presId="urn:microsoft.com/office/officeart/2005/8/layout/list1"/>
    <dgm:cxn modelId="{148B18D4-6E71-4585-BC66-052217EADF06}" type="presParOf" srcId="{CCEED5CB-B996-4624-B70E-4EC2B04532F5}" destId="{5590A31D-E6E3-4C33-A903-2283CA5F2726}" srcOrd="1" destOrd="0" presId="urn:microsoft.com/office/officeart/2005/8/layout/list1"/>
    <dgm:cxn modelId="{A8B0BBE3-081B-46AA-BC7D-1EB3D6347373}" type="presParOf" srcId="{DA1D2867-36F3-4AA9-90C4-7659A2BCD24B}" destId="{9F8EFB05-402B-41E1-97E6-AC0859366924}" srcOrd="5" destOrd="0" presId="urn:microsoft.com/office/officeart/2005/8/layout/list1"/>
    <dgm:cxn modelId="{99416529-2031-4873-86F3-BF4E8C55E225}" type="presParOf" srcId="{DA1D2867-36F3-4AA9-90C4-7659A2BCD24B}" destId="{5A1CDB0F-A869-4249-81BA-491F11717417}" srcOrd="6" destOrd="0" presId="urn:microsoft.com/office/officeart/2005/8/layout/list1"/>
    <dgm:cxn modelId="{2673607E-6212-471D-9794-310C9118A779}" type="presParOf" srcId="{DA1D2867-36F3-4AA9-90C4-7659A2BCD24B}" destId="{F7BECA1B-FD69-4DB4-8F7D-E85C7E388DD5}" srcOrd="7" destOrd="0" presId="urn:microsoft.com/office/officeart/2005/8/layout/list1"/>
    <dgm:cxn modelId="{79B60253-B8F3-469B-B9CB-55AB7BA345AF}" type="presParOf" srcId="{DA1D2867-36F3-4AA9-90C4-7659A2BCD24B}" destId="{2BDD7AA3-1E80-4DE4-A8AF-06F2A99EFA92}" srcOrd="8" destOrd="0" presId="urn:microsoft.com/office/officeart/2005/8/layout/list1"/>
    <dgm:cxn modelId="{55158A2C-BC17-4465-886A-6C60FA1E4B36}" type="presParOf" srcId="{2BDD7AA3-1E80-4DE4-A8AF-06F2A99EFA92}" destId="{BFDF060A-AD4F-47B4-AF60-094A929FBFC1}" srcOrd="0" destOrd="0" presId="urn:microsoft.com/office/officeart/2005/8/layout/list1"/>
    <dgm:cxn modelId="{A6106032-4165-489A-AA9F-F6ED4493F35B}" type="presParOf" srcId="{2BDD7AA3-1E80-4DE4-A8AF-06F2A99EFA92}" destId="{3C2D5BA2-A03E-4843-8B31-80C5E8962B2D}" srcOrd="1" destOrd="0" presId="urn:microsoft.com/office/officeart/2005/8/layout/list1"/>
    <dgm:cxn modelId="{2D78E77A-DAF5-4F71-8D48-3A9B2620C4B7}" type="presParOf" srcId="{DA1D2867-36F3-4AA9-90C4-7659A2BCD24B}" destId="{D848CA9D-E30C-4B3E-AD64-2018F12E9F39}" srcOrd="9" destOrd="0" presId="urn:microsoft.com/office/officeart/2005/8/layout/list1"/>
    <dgm:cxn modelId="{F609611D-E3D2-4AF1-993A-FFF085DDDE9C}" type="presParOf" srcId="{DA1D2867-36F3-4AA9-90C4-7659A2BCD24B}" destId="{9DA11584-6893-45CD-A020-D0B05C26532B}" srcOrd="10" destOrd="0" presId="urn:microsoft.com/office/officeart/2005/8/layout/list1"/>
    <dgm:cxn modelId="{1065D1E7-9755-4430-A238-EE9B92DE376F}" type="presParOf" srcId="{DA1D2867-36F3-4AA9-90C4-7659A2BCD24B}" destId="{A88D7492-16C0-4BFC-8B16-933A7F766C06}" srcOrd="11" destOrd="0" presId="urn:microsoft.com/office/officeart/2005/8/layout/list1"/>
    <dgm:cxn modelId="{3D5C804F-183E-485D-A325-715D1227D25C}" type="presParOf" srcId="{DA1D2867-36F3-4AA9-90C4-7659A2BCD24B}" destId="{F0554505-35B4-4EC2-A51F-89E0D4B0BD73}" srcOrd="12" destOrd="0" presId="urn:microsoft.com/office/officeart/2005/8/layout/list1"/>
    <dgm:cxn modelId="{54D71D36-5DC9-44DE-B3D3-2F47316F300F}" type="presParOf" srcId="{F0554505-35B4-4EC2-A51F-89E0D4B0BD73}" destId="{F341EB57-9AC0-4244-B427-8AC0FCF05825}" srcOrd="0" destOrd="0" presId="urn:microsoft.com/office/officeart/2005/8/layout/list1"/>
    <dgm:cxn modelId="{C1D50056-D445-4723-9C6C-716F0B2ECCBC}" type="presParOf" srcId="{F0554505-35B4-4EC2-A51F-89E0D4B0BD73}" destId="{A18CB85F-B955-4EF8-BDE5-BAD346F59BF3}" srcOrd="1" destOrd="0" presId="urn:microsoft.com/office/officeart/2005/8/layout/list1"/>
    <dgm:cxn modelId="{10F3DD40-B700-4B21-9FF8-CCAB56A6EA54}" type="presParOf" srcId="{DA1D2867-36F3-4AA9-90C4-7659A2BCD24B}" destId="{05E9EB11-9777-4018-8C2B-DED1E1D3E47B}" srcOrd="13" destOrd="0" presId="urn:microsoft.com/office/officeart/2005/8/layout/list1"/>
    <dgm:cxn modelId="{1B9EC435-2868-4240-8D03-DE001BB857FC}" type="presParOf" srcId="{DA1D2867-36F3-4AA9-90C4-7659A2BCD24B}" destId="{BF330EF6-DDEC-447B-A2E4-DDCC8734E57D}" srcOrd="14" destOrd="0" presId="urn:microsoft.com/office/officeart/2005/8/layout/list1"/>
    <dgm:cxn modelId="{CE6FC2D2-42D6-4658-BE12-32C88CD07931}" type="presParOf" srcId="{DA1D2867-36F3-4AA9-90C4-7659A2BCD24B}" destId="{3D645C68-E543-41A3-9A66-15BC6F5C32BD}" srcOrd="15" destOrd="0" presId="urn:microsoft.com/office/officeart/2005/8/layout/list1"/>
    <dgm:cxn modelId="{CBA4CED4-8B02-4C6C-A38A-E4A05994707F}" type="presParOf" srcId="{DA1D2867-36F3-4AA9-90C4-7659A2BCD24B}" destId="{0DAD369B-6FA5-4C20-97F2-69261B8FB83D}" srcOrd="16" destOrd="0" presId="urn:microsoft.com/office/officeart/2005/8/layout/list1"/>
    <dgm:cxn modelId="{2B614182-2565-4072-8DAD-1336C328D9AC}" type="presParOf" srcId="{0DAD369B-6FA5-4C20-97F2-69261B8FB83D}" destId="{D0208031-65E6-429A-96AD-1D6565882F92}" srcOrd="0" destOrd="0" presId="urn:microsoft.com/office/officeart/2005/8/layout/list1"/>
    <dgm:cxn modelId="{EFC4F1F8-24FF-4D24-886F-51FDFE586926}" type="presParOf" srcId="{0DAD369B-6FA5-4C20-97F2-69261B8FB83D}" destId="{4555BE89-E966-44A7-B6FC-9471E71C36A9}" srcOrd="1" destOrd="0" presId="urn:microsoft.com/office/officeart/2005/8/layout/list1"/>
    <dgm:cxn modelId="{2F9B53D8-37D5-4272-9F92-D1BDB135D8DF}" type="presParOf" srcId="{DA1D2867-36F3-4AA9-90C4-7659A2BCD24B}" destId="{EC1F058F-EFFE-43D1-A70A-EE0C407F4BFF}" srcOrd="17" destOrd="0" presId="urn:microsoft.com/office/officeart/2005/8/layout/list1"/>
    <dgm:cxn modelId="{DB63EE45-5872-403F-880C-AF9DBD015D61}" type="presParOf" srcId="{DA1D2867-36F3-4AA9-90C4-7659A2BCD24B}" destId="{913BCD2F-FE52-4F83-8F53-6F45B69BD40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2CF73-C3C9-4F69-98D6-24F2FC70A744}">
      <dsp:nvSpPr>
        <dsp:cNvPr id="0" name=""/>
        <dsp:cNvSpPr/>
      </dsp:nvSpPr>
      <dsp:spPr>
        <a:xfrm>
          <a:off x="0" y="313566"/>
          <a:ext cx="83529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0D192-33F6-4137-BBDA-30ACD6D9162B}">
      <dsp:nvSpPr>
        <dsp:cNvPr id="0" name=""/>
        <dsp:cNvSpPr/>
      </dsp:nvSpPr>
      <dsp:spPr>
        <a:xfrm>
          <a:off x="417646" y="47886"/>
          <a:ext cx="7730676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可增進姿勢控制與平衡協調能力。</a:t>
          </a:r>
          <a:endParaRPr 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43585" y="73825"/>
        <a:ext cx="7678798" cy="479482"/>
      </dsp:txXfrm>
    </dsp:sp>
    <dsp:sp modelId="{5A1CDB0F-A869-4249-81BA-491F11717417}">
      <dsp:nvSpPr>
        <dsp:cNvPr id="0" name=""/>
        <dsp:cNvSpPr/>
      </dsp:nvSpPr>
      <dsp:spPr>
        <a:xfrm>
          <a:off x="0" y="1130046"/>
          <a:ext cx="83529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0A31D-E6E3-4C33-A903-2283CA5F2726}">
      <dsp:nvSpPr>
        <dsp:cNvPr id="0" name=""/>
        <dsp:cNvSpPr/>
      </dsp:nvSpPr>
      <dsp:spPr>
        <a:xfrm>
          <a:off x="417646" y="864366"/>
          <a:ext cx="7730676" cy="53136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強化核心肌群 </a:t>
          </a:r>
          <a:r>
            <a:rPr lang="en-US" altLang="en-US" sz="2200" b="1" kern="1200" dirty="0" smtClean="0">
              <a:latin typeface="微軟正黑體" pitchFamily="34" charset="-120"/>
              <a:ea typeface="微軟正黑體" pitchFamily="34" charset="-120"/>
            </a:rPr>
            <a:t>– 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運動員最愛的訓練項目之一。</a:t>
          </a:r>
          <a:endParaRPr 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43585" y="890305"/>
        <a:ext cx="7678798" cy="479482"/>
      </dsp:txXfrm>
    </dsp:sp>
    <dsp:sp modelId="{9DA11584-6893-45CD-A020-D0B05C26532B}">
      <dsp:nvSpPr>
        <dsp:cNvPr id="0" name=""/>
        <dsp:cNvSpPr/>
      </dsp:nvSpPr>
      <dsp:spPr>
        <a:xfrm>
          <a:off x="0" y="1946527"/>
          <a:ext cx="83529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D5BA2-A03E-4843-8B31-80C5E8962B2D}">
      <dsp:nvSpPr>
        <dsp:cNvPr id="0" name=""/>
        <dsp:cNvSpPr/>
      </dsp:nvSpPr>
      <dsp:spPr>
        <a:xfrm>
          <a:off x="417646" y="1680847"/>
          <a:ext cx="7730676" cy="53136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增加靈敏度：對平衡感及靈敏度的訓練有一定的幫助。</a:t>
          </a:r>
          <a:endParaRPr 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43585" y="1706786"/>
        <a:ext cx="7678798" cy="479482"/>
      </dsp:txXfrm>
    </dsp:sp>
    <dsp:sp modelId="{BF330EF6-DDEC-447B-A2E4-DDCC8734E57D}">
      <dsp:nvSpPr>
        <dsp:cNvPr id="0" name=""/>
        <dsp:cNvSpPr/>
      </dsp:nvSpPr>
      <dsp:spPr>
        <a:xfrm>
          <a:off x="0" y="2763007"/>
          <a:ext cx="83529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CB85F-B955-4EF8-BDE5-BAD346F59BF3}">
      <dsp:nvSpPr>
        <dsp:cNvPr id="0" name=""/>
        <dsp:cNvSpPr/>
      </dsp:nvSpPr>
      <dsp:spPr>
        <a:xfrm>
          <a:off x="417646" y="2497327"/>
          <a:ext cx="7730676" cy="531360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可增進姿勢控制與平衡協調能力，對傷害預防有間接幫助。</a:t>
          </a:r>
          <a:endParaRPr 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43585" y="2523266"/>
        <a:ext cx="7678798" cy="479482"/>
      </dsp:txXfrm>
    </dsp:sp>
    <dsp:sp modelId="{913BCD2F-FE52-4F83-8F53-6F45B69BD408}">
      <dsp:nvSpPr>
        <dsp:cNvPr id="0" name=""/>
        <dsp:cNvSpPr/>
      </dsp:nvSpPr>
      <dsp:spPr>
        <a:xfrm>
          <a:off x="0" y="3579487"/>
          <a:ext cx="83529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5BE89-E966-44A7-B6FC-9471E71C36A9}">
      <dsp:nvSpPr>
        <dsp:cNvPr id="0" name=""/>
        <dsp:cNvSpPr/>
      </dsp:nvSpPr>
      <dsp:spPr>
        <a:xfrm>
          <a:off x="417646" y="3313807"/>
          <a:ext cx="7730676" cy="53136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能刺激小腦、視覺、本體感覺及肌肉的均衡發展。</a:t>
          </a:r>
          <a:endParaRPr 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43585" y="3339746"/>
        <a:ext cx="7678798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2CF73-C3C9-4F69-98D6-24F2FC70A744}">
      <dsp:nvSpPr>
        <dsp:cNvPr id="0" name=""/>
        <dsp:cNvSpPr/>
      </dsp:nvSpPr>
      <dsp:spPr>
        <a:xfrm>
          <a:off x="0" y="313566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0D192-33F6-4137-BBDA-30ACD6D9162B}">
      <dsp:nvSpPr>
        <dsp:cNvPr id="0" name=""/>
        <dsp:cNvSpPr/>
      </dsp:nvSpPr>
      <dsp:spPr>
        <a:xfrm>
          <a:off x="394335" y="47886"/>
          <a:ext cx="552069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作為預防性的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訓練 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prophylactic training)</a:t>
          </a:r>
          <a:endParaRPr 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0274" y="73825"/>
        <a:ext cx="5468812" cy="479482"/>
      </dsp:txXfrm>
    </dsp:sp>
    <dsp:sp modelId="{5A1CDB0F-A869-4249-81BA-491F11717417}">
      <dsp:nvSpPr>
        <dsp:cNvPr id="0" name=""/>
        <dsp:cNvSpPr/>
      </dsp:nvSpPr>
      <dsp:spPr>
        <a:xfrm>
          <a:off x="0" y="1130046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0A31D-E6E3-4C33-A903-2283CA5F2726}">
      <dsp:nvSpPr>
        <dsp:cNvPr id="0" name=""/>
        <dsp:cNvSpPr/>
      </dsp:nvSpPr>
      <dsp:spPr>
        <a:xfrm>
          <a:off x="394335" y="864366"/>
          <a:ext cx="5520690" cy="53136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提升腳踝穩定度 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(ankle stability)</a:t>
          </a:r>
          <a:endParaRPr 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0274" y="890305"/>
        <a:ext cx="5468812" cy="479482"/>
      </dsp:txXfrm>
    </dsp:sp>
    <dsp:sp modelId="{9DA11584-6893-45CD-A020-D0B05C26532B}">
      <dsp:nvSpPr>
        <dsp:cNvPr id="0" name=""/>
        <dsp:cNvSpPr/>
      </dsp:nvSpPr>
      <dsp:spPr>
        <a:xfrm>
          <a:off x="0" y="1946527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D5BA2-A03E-4843-8B31-80C5E8962B2D}">
      <dsp:nvSpPr>
        <dsp:cNvPr id="0" name=""/>
        <dsp:cNvSpPr/>
      </dsp:nvSpPr>
      <dsp:spPr>
        <a:xfrm>
          <a:off x="394335" y="1680847"/>
          <a:ext cx="5520690" cy="53136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提升身體控制能力</a:t>
          </a:r>
          <a:endParaRPr 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0274" y="1706786"/>
        <a:ext cx="5468812" cy="479482"/>
      </dsp:txXfrm>
    </dsp:sp>
    <dsp:sp modelId="{BF330EF6-DDEC-447B-A2E4-DDCC8734E57D}">
      <dsp:nvSpPr>
        <dsp:cNvPr id="0" name=""/>
        <dsp:cNvSpPr/>
      </dsp:nvSpPr>
      <dsp:spPr>
        <a:xfrm>
          <a:off x="0" y="2763007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CB85F-B955-4EF8-BDE5-BAD346F59BF3}">
      <dsp:nvSpPr>
        <dsp:cNvPr id="0" name=""/>
        <dsp:cNvSpPr/>
      </dsp:nvSpPr>
      <dsp:spPr>
        <a:xfrm>
          <a:off x="394335" y="2497327"/>
          <a:ext cx="5520690" cy="531360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訓練核心肌群</a:t>
          </a:r>
          <a:endParaRPr 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0274" y="2523266"/>
        <a:ext cx="5468812" cy="479482"/>
      </dsp:txXfrm>
    </dsp:sp>
    <dsp:sp modelId="{913BCD2F-FE52-4F83-8F53-6F45B69BD408}">
      <dsp:nvSpPr>
        <dsp:cNvPr id="0" name=""/>
        <dsp:cNvSpPr/>
      </dsp:nvSpPr>
      <dsp:spPr>
        <a:xfrm>
          <a:off x="0" y="3579487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5BE89-E966-44A7-B6FC-9471E71C36A9}">
      <dsp:nvSpPr>
        <dsp:cNvPr id="0" name=""/>
        <dsp:cNvSpPr/>
      </dsp:nvSpPr>
      <dsp:spPr>
        <a:xfrm>
          <a:off x="394335" y="3313807"/>
          <a:ext cx="5520690" cy="53136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b="1" kern="1200" dirty="0">
              <a:latin typeface="微軟正黑體" pitchFamily="34" charset="-120"/>
              <a:ea typeface="微軟正黑體" pitchFamily="34" charset="-120"/>
            </a:rPr>
            <a:t>提供訓練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上的</a:t>
          </a:r>
          <a:r>
            <a:rPr lang="zh-TW" sz="2200" b="1" kern="1200" dirty="0">
              <a:latin typeface="微軟正黑體" pitchFamily="34" charset="-120"/>
              <a:ea typeface="微軟正黑體" pitchFamily="34" charset="-120"/>
            </a:rPr>
            <a:t>變化與樂趣</a:t>
          </a:r>
          <a:endParaRPr 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0274" y="3339746"/>
        <a:ext cx="546881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9941A-8BF4-4C41-8DEE-E6AF0DB219AC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DB446-F955-48EE-91D3-F957F21F08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14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source=images&amp;cd=&amp;cad=rja&amp;uact=8&amp;ved=2ahUKEwiAuvXhh8jjAhVcw4sBHU72B7gQjhx6BAgBEAM&amp;url=https://www.slacklineshop.co.nz/product/15-meter-gibbon-classic-slackline-x13/&amp;psig=AOvVaw0A0FvRVImNH6AlN4bzxOr5&amp;ust=1563868830084074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背景來源：</a:t>
            </a:r>
            <a:r>
              <a:rPr lang="en-US" altLang="zh-TW" dirty="0" smtClean="0">
                <a:hlinkClick r:id="rId3"/>
              </a:rPr>
              <a:t>https://</a:t>
            </a:r>
            <a:r>
              <a:rPr lang="en-US" altLang="zh-TW" dirty="0" err="1" smtClean="0">
                <a:hlinkClick r:id="rId3"/>
              </a:rPr>
              <a:t>www.google.com.tw</a:t>
            </a:r>
            <a:r>
              <a:rPr lang="en-US" altLang="zh-TW" dirty="0" smtClean="0">
                <a:hlinkClick r:id="rId3"/>
              </a:rPr>
              <a:t>/</a:t>
            </a:r>
            <a:r>
              <a:rPr lang="en-US" altLang="zh-TW" dirty="0" err="1" smtClean="0">
                <a:hlinkClick r:id="rId3"/>
              </a:rPr>
              <a:t>url?sa</a:t>
            </a:r>
            <a:r>
              <a:rPr lang="en-US" altLang="zh-TW" dirty="0" smtClean="0">
                <a:hlinkClick r:id="rId3"/>
              </a:rPr>
              <a:t>=</a:t>
            </a:r>
            <a:r>
              <a:rPr lang="en-US" altLang="zh-TW" dirty="0" err="1" smtClean="0">
                <a:hlinkClick r:id="rId3"/>
              </a:rPr>
              <a:t>i&amp;source</a:t>
            </a:r>
            <a:r>
              <a:rPr lang="en-US" altLang="zh-TW" dirty="0" smtClean="0">
                <a:hlinkClick r:id="rId3"/>
              </a:rPr>
              <a:t>=</a:t>
            </a:r>
            <a:r>
              <a:rPr lang="en-US" altLang="zh-TW" dirty="0" err="1" smtClean="0">
                <a:hlinkClick r:id="rId3"/>
              </a:rPr>
              <a:t>images&amp;cd</a:t>
            </a:r>
            <a:r>
              <a:rPr lang="en-US" altLang="zh-TW" dirty="0" smtClean="0">
                <a:hlinkClick r:id="rId3"/>
              </a:rPr>
              <a:t>=&amp;cad=</a:t>
            </a:r>
            <a:r>
              <a:rPr lang="en-US" altLang="zh-TW" dirty="0" err="1" smtClean="0">
                <a:hlinkClick r:id="rId3"/>
              </a:rPr>
              <a:t>rja&amp;uact</a:t>
            </a:r>
            <a:r>
              <a:rPr lang="en-US" altLang="zh-TW" dirty="0" smtClean="0">
                <a:hlinkClick r:id="rId3"/>
              </a:rPr>
              <a:t>=</a:t>
            </a:r>
            <a:r>
              <a:rPr lang="en-US" altLang="zh-TW" dirty="0" err="1" smtClean="0">
                <a:hlinkClick r:id="rId3"/>
              </a:rPr>
              <a:t>8&amp;ved</a:t>
            </a:r>
            <a:r>
              <a:rPr lang="en-US" altLang="zh-TW" dirty="0" smtClean="0">
                <a:hlinkClick r:id="rId3"/>
              </a:rPr>
              <a:t>=</a:t>
            </a:r>
            <a:r>
              <a:rPr lang="en-US" altLang="zh-TW" dirty="0" err="1" smtClean="0">
                <a:hlinkClick r:id="rId3"/>
              </a:rPr>
              <a:t>2ahUKEwiAuvXhh8jjAhVcw4sBHU72B7gQjhx6BAgBEAM&amp;url</a:t>
            </a:r>
            <a:r>
              <a:rPr lang="en-US" altLang="zh-TW" dirty="0" smtClean="0">
                <a:hlinkClick r:id="rId3"/>
              </a:rPr>
              <a:t>=https%3A%2F%2Fwww.slacklineshop.co.nz%2Fproduct%2F15-meter-gibbon-classic-slackline-x13%2F&amp;psig=</a:t>
            </a:r>
            <a:r>
              <a:rPr lang="en-US" altLang="zh-TW" dirty="0" err="1" smtClean="0">
                <a:hlinkClick r:id="rId3"/>
              </a:rPr>
              <a:t>AOvVaw0A0FvRVImNH6AlN4bzxOr5&amp;ust</a:t>
            </a:r>
            <a:r>
              <a:rPr lang="en-US" altLang="zh-TW" dirty="0" smtClean="0">
                <a:hlinkClick r:id="rId3"/>
              </a:rPr>
              <a:t>=1563868830084074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7AE598-C107-4083-B0F0-4B6AAB61A0F9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369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r>
              <a:rPr lang="en-US" altLang="zh-TW" dirty="0" smtClean="0"/>
              <a:t>https://img.icons8.com/color/420/table-tennis.png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r>
              <a:rPr lang="en-US" altLang="zh-TW" dirty="0" smtClean="0"/>
              <a:t>https://img.icons8.com/color/420/table-tennis.png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r>
              <a:rPr lang="en-US" altLang="zh-TW" dirty="0" smtClean="0"/>
              <a:t>https://img.icons8.com/color/420/table-tennis.png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r>
              <a:rPr lang="en-US" altLang="zh-TW" dirty="0" smtClean="0"/>
              <a:t>https://img.icons8.com/color/420/table-tennis.png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r>
              <a:rPr lang="en-US" altLang="zh-TW" dirty="0" smtClean="0"/>
              <a:t>https://img.icons8.com/color/420/table-tennis.png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r>
              <a:rPr lang="en-US" altLang="zh-TW" dirty="0" smtClean="0"/>
              <a:t>https://img.icons8.com/color/420/table-tennis.png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DB446-F955-48EE-91D3-F957F21F0832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4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76341"/>
            <a:ext cx="7772400" cy="1225701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40299"/>
            <a:ext cx="6400800" cy="14613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992"/>
            <a:ext cx="8229600" cy="953029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334241"/>
            <a:ext cx="8229600" cy="37737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993"/>
            <a:ext cx="2057400" cy="4878980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993"/>
            <a:ext cx="6019800" cy="48789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26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992"/>
            <a:ext cx="8229600" cy="953029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34241"/>
            <a:ext cx="8229600" cy="37737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4457"/>
            <a:ext cx="7772400" cy="113569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3607"/>
            <a:ext cx="7772400" cy="1250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992"/>
            <a:ext cx="8229600" cy="953029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34241"/>
            <a:ext cx="4038600" cy="377373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34241"/>
            <a:ext cx="4038600" cy="377373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992"/>
            <a:ext cx="8229600" cy="9530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79972"/>
            <a:ext cx="4040188" cy="53343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13403"/>
            <a:ext cx="4040188" cy="329456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279972"/>
            <a:ext cx="4041775" cy="53343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813403"/>
            <a:ext cx="4041775" cy="329456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992"/>
            <a:ext cx="8229600" cy="953029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27668"/>
            <a:ext cx="3008313" cy="96891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27668"/>
            <a:ext cx="5111750" cy="488030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196581"/>
            <a:ext cx="3008313" cy="3911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002723"/>
            <a:ext cx="5486400" cy="47254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510930"/>
            <a:ext cx="5486400" cy="34309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475267"/>
            <a:ext cx="5486400" cy="671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2019/7/23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5299901"/>
            <a:ext cx="2895600" cy="30444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5299901"/>
            <a:ext cx="2133600" cy="304440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hyperlink" Target="01.&#12300;&#26997;&#38480;&#36208;&#32361;&#12301;&#32085;&#20339;&#24179;&#34913;&#24863;&#27665;&#39514;&#21574;%20(01&#20998;36&#31186;).mp4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8"/>
          <a:stretch/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0" y="0"/>
            <a:ext cx="2874963" cy="5718175"/>
            <a:chOff x="0" y="0"/>
            <a:chExt cx="2874963" cy="5718175"/>
          </a:xfrm>
        </p:grpSpPr>
        <p:sp>
          <p:nvSpPr>
            <p:cNvPr id="23" name="矩形 22"/>
            <p:cNvSpPr/>
            <p:nvPr/>
          </p:nvSpPr>
          <p:spPr bwMode="auto">
            <a:xfrm>
              <a:off x="0" y="0"/>
              <a:ext cx="827088" cy="827088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827088" y="827088"/>
              <a:ext cx="1368425" cy="4891087"/>
            </a:xfrm>
            <a:prstGeom prst="rect">
              <a:avLst/>
            </a:prstGeom>
            <a:solidFill>
              <a:srgbClr val="C5F8F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354013" y="338138"/>
              <a:ext cx="2520950" cy="2520950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354013" y="827088"/>
              <a:ext cx="2520950" cy="3400151"/>
              <a:chOff x="354013" y="827088"/>
              <a:chExt cx="2520950" cy="3400151"/>
            </a:xfrm>
          </p:grpSpPr>
          <p:sp>
            <p:nvSpPr>
              <p:cNvPr id="15" name="矩形 14"/>
              <p:cNvSpPr/>
              <p:nvPr/>
            </p:nvSpPr>
            <p:spPr bwMode="auto">
              <a:xfrm>
                <a:off x="354013" y="827088"/>
                <a:ext cx="2520950" cy="3400151"/>
              </a:xfrm>
              <a:prstGeom prst="rect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/>
              </a:p>
            </p:txBody>
          </p:sp>
          <p:sp>
            <p:nvSpPr>
              <p:cNvPr id="17" name="矩形 11"/>
              <p:cNvSpPr>
                <a:spLocks noChangeArrowheads="1"/>
              </p:cNvSpPr>
              <p:nvPr/>
            </p:nvSpPr>
            <p:spPr bwMode="auto">
              <a:xfrm>
                <a:off x="463138" y="1035137"/>
                <a:ext cx="2302702" cy="255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8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走繩</a:t>
                </a:r>
                <a:endParaRPr kumimoji="0" lang="en-US" altLang="zh-TW" sz="8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/>
                <a:r>
                  <a:rPr lang="zh-TW" altLang="en-US" sz="80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運動</a:t>
                </a:r>
                <a:endParaRPr kumimoji="0" lang="zh-TW" altLang="en-US" sz="8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 bwMode="auto">
              <a:xfrm>
                <a:off x="463138" y="922090"/>
                <a:ext cx="2302702" cy="321175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/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413543" y="3316360"/>
            <a:ext cx="241538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1200" b="1" dirty="0">
                <a:latin typeface="微軟正黑體" pitchFamily="34" charset="-120"/>
                <a:ea typeface="微軟正黑體" pitchFamily="34" charset="-120"/>
              </a:rPr>
              <a:t>國立科學工業園區實驗高級中學</a:t>
            </a:r>
          </a:p>
          <a:p>
            <a:pPr algn="ctr">
              <a:lnSpc>
                <a:spcPct val="15000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蔡明憲 老師</a:t>
            </a:r>
            <a:endParaRPr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12463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4409011" cy="465075"/>
            <a:chOff x="237321" y="305780"/>
            <a:chExt cx="4409011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傳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統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3059832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木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2495643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衡</a:t>
              </a:r>
            </a:p>
          </p:txBody>
        </p:sp>
        <p:sp>
          <p:nvSpPr>
            <p:cNvPr id="28" name="橢圓 27"/>
            <p:cNvSpPr/>
            <p:nvPr/>
          </p:nvSpPr>
          <p:spPr>
            <a:xfrm>
              <a:off x="4188210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橢圓 30"/>
            <p:cNvSpPr/>
            <p:nvPr/>
          </p:nvSpPr>
          <p:spPr>
            <a:xfrm>
              <a:off x="3624021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差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aphicFrame>
        <p:nvGraphicFramePr>
          <p:cNvPr id="23" name="內容版面配置區 3">
            <a:extLst>
              <a:ext uri="{FF2B5EF4-FFF2-40B4-BE49-F238E27FC236}">
                <a16:creationId xmlns="" xmlns:a16="http://schemas.microsoft.com/office/drawing/2014/main" id="{2DD30E3E-6976-405F-B951-8A2215F259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054673"/>
              </p:ext>
            </p:extLst>
          </p:nvPr>
        </p:nvGraphicFramePr>
        <p:xfrm>
          <a:off x="293830" y="873927"/>
          <a:ext cx="8598649" cy="45666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9512">
                  <a:extLst>
                    <a:ext uri="{9D8B030D-6E8A-4147-A177-3AD203B41FA5}">
                      <a16:colId xmlns="" xmlns:a16="http://schemas.microsoft.com/office/drawing/2014/main" val="3259357921"/>
                    </a:ext>
                  </a:extLst>
                </a:gridCol>
                <a:gridCol w="4019483">
                  <a:extLst>
                    <a:ext uri="{9D8B030D-6E8A-4147-A177-3AD203B41FA5}">
                      <a16:colId xmlns="" xmlns:a16="http://schemas.microsoft.com/office/drawing/2014/main" val="200705942"/>
                    </a:ext>
                  </a:extLst>
                </a:gridCol>
                <a:gridCol w="3499654">
                  <a:extLst>
                    <a:ext uri="{9D8B030D-6E8A-4147-A177-3AD203B41FA5}">
                      <a16:colId xmlns="" xmlns:a16="http://schemas.microsoft.com/office/drawing/2014/main" val="18411819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名稱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傳統平衡木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走繩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002043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長、寬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固定</a:t>
                      </a:r>
                      <a:endParaRPr lang="en-US" altLang="zh-TW" sz="20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CN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長</a:t>
                      </a:r>
                      <a:r>
                        <a:rPr lang="en-US" altLang="zh-CN" sz="2000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CN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公尺</a:t>
                      </a:r>
                      <a:r>
                        <a:rPr lang="zh-TW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，</a:t>
                      </a:r>
                      <a:r>
                        <a:rPr lang="zh-CN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寬</a:t>
                      </a:r>
                      <a:r>
                        <a:rPr lang="en-US" altLang="zh-CN" sz="2000" dirty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zh-CN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公</a:t>
                      </a:r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lang="en-US" altLang="zh-CN" sz="2000" dirty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可</a:t>
                      </a:r>
                      <a:r>
                        <a:rPr lang="zh-TW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調整</a:t>
                      </a:r>
                      <a:endParaRPr lang="en-US" altLang="zh-TW" sz="20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CN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長</a:t>
                      </a:r>
                      <a:r>
                        <a:rPr lang="en-US" altLang="zh-CN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3~30</a:t>
                      </a:r>
                      <a:r>
                        <a:rPr lang="zh-CN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公尺</a:t>
                      </a:r>
                      <a:r>
                        <a:rPr lang="zh-TW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，</a:t>
                      </a:r>
                      <a:r>
                        <a:rPr lang="zh-CN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寬</a:t>
                      </a:r>
                      <a:r>
                        <a:rPr lang="en-US" altLang="zh-CN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2.5~5</a:t>
                      </a:r>
                      <a:r>
                        <a:rPr lang="zh-CN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公分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50397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高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高低可自由調配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高低可自由調配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4966048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材質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長方形</a:t>
                      </a:r>
                      <a:r>
                        <a:rPr lang="zh-TW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木條 </a:t>
                      </a:r>
                      <a:r>
                        <a:rPr lang="en-US" altLang="zh-TW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CN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硬性</a:t>
                      </a:r>
                      <a:r>
                        <a:rPr lang="en-US" altLang="zh-CN" sz="2000" dirty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尼龍扁</a:t>
                      </a:r>
                      <a:r>
                        <a:rPr lang="zh-TW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帶 </a:t>
                      </a:r>
                      <a:r>
                        <a:rPr lang="en-US" altLang="zh-TW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CN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軟性</a:t>
                      </a:r>
                      <a:r>
                        <a:rPr lang="en-US" altLang="zh-CN" sz="2000" dirty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1456899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架設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兩個固定的底座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依環境調整架設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744866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收納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不易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隨時收納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2463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價格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昂貴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經濟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663332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彈性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較低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較高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7811156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穩定性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較穩定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搖晃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039981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動作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走、跑、跳、翻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走、跑、跳、翻、自行創造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7665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56147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2150689" cy="465075"/>
            <a:chOff x="237321" y="305780"/>
            <a:chExt cx="2150689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材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器</a:t>
              </a:r>
            </a:p>
          </p:txBody>
        </p:sp>
      </p:grpSp>
      <p:sp>
        <p:nvSpPr>
          <p:cNvPr id="33" name="矩形 32"/>
          <p:cNvSpPr/>
          <p:nvPr/>
        </p:nvSpPr>
        <p:spPr>
          <a:xfrm>
            <a:off x="157664" y="1562944"/>
            <a:ext cx="4283968" cy="3888431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4729664" y="1562943"/>
            <a:ext cx="4283968" cy="388843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206896" y="4974615"/>
            <a:ext cx="4214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走繩特製扁帶</a:t>
            </a:r>
          </a:p>
        </p:txBody>
      </p:sp>
      <p:sp>
        <p:nvSpPr>
          <p:cNvPr id="36" name="矩形 35"/>
          <p:cNvSpPr/>
          <p:nvPr/>
        </p:nvSpPr>
        <p:spPr>
          <a:xfrm>
            <a:off x="4764506" y="4981435"/>
            <a:ext cx="4214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手拉刺輪帶</a:t>
            </a:r>
          </a:p>
        </p:txBody>
      </p:sp>
      <p:sp>
        <p:nvSpPr>
          <p:cNvPr id="22" name="矩形 21"/>
          <p:cNvSpPr/>
          <p:nvPr/>
        </p:nvSpPr>
        <p:spPr>
          <a:xfrm>
            <a:off x="103448" y="895707"/>
            <a:ext cx="8910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走繩組主要分為兩個部份</a:t>
            </a:r>
          </a:p>
        </p:txBody>
      </p:sp>
      <p:pic>
        <p:nvPicPr>
          <p:cNvPr id="26" name="內容版面配置區 9">
            <a:extLst>
              <a:ext uri="{FF2B5EF4-FFF2-40B4-BE49-F238E27FC236}">
                <a16:creationId xmlns="" xmlns:a16="http://schemas.microsoft.com/office/drawing/2014/main" id="{198A0891-7C94-4E96-817A-C1647CBE4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/>
          <a:stretch/>
        </p:blipFill>
        <p:spPr>
          <a:xfrm>
            <a:off x="188764" y="1634951"/>
            <a:ext cx="4203760" cy="3339664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788024" y="1662558"/>
            <a:ext cx="4190796" cy="3312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0" b="74490" l="37391" r="98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5" b="23954"/>
          <a:stretch/>
        </p:blipFill>
        <p:spPr>
          <a:xfrm>
            <a:off x="5247805" y="1723023"/>
            <a:ext cx="3247685" cy="32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2405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0" b="5403"/>
          <a:stretch/>
        </p:blipFill>
        <p:spPr>
          <a:xfrm>
            <a:off x="111460" y="914871"/>
            <a:ext cx="8925036" cy="448262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2150689" cy="465075"/>
            <a:chOff x="237321" y="305780"/>
            <a:chExt cx="2150689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架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3443400" y="3176196"/>
            <a:ext cx="5472608" cy="2059155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443401" y="3183507"/>
            <a:ext cx="5472608" cy="2051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找到適當的樹幹，將走絞繞過樹幹後，再將走繩向上對折並過帶環</a:t>
            </a:r>
            <a:r>
              <a:rPr lang="en-US" altLang="zh-TW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有皮帶包覆處</a:t>
            </a:r>
            <a:r>
              <a:rPr lang="en-US" altLang="zh-TW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b="1" cap="all" spc="15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zh-TW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lang="zh-TW" altLang="en-US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捆綁位置為大約離地</a:t>
            </a:r>
            <a:r>
              <a:rPr lang="en-US" altLang="zh-TW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50</a:t>
            </a:r>
            <a:r>
              <a:rPr lang="zh-TW" altLang="en-US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公分處</a:t>
            </a: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zh-TW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lang="zh-TW" altLang="en-US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將走繩對折的用意是讓走繩可以保持水平，走繩在穿過帶環後的</a:t>
            </a:r>
            <a:r>
              <a:rPr lang="zh-TW" altLang="en-US" sz="20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交叉點須</a:t>
            </a:r>
            <a:r>
              <a:rPr lang="zh-TW" altLang="en-US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盡可能貼近樹幹以避兔活動過程中走繩向下</a:t>
            </a:r>
            <a:r>
              <a:rPr lang="zh-TW" altLang="en-US" sz="20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滑動</a:t>
            </a:r>
            <a:endParaRPr lang="zh-TW" altLang="en-US" sz="2000" b="1" cap="all" spc="15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501238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2150689" cy="465075"/>
            <a:chOff x="237321" y="305780"/>
            <a:chExt cx="2150689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架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2" name="圖片 21"/>
          <p:cNvPicPr/>
          <p:nvPr/>
        </p:nvPicPr>
        <p:blipFill rotWithShape="1">
          <a:blip r:embed="rId3"/>
          <a:srcRect t="16880" r="6689" b="8114"/>
          <a:stretch/>
        </p:blipFill>
        <p:spPr>
          <a:xfrm>
            <a:off x="237320" y="878815"/>
            <a:ext cx="4184555" cy="4484755"/>
          </a:xfrm>
          <a:prstGeom prst="rect">
            <a:avLst/>
          </a:prstGeom>
          <a:ln>
            <a:noFill/>
          </a:ln>
        </p:spPr>
      </p:pic>
      <p:pic>
        <p:nvPicPr>
          <p:cNvPr id="23" name="圖片 22"/>
          <p:cNvPicPr/>
          <p:nvPr/>
        </p:nvPicPr>
        <p:blipFill rotWithShape="1">
          <a:blip r:embed="rId4"/>
          <a:srcRect l="551" t="4579" r="-551" b="24442"/>
          <a:stretch/>
        </p:blipFill>
        <p:spPr>
          <a:xfrm>
            <a:off x="4716403" y="3308429"/>
            <a:ext cx="4248472" cy="2049894"/>
          </a:xfrm>
          <a:prstGeom prst="rect">
            <a:avLst/>
          </a:prstGeom>
          <a:ln>
            <a:noFill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2" b="10655"/>
          <a:stretch/>
        </p:blipFill>
        <p:spPr bwMode="auto">
          <a:xfrm>
            <a:off x="4716016" y="878814"/>
            <a:ext cx="4215843" cy="234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矩形 33"/>
          <p:cNvSpPr/>
          <p:nvPr/>
        </p:nvSpPr>
        <p:spPr>
          <a:xfrm>
            <a:off x="244735" y="4670460"/>
            <a:ext cx="4177140" cy="68786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244735" y="4635771"/>
            <a:ext cx="4177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spcAft>
                <a:spcPts val="200"/>
              </a:spcAft>
            </a:pPr>
            <a:r>
              <a:rPr lang="en-US" altLang="zh-TW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以接動手拉棘輪輪軸的方式，將棘輪帶拉出同時打開主</a:t>
            </a:r>
            <a:r>
              <a:rPr lang="zh-TW" altLang="en-US" sz="20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槓桿</a:t>
            </a:r>
            <a:endParaRPr lang="zh-TW" altLang="en-US" sz="2000" b="1" cap="all" spc="15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716016" y="4927435"/>
            <a:ext cx="4215843" cy="439304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4716016" y="4927435"/>
            <a:ext cx="424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TW" sz="20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en-US" altLang="zh-TW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以棘輪來設定鬆緊度</a:t>
            </a:r>
          </a:p>
        </p:txBody>
      </p:sp>
      <p:sp>
        <p:nvSpPr>
          <p:cNvPr id="37" name="矩形 36"/>
          <p:cNvSpPr/>
          <p:nvPr/>
        </p:nvSpPr>
        <p:spPr>
          <a:xfrm>
            <a:off x="4716016" y="2211015"/>
            <a:ext cx="4215843" cy="100892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4716016" y="2183139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spcAft>
                <a:spcPts val="200"/>
              </a:spcAft>
            </a:pPr>
            <a:r>
              <a:rPr lang="en-US" altLang="zh-TW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0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將走繩穿過軸心縫隙，持續將走繩穿過手拉棘輪帶到棘輪及主</a:t>
            </a:r>
            <a:r>
              <a:rPr lang="zh-TW" altLang="en-US" sz="20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槓桿。</a:t>
            </a:r>
            <a:endParaRPr lang="zh-TW" altLang="en-US" sz="2000" b="1" cap="all" spc="15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745910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2150689" cy="465075"/>
            <a:chOff x="237321" y="305780"/>
            <a:chExt cx="2150689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除</a:t>
              </a: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拆</a:t>
              </a:r>
            </a:p>
          </p:txBody>
        </p:sp>
      </p:grpSp>
      <p:pic>
        <p:nvPicPr>
          <p:cNvPr id="28" name="圖片 27"/>
          <p:cNvPicPr/>
          <p:nvPr/>
        </p:nvPicPr>
        <p:blipFill rotWithShape="1">
          <a:blip r:embed="rId3"/>
          <a:srcRect t="17621"/>
          <a:stretch/>
        </p:blipFill>
        <p:spPr>
          <a:xfrm>
            <a:off x="103448" y="1058887"/>
            <a:ext cx="8909924" cy="2736304"/>
          </a:xfrm>
          <a:prstGeom prst="rect">
            <a:avLst/>
          </a:prstGeom>
          <a:ln>
            <a:noFill/>
          </a:ln>
        </p:spPr>
      </p:pic>
      <p:sp>
        <p:nvSpPr>
          <p:cNvPr id="31" name="矩形 30"/>
          <p:cNvSpPr/>
          <p:nvPr/>
        </p:nvSpPr>
        <p:spPr>
          <a:xfrm>
            <a:off x="-3" y="4083223"/>
            <a:ext cx="9144000" cy="163495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146291" y="4083223"/>
            <a:ext cx="8867081" cy="162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spcAft>
                <a:spcPts val="200"/>
              </a:spcAft>
            </a:pP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要拆除時請先拉開棘輪上之安全槓桿</a:t>
            </a:r>
          </a:p>
          <a:p>
            <a:pPr marL="292100" indent="-292100">
              <a:spcAft>
                <a:spcPts val="200"/>
              </a:spcAft>
            </a:pP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將棘輪反向按壓打開</a:t>
            </a: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主要槓桿拉開至</a:t>
            </a: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180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度</a:t>
            </a: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292100" indent="-292100">
              <a:spcAft>
                <a:spcPts val="200"/>
              </a:spcAft>
            </a:pP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直到安全槓桿與鈍齒輪分開，此時會發出聲響表示走繩已經鬆開。</a:t>
            </a:r>
          </a:p>
        </p:txBody>
      </p:sp>
      <p:sp>
        <p:nvSpPr>
          <p:cNvPr id="45" name="橢圓 44"/>
          <p:cNvSpPr/>
          <p:nvPr/>
        </p:nvSpPr>
        <p:spPr bwMode="auto">
          <a:xfrm>
            <a:off x="340123" y="3244528"/>
            <a:ext cx="231775" cy="2317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dirty="0">
                <a:solidFill>
                  <a:schemeClr val="bg1"/>
                </a:solidFill>
              </a:rPr>
              <a:t>1</a:t>
            </a:r>
            <a:endParaRPr kumimoji="0"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46" name="橢圓 45"/>
          <p:cNvSpPr/>
          <p:nvPr/>
        </p:nvSpPr>
        <p:spPr bwMode="auto">
          <a:xfrm>
            <a:off x="3029141" y="3244527"/>
            <a:ext cx="231775" cy="2317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dirty="0" smtClean="0">
                <a:solidFill>
                  <a:schemeClr val="bg1"/>
                </a:solidFill>
              </a:rPr>
              <a:t>2</a:t>
            </a:r>
            <a:endParaRPr kumimoji="0"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47" name="橢圓 46"/>
          <p:cNvSpPr/>
          <p:nvPr/>
        </p:nvSpPr>
        <p:spPr bwMode="auto">
          <a:xfrm>
            <a:off x="6428457" y="3244527"/>
            <a:ext cx="231775" cy="2317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dirty="0" smtClean="0">
                <a:solidFill>
                  <a:schemeClr val="bg1"/>
                </a:solidFill>
              </a:rPr>
              <a:t>3</a:t>
            </a:r>
            <a:endParaRPr kumimoji="0" lang="zh-TW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3011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331" r="14624" b="7450"/>
          <a:stretch/>
        </p:blipFill>
        <p:spPr bwMode="auto">
          <a:xfrm>
            <a:off x="206896" y="842863"/>
            <a:ext cx="864500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2150689" cy="465075"/>
            <a:chOff x="237321" y="305780"/>
            <a:chExt cx="2150689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巧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291864" y="1646758"/>
            <a:ext cx="3920096" cy="363644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394374" y="1656159"/>
            <a:ext cx="3601562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spcAft>
                <a:spcPts val="200"/>
              </a:spcAft>
            </a:pPr>
            <a:r>
              <a:rPr lang="en-US" altLang="zh-TW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慣用腳首先踏上繩子，另一腳在接著踩上。</a:t>
            </a:r>
          </a:p>
          <a:p>
            <a:pPr marL="292100" indent="-292100">
              <a:spcAft>
                <a:spcPts val="200"/>
              </a:spcAft>
            </a:pPr>
            <a:r>
              <a:rPr lang="en-US" altLang="zh-TW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腳掌</a:t>
            </a: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與繩子平行，膝蓋略彎。</a:t>
            </a:r>
          </a:p>
          <a:p>
            <a:pPr marL="292100" indent="-292100">
              <a:spcAft>
                <a:spcPts val="200"/>
              </a:spcAft>
            </a:pPr>
            <a:r>
              <a:rPr lang="en-US" altLang="zh-TW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肩膀</a:t>
            </a: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放鬆，手軸微彎，雙手自然擺動。</a:t>
            </a:r>
          </a:p>
          <a:p>
            <a:pPr marL="292100" indent="-292100">
              <a:spcAft>
                <a:spcPts val="200"/>
              </a:spcAft>
            </a:pPr>
            <a:r>
              <a:rPr lang="en-US" altLang="zh-TW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核心的力量加上本身的感覺讓身體平衡。</a:t>
            </a:r>
          </a:p>
          <a:p>
            <a:pPr marL="292100" indent="-292100">
              <a:spcAft>
                <a:spcPts val="200"/>
              </a:spcAft>
            </a:pPr>
            <a:r>
              <a:rPr lang="en-US" altLang="zh-TW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sz="22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途中</a:t>
            </a: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，請勿看地上，應注視前方定點。</a:t>
            </a:r>
          </a:p>
        </p:txBody>
      </p:sp>
    </p:spTree>
    <p:extLst>
      <p:ext uri="{BB962C8B-B14F-4D97-AF65-F5344CB8AC3E}">
        <p14:creationId xmlns:p14="http://schemas.microsoft.com/office/powerpoint/2010/main" val="40716309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4448"/>
            <a:ext cx="3257538" cy="466407"/>
            <a:chOff x="237321" y="304448"/>
            <a:chExt cx="3257538" cy="466407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</a:p>
          </p:txBody>
        </p:sp>
        <p:sp>
          <p:nvSpPr>
            <p:cNvPr id="23" name="橢圓 22"/>
            <p:cNvSpPr/>
            <p:nvPr/>
          </p:nvSpPr>
          <p:spPr>
            <a:xfrm>
              <a:off x="2472548" y="311401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3036737" y="304448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</a:t>
              </a:r>
            </a:p>
          </p:txBody>
        </p:sp>
      </p:grpSp>
      <p:pic>
        <p:nvPicPr>
          <p:cNvPr id="28" name="圖片 27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3086"/>
          <a:stretch/>
        </p:blipFill>
        <p:spPr>
          <a:xfrm rot="5400600">
            <a:off x="559022" y="1494283"/>
            <a:ext cx="3286286" cy="21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3079"/>
          <a:stretch/>
        </p:blipFill>
        <p:spPr>
          <a:xfrm rot="5373600">
            <a:off x="2946264" y="1494572"/>
            <a:ext cx="3288779" cy="2128130"/>
          </a:xfrm>
          <a:prstGeom prst="rect">
            <a:avLst/>
          </a:prstGeom>
          <a:ln>
            <a:noFill/>
          </a:ln>
        </p:spPr>
      </p:pic>
      <p:pic>
        <p:nvPicPr>
          <p:cNvPr id="33" name="圖片 32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2993"/>
          <a:stretch/>
        </p:blipFill>
        <p:spPr>
          <a:xfrm rot="5350800">
            <a:off x="5224859" y="1488007"/>
            <a:ext cx="3271507" cy="2124157"/>
          </a:xfrm>
          <a:prstGeom prst="rect">
            <a:avLst/>
          </a:prstGeom>
          <a:ln>
            <a:noFill/>
          </a:ln>
        </p:spPr>
      </p:pic>
      <p:sp>
        <p:nvSpPr>
          <p:cNvPr id="34" name="矩形 33"/>
          <p:cNvSpPr/>
          <p:nvPr/>
        </p:nvSpPr>
        <p:spPr>
          <a:xfrm>
            <a:off x="-3" y="4083223"/>
            <a:ext cx="9144000" cy="163495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146291" y="4083223"/>
            <a:ext cx="8867081" cy="162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spcAft>
                <a:spcPts val="200"/>
              </a:spcAft>
            </a:pP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以分組方式進行 </a:t>
            </a: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(3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人一組</a:t>
            </a: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292100" indent="-292100">
              <a:spcAft>
                <a:spcPts val="200"/>
              </a:spcAft>
            </a:pP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主要同學進行走繩時，另外兩位同學站在左右兩邊供主要同學攙扶</a:t>
            </a:r>
            <a:r>
              <a:rPr lang="zh-TW" altLang="en-US" sz="24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。 </a:t>
            </a:r>
            <a:r>
              <a:rPr lang="en-US" altLang="zh-TW" sz="2400" b="1" cap="all" spc="1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同時訓練及熟悉走繩的平衡感</a:t>
            </a: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292100" indent="-292100">
              <a:spcAft>
                <a:spcPts val="200"/>
              </a:spcAft>
            </a:pPr>
            <a:r>
              <a:rPr lang="en-US" altLang="zh-TW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測驗方式：比比看，看哪一些先抵達</a:t>
            </a:r>
          </a:p>
        </p:txBody>
      </p:sp>
    </p:spTree>
    <p:extLst>
      <p:ext uri="{BB962C8B-B14F-4D97-AF65-F5344CB8AC3E}">
        <p14:creationId xmlns:p14="http://schemas.microsoft.com/office/powerpoint/2010/main" val="312234801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12733"/>
            <a:ext cx="1921628" cy="458122"/>
            <a:chOff x="237321" y="312733"/>
            <a:chExt cx="1921628" cy="458122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言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25257"/>
          <a:stretch/>
        </p:blipFill>
        <p:spPr>
          <a:xfrm>
            <a:off x="146291" y="852472"/>
            <a:ext cx="8867081" cy="2983943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-3" y="3923917"/>
            <a:ext cx="9144000" cy="1794258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146291" y="3877359"/>
            <a:ext cx="886708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00"/>
              </a:spcAft>
              <a:buFont typeface="+mj-lt"/>
              <a:buAutoNum type="arabicPeriod"/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走繩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slackline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起源於</a:t>
            </a:r>
            <a:r>
              <a:rPr lang="en-US" altLang="zh-TW" sz="2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80s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年代</a:t>
            </a:r>
          </a:p>
          <a:p>
            <a:pPr marL="457200" indent="-457200">
              <a:spcAft>
                <a:spcPts val="200"/>
              </a:spcAft>
              <a:buFont typeface="+mj-lt"/>
              <a:buAutoNum type="arabicPeriod"/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攀岩愛好者閒暇之餘，架設一可以訓練平衡感的水平扁帶繩，漸漸演變成饒富趣味的休閒運動。</a:t>
            </a:r>
          </a:p>
          <a:p>
            <a:pPr marL="457200" indent="-457200">
              <a:spcAft>
                <a:spcPts val="200"/>
              </a:spcAft>
              <a:buFont typeface="+mj-lt"/>
              <a:buAutoNum type="arabicPeriod"/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結合瑜珈、核心肌群、動的平衡及自我挑戰的運動。</a:t>
            </a:r>
          </a:p>
          <a:p>
            <a:pPr marL="457200" indent="-457200">
              <a:spcAft>
                <a:spcPts val="200"/>
              </a:spcAft>
              <a:buFont typeface="+mj-lt"/>
              <a:buAutoNum type="arabicPeriod"/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只要有兩棵樹、兩根柱子就可以隨時隨地輕鬆玩走繩。</a:t>
            </a:r>
            <a:endParaRPr lang="zh-TW" alt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9932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3280633" cy="465075"/>
            <a:chOff x="237321" y="305780"/>
            <a:chExt cx="3280633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史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歷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3059832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2495643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5578875" y="852472"/>
            <a:ext cx="3565125" cy="4529816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5576142" y="852472"/>
            <a:ext cx="3565122" cy="4960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00"/>
              </a:spcAft>
              <a:buFont typeface="Arial" pitchFamily="34" charset="0"/>
              <a:buChar char="•"/>
            </a:pP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走繩運動源於美國攀岩聖地優勝美地國家公園</a:t>
            </a:r>
            <a:r>
              <a:rPr lang="en-US" altLang="zh-TW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(Yosemite National Park)</a:t>
            </a: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</a:pP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韓國傳統民俗</a:t>
            </a:r>
            <a:r>
              <a:rPr lang="en-US" altLang="zh-TW" sz="2200" b="1" cap="all" spc="150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Jultagi</a:t>
            </a:r>
            <a:endParaRPr lang="en-US" altLang="zh-TW" sz="2200" b="1" cap="all" spc="15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</a:pP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新疆維吾爾族「達瓦孜」高空鋼絲表演</a:t>
            </a: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</a:pP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馬戲團走鋼索特技</a:t>
            </a: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zh-TW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1985</a:t>
            </a: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Scott </a:t>
            </a:r>
            <a:r>
              <a:rPr lang="en-US" altLang="zh-TW" sz="2200" b="1" cap="all" spc="150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Balcom</a:t>
            </a: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是首位成功走過</a:t>
            </a:r>
            <a:r>
              <a:rPr lang="en-US" altLang="zh-TW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Lost Arrow Spire</a:t>
            </a: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的人，其繩離地高約</a:t>
            </a:r>
            <a:r>
              <a:rPr lang="en-US" altLang="zh-TW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880</a:t>
            </a:r>
            <a:r>
              <a:rPr lang="zh-TW" altLang="en-US" sz="22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公尺</a:t>
            </a:r>
          </a:p>
          <a:p>
            <a:pPr marL="342900" indent="-342900">
              <a:spcAft>
                <a:spcPts val="200"/>
              </a:spcAft>
              <a:buFont typeface="Arial" pitchFamily="34" charset="0"/>
              <a:buChar char="•"/>
            </a:pPr>
            <a:endParaRPr lang="zh-TW" altLang="en-US" sz="2200" b="1" cap="all" spc="15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圖片 21" descr="一張含有 山, 室外, 大自然, 天空 的圖片&#10;&#10;描述是以非常高的可信度產生">
            <a:extLst>
              <a:ext uri="{FF2B5EF4-FFF2-40B4-BE49-F238E27FC236}">
                <a16:creationId xmlns="" xmlns:a16="http://schemas.microsoft.com/office/drawing/2014/main" id="{6D3EA234-3184-4832-98BA-E90AD1F7A5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16228" b="2"/>
          <a:stretch/>
        </p:blipFill>
        <p:spPr>
          <a:xfrm>
            <a:off x="103448" y="852472"/>
            <a:ext cx="5338161" cy="4529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78397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4409011" cy="465075"/>
            <a:chOff x="237321" y="305780"/>
            <a:chExt cx="4409011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灣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3059832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2495643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橢圓 27"/>
            <p:cNvSpPr/>
            <p:nvPr/>
          </p:nvSpPr>
          <p:spPr>
            <a:xfrm>
              <a:off x="4188210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橢圓 30"/>
            <p:cNvSpPr/>
            <p:nvPr/>
          </p:nvSpPr>
          <p:spPr>
            <a:xfrm>
              <a:off x="3624021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25257"/>
          <a:stretch/>
        </p:blipFill>
        <p:spPr>
          <a:xfrm>
            <a:off x="146291" y="852472"/>
            <a:ext cx="8867081" cy="2983943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-3" y="4626591"/>
            <a:ext cx="9144000" cy="1091584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146291" y="4546335"/>
            <a:ext cx="8867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zh-TW" altLang="en-US" sz="2400" b="1" cap="all" spc="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台灣早期為攀岩者的訓練項目，並未發展成一運動，為少數喜愛攀岩冒險者獨享的樂趣。</a:t>
            </a:r>
            <a:endParaRPr lang="zh-TW" altLang="en-US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3" b="5268"/>
          <a:stretch/>
        </p:blipFill>
        <p:spPr>
          <a:xfrm>
            <a:off x="147880" y="852471"/>
            <a:ext cx="8865492" cy="3693863"/>
          </a:xfrm>
          <a:prstGeom prst="rect">
            <a:avLst/>
          </a:prstGeom>
        </p:spPr>
      </p:pic>
      <p:grpSp>
        <p:nvGrpSpPr>
          <p:cNvPr id="22" name="群組 1"/>
          <p:cNvGrpSpPr>
            <a:grpSpLocks/>
          </p:cNvGrpSpPr>
          <p:nvPr/>
        </p:nvGrpSpPr>
        <p:grpSpPr bwMode="auto">
          <a:xfrm>
            <a:off x="5220070" y="101920"/>
            <a:ext cx="3780531" cy="774700"/>
            <a:chOff x="6328595" y="212886"/>
            <a:chExt cx="3779608" cy="773993"/>
          </a:xfrm>
        </p:grpSpPr>
        <p:grpSp>
          <p:nvGrpSpPr>
            <p:cNvPr id="23" name="群組 21"/>
            <p:cNvGrpSpPr>
              <a:grpSpLocks/>
            </p:cNvGrpSpPr>
            <p:nvPr/>
          </p:nvGrpSpPr>
          <p:grpSpPr bwMode="auto">
            <a:xfrm>
              <a:off x="6660301" y="342943"/>
              <a:ext cx="3447902" cy="464714"/>
              <a:chOff x="-2855229" y="2322787"/>
              <a:chExt cx="3447902" cy="464714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-2855229" y="2322787"/>
                <a:ext cx="3339804" cy="46471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600"/>
              </a:p>
            </p:txBody>
          </p:sp>
          <p:sp>
            <p:nvSpPr>
              <p:cNvPr id="34" name="矩形 24"/>
              <p:cNvSpPr>
                <a:spLocks noChangeArrowheads="1"/>
              </p:cNvSpPr>
              <p:nvPr/>
            </p:nvSpPr>
            <p:spPr bwMode="auto">
              <a:xfrm>
                <a:off x="-2611011" y="2389037"/>
                <a:ext cx="3203684" cy="33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latin typeface="微軟正黑體" pitchFamily="34" charset="-120"/>
                    <a:ea typeface="微軟正黑體" pitchFamily="34" charset="-120"/>
                  </a:rPr>
                  <a:t>極限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走</a:t>
                </a:r>
                <a:r>
                  <a:rPr lang="zh-TW" altLang="en-US" sz="1600" b="1" dirty="0" smtClean="0">
                    <a:latin typeface="微軟正黑體" pitchFamily="34" charset="-120"/>
                    <a:ea typeface="微軟正黑體" pitchFamily="34" charset="-120"/>
                  </a:rPr>
                  <a:t>繩</a:t>
                </a:r>
                <a:r>
                  <a:rPr lang="en-US" altLang="zh-TW" sz="1600" b="1" dirty="0" smtClean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 smtClean="0">
                    <a:latin typeface="微軟正黑體" pitchFamily="34" charset="-120"/>
                    <a:ea typeface="微軟正黑體" pitchFamily="34" charset="-120"/>
                  </a:rPr>
                  <a:t>絕佳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平衡感</a:t>
                </a:r>
                <a:r>
                  <a:rPr kumimoji="0" lang="en-US" altLang="zh-TW" sz="1400" b="1" dirty="0" smtClean="0">
                    <a:latin typeface="微軟正黑體" pitchFamily="34" charset="-120"/>
                    <a:ea typeface="微軟正黑體" pitchFamily="34" charset="-120"/>
                  </a:rPr>
                  <a:t>(01</a:t>
                </a:r>
                <a:r>
                  <a:rPr kumimoji="0" lang="zh-TW" altLang="en-US" sz="1400" b="1" dirty="0" smtClean="0">
                    <a:latin typeface="微軟正黑體" pitchFamily="34" charset="-120"/>
                    <a:ea typeface="微軟正黑體" pitchFamily="34" charset="-120"/>
                  </a:rPr>
                  <a:t>分</a:t>
                </a:r>
                <a:r>
                  <a:rPr kumimoji="0" lang="en-US" altLang="zh-TW" sz="1400" b="1" dirty="0" smtClean="0">
                    <a:latin typeface="微軟正黑體" pitchFamily="34" charset="-120"/>
                    <a:ea typeface="微軟正黑體" pitchFamily="34" charset="-120"/>
                  </a:rPr>
                  <a:t>36</a:t>
                </a:r>
                <a:r>
                  <a:rPr kumimoji="0" lang="zh-TW" altLang="en-US" sz="1400" b="1" dirty="0" smtClean="0">
                    <a:latin typeface="微軟正黑體" pitchFamily="34" charset="-120"/>
                    <a:ea typeface="微軟正黑體" pitchFamily="34" charset="-120"/>
                  </a:rPr>
                  <a:t>秒</a:t>
                </a:r>
                <a:r>
                  <a:rPr kumimoji="0" lang="en-US" altLang="zh-TW" sz="1400" b="1" dirty="0" smtClean="0">
                    <a:latin typeface="微軟正黑體" pitchFamily="34" charset="-120"/>
                    <a:ea typeface="微軟正黑體" pitchFamily="34" charset="-120"/>
                  </a:rPr>
                  <a:t>)</a:t>
                </a:r>
                <a:endParaRPr kumimoji="0" lang="zh-TW" altLang="en-US" sz="14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pic>
          <p:nvPicPr>
            <p:cNvPr id="32" name="Picture 4" descr="C:\Users\user\Desktop\小元件\圖片2.png">
              <a:hlinkClick r:id="rId5" action="ppaction://hlinkfile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595" y="212886"/>
              <a:ext cx="773993" cy="77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287538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2150689" cy="465075"/>
            <a:chOff x="237321" y="305780"/>
            <a:chExt cx="2150689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類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種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57664" y="1562944"/>
            <a:ext cx="4283968" cy="3888431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4729664" y="1562943"/>
            <a:ext cx="4283968" cy="388843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1" y="1562944"/>
            <a:ext cx="4283941" cy="240971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 b="19264"/>
          <a:stretch/>
        </p:blipFill>
        <p:spPr>
          <a:xfrm>
            <a:off x="4729664" y="1562943"/>
            <a:ext cx="4284000" cy="2409717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227319" y="4155231"/>
            <a:ext cx="4214314" cy="113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瑜珈走繩：</a:t>
            </a: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2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嘗試在繩上進行傳統瑜珈動作而產生。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764491" y="4155231"/>
            <a:ext cx="4214314" cy="79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水上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繩：</a:t>
            </a: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2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走繩架設於某種水域之上。</a:t>
            </a:r>
          </a:p>
        </p:txBody>
      </p:sp>
      <p:sp>
        <p:nvSpPr>
          <p:cNvPr id="37" name="矩形 36"/>
          <p:cNvSpPr/>
          <p:nvPr/>
        </p:nvSpPr>
        <p:spPr>
          <a:xfrm>
            <a:off x="103448" y="770855"/>
            <a:ext cx="8910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走繩是動態平衡藝術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只要有大小適當的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樹木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柱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狀體皆可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進行，在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大自然環境下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可以，室內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環境亦可。</a:t>
            </a:r>
          </a:p>
        </p:txBody>
      </p:sp>
    </p:spTree>
    <p:extLst>
      <p:ext uri="{BB962C8B-B14F-4D97-AF65-F5344CB8AC3E}">
        <p14:creationId xmlns:p14="http://schemas.microsoft.com/office/powerpoint/2010/main" val="19122549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2150689" cy="465075"/>
            <a:chOff x="237321" y="305780"/>
            <a:chExt cx="2150689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類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種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57664" y="1562944"/>
            <a:ext cx="4283968" cy="3888431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4729664" y="1562943"/>
            <a:ext cx="4283968" cy="388843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1" y="1562944"/>
            <a:ext cx="4283941" cy="240971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227319" y="4155231"/>
            <a:ext cx="4214314" cy="79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高空走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繩：</a:t>
            </a: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2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走繩架設於懸崖或是高樓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之間。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764491" y="4155231"/>
            <a:ext cx="4214314" cy="113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長走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繩：</a:t>
            </a: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2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繩長超過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公尺以上，就可以稱為走長繩。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="" xmlns:a16="http://schemas.microsoft.com/office/drawing/2014/main" id="{87859267-9CE4-41FA-AAF0-5E7956A516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5"/>
          <a:stretch/>
        </p:blipFill>
        <p:spPr>
          <a:xfrm>
            <a:off x="4729632" y="1560899"/>
            <a:ext cx="4284000" cy="240971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矩形 25"/>
          <p:cNvSpPr/>
          <p:nvPr/>
        </p:nvSpPr>
        <p:spPr>
          <a:xfrm>
            <a:off x="103448" y="770855"/>
            <a:ext cx="8910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走繩是動態平衡藝術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只要有大小適當的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樹木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柱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狀體皆可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進行，在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大自然環境下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可以，室內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環境亦可。</a:t>
            </a:r>
          </a:p>
        </p:txBody>
      </p:sp>
    </p:spTree>
    <p:extLst>
      <p:ext uri="{BB962C8B-B14F-4D97-AF65-F5344CB8AC3E}">
        <p14:creationId xmlns:p14="http://schemas.microsoft.com/office/powerpoint/2010/main" val="345655102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2150689" cy="465075"/>
            <a:chOff x="237321" y="305780"/>
            <a:chExt cx="2150689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類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種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57664" y="1562944"/>
            <a:ext cx="4283968" cy="3888431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4729664" y="1562943"/>
            <a:ext cx="4283968" cy="388843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5" b="8295"/>
          <a:stretch/>
        </p:blipFill>
        <p:spPr>
          <a:xfrm>
            <a:off x="157664" y="1562942"/>
            <a:ext cx="4284000" cy="2409717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227319" y="4155231"/>
            <a:ext cx="4214314" cy="113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花式走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繩：</a:t>
            </a: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2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選用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彈性較好的繩子，在走繩的同時進行一些特技動作。</a:t>
            </a:r>
          </a:p>
        </p:txBody>
      </p:sp>
      <p:sp>
        <p:nvSpPr>
          <p:cNvPr id="36" name="矩形 35"/>
          <p:cNvSpPr/>
          <p:nvPr/>
        </p:nvSpPr>
        <p:spPr>
          <a:xfrm>
            <a:off x="4764491" y="4155231"/>
            <a:ext cx="4214314" cy="113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都市走繩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2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繩子固定於都市中的各項建物（橋、電線桿）進行走繩運動。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="" xmlns:a16="http://schemas.microsoft.com/office/drawing/2014/main" id="{87859267-9CE4-41FA-AAF0-5E7956A51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93" y="1562942"/>
            <a:ext cx="4283941" cy="240971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矩形 21"/>
          <p:cNvSpPr/>
          <p:nvPr/>
        </p:nvSpPr>
        <p:spPr>
          <a:xfrm>
            <a:off x="103448" y="770855"/>
            <a:ext cx="8910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走繩是動態平衡藝術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只要有大小適當的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樹木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柱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狀體皆可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進行，在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大自然環境下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可以，室內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環境亦可。</a:t>
            </a:r>
          </a:p>
        </p:txBody>
      </p:sp>
    </p:spTree>
    <p:extLst>
      <p:ext uri="{BB962C8B-B14F-4D97-AF65-F5344CB8AC3E}">
        <p14:creationId xmlns:p14="http://schemas.microsoft.com/office/powerpoint/2010/main" val="106449042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3844822" cy="465075"/>
            <a:chOff x="237321" y="305780"/>
            <a:chExt cx="3844822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3059832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2495643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橢圓 30"/>
            <p:cNvSpPr/>
            <p:nvPr/>
          </p:nvSpPr>
          <p:spPr>
            <a:xfrm>
              <a:off x="3624021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aphicFrame>
        <p:nvGraphicFramePr>
          <p:cNvPr id="22" name="內容版面配置區 2">
            <a:extLst>
              <a:ext uri="{FF2B5EF4-FFF2-40B4-BE49-F238E27FC236}">
                <a16:creationId xmlns="" xmlns:a16="http://schemas.microsoft.com/office/drawing/2014/main" id="{194C12F5-33B8-480A-91CB-93617C4753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103008"/>
              </p:ext>
            </p:extLst>
          </p:nvPr>
        </p:nvGraphicFramePr>
        <p:xfrm>
          <a:off x="395536" y="1010361"/>
          <a:ext cx="8352928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862696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581892"/>
            <a:ext cx="9144981" cy="493290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rgbClr val="F5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984" y="5514793"/>
            <a:ext cx="9143997" cy="203382"/>
          </a:xfrm>
          <a:prstGeom prst="rect">
            <a:avLst/>
          </a:prstGeom>
          <a:solidFill>
            <a:srgbClr val="F58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0"/>
            <a:ext cx="611560" cy="611560"/>
            <a:chOff x="0" y="0"/>
            <a:chExt cx="611560" cy="611560"/>
          </a:xfrm>
        </p:grpSpPr>
        <p:sp>
          <p:nvSpPr>
            <p:cNvPr id="19" name="矩形 18"/>
            <p:cNvSpPr/>
            <p:nvPr/>
          </p:nvSpPr>
          <p:spPr>
            <a:xfrm>
              <a:off x="0" y="0"/>
              <a:ext cx="611560" cy="611560"/>
            </a:xfrm>
            <a:prstGeom prst="rect">
              <a:avLst/>
            </a:prstGeom>
            <a:solidFill>
              <a:srgbClr val="FDE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0"/>
              <a:ext cx="206896" cy="206896"/>
            </a:xfrm>
            <a:prstGeom prst="rect">
              <a:avLst/>
            </a:prstGeom>
            <a:solidFill>
              <a:srgbClr val="F5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37321" y="305780"/>
            <a:ext cx="4409011" cy="465075"/>
            <a:chOff x="237321" y="305780"/>
            <a:chExt cx="4409011" cy="465075"/>
          </a:xfrm>
        </p:grpSpPr>
        <p:cxnSp>
          <p:nvCxnSpPr>
            <p:cNvPr id="39" name="直線接點 38"/>
            <p:cNvCxnSpPr/>
            <p:nvPr/>
          </p:nvCxnSpPr>
          <p:spPr>
            <a:xfrm>
              <a:off x="466382" y="541794"/>
              <a:ext cx="1692567" cy="0"/>
            </a:xfrm>
            <a:prstGeom prst="line">
              <a:avLst/>
            </a:prstGeom>
            <a:ln w="12700">
              <a:solidFill>
                <a:srgbClr val="F58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橢圓 41"/>
            <p:cNvSpPr/>
            <p:nvPr/>
          </p:nvSpPr>
          <p:spPr>
            <a:xfrm>
              <a:off x="801510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繩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37321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走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1929888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訓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1365699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於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3059832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2495643" y="312733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練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橢圓 27"/>
            <p:cNvSpPr/>
            <p:nvPr/>
          </p:nvSpPr>
          <p:spPr>
            <a:xfrm>
              <a:off x="4188210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橢圓 30"/>
            <p:cNvSpPr/>
            <p:nvPr/>
          </p:nvSpPr>
          <p:spPr>
            <a:xfrm>
              <a:off x="3624021" y="305780"/>
              <a:ext cx="458122" cy="4581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58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F5821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</a:t>
              </a:r>
              <a:endParaRPr lang="zh-TW" altLang="en-US" sz="2200" b="1" dirty="0">
                <a:solidFill>
                  <a:srgbClr val="F582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aphicFrame>
        <p:nvGraphicFramePr>
          <p:cNvPr id="22" name="內容版面配置區 2">
            <a:extLst>
              <a:ext uri="{FF2B5EF4-FFF2-40B4-BE49-F238E27FC236}">
                <a16:creationId xmlns="" xmlns:a16="http://schemas.microsoft.com/office/drawing/2014/main" id="{194C12F5-33B8-480A-91CB-93617C4753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848358"/>
              </p:ext>
            </p:extLst>
          </p:nvPr>
        </p:nvGraphicFramePr>
        <p:xfrm>
          <a:off x="395536" y="1010361"/>
          <a:ext cx="78867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95452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</TotalTime>
  <Words>1048</Words>
  <Application>Microsoft Office PowerPoint</Application>
  <PresentationFormat>自訂</PresentationFormat>
  <Paragraphs>195</Paragraphs>
  <Slides>16</Slides>
  <Notes>16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Administrator</cp:lastModifiedBy>
  <cp:revision>255</cp:revision>
  <dcterms:created xsi:type="dcterms:W3CDTF">2019-02-07T03:09:59Z</dcterms:created>
  <dcterms:modified xsi:type="dcterms:W3CDTF">2019-07-23T06:35:05Z</dcterms:modified>
</cp:coreProperties>
</file>