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7" r:id="rId1"/>
  </p:sldMasterIdLst>
  <p:notesMasterIdLst>
    <p:notesMasterId r:id="rId9"/>
  </p:notesMasterIdLst>
  <p:sldIdLst>
    <p:sldId id="271" r:id="rId2"/>
    <p:sldId id="520" r:id="rId3"/>
    <p:sldId id="521" r:id="rId4"/>
    <p:sldId id="522" r:id="rId5"/>
    <p:sldId id="548" r:id="rId6"/>
    <p:sldId id="549" r:id="rId7"/>
    <p:sldId id="524" r:id="rId8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iyucloud@hotmail.com" initials="t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3300"/>
    <a:srgbClr val="FF9933"/>
    <a:srgbClr val="1F1F1F"/>
    <a:srgbClr val="C6FCEF"/>
    <a:srgbClr val="00AAA8"/>
    <a:srgbClr val="FFFFFF"/>
    <a:srgbClr val="A5AB81"/>
    <a:srgbClr val="B7BC9A"/>
    <a:srgbClr val="DCD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樣式 1 - 輔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1487" autoAdjust="0"/>
  </p:normalViewPr>
  <p:slideViewPr>
    <p:cSldViewPr>
      <p:cViewPr varScale="1">
        <p:scale>
          <a:sx n="65" d="100"/>
          <a:sy n="65" d="100"/>
        </p:scale>
        <p:origin x="123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747A9-B690-49E9-A4CD-9453F2709325}" type="datetimeFigureOut">
              <a:rPr lang="zh-TW" altLang="en-US" smtClean="0"/>
              <a:t>2024/4/10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07727-C219-4146-8BFE-689BBCB2A0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99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07727-C219-4146-8BFE-689BBCB2A03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119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02A891-EECF-4CDB-853D-1E692FFF2E50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6AA23DA8-8FF6-49F1-A536-BA35DE8D480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3D4A894-1F67-5DF9-7DE8-58FC51B9A2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A3A049-D666-4A19-AB48-98C3F3BFA3D5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C642-164E-4B8C-8B1A-462159AB68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334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AC2685-352E-4674-AE98-E210CB77248D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61ED-6004-4DE7-BED5-41008B165C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945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0DA227-B23F-48F2-B5BC-DA8D13E17D69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DD5-B11B-4B1F-BE07-C1A30EC19C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E2042DD-2B60-6C65-689B-5A427F77A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>
              <a:defRPr/>
            </a:pPr>
            <a:fld id="{F830DAB7-9FCA-401A-87EE-A39BA836DC22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B25E991-07A7-43F7-A91A-1866B4D5591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EB2E4DC-2C7C-B52D-6D0C-20486D3C27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8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0DA227-B23F-48F2-B5BC-DA8D13E17D69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DD5-B11B-4B1F-BE07-C1A30EC19C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B21E8E8-DA20-119F-C1F2-BA9410308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0DA227-B23F-48F2-B5BC-DA8D13E17D69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DD5-B11B-4B1F-BE07-C1A30EC19C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8FE798C-33F6-B64F-5464-7BC07FFC0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5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85974C-4942-49E8-B1D4-80571AD071C1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E901-C10B-49B5-B007-BE2ED8F5CCC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FED059C-0206-8EEF-354E-D1D10C117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59050E-9213-43B0-A228-B5FF9A272389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5787-9319-4D89-9AAF-1F1D52A6D3C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B2F43B-A2CB-724E-D4E0-05AED4F4A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0DA227-B23F-48F2-B5BC-DA8D13E17D69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DD5-B11B-4B1F-BE07-C1A30EC19C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876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0DA227-B23F-48F2-B5BC-DA8D13E17D69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DD5-B11B-4B1F-BE07-C1A30EC19C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11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0DA227-B23F-48F2-B5BC-DA8D13E17D69}" type="datetimeFigureOut">
              <a:rPr lang="zh-TW" altLang="en-US" smtClean="0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C5025DD5-B11B-4B1F-BE07-C1A30EC19C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8701095-FE0B-5FB4-E8B4-816657EE89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9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sv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microsoft.com/office/2007/relationships/media" Target="../media/media9.mp3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34" t="-56294" b="-7953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2700000" cy="6858000"/>
          </a:xfrm>
          <a:custGeom>
            <a:avLst/>
            <a:gdLst/>
            <a:ahLst/>
            <a:cxnLst/>
            <a:rect l="l" t="t" r="r" b="b"/>
            <a:pathLst>
              <a:path w="19050000" h="10287000">
                <a:moveTo>
                  <a:pt x="0" y="0"/>
                </a:moveTo>
                <a:lnTo>
                  <a:pt x="19050000" y="0"/>
                </a:lnTo>
                <a:lnTo>
                  <a:pt x="19050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35378">
            <a:off x="1148701" y="4260114"/>
            <a:ext cx="1483623" cy="4654727"/>
          </a:xfrm>
          <a:custGeom>
            <a:avLst/>
            <a:gdLst/>
            <a:ahLst/>
            <a:cxnLst/>
            <a:rect l="l" t="t" r="r" b="b"/>
            <a:pathLst>
              <a:path w="4966012" h="6982091">
                <a:moveTo>
                  <a:pt x="0" y="0"/>
                </a:moveTo>
                <a:lnTo>
                  <a:pt x="4966012" y="0"/>
                </a:lnTo>
                <a:lnTo>
                  <a:pt x="4966012" y="6982091"/>
                </a:lnTo>
                <a:lnTo>
                  <a:pt x="0" y="69820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314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0"/>
            <a:ext cx="1463633" cy="1137975"/>
          </a:xfrm>
          <a:custGeom>
            <a:avLst/>
            <a:gdLst/>
            <a:ahLst/>
            <a:cxnLst/>
            <a:rect l="l" t="t" r="r" b="b"/>
            <a:pathLst>
              <a:path w="2195449" h="1706962">
                <a:moveTo>
                  <a:pt x="0" y="0"/>
                </a:moveTo>
                <a:lnTo>
                  <a:pt x="2195449" y="0"/>
                </a:lnTo>
                <a:lnTo>
                  <a:pt x="2195449" y="1706962"/>
                </a:lnTo>
                <a:lnTo>
                  <a:pt x="0" y="17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C4878D19-51CC-96A7-AC52-04199DF79A42}"/>
              </a:ext>
            </a:extLst>
          </p:cNvPr>
          <p:cNvGrpSpPr>
            <a:grpSpLocks noChangeAspect="1"/>
          </p:cNvGrpSpPr>
          <p:nvPr/>
        </p:nvGrpSpPr>
        <p:grpSpPr>
          <a:xfrm rot="-269680">
            <a:off x="7475070" y="-697660"/>
            <a:ext cx="5352682" cy="8388871"/>
            <a:chOff x="0" y="0"/>
            <a:chExt cx="12155222" cy="190500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346BE61C-F148-5E07-A9D5-B31720E7ABDC}"/>
                </a:ext>
              </a:extLst>
            </p:cNvPr>
            <p:cNvSpPr/>
            <p:nvPr/>
          </p:nvSpPr>
          <p:spPr>
            <a:xfrm>
              <a:off x="1106666" y="1106665"/>
              <a:ext cx="11048556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10"/>
              <a:stretch>
                <a:fillRect l="-82136" r="-71843"/>
              </a:stretch>
            </a:blipFill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957D4052-4819-05FC-CE35-0552FFEDA533}"/>
                </a:ext>
              </a:extLst>
            </p:cNvPr>
            <p:cNvSpPr/>
            <p:nvPr/>
          </p:nvSpPr>
          <p:spPr>
            <a:xfrm>
              <a:off x="0" y="0"/>
              <a:ext cx="12042883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11"/>
              <a:stretch>
                <a:fillRect l="-1" r="-5818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0110876">
            <a:off x="8701578" y="-658505"/>
            <a:ext cx="5681476" cy="2383327"/>
          </a:xfrm>
          <a:custGeom>
            <a:avLst/>
            <a:gdLst/>
            <a:ahLst/>
            <a:cxnLst/>
            <a:rect l="l" t="t" r="r" b="b"/>
            <a:pathLst>
              <a:path w="8789025" h="5910619">
                <a:moveTo>
                  <a:pt x="0" y="0"/>
                </a:moveTo>
                <a:lnTo>
                  <a:pt x="8789026" y="0"/>
                </a:lnTo>
                <a:lnTo>
                  <a:pt x="8789026" y="5910619"/>
                </a:lnTo>
                <a:lnTo>
                  <a:pt x="0" y="59106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131" r="-1" b="-65332"/>
            </a:stretch>
          </a:blipFill>
        </p:spPr>
      </p:sp>
      <p:sp>
        <p:nvSpPr>
          <p:cNvPr id="10" name="Freeform 10"/>
          <p:cNvSpPr/>
          <p:nvPr/>
        </p:nvSpPr>
        <p:spPr>
          <a:xfrm rot="8460063">
            <a:off x="5971121" y="-950621"/>
            <a:ext cx="4876800" cy="1330037"/>
          </a:xfrm>
          <a:custGeom>
            <a:avLst/>
            <a:gdLst/>
            <a:ahLst/>
            <a:cxnLst/>
            <a:rect l="l" t="t" r="r" b="b"/>
            <a:pathLst>
              <a:path w="7315200" h="1995055">
                <a:moveTo>
                  <a:pt x="0" y="0"/>
                </a:moveTo>
                <a:lnTo>
                  <a:pt x="7315200" y="0"/>
                </a:lnTo>
                <a:lnTo>
                  <a:pt x="7315200" y="1995054"/>
                </a:lnTo>
                <a:lnTo>
                  <a:pt x="0" y="19950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992431">
            <a:off x="11107389" y="4879887"/>
            <a:ext cx="1781645" cy="3245663"/>
          </a:xfrm>
          <a:custGeom>
            <a:avLst/>
            <a:gdLst/>
            <a:ahLst/>
            <a:cxnLst/>
            <a:rect l="l" t="t" r="r" b="b"/>
            <a:pathLst>
              <a:path w="5312840" h="4868494">
                <a:moveTo>
                  <a:pt x="0" y="0"/>
                </a:moveTo>
                <a:lnTo>
                  <a:pt x="5312840" y="0"/>
                </a:lnTo>
                <a:lnTo>
                  <a:pt x="5312840" y="4868493"/>
                </a:lnTo>
                <a:lnTo>
                  <a:pt x="0" y="4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1" r="-98800"/>
            </a:stretch>
          </a:blipFill>
        </p:spPr>
      </p:sp>
      <p:pic>
        <p:nvPicPr>
          <p:cNvPr id="6" name="惡魔島開場背景音">
            <a:hlinkClick r:id="" action="ppaction://media"/>
            <a:extLst>
              <a:ext uri="{FF2B5EF4-FFF2-40B4-BE49-F238E27FC236}">
                <a16:creationId xmlns:a16="http://schemas.microsoft.com/office/drawing/2014/main" id="{8536F1A0-7786-885D-576D-1BC415EB0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79714" y="6196612"/>
            <a:ext cx="609600" cy="6096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2F39A5E-5787-6F07-FC75-04FA729532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E7B465A-EDA7-9200-2868-7C4BDA112C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0418" y="2461258"/>
            <a:ext cx="8065707" cy="235935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398E041-179F-C306-620F-6C6DDD8A92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09900" y="5526705"/>
            <a:ext cx="13470208" cy="128918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343483">
            <a:off x="4326430" y="5340593"/>
            <a:ext cx="3539140" cy="1517407"/>
          </a:xfrm>
          <a:custGeom>
            <a:avLst/>
            <a:gdLst/>
            <a:ahLst/>
            <a:cxnLst/>
            <a:rect l="l" t="t" r="r" b="b"/>
            <a:pathLst>
              <a:path w="5308710" h="2276110">
                <a:moveTo>
                  <a:pt x="0" y="0"/>
                </a:moveTo>
                <a:lnTo>
                  <a:pt x="5308710" y="0"/>
                </a:lnTo>
                <a:lnTo>
                  <a:pt x="5308710" y="2276110"/>
                </a:lnTo>
                <a:lnTo>
                  <a:pt x="0" y="22761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531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0919DA-2584-E2FC-70F0-3555B53B9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744"/>
            <a:ext cx="12192000" cy="6883744"/>
          </a:xfrm>
          <a:prstGeom prst="rect">
            <a:avLst/>
          </a:prstGeom>
        </p:spPr>
      </p:pic>
      <p:pic>
        <p:nvPicPr>
          <p:cNvPr id="5" name="Speech_在太平洋...神殿。_1690945110041">
            <a:hlinkClick r:id="" action="ppaction://media"/>
            <a:extLst>
              <a:ext uri="{FF2B5EF4-FFF2-40B4-BE49-F238E27FC236}">
                <a16:creationId xmlns:a16="http://schemas.microsoft.com/office/drawing/2014/main" id="{1820A66C-FDEB-F798-5510-66642D79E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116632"/>
            <a:ext cx="609600" cy="6096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6DB84C3-AC32-6D91-836C-4B4D9151F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5445224"/>
            <a:ext cx="11565114" cy="1463167"/>
          </a:xfrm>
          <a:prstGeom prst="rect">
            <a:avLst/>
          </a:prstGeom>
        </p:spPr>
      </p:pic>
      <p:pic>
        <p:nvPicPr>
          <p:cNvPr id="2" name="惡魔島遊戲中背景音">
            <a:hlinkClick r:id="" action="ppaction://media"/>
            <a:extLst>
              <a:ext uri="{FF2B5EF4-FFF2-40B4-BE49-F238E27FC236}">
                <a16:creationId xmlns:a16="http://schemas.microsoft.com/office/drawing/2014/main" id="{624C1662-7D81-04A3-CDF3-6C7611B8DF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110174"/>
            <a:ext cx="609600" cy="6096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2FC202E-5EE6-2C77-BE3E-7D17AEFE12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17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46970" numSld="6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91190E-AA39-5344-8975-EAADDC93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38480"/>
            <a:ext cx="12198576" cy="73964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6DFD5ED-941A-B007-5E88-8103AE7E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04" y="3159760"/>
            <a:ext cx="10585176" cy="1509952"/>
          </a:xfrm>
        </p:spPr>
        <p:txBody>
          <a:bodyPr>
            <a:noAutofit/>
          </a:bodyPr>
          <a:lstStyle/>
          <a:p>
            <a:r>
              <a:rPr lang="zh-TW" altLang="en-US" sz="3600" dirty="0">
                <a:solidFill>
                  <a:schemeClr val="bg1"/>
                </a:solidFill>
              </a:rPr>
              <a:t>     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B886D7-4C59-3AB9-F0DE-BE7DE9436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019E97-4EA3-1698-368C-412FA9CB6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65" y="5339964"/>
            <a:ext cx="10638442" cy="1518036"/>
          </a:xfrm>
          <a:prstGeom prst="rect">
            <a:avLst/>
          </a:prstGeom>
        </p:spPr>
      </p:pic>
      <p:pic>
        <p:nvPicPr>
          <p:cNvPr id="4" name="Speech_隨著時間流逝，你們會發現這是場真實的生...。_1709272395313">
            <a:hlinkClick r:id="" action="ppaction://media"/>
            <a:extLst>
              <a:ext uri="{FF2B5EF4-FFF2-40B4-BE49-F238E27FC236}">
                <a16:creationId xmlns:a16="http://schemas.microsoft.com/office/drawing/2014/main" id="{31D63DCD-647C-AABF-8D3A-B295B5593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3590" y="14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EAAFA0-B2EA-9FA1-5C06-87EEF4140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07" y="0"/>
            <a:ext cx="12199507" cy="6858000"/>
          </a:xfrm>
          <a:prstGeom prst="rect">
            <a:avLst/>
          </a:prstGeom>
        </p:spPr>
      </p:pic>
      <p:pic>
        <p:nvPicPr>
          <p:cNvPr id="7" name="Speech_       你們必須透過解謎、回答與...。_1704163962363">
            <a:hlinkClick r:id="" action="ppaction://media"/>
            <a:extLst>
              <a:ext uri="{FF2B5EF4-FFF2-40B4-BE49-F238E27FC236}">
                <a16:creationId xmlns:a16="http://schemas.microsoft.com/office/drawing/2014/main" id="{6F8C934C-0C6A-6DFD-2215-314B63622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1609" y="83096"/>
            <a:ext cx="609600" cy="6096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FCE0EB7-6F1D-21E9-5D03-9D07FCF9D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12583FF-8175-3A32-6B65-E19660DEA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68" y="5400930"/>
            <a:ext cx="108152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027CA-4466-C7CA-9DF8-C6AE173D9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12766E-E857-C3E1-32C7-F5CA4F3749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34" t="-56294" b="-79539"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A893B4-2748-9E61-0C98-DB46A9283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C0D6B36-2352-9981-2115-CC0B984B3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931" y="2708920"/>
            <a:ext cx="7437765" cy="1792379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1817EBF7-4079-0D47-736F-A6D7030B88A0}"/>
              </a:ext>
            </a:extLst>
          </p:cNvPr>
          <p:cNvGrpSpPr/>
          <p:nvPr/>
        </p:nvGrpSpPr>
        <p:grpSpPr>
          <a:xfrm>
            <a:off x="352874" y="422112"/>
            <a:ext cx="4801553" cy="6065645"/>
            <a:chOff x="352874" y="422112"/>
            <a:chExt cx="4801553" cy="606564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0779A7A-55F7-31BE-F8BA-AAA428E4D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74" y="1500015"/>
              <a:ext cx="4801553" cy="403244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EB28C8D-C670-1810-AE16-0234959C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01836" y="422112"/>
              <a:ext cx="1646063" cy="1225402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FE35454-0B86-4701-AF8F-45258C62E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87488" y="5262355"/>
              <a:ext cx="1646063" cy="1225402"/>
            </a:xfrm>
            <a:prstGeom prst="rect">
              <a:avLst/>
            </a:prstGeom>
          </p:spPr>
        </p:pic>
      </p:grpSp>
      <p:pic>
        <p:nvPicPr>
          <p:cNvPr id="5" name="同樣被困在這座島的人還有他們，或許他們能提供逃脫的幫助。">
            <a:hlinkClick r:id="" action="ppaction://media"/>
            <a:extLst>
              <a:ext uri="{FF2B5EF4-FFF2-40B4-BE49-F238E27FC236}">
                <a16:creationId xmlns:a16="http://schemas.microsoft.com/office/drawing/2014/main" id="{822A820F-82A2-0836-2E7E-1E7A869C1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02772" y="6102221"/>
            <a:ext cx="609600" cy="609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D31BFB2-98BA-5D95-B9D5-065688E45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360" y="887314"/>
            <a:ext cx="165215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1A619-1C9E-3C1B-94B6-D03ADD5DF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3A300F-C8A5-37F0-C054-1CB8A479F9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34" t="-56294" b="-79539"/>
            </a:stretch>
          </a:blipFill>
        </p:spPr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94AC071-5B9B-544F-D966-60B2A54E6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29" y="527974"/>
            <a:ext cx="5351864" cy="360067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DA19A1E-AABD-D6BA-08CB-8AB49DCFC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664">
            <a:off x="5107225" y="3783544"/>
            <a:ext cx="6438409" cy="299320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055A719-290B-F0D7-11CA-6D3CB78E4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1" y="3001613"/>
            <a:ext cx="3639499" cy="388377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05BA30D-DEB0-3DB4-1C1B-0637694470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E4E1953-156E-A42C-2AA4-2A2E37366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0296" y="5652386"/>
            <a:ext cx="1932599" cy="12193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47CAB09-E77E-7F65-9CA1-80302A0341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5639" y="-27384"/>
            <a:ext cx="1932599" cy="12254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21B5229-1404-90B5-1B0F-CA33DCBBEB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0061" y="3079185"/>
            <a:ext cx="2389839" cy="12254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3FC733-C8D4-81CE-363D-7EA4E08DB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3" y="622895"/>
            <a:ext cx="6864691" cy="1792379"/>
          </a:xfrm>
          <a:prstGeom prst="rect">
            <a:avLst/>
          </a:prstGeom>
        </p:spPr>
      </p:pic>
      <p:pic>
        <p:nvPicPr>
          <p:cNvPr id="9" name="這些災獸製造了一系列災害，趕快透過解謎來逃脫吧！">
            <a:hlinkClick r:id="" action="ppaction://media"/>
            <a:extLst>
              <a:ext uri="{FF2B5EF4-FFF2-40B4-BE49-F238E27FC236}">
                <a16:creationId xmlns:a16="http://schemas.microsoft.com/office/drawing/2014/main" id="{536AC690-FEF8-7C67-39CF-FE251560B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81513" y="6107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34" t="-56294" b="-79539"/>
            </a:stretch>
          </a:blipFill>
        </p:spPr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1C4B06-AFE9-9808-C588-4501984D9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832" y="2532810"/>
            <a:ext cx="6084335" cy="179237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-19315" y="0"/>
            <a:ext cx="12211315" cy="68580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Speech_準備好了嗎？讓我們開始吧_1704162407243">
            <a:hlinkClick r:id="" action="ppaction://media"/>
            <a:extLst>
              <a:ext uri="{FF2B5EF4-FFF2-40B4-BE49-F238E27FC236}">
                <a16:creationId xmlns:a16="http://schemas.microsoft.com/office/drawing/2014/main" id="{CF6F4775-BA67-F73C-61CF-4A98D06F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60596" y="188640"/>
            <a:ext cx="609600" cy="609600"/>
          </a:xfrm>
          <a:prstGeom prst="rect">
            <a:avLst/>
          </a:prstGeom>
        </p:spPr>
      </p:pic>
      <p:pic>
        <p:nvPicPr>
          <p:cNvPr id="13" name="關門聲">
            <a:hlinkClick r:id="" action="ppaction://media"/>
            <a:extLst>
              <a:ext uri="{FF2B5EF4-FFF2-40B4-BE49-F238E27FC236}">
                <a16:creationId xmlns:a16="http://schemas.microsoft.com/office/drawing/2014/main" id="{52C8E0F4-1388-FCE6-B00E-EB4A51305A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7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8456D1F-4202-C667-8AEF-66E81D3A24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51" y="140474"/>
            <a:ext cx="1302842" cy="3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7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39566</TotalTime>
  <Words>2</Words>
  <Application>Microsoft Office PowerPoint</Application>
  <PresentationFormat>寬螢幕</PresentationFormat>
  <Paragraphs>2</Paragraphs>
  <Slides>7</Slides>
  <Notes>1</Notes>
  <HiddenSlides>0</HiddenSlides>
  <MMClips>9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木刻字型</vt:lpstr>
      <vt:lpstr>PowerPoint 簡報</vt:lpstr>
      <vt:lpstr>PowerPoint 簡報</vt:lpstr>
      <vt:lpstr>       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泰宇出版</dc:creator>
  <cp:lastModifiedBy>泰宇 林</cp:lastModifiedBy>
  <cp:revision>1118</cp:revision>
  <cp:lastPrinted>2022-08-04T01:42:21Z</cp:lastPrinted>
  <dcterms:created xsi:type="dcterms:W3CDTF">2015-08-03T01:29:06Z</dcterms:created>
  <dcterms:modified xsi:type="dcterms:W3CDTF">2024-04-10T03:49:42Z</dcterms:modified>
</cp:coreProperties>
</file>