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7" r:id="rId3"/>
    <p:sldId id="257" r:id="rId4"/>
    <p:sldId id="336" r:id="rId5"/>
    <p:sldId id="337" r:id="rId6"/>
    <p:sldId id="338" r:id="rId7"/>
    <p:sldId id="339" r:id="rId8"/>
    <p:sldId id="340" r:id="rId9"/>
    <p:sldId id="341" r:id="rId10"/>
    <p:sldId id="260" r:id="rId11"/>
    <p:sldId id="342" r:id="rId12"/>
    <p:sldId id="34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4D42"/>
    <a:srgbClr val="FF9966"/>
    <a:srgbClr val="FFCC00"/>
    <a:srgbClr val="02144E"/>
    <a:srgbClr val="E6E6E6"/>
    <a:srgbClr val="FFCCFF"/>
    <a:srgbClr val="FF3399"/>
    <a:srgbClr val="F45E46"/>
    <a:srgbClr val="00658D"/>
    <a:srgbClr val="3BB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4660"/>
  </p:normalViewPr>
  <p:slideViewPr>
    <p:cSldViewPr snapToGrid="0">
      <p:cViewPr>
        <p:scale>
          <a:sx n="61" d="100"/>
          <a:sy n="61" d="100"/>
        </p:scale>
        <p:origin x="-3312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嘉宜 謝" userId="fde0ae36ec0854b7" providerId="LiveId" clId="{A17E0BC9-5697-45F4-A470-5E3C89B4E543}"/>
    <pc:docChg chg="undo custSel addSld delSld modSld sldOrd">
      <pc:chgData name="嘉宜 謝" userId="fde0ae36ec0854b7" providerId="LiveId" clId="{A17E0BC9-5697-45F4-A470-5E3C89B4E543}" dt="2020-11-29T10:09:40.242" v="2928"/>
      <pc:docMkLst>
        <pc:docMk/>
      </pc:docMkLst>
      <pc:sldChg chg="addSp delSp modSp mod addAnim delAnim modAnim modNotesTx">
        <pc:chgData name="嘉宜 謝" userId="fde0ae36ec0854b7" providerId="LiveId" clId="{A17E0BC9-5697-45F4-A470-5E3C89B4E543}" dt="2020-11-29T04:14:57.606" v="341"/>
        <pc:sldMkLst>
          <pc:docMk/>
          <pc:sldMk cId="1821369974" sldId="256"/>
        </pc:sldMkLst>
        <pc:spChg chg="add del mod">
          <ac:chgData name="嘉宜 謝" userId="fde0ae36ec0854b7" providerId="LiveId" clId="{A17E0BC9-5697-45F4-A470-5E3C89B4E543}" dt="2020-11-29T03:51:23.321" v="189" actId="1036"/>
          <ac:spMkLst>
            <pc:docMk/>
            <pc:sldMk cId="1821369974" sldId="256"/>
            <ac:spMk id="2" creationId="{00000000-0000-0000-0000-000000000000}"/>
          </ac:spMkLst>
        </pc:spChg>
        <pc:spChg chg="add del mod">
          <ac:chgData name="嘉宜 謝" userId="fde0ae36ec0854b7" providerId="LiveId" clId="{A17E0BC9-5697-45F4-A470-5E3C89B4E543}" dt="2020-11-29T03:41:31.332" v="59" actId="21"/>
          <ac:spMkLst>
            <pc:docMk/>
            <pc:sldMk cId="1821369974" sldId="256"/>
            <ac:spMk id="12" creationId="{87778E0B-92E7-4F88-A863-86051DBC9AC1}"/>
          </ac:spMkLst>
        </pc:spChg>
        <pc:spChg chg="add del mod">
          <ac:chgData name="嘉宜 謝" userId="fde0ae36ec0854b7" providerId="LiveId" clId="{A17E0BC9-5697-45F4-A470-5E3C89B4E543}" dt="2020-11-29T03:41:30.848" v="58"/>
          <ac:spMkLst>
            <pc:docMk/>
            <pc:sldMk cId="1821369974" sldId="256"/>
            <ac:spMk id="13" creationId="{51020AC1-DDBA-453B-9F12-71D49A45EC48}"/>
          </ac:spMkLst>
        </pc:spChg>
        <pc:spChg chg="add del mod">
          <ac:chgData name="嘉宜 謝" userId="fde0ae36ec0854b7" providerId="LiveId" clId="{A17E0BC9-5697-45F4-A470-5E3C89B4E543}" dt="2020-11-29T03:42:29.606" v="70"/>
          <ac:spMkLst>
            <pc:docMk/>
            <pc:sldMk cId="1821369974" sldId="256"/>
            <ac:spMk id="14" creationId="{BDED776C-CA6D-4C9C-A507-F255EFAE6D6B}"/>
          </ac:spMkLst>
        </pc:spChg>
        <pc:spChg chg="add del mod">
          <ac:chgData name="嘉宜 謝" userId="fde0ae36ec0854b7" providerId="LiveId" clId="{A17E0BC9-5697-45F4-A470-5E3C89B4E543}" dt="2020-11-29T03:46:21.801" v="115"/>
          <ac:spMkLst>
            <pc:docMk/>
            <pc:sldMk cId="1821369974" sldId="256"/>
            <ac:spMk id="15" creationId="{1636AAAD-8BB9-462F-8A0A-138BFF2174A4}"/>
          </ac:spMkLst>
        </pc:spChg>
        <pc:spChg chg="add del mod">
          <ac:chgData name="嘉宜 謝" userId="fde0ae36ec0854b7" providerId="LiveId" clId="{A17E0BC9-5697-45F4-A470-5E3C89B4E543}" dt="2020-11-29T03:47:21.997" v="130" actId="478"/>
          <ac:spMkLst>
            <pc:docMk/>
            <pc:sldMk cId="1821369974" sldId="256"/>
            <ac:spMk id="16" creationId="{D9C3EFA7-7298-44A6-89F0-ADE4217287C3}"/>
          </ac:spMkLst>
        </pc:spChg>
        <pc:spChg chg="add mod">
          <ac:chgData name="嘉宜 謝" userId="fde0ae36ec0854b7" providerId="LiveId" clId="{A17E0BC9-5697-45F4-A470-5E3C89B4E543}" dt="2020-11-29T03:51:23.321" v="189" actId="1036"/>
          <ac:spMkLst>
            <pc:docMk/>
            <pc:sldMk cId="1821369974" sldId="256"/>
            <ac:spMk id="17" creationId="{D933CA1A-9A49-4B79-AC82-3ED32F32C481}"/>
          </ac:spMkLst>
        </pc:spChg>
        <pc:picChg chg="add del">
          <ac:chgData name="嘉宜 謝" userId="fde0ae36ec0854b7" providerId="LiveId" clId="{A17E0BC9-5697-45F4-A470-5E3C89B4E543}" dt="2020-11-29T03:33:22.803" v="10" actId="478"/>
          <ac:picMkLst>
            <pc:docMk/>
            <pc:sldMk cId="1821369974" sldId="256"/>
            <ac:picMk id="4" creationId="{00000000-0000-0000-0000-000000000000}"/>
          </ac:picMkLst>
        </pc:picChg>
        <pc:picChg chg="del">
          <ac:chgData name="嘉宜 謝" userId="fde0ae36ec0854b7" providerId="LiveId" clId="{A17E0BC9-5697-45F4-A470-5E3C89B4E543}" dt="2020-11-29T03:29:32.273" v="2" actId="478"/>
          <ac:picMkLst>
            <pc:docMk/>
            <pc:sldMk cId="1821369974" sldId="256"/>
            <ac:picMk id="5" creationId="{00000000-0000-0000-0000-000000000000}"/>
          </ac:picMkLst>
        </pc:picChg>
        <pc:picChg chg="add del mod">
          <ac:chgData name="嘉宜 謝" userId="fde0ae36ec0854b7" providerId="LiveId" clId="{A17E0BC9-5697-45F4-A470-5E3C89B4E543}" dt="2020-11-29T03:33:21.360" v="9" actId="21"/>
          <ac:picMkLst>
            <pc:docMk/>
            <pc:sldMk cId="1821369974" sldId="256"/>
            <ac:picMk id="6" creationId="{21A29CD5-C101-4934-89C2-E829F05FC76B}"/>
          </ac:picMkLst>
        </pc:picChg>
        <pc:picChg chg="del">
          <ac:chgData name="嘉宜 謝" userId="fde0ae36ec0854b7" providerId="LiveId" clId="{A17E0BC9-5697-45F4-A470-5E3C89B4E543}" dt="2020-11-29T03:29:31.400" v="1" actId="478"/>
          <ac:picMkLst>
            <pc:docMk/>
            <pc:sldMk cId="1821369974" sldId="256"/>
            <ac:picMk id="7" creationId="{00000000-0000-0000-0000-000000000000}"/>
          </ac:picMkLst>
        </pc:picChg>
        <pc:picChg chg="add mod ord modCrop">
          <ac:chgData name="嘉宜 謝" userId="fde0ae36ec0854b7" providerId="LiveId" clId="{A17E0BC9-5697-45F4-A470-5E3C89B4E543}" dt="2020-11-29T03:51:14.668" v="185" actId="1076"/>
          <ac:picMkLst>
            <pc:docMk/>
            <pc:sldMk cId="1821369974" sldId="256"/>
            <ac:picMk id="8" creationId="{6CF296E2-3579-4CDE-A1C7-7CF5A41C3684}"/>
          </ac:picMkLst>
        </pc:picChg>
        <pc:picChg chg="add mod">
          <ac:chgData name="嘉宜 謝" userId="fde0ae36ec0854b7" providerId="LiveId" clId="{A17E0BC9-5697-45F4-A470-5E3C89B4E543}" dt="2020-11-29T03:51:10.508" v="183" actId="1038"/>
          <ac:picMkLst>
            <pc:docMk/>
            <pc:sldMk cId="1821369974" sldId="256"/>
            <ac:picMk id="10" creationId="{274680BE-6E39-4CD4-94AA-F3C64FFF3293}"/>
          </ac:picMkLst>
        </pc:picChg>
      </pc:sldChg>
      <pc:sldChg chg="addSp delSp modSp mod addAnim delAnim modAnim modNotesTx">
        <pc:chgData name="嘉宜 謝" userId="fde0ae36ec0854b7" providerId="LiveId" clId="{A17E0BC9-5697-45F4-A470-5E3C89B4E543}" dt="2020-11-29T04:20:56.255" v="392"/>
        <pc:sldMkLst>
          <pc:docMk/>
          <pc:sldMk cId="2824562049" sldId="257"/>
        </pc:sldMkLst>
        <pc:spChg chg="add del mod">
          <ac:chgData name="嘉宜 謝" userId="fde0ae36ec0854b7" providerId="LiveId" clId="{A17E0BC9-5697-45F4-A470-5E3C89B4E543}" dt="2020-11-29T04:19:38.987" v="381" actId="21"/>
          <ac:spMkLst>
            <pc:docMk/>
            <pc:sldMk cId="2824562049" sldId="257"/>
            <ac:spMk id="2" creationId="{00000000-0000-0000-0000-000000000000}"/>
          </ac:spMkLst>
        </pc:spChg>
        <pc:spChg chg="add mod">
          <ac:chgData name="嘉宜 謝" userId="fde0ae36ec0854b7" providerId="LiveId" clId="{A17E0BC9-5697-45F4-A470-5E3C89B4E543}" dt="2020-11-29T04:18:46.620" v="370" actId="207"/>
          <ac:spMkLst>
            <pc:docMk/>
            <pc:sldMk cId="2824562049" sldId="257"/>
            <ac:spMk id="10" creationId="{55404ACA-2491-451D-BADD-FFE33B03334C}"/>
          </ac:spMkLst>
        </pc:spChg>
        <pc:spChg chg="add del mod">
          <ac:chgData name="嘉宜 謝" userId="fde0ae36ec0854b7" providerId="LiveId" clId="{A17E0BC9-5697-45F4-A470-5E3C89B4E543}" dt="2020-11-29T04:18:46.620" v="370" actId="207"/>
          <ac:spMkLst>
            <pc:docMk/>
            <pc:sldMk cId="2824562049" sldId="257"/>
            <ac:spMk id="12" creationId="{1198E5AF-6E70-4414-8152-7C4DC39B2A75}"/>
          </ac:spMkLst>
        </pc:spChg>
        <pc:spChg chg="add del mod">
          <ac:chgData name="嘉宜 謝" userId="fde0ae36ec0854b7" providerId="LiveId" clId="{A17E0BC9-5697-45F4-A470-5E3C89B4E543}" dt="2020-11-29T04:19:35.824" v="380" actId="21"/>
          <ac:spMkLst>
            <pc:docMk/>
            <pc:sldMk cId="2824562049" sldId="257"/>
            <ac:spMk id="14" creationId="{4BBCEAA8-85F8-40F2-87EA-D23B63BCB863}"/>
          </ac:spMkLst>
        </pc:spChg>
        <pc:spChg chg="add del mod">
          <ac:chgData name="嘉宜 謝" userId="fde0ae36ec0854b7" providerId="LiveId" clId="{A17E0BC9-5697-45F4-A470-5E3C89B4E543}" dt="2020-11-29T04:19:35.007" v="379"/>
          <ac:spMkLst>
            <pc:docMk/>
            <pc:sldMk cId="2824562049" sldId="257"/>
            <ac:spMk id="17" creationId="{A8538253-8F03-4753-A4A6-623876DBB8FB}"/>
          </ac:spMkLst>
        </pc:spChg>
        <pc:spChg chg="add del mod">
          <ac:chgData name="嘉宜 謝" userId="fde0ae36ec0854b7" providerId="LiveId" clId="{A17E0BC9-5697-45F4-A470-5E3C89B4E543}" dt="2020-11-29T04:19:53.635" v="383" actId="478"/>
          <ac:spMkLst>
            <pc:docMk/>
            <pc:sldMk cId="2824562049" sldId="257"/>
            <ac:spMk id="18" creationId="{350218F9-FF44-4EAC-BC04-2BE9976F64AB}"/>
          </ac:spMkLst>
        </pc:spChg>
        <pc:spChg chg="add mod">
          <ac:chgData name="嘉宜 謝" userId="fde0ae36ec0854b7" providerId="LiveId" clId="{A17E0BC9-5697-45F4-A470-5E3C89B4E543}" dt="2020-11-29T04:20:14.369" v="388" actId="1076"/>
          <ac:spMkLst>
            <pc:docMk/>
            <pc:sldMk cId="2824562049" sldId="257"/>
            <ac:spMk id="19" creationId="{530311DE-773E-4610-B865-EE5400EB2896}"/>
          </ac:spMkLst>
        </pc:spChg>
        <pc:grpChg chg="del">
          <ac:chgData name="嘉宜 謝" userId="fde0ae36ec0854b7" providerId="LiveId" clId="{A17E0BC9-5697-45F4-A470-5E3C89B4E543}" dt="2020-11-29T04:12:37.912" v="328" actId="478"/>
          <ac:grpSpMkLst>
            <pc:docMk/>
            <pc:sldMk cId="2824562049" sldId="257"/>
            <ac:grpSpMk id="7" creationId="{00000000-0000-0000-0000-000000000000}"/>
          </ac:grpSpMkLst>
        </pc:grpChg>
        <pc:grpChg chg="add mod">
          <ac:chgData name="嘉宜 謝" userId="fde0ae36ec0854b7" providerId="LiveId" clId="{A17E0BC9-5697-45F4-A470-5E3C89B4E543}" dt="2020-11-29T04:20:04.577" v="386" actId="1076"/>
          <ac:grpSpMkLst>
            <pc:docMk/>
            <pc:sldMk cId="2824562049" sldId="257"/>
            <ac:grpSpMk id="11" creationId="{35F01DC9-94B5-40E8-B790-FC6F2268A546}"/>
          </ac:grpSpMkLst>
        </pc:grpChg>
        <pc:grpChg chg="del">
          <ac:chgData name="嘉宜 謝" userId="fde0ae36ec0854b7" providerId="LiveId" clId="{A17E0BC9-5697-45F4-A470-5E3C89B4E543}" dt="2020-11-29T04:19:27.661" v="375" actId="478"/>
          <ac:grpSpMkLst>
            <pc:docMk/>
            <pc:sldMk cId="2824562049" sldId="257"/>
            <ac:grpSpMk id="16" creationId="{00000000-0000-0000-0000-000000000000}"/>
          </ac:grpSpMkLst>
        </pc:grpChg>
        <pc:picChg chg="add mod ord modCrop">
          <ac:chgData name="嘉宜 謝" userId="fde0ae36ec0854b7" providerId="LiveId" clId="{A17E0BC9-5697-45F4-A470-5E3C89B4E543}" dt="2020-11-29T04:19:49.517" v="382" actId="167"/>
          <ac:picMkLst>
            <pc:docMk/>
            <pc:sldMk cId="2824562049" sldId="257"/>
            <ac:picMk id="4" creationId="{688EC86F-B19C-424E-9DC1-03B9E7605BC7}"/>
          </ac:picMkLst>
        </pc:picChg>
      </pc:sldChg>
      <pc:sldChg chg="del">
        <pc:chgData name="嘉宜 謝" userId="fde0ae36ec0854b7" providerId="LiveId" clId="{A17E0BC9-5697-45F4-A470-5E3C89B4E543}" dt="2020-11-29T06:04:23.199" v="1011" actId="47"/>
        <pc:sldMkLst>
          <pc:docMk/>
          <pc:sldMk cId="2581155349" sldId="258"/>
        </pc:sldMkLst>
      </pc:sldChg>
      <pc:sldChg chg="addSp delSp modSp mod modAnim modNotesTx">
        <pc:chgData name="嘉宜 謝" userId="fde0ae36ec0854b7" providerId="LiveId" clId="{A17E0BC9-5697-45F4-A470-5E3C89B4E543}" dt="2020-11-29T05:51:34.441" v="870"/>
        <pc:sldMkLst>
          <pc:docMk/>
          <pc:sldMk cId="3454960214" sldId="260"/>
        </pc:sldMkLst>
        <pc:spChg chg="mod">
          <ac:chgData name="嘉宜 謝" userId="fde0ae36ec0854b7" providerId="LiveId" clId="{A17E0BC9-5697-45F4-A470-5E3C89B4E543}" dt="2020-11-29T05:49:09.941" v="867" actId="12789"/>
          <ac:spMkLst>
            <pc:docMk/>
            <pc:sldMk cId="3454960214" sldId="260"/>
            <ac:spMk id="3" creationId="{00000000-0000-0000-0000-000000000000}"/>
          </ac:spMkLst>
        </pc:spChg>
        <pc:spChg chg="mod">
          <ac:chgData name="嘉宜 謝" userId="fde0ae36ec0854b7" providerId="LiveId" clId="{A17E0BC9-5697-45F4-A470-5E3C89B4E543}" dt="2020-11-29T05:49:09.941" v="867" actId="12789"/>
          <ac:spMkLst>
            <pc:docMk/>
            <pc:sldMk cId="3454960214" sldId="260"/>
            <ac:spMk id="8" creationId="{00000000-0000-0000-0000-000000000000}"/>
          </ac:spMkLst>
        </pc:spChg>
        <pc:spChg chg="mod topLvl">
          <ac:chgData name="嘉宜 謝" userId="fde0ae36ec0854b7" providerId="LiveId" clId="{A17E0BC9-5697-45F4-A470-5E3C89B4E543}" dt="2020-11-29T05:42:00.040" v="833" actId="338"/>
          <ac:spMkLst>
            <pc:docMk/>
            <pc:sldMk cId="3454960214" sldId="260"/>
            <ac:spMk id="9" creationId="{C8F8B143-550B-4DF1-9B9B-49EFCCAB3943}"/>
          </ac:spMkLst>
        </pc:spChg>
        <pc:spChg chg="mod topLvl">
          <ac:chgData name="嘉宜 謝" userId="fde0ae36ec0854b7" providerId="LiveId" clId="{A17E0BC9-5697-45F4-A470-5E3C89B4E543}" dt="2020-11-29T05:42:00.040" v="833" actId="338"/>
          <ac:spMkLst>
            <pc:docMk/>
            <pc:sldMk cId="3454960214" sldId="260"/>
            <ac:spMk id="11" creationId="{85A67F9B-6543-4F6C-B560-5690C3793092}"/>
          </ac:spMkLst>
        </pc:spChg>
        <pc:spChg chg="add mod">
          <ac:chgData name="嘉宜 謝" userId="fde0ae36ec0854b7" providerId="LiveId" clId="{A17E0BC9-5697-45F4-A470-5E3C89B4E543}" dt="2020-11-29T05:48:24.427" v="860" actId="1038"/>
          <ac:spMkLst>
            <pc:docMk/>
            <pc:sldMk cId="3454960214" sldId="260"/>
            <ac:spMk id="12" creationId="{517639C6-5A26-40A9-8D8F-52E77F44A0A2}"/>
          </ac:spMkLst>
        </pc:spChg>
        <pc:spChg chg="add del mod">
          <ac:chgData name="嘉宜 謝" userId="fde0ae36ec0854b7" providerId="LiveId" clId="{A17E0BC9-5697-45F4-A470-5E3C89B4E543}" dt="2020-11-29T05:47:40.278" v="852" actId="478"/>
          <ac:spMkLst>
            <pc:docMk/>
            <pc:sldMk cId="3454960214" sldId="260"/>
            <ac:spMk id="13" creationId="{28841407-90A0-4965-A67D-4C51B41B855F}"/>
          </ac:spMkLst>
        </pc:spChg>
        <pc:grpChg chg="add mod">
          <ac:chgData name="嘉宜 謝" userId="fde0ae36ec0854b7" providerId="LiveId" clId="{A17E0BC9-5697-45F4-A470-5E3C89B4E543}" dt="2020-11-29T05:48:47.524" v="863" actId="1037"/>
          <ac:grpSpMkLst>
            <pc:docMk/>
            <pc:sldMk cId="3454960214" sldId="260"/>
            <ac:grpSpMk id="5" creationId="{C495BCD3-D143-4539-B9B1-4D0E53AA3FDD}"/>
          </ac:grpSpMkLst>
        </pc:grpChg>
        <pc:grpChg chg="add del mod">
          <ac:chgData name="嘉宜 謝" userId="fde0ae36ec0854b7" providerId="LiveId" clId="{A17E0BC9-5697-45F4-A470-5E3C89B4E543}" dt="2020-11-29T05:41:39.624" v="832" actId="165"/>
          <ac:grpSpMkLst>
            <pc:docMk/>
            <pc:sldMk cId="3454960214" sldId="260"/>
            <ac:grpSpMk id="7" creationId="{4BA6EC46-7F6D-482E-87EB-E00965BBC1C7}"/>
          </ac:grpSpMkLst>
        </pc:grpChg>
        <pc:picChg chg="add mod ord modCrop">
          <ac:chgData name="嘉宜 謝" userId="fde0ae36ec0854b7" providerId="LiveId" clId="{A17E0BC9-5697-45F4-A470-5E3C89B4E543}" dt="2020-11-29T05:37:03.540" v="814" actId="732"/>
          <ac:picMkLst>
            <pc:docMk/>
            <pc:sldMk cId="3454960214" sldId="260"/>
            <ac:picMk id="4" creationId="{DF6CED9B-5AC9-4A80-A187-04BE7ECC3639}"/>
          </ac:picMkLst>
        </pc:picChg>
        <pc:picChg chg="del">
          <ac:chgData name="嘉宜 謝" userId="fde0ae36ec0854b7" providerId="LiveId" clId="{A17E0BC9-5697-45F4-A470-5E3C89B4E543}" dt="2020-11-29T05:11:42.691" v="722" actId="478"/>
          <ac:picMkLst>
            <pc:docMk/>
            <pc:sldMk cId="3454960214" sldId="260"/>
            <ac:picMk id="10" creationId="{00000000-0000-0000-0000-000000000000}"/>
          </ac:picMkLst>
        </pc:picChg>
      </pc:sldChg>
      <pc:sldChg chg="del">
        <pc:chgData name="嘉宜 謝" userId="fde0ae36ec0854b7" providerId="LiveId" clId="{A17E0BC9-5697-45F4-A470-5E3C89B4E543}" dt="2020-11-29T06:03:40.315" v="977" actId="47"/>
        <pc:sldMkLst>
          <pc:docMk/>
          <pc:sldMk cId="1889074086" sldId="265"/>
        </pc:sldMkLst>
      </pc:sldChg>
      <pc:sldChg chg="del">
        <pc:chgData name="嘉宜 謝" userId="fde0ae36ec0854b7" providerId="LiveId" clId="{A17E0BC9-5697-45F4-A470-5E3C89B4E543}" dt="2020-11-29T06:03:41.562" v="978" actId="47"/>
        <pc:sldMkLst>
          <pc:docMk/>
          <pc:sldMk cId="3116558689" sldId="266"/>
        </pc:sldMkLst>
      </pc:sldChg>
      <pc:sldChg chg="del">
        <pc:chgData name="嘉宜 謝" userId="fde0ae36ec0854b7" providerId="LiveId" clId="{A17E0BC9-5697-45F4-A470-5E3C89B4E543}" dt="2020-11-29T06:03:43.275" v="979" actId="47"/>
        <pc:sldMkLst>
          <pc:docMk/>
          <pc:sldMk cId="486052128" sldId="267"/>
        </pc:sldMkLst>
      </pc:sldChg>
      <pc:sldChg chg="del">
        <pc:chgData name="嘉宜 謝" userId="fde0ae36ec0854b7" providerId="LiveId" clId="{A17E0BC9-5697-45F4-A470-5E3C89B4E543}" dt="2020-11-29T06:03:52.998" v="980" actId="47"/>
        <pc:sldMkLst>
          <pc:docMk/>
          <pc:sldMk cId="1975880484" sldId="268"/>
        </pc:sldMkLst>
      </pc:sldChg>
      <pc:sldChg chg="addSp delSp modSp del mod modNotesTx">
        <pc:chgData name="嘉宜 謝" userId="fde0ae36ec0854b7" providerId="LiveId" clId="{A17E0BC9-5697-45F4-A470-5E3C89B4E543}" dt="2020-11-29T06:43:28.371" v="1151" actId="47"/>
        <pc:sldMkLst>
          <pc:docMk/>
          <pc:sldMk cId="2389940883" sldId="269"/>
        </pc:sldMkLst>
        <pc:spChg chg="mod">
          <ac:chgData name="嘉宜 謝" userId="fde0ae36ec0854b7" providerId="LiveId" clId="{A17E0BC9-5697-45F4-A470-5E3C89B4E543}" dt="2020-11-29T06:06:12.076" v="1014" actId="14100"/>
          <ac:spMkLst>
            <pc:docMk/>
            <pc:sldMk cId="2389940883" sldId="269"/>
            <ac:spMk id="10" creationId="{00000000-0000-0000-0000-000000000000}"/>
          </ac:spMkLst>
        </pc:spChg>
        <pc:picChg chg="add del mod">
          <ac:chgData name="嘉宜 謝" userId="fde0ae36ec0854b7" providerId="LiveId" clId="{A17E0BC9-5697-45F4-A470-5E3C89B4E543}" dt="2020-11-29T06:19:51.236" v="1020" actId="931"/>
          <ac:picMkLst>
            <pc:docMk/>
            <pc:sldMk cId="2389940883" sldId="269"/>
            <ac:picMk id="5" creationId="{C3F8D0A2-2D22-4FEF-80ED-13F185CBF1D4}"/>
          </ac:picMkLst>
        </pc:picChg>
        <pc:picChg chg="del">
          <ac:chgData name="嘉宜 謝" userId="fde0ae36ec0854b7" providerId="LiveId" clId="{A17E0BC9-5697-45F4-A470-5E3C89B4E543}" dt="2020-11-29T06:19:33.621" v="1016" actId="478"/>
          <ac:picMkLst>
            <pc:docMk/>
            <pc:sldMk cId="2389940883" sldId="269"/>
            <ac:picMk id="7" creationId="{00000000-0000-0000-0000-000000000000}"/>
          </ac:picMkLst>
        </pc:picChg>
        <pc:picChg chg="add mod ord">
          <ac:chgData name="嘉宜 謝" userId="fde0ae36ec0854b7" providerId="LiveId" clId="{A17E0BC9-5697-45F4-A470-5E3C89B4E543}" dt="2020-11-29T06:20:38.587" v="1027" actId="1076"/>
          <ac:picMkLst>
            <pc:docMk/>
            <pc:sldMk cId="2389940883" sldId="269"/>
            <ac:picMk id="8" creationId="{3B11CF20-98F1-4BB1-BF02-CE18B07D3EA0}"/>
          </ac:picMkLst>
        </pc:picChg>
      </pc:sldChg>
      <pc:sldChg chg="del">
        <pc:chgData name="嘉宜 謝" userId="fde0ae36ec0854b7" providerId="LiveId" clId="{A17E0BC9-5697-45F4-A470-5E3C89B4E543}" dt="2020-11-29T06:43:30.298" v="1153" actId="47"/>
        <pc:sldMkLst>
          <pc:docMk/>
          <pc:sldMk cId="3687160139" sldId="270"/>
        </pc:sldMkLst>
      </pc:sldChg>
      <pc:sldChg chg="del">
        <pc:chgData name="嘉宜 謝" userId="fde0ae36ec0854b7" providerId="LiveId" clId="{A17E0BC9-5697-45F4-A470-5E3C89B4E543}" dt="2020-11-29T06:43:31.016" v="1154" actId="47"/>
        <pc:sldMkLst>
          <pc:docMk/>
          <pc:sldMk cId="1752722296" sldId="271"/>
        </pc:sldMkLst>
      </pc:sldChg>
      <pc:sldChg chg="del">
        <pc:chgData name="嘉宜 謝" userId="fde0ae36ec0854b7" providerId="LiveId" clId="{A17E0BC9-5697-45F4-A470-5E3C89B4E543}" dt="2020-11-29T06:43:29.609" v="1152" actId="47"/>
        <pc:sldMkLst>
          <pc:docMk/>
          <pc:sldMk cId="1750656315" sldId="272"/>
        </pc:sldMkLst>
      </pc:sldChg>
      <pc:sldChg chg="del">
        <pc:chgData name="嘉宜 謝" userId="fde0ae36ec0854b7" providerId="LiveId" clId="{A17E0BC9-5697-45F4-A470-5E3C89B4E543}" dt="2020-11-29T07:57:14.195" v="1165" actId="47"/>
        <pc:sldMkLst>
          <pc:docMk/>
          <pc:sldMk cId="2329777131" sldId="273"/>
        </pc:sldMkLst>
      </pc:sldChg>
      <pc:sldChg chg="del">
        <pc:chgData name="嘉宜 謝" userId="fde0ae36ec0854b7" providerId="LiveId" clId="{A17E0BC9-5697-45F4-A470-5E3C89B4E543}" dt="2020-11-29T06:43:36.455" v="1155" actId="47"/>
        <pc:sldMkLst>
          <pc:docMk/>
          <pc:sldMk cId="3103479425" sldId="274"/>
        </pc:sldMkLst>
      </pc:sldChg>
      <pc:sldChg chg="del">
        <pc:chgData name="嘉宜 謝" userId="fde0ae36ec0854b7" providerId="LiveId" clId="{A17E0BC9-5697-45F4-A470-5E3C89B4E543}" dt="2020-11-29T06:43:43.900" v="1156" actId="47"/>
        <pc:sldMkLst>
          <pc:docMk/>
          <pc:sldMk cId="2959050111" sldId="275"/>
        </pc:sldMkLst>
      </pc:sldChg>
      <pc:sldChg chg="addSp delSp modSp mod setBg delAnim modAnim modNotesTx">
        <pc:chgData name="嘉宜 謝" userId="fde0ae36ec0854b7" providerId="LiveId" clId="{A17E0BC9-5697-45F4-A470-5E3C89B4E543}" dt="2020-11-29T08:22:27.196" v="1544" actId="207"/>
        <pc:sldMkLst>
          <pc:docMk/>
          <pc:sldMk cId="866712671" sldId="276"/>
        </pc:sldMkLst>
        <pc:spChg chg="del">
          <ac:chgData name="嘉宜 謝" userId="fde0ae36ec0854b7" providerId="LiveId" clId="{A17E0BC9-5697-45F4-A470-5E3C89B4E543}" dt="2020-11-29T08:07:48.215" v="1230" actId="478"/>
          <ac:spMkLst>
            <pc:docMk/>
            <pc:sldMk cId="866712671" sldId="276"/>
            <ac:spMk id="3" creationId="{00000000-0000-0000-0000-000000000000}"/>
          </ac:spMkLst>
        </pc:spChg>
        <pc:spChg chg="del">
          <ac:chgData name="嘉宜 謝" userId="fde0ae36ec0854b7" providerId="LiveId" clId="{A17E0BC9-5697-45F4-A470-5E3C89B4E543}" dt="2020-11-29T08:07:46.422" v="1229" actId="478"/>
          <ac:spMkLst>
            <pc:docMk/>
            <pc:sldMk cId="866712671" sldId="276"/>
            <ac:spMk id="6" creationId="{00000000-0000-0000-0000-000000000000}"/>
          </ac:spMkLst>
        </pc:spChg>
        <pc:spChg chg="del">
          <ac:chgData name="嘉宜 謝" userId="fde0ae36ec0854b7" providerId="LiveId" clId="{A17E0BC9-5697-45F4-A470-5E3C89B4E543}" dt="2020-11-29T08:07:46.422" v="1229" actId="478"/>
          <ac:spMkLst>
            <pc:docMk/>
            <pc:sldMk cId="866712671" sldId="276"/>
            <ac:spMk id="7" creationId="{00000000-0000-0000-0000-000000000000}"/>
          </ac:spMkLst>
        </pc:spChg>
        <pc:spChg chg="del">
          <ac:chgData name="嘉宜 謝" userId="fde0ae36ec0854b7" providerId="LiveId" clId="{A17E0BC9-5697-45F4-A470-5E3C89B4E543}" dt="2020-11-29T08:07:46.422" v="1229" actId="478"/>
          <ac:spMkLst>
            <pc:docMk/>
            <pc:sldMk cId="866712671" sldId="276"/>
            <ac:spMk id="8" creationId="{00000000-0000-0000-0000-000000000000}"/>
          </ac:spMkLst>
        </pc:spChg>
        <pc:spChg chg="add del mod">
          <ac:chgData name="嘉宜 謝" userId="fde0ae36ec0854b7" providerId="LiveId" clId="{A17E0BC9-5697-45F4-A470-5E3C89B4E543}" dt="2020-11-29T08:07:51.390" v="1231" actId="478"/>
          <ac:spMkLst>
            <pc:docMk/>
            <pc:sldMk cId="866712671" sldId="276"/>
            <ac:spMk id="10" creationId="{02FACF16-B712-4F4E-BB38-A0177246CCC0}"/>
          </ac:spMkLst>
        </pc:spChg>
        <pc:spChg chg="add del mod">
          <ac:chgData name="嘉宜 謝" userId="fde0ae36ec0854b7" providerId="LiveId" clId="{A17E0BC9-5697-45F4-A470-5E3C89B4E543}" dt="2020-11-29T08:10:56.323" v="1395" actId="478"/>
          <ac:spMkLst>
            <pc:docMk/>
            <pc:sldMk cId="866712671" sldId="276"/>
            <ac:spMk id="11" creationId="{A5A27F10-0C9C-4269-A071-85DE1EE8D336}"/>
          </ac:spMkLst>
        </pc:spChg>
        <pc:spChg chg="add mod">
          <ac:chgData name="嘉宜 謝" userId="fde0ae36ec0854b7" providerId="LiveId" clId="{A17E0BC9-5697-45F4-A470-5E3C89B4E543}" dt="2020-11-29T08:22:27.196" v="1544" actId="207"/>
          <ac:spMkLst>
            <pc:docMk/>
            <pc:sldMk cId="866712671" sldId="276"/>
            <ac:spMk id="12" creationId="{03C6D56B-E9DA-409F-8AA9-6E55DC9D1EFE}"/>
          </ac:spMkLst>
        </pc:spChg>
        <pc:spChg chg="add mod">
          <ac:chgData name="嘉宜 謝" userId="fde0ae36ec0854b7" providerId="LiveId" clId="{A17E0BC9-5697-45F4-A470-5E3C89B4E543}" dt="2020-11-29T08:16:33.740" v="1431" actId="5793"/>
          <ac:spMkLst>
            <pc:docMk/>
            <pc:sldMk cId="866712671" sldId="276"/>
            <ac:spMk id="13" creationId="{CD24AFC0-25E4-412E-A93B-6AD098817710}"/>
          </ac:spMkLst>
        </pc:spChg>
        <pc:spChg chg="add mod">
          <ac:chgData name="嘉宜 謝" userId="fde0ae36ec0854b7" providerId="LiveId" clId="{A17E0BC9-5697-45F4-A470-5E3C89B4E543}" dt="2020-11-29T08:18:30.183" v="1450" actId="2710"/>
          <ac:spMkLst>
            <pc:docMk/>
            <pc:sldMk cId="866712671" sldId="276"/>
            <ac:spMk id="14" creationId="{A4443333-83F7-4035-893C-66305F2C1FEB}"/>
          </ac:spMkLst>
        </pc:spChg>
        <pc:picChg chg="del">
          <ac:chgData name="嘉宜 謝" userId="fde0ae36ec0854b7" providerId="LiveId" clId="{A17E0BC9-5697-45F4-A470-5E3C89B4E543}" dt="2020-11-29T08:06:35.449" v="1222" actId="478"/>
          <ac:picMkLst>
            <pc:docMk/>
            <pc:sldMk cId="866712671" sldId="276"/>
            <ac:picMk id="4" creationId="{00000000-0000-0000-0000-000000000000}"/>
          </ac:picMkLst>
        </pc:picChg>
        <pc:picChg chg="add mod ord modCrop">
          <ac:chgData name="嘉宜 謝" userId="fde0ae36ec0854b7" providerId="LiveId" clId="{A17E0BC9-5697-45F4-A470-5E3C89B4E543}" dt="2020-11-29T08:17:20.750" v="1436" actId="1076"/>
          <ac:picMkLst>
            <pc:docMk/>
            <pc:sldMk cId="866712671" sldId="276"/>
            <ac:picMk id="5" creationId="{3931FC85-1BF5-4422-B34A-93C3B79A3C29}"/>
          </ac:picMkLst>
        </pc:picChg>
      </pc:sldChg>
      <pc:sldChg chg="del">
        <pc:chgData name="嘉宜 謝" userId="fde0ae36ec0854b7" providerId="LiveId" clId="{A17E0BC9-5697-45F4-A470-5E3C89B4E543}" dt="2020-11-29T08:36:22.575" v="1657" actId="47"/>
        <pc:sldMkLst>
          <pc:docMk/>
          <pc:sldMk cId="1206675646" sldId="277"/>
        </pc:sldMkLst>
      </pc:sldChg>
      <pc:sldChg chg="del">
        <pc:chgData name="嘉宜 謝" userId="fde0ae36ec0854b7" providerId="LiveId" clId="{A17E0BC9-5697-45F4-A470-5E3C89B4E543}" dt="2020-11-29T08:36:23.428" v="1658" actId="47"/>
        <pc:sldMkLst>
          <pc:docMk/>
          <pc:sldMk cId="3415679679" sldId="278"/>
        </pc:sldMkLst>
      </pc:sldChg>
      <pc:sldChg chg="del">
        <pc:chgData name="嘉宜 謝" userId="fde0ae36ec0854b7" providerId="LiveId" clId="{A17E0BC9-5697-45F4-A470-5E3C89B4E543}" dt="2020-11-29T08:36:28.677" v="1659" actId="47"/>
        <pc:sldMkLst>
          <pc:docMk/>
          <pc:sldMk cId="1030411227" sldId="279"/>
        </pc:sldMkLst>
      </pc:sldChg>
      <pc:sldChg chg="del">
        <pc:chgData name="嘉宜 謝" userId="fde0ae36ec0854b7" providerId="LiveId" clId="{A17E0BC9-5697-45F4-A470-5E3C89B4E543}" dt="2020-11-29T08:36:29.357" v="1660" actId="47"/>
        <pc:sldMkLst>
          <pc:docMk/>
          <pc:sldMk cId="1988490247" sldId="280"/>
        </pc:sldMkLst>
      </pc:sldChg>
      <pc:sldChg chg="del">
        <pc:chgData name="嘉宜 謝" userId="fde0ae36ec0854b7" providerId="LiveId" clId="{A17E0BC9-5697-45F4-A470-5E3C89B4E543}" dt="2020-11-29T08:36:35.408" v="1662" actId="47"/>
        <pc:sldMkLst>
          <pc:docMk/>
          <pc:sldMk cId="2041734527" sldId="281"/>
        </pc:sldMkLst>
      </pc:sldChg>
      <pc:sldChg chg="del">
        <pc:chgData name="嘉宜 謝" userId="fde0ae36ec0854b7" providerId="LiveId" clId="{A17E0BC9-5697-45F4-A470-5E3C89B4E543}" dt="2020-11-29T08:36:30.178" v="1661" actId="47"/>
        <pc:sldMkLst>
          <pc:docMk/>
          <pc:sldMk cId="1499285044" sldId="282"/>
        </pc:sldMkLst>
      </pc:sldChg>
      <pc:sldChg chg="del">
        <pc:chgData name="嘉宜 謝" userId="fde0ae36ec0854b7" providerId="LiveId" clId="{A17E0BC9-5697-45F4-A470-5E3C89B4E543}" dt="2020-11-29T08:36:36.171" v="1663" actId="47"/>
        <pc:sldMkLst>
          <pc:docMk/>
          <pc:sldMk cId="3050755497" sldId="283"/>
        </pc:sldMkLst>
      </pc:sldChg>
      <pc:sldChg chg="addSp delSp modSp mod modAnim modShow modNotesTx">
        <pc:chgData name="嘉宜 謝" userId="fde0ae36ec0854b7" providerId="LiveId" clId="{A17E0BC9-5697-45F4-A470-5E3C89B4E543}" dt="2020-11-29T09:19:53.592" v="2069"/>
        <pc:sldMkLst>
          <pc:docMk/>
          <pc:sldMk cId="2500747690" sldId="284"/>
        </pc:sldMkLst>
        <pc:spChg chg="del">
          <ac:chgData name="嘉宜 謝" userId="fde0ae36ec0854b7" providerId="LiveId" clId="{A17E0BC9-5697-45F4-A470-5E3C89B4E543}" dt="2020-11-29T08:40:09.991" v="1700" actId="478"/>
          <ac:spMkLst>
            <pc:docMk/>
            <pc:sldMk cId="2500747690" sldId="284"/>
            <ac:spMk id="3" creationId="{00000000-0000-0000-0000-000000000000}"/>
          </ac:spMkLst>
        </pc:spChg>
        <pc:spChg chg="add del mod">
          <ac:chgData name="嘉宜 謝" userId="fde0ae36ec0854b7" providerId="LiveId" clId="{A17E0BC9-5697-45F4-A470-5E3C89B4E543}" dt="2020-11-29T08:40:12.012" v="1701" actId="478"/>
          <ac:spMkLst>
            <pc:docMk/>
            <pc:sldMk cId="2500747690" sldId="284"/>
            <ac:spMk id="5" creationId="{B6A63595-4083-46D2-A5D2-029B58A2C3CF}"/>
          </ac:spMkLst>
        </pc:spChg>
        <pc:spChg chg="add mod topLvl">
          <ac:chgData name="嘉宜 謝" userId="fde0ae36ec0854b7" providerId="LiveId" clId="{A17E0BC9-5697-45F4-A470-5E3C89B4E543}" dt="2020-11-29T09:19:34.049" v="2066" actId="164"/>
          <ac:spMkLst>
            <pc:docMk/>
            <pc:sldMk cId="2500747690" sldId="284"/>
            <ac:spMk id="9" creationId="{808F9F62-A1FB-4B8A-83A3-C7155091B124}"/>
          </ac:spMkLst>
        </pc:spChg>
        <pc:spChg chg="add mod topLvl">
          <ac:chgData name="嘉宜 謝" userId="fde0ae36ec0854b7" providerId="LiveId" clId="{A17E0BC9-5697-45F4-A470-5E3C89B4E543}" dt="2020-11-29T09:19:34.049" v="2066" actId="164"/>
          <ac:spMkLst>
            <pc:docMk/>
            <pc:sldMk cId="2500747690" sldId="284"/>
            <ac:spMk id="10" creationId="{658B8695-8FBC-49A5-9053-0B91B5E2DD34}"/>
          </ac:spMkLst>
        </pc:spChg>
        <pc:spChg chg="add mod topLvl">
          <ac:chgData name="嘉宜 謝" userId="fde0ae36ec0854b7" providerId="LiveId" clId="{A17E0BC9-5697-45F4-A470-5E3C89B4E543}" dt="2020-11-29T09:19:34.049" v="2066" actId="164"/>
          <ac:spMkLst>
            <pc:docMk/>
            <pc:sldMk cId="2500747690" sldId="284"/>
            <ac:spMk id="11" creationId="{7219580A-5A73-4B16-AAFD-4B598C14853F}"/>
          </ac:spMkLst>
        </pc:spChg>
        <pc:grpChg chg="add del mod">
          <ac:chgData name="嘉宜 謝" userId="fde0ae36ec0854b7" providerId="LiveId" clId="{A17E0BC9-5697-45F4-A470-5E3C89B4E543}" dt="2020-11-29T09:19:17.468" v="2063" actId="165"/>
          <ac:grpSpMkLst>
            <pc:docMk/>
            <pc:sldMk cId="2500747690" sldId="284"/>
            <ac:grpSpMk id="12" creationId="{05376B92-532A-4795-8327-82632689A882}"/>
          </ac:grpSpMkLst>
        </pc:grpChg>
        <pc:grpChg chg="add mod">
          <ac:chgData name="嘉宜 謝" userId="fde0ae36ec0854b7" providerId="LiveId" clId="{A17E0BC9-5697-45F4-A470-5E3C89B4E543}" dt="2020-11-29T09:19:34.049" v="2066" actId="164"/>
          <ac:grpSpMkLst>
            <pc:docMk/>
            <pc:sldMk cId="2500747690" sldId="284"/>
            <ac:grpSpMk id="14" creationId="{C5BE9910-7632-4E99-88C5-921A75B239E2}"/>
          </ac:grpSpMkLst>
        </pc:grpChg>
        <pc:graphicFrameChg chg="add mod topLvl modGraphic">
          <ac:chgData name="嘉宜 謝" userId="fde0ae36ec0854b7" providerId="LiveId" clId="{A17E0BC9-5697-45F4-A470-5E3C89B4E543}" dt="2020-11-29T09:19:34.049" v="2066" actId="164"/>
          <ac:graphicFrameMkLst>
            <pc:docMk/>
            <pc:sldMk cId="2500747690" sldId="284"/>
            <ac:graphicFrameMk id="8" creationId="{D29A1EDB-160B-4203-AEDF-F28110C48142}"/>
          </ac:graphicFrameMkLst>
        </pc:graphicFrameChg>
        <pc:graphicFrameChg chg="add del mod">
          <ac:chgData name="嘉宜 謝" userId="fde0ae36ec0854b7" providerId="LiveId" clId="{A17E0BC9-5697-45F4-A470-5E3C89B4E543}" dt="2020-11-29T09:19:27.869" v="2065" actId="478"/>
          <ac:graphicFrameMkLst>
            <pc:docMk/>
            <pc:sldMk cId="2500747690" sldId="284"/>
            <ac:graphicFrameMk id="13" creationId="{709EDD76-7CEF-4AC2-B223-FB267E46D06A}"/>
          </ac:graphicFrameMkLst>
        </pc:graphicFrameChg>
        <pc:picChg chg="del">
          <ac:chgData name="嘉宜 謝" userId="fde0ae36ec0854b7" providerId="LiveId" clId="{A17E0BC9-5697-45F4-A470-5E3C89B4E543}" dt="2020-11-29T08:40:29.541" v="1703" actId="478"/>
          <ac:picMkLst>
            <pc:docMk/>
            <pc:sldMk cId="2500747690" sldId="284"/>
            <ac:picMk id="4" creationId="{00000000-0000-0000-0000-000000000000}"/>
          </ac:picMkLst>
        </pc:picChg>
        <pc:picChg chg="add mod modCrop">
          <ac:chgData name="嘉宜 謝" userId="fde0ae36ec0854b7" providerId="LiveId" clId="{A17E0BC9-5697-45F4-A470-5E3C89B4E543}" dt="2020-11-29T08:41:04.538" v="1709" actId="18131"/>
          <ac:picMkLst>
            <pc:docMk/>
            <pc:sldMk cId="2500747690" sldId="284"/>
            <ac:picMk id="7" creationId="{E1EBE402-62A0-47FA-BE5C-CFBC82E720C3}"/>
          </ac:picMkLst>
        </pc:picChg>
      </pc:sldChg>
      <pc:sldChg chg="del">
        <pc:chgData name="嘉宜 謝" userId="fde0ae36ec0854b7" providerId="LiveId" clId="{A17E0BC9-5697-45F4-A470-5E3C89B4E543}" dt="2020-11-29T08:36:51.644" v="1667" actId="47"/>
        <pc:sldMkLst>
          <pc:docMk/>
          <pc:sldMk cId="1745882011" sldId="285"/>
        </pc:sldMkLst>
      </pc:sldChg>
      <pc:sldChg chg="del">
        <pc:chgData name="嘉宜 謝" userId="fde0ae36ec0854b7" providerId="LiveId" clId="{A17E0BC9-5697-45F4-A470-5E3C89B4E543}" dt="2020-11-29T09:14:29.900" v="1983" actId="47"/>
        <pc:sldMkLst>
          <pc:docMk/>
          <pc:sldMk cId="1740389888" sldId="286"/>
        </pc:sldMkLst>
      </pc:sldChg>
      <pc:sldChg chg="addSp delSp modSp del mod">
        <pc:chgData name="嘉宜 謝" userId="fde0ae36ec0854b7" providerId="LiveId" clId="{A17E0BC9-5697-45F4-A470-5E3C89B4E543}" dt="2020-11-29T04:08:36.762" v="327" actId="47"/>
        <pc:sldMkLst>
          <pc:docMk/>
          <pc:sldMk cId="3960374892" sldId="287"/>
        </pc:sldMkLst>
        <pc:spChg chg="mod">
          <ac:chgData name="嘉宜 謝" userId="fde0ae36ec0854b7" providerId="LiveId" clId="{A17E0BC9-5697-45F4-A470-5E3C89B4E543}" dt="2020-11-29T04:05:41.854" v="282" actId="207"/>
          <ac:spMkLst>
            <pc:docMk/>
            <pc:sldMk cId="3960374892" sldId="287"/>
            <ac:spMk id="2" creationId="{00000000-0000-0000-0000-000000000000}"/>
          </ac:spMkLst>
        </pc:spChg>
        <pc:spChg chg="mod">
          <ac:chgData name="嘉宜 謝" userId="fde0ae36ec0854b7" providerId="LiveId" clId="{A17E0BC9-5697-45F4-A470-5E3C89B4E543}" dt="2020-11-29T04:06:29.271" v="288" actId="207"/>
          <ac:spMkLst>
            <pc:docMk/>
            <pc:sldMk cId="3960374892" sldId="287"/>
            <ac:spMk id="6" creationId="{00000000-0000-0000-0000-000000000000}"/>
          </ac:spMkLst>
        </pc:spChg>
        <pc:spChg chg="mod">
          <ac:chgData name="嘉宜 謝" userId="fde0ae36ec0854b7" providerId="LiveId" clId="{A17E0BC9-5697-45F4-A470-5E3C89B4E543}" dt="2020-11-29T04:06:08.115" v="286" actId="1076"/>
          <ac:spMkLst>
            <pc:docMk/>
            <pc:sldMk cId="3960374892" sldId="287"/>
            <ac:spMk id="8" creationId="{00000000-0000-0000-0000-000000000000}"/>
          </ac:spMkLst>
        </pc:spChg>
        <pc:picChg chg="del">
          <ac:chgData name="嘉宜 謝" userId="fde0ae36ec0854b7" providerId="LiveId" clId="{A17E0BC9-5697-45F4-A470-5E3C89B4E543}" dt="2020-11-29T04:02:01.325" v="190" actId="478"/>
          <ac:picMkLst>
            <pc:docMk/>
            <pc:sldMk cId="3960374892" sldId="287"/>
            <ac:picMk id="4" creationId="{00000000-0000-0000-0000-000000000000}"/>
          </ac:picMkLst>
        </pc:picChg>
        <pc:picChg chg="add mod ord">
          <ac:chgData name="嘉宜 謝" userId="fde0ae36ec0854b7" providerId="LiveId" clId="{A17E0BC9-5697-45F4-A470-5E3C89B4E543}" dt="2020-11-29T04:02:16.073" v="192" actId="167"/>
          <ac:picMkLst>
            <pc:docMk/>
            <pc:sldMk cId="3960374892" sldId="287"/>
            <ac:picMk id="7" creationId="{3F455F7C-1B1C-4727-910A-21F89F5F5C4E}"/>
          </ac:picMkLst>
        </pc:picChg>
      </pc:sldChg>
      <pc:sldChg chg="del">
        <pc:chgData name="嘉宜 謝" userId="fde0ae36ec0854b7" providerId="LiveId" clId="{A17E0BC9-5697-45F4-A470-5E3C89B4E543}" dt="2020-11-29T04:54:34.990" v="716" actId="47"/>
        <pc:sldMkLst>
          <pc:docMk/>
          <pc:sldMk cId="403206947" sldId="289"/>
        </pc:sldMkLst>
      </pc:sldChg>
      <pc:sldChg chg="addSp delSp modSp mod modNotesTx">
        <pc:chgData name="嘉宜 謝" userId="fde0ae36ec0854b7" providerId="LiveId" clId="{A17E0BC9-5697-45F4-A470-5E3C89B4E543}" dt="2020-11-29T07:54:06.202" v="1161" actId="732"/>
        <pc:sldMkLst>
          <pc:docMk/>
          <pc:sldMk cId="136746143" sldId="293"/>
        </pc:sldMkLst>
        <pc:spChg chg="mod topLvl">
          <ac:chgData name="嘉宜 謝" userId="fde0ae36ec0854b7" providerId="LiveId" clId="{A17E0BC9-5697-45F4-A470-5E3C89B4E543}" dt="2020-11-29T07:53:49.095" v="1159" actId="1076"/>
          <ac:spMkLst>
            <pc:docMk/>
            <pc:sldMk cId="136746143" sldId="293"/>
            <ac:spMk id="7" creationId="{00000000-0000-0000-0000-000000000000}"/>
          </ac:spMkLst>
        </pc:spChg>
        <pc:spChg chg="mod topLvl">
          <ac:chgData name="嘉宜 謝" userId="fde0ae36ec0854b7" providerId="LiveId" clId="{A17E0BC9-5697-45F4-A470-5E3C89B4E543}" dt="2020-11-29T07:53:49.095" v="1159" actId="1076"/>
          <ac:spMkLst>
            <pc:docMk/>
            <pc:sldMk cId="136746143" sldId="293"/>
            <ac:spMk id="8" creationId="{00000000-0000-0000-0000-000000000000}"/>
          </ac:spMkLst>
        </pc:spChg>
        <pc:spChg chg="mod">
          <ac:chgData name="嘉宜 謝" userId="fde0ae36ec0854b7" providerId="LiveId" clId="{A17E0BC9-5697-45F4-A470-5E3C89B4E543}" dt="2020-11-29T04:41:59.576" v="581" actId="571"/>
          <ac:spMkLst>
            <pc:docMk/>
            <pc:sldMk cId="136746143" sldId="293"/>
            <ac:spMk id="22" creationId="{A39065E6-A7FA-495D-9B7D-D1520F80F06E}"/>
          </ac:spMkLst>
        </pc:spChg>
        <pc:spChg chg="mod">
          <ac:chgData name="嘉宜 謝" userId="fde0ae36ec0854b7" providerId="LiveId" clId="{A17E0BC9-5697-45F4-A470-5E3C89B4E543}" dt="2020-11-29T04:41:59.576" v="581" actId="571"/>
          <ac:spMkLst>
            <pc:docMk/>
            <pc:sldMk cId="136746143" sldId="293"/>
            <ac:spMk id="23" creationId="{CCF8D07C-8E0A-4BCB-B1B5-67C62A2E1AAE}"/>
          </ac:spMkLst>
        </pc:spChg>
        <pc:spChg chg="mod topLvl">
          <ac:chgData name="嘉宜 謝" userId="fde0ae36ec0854b7" providerId="LiveId" clId="{A17E0BC9-5697-45F4-A470-5E3C89B4E543}" dt="2020-11-29T07:53:49.095" v="1159" actId="1076"/>
          <ac:spMkLst>
            <pc:docMk/>
            <pc:sldMk cId="136746143" sldId="293"/>
            <ac:spMk id="25" creationId="{0D20A761-7929-4F69-BF15-663CE538DAD4}"/>
          </ac:spMkLst>
        </pc:spChg>
        <pc:spChg chg="mod topLvl">
          <ac:chgData name="嘉宜 謝" userId="fde0ae36ec0854b7" providerId="LiveId" clId="{A17E0BC9-5697-45F4-A470-5E3C89B4E543}" dt="2020-11-29T07:53:49.095" v="1159" actId="1076"/>
          <ac:spMkLst>
            <pc:docMk/>
            <pc:sldMk cId="136746143" sldId="293"/>
            <ac:spMk id="26" creationId="{DDBA74CF-2929-4B8F-9CBC-71FF7FA171B1}"/>
          </ac:spMkLst>
        </pc:spChg>
        <pc:spChg chg="mod">
          <ac:chgData name="嘉宜 謝" userId="fde0ae36ec0854b7" providerId="LiveId" clId="{A17E0BC9-5697-45F4-A470-5E3C89B4E543}" dt="2020-11-29T04:42:07.314" v="584"/>
          <ac:spMkLst>
            <pc:docMk/>
            <pc:sldMk cId="136746143" sldId="293"/>
            <ac:spMk id="28" creationId="{98FEDB6C-8BAB-4A42-9A3F-0FAF8F30FC1B}"/>
          </ac:spMkLst>
        </pc:spChg>
        <pc:spChg chg="mod">
          <ac:chgData name="嘉宜 謝" userId="fde0ae36ec0854b7" providerId="LiveId" clId="{A17E0BC9-5697-45F4-A470-5E3C89B4E543}" dt="2020-11-29T04:42:07.314" v="584"/>
          <ac:spMkLst>
            <pc:docMk/>
            <pc:sldMk cId="136746143" sldId="293"/>
            <ac:spMk id="29" creationId="{B32D0621-D504-4A7E-86D1-3B95844ADACF}"/>
          </ac:spMkLst>
        </pc:spChg>
        <pc:spChg chg="mod topLvl">
          <ac:chgData name="嘉宜 謝" userId="fde0ae36ec0854b7" providerId="LiveId" clId="{A17E0BC9-5697-45F4-A470-5E3C89B4E543}" dt="2020-11-29T07:53:49.095" v="1159" actId="1076"/>
          <ac:spMkLst>
            <pc:docMk/>
            <pc:sldMk cId="136746143" sldId="293"/>
            <ac:spMk id="31" creationId="{9A0FA173-B2C1-433F-B7FF-FD8407CE6017}"/>
          </ac:spMkLst>
        </pc:spChg>
        <pc:spChg chg="mod topLvl">
          <ac:chgData name="嘉宜 謝" userId="fde0ae36ec0854b7" providerId="LiveId" clId="{A17E0BC9-5697-45F4-A470-5E3C89B4E543}" dt="2020-11-29T07:53:49.095" v="1159" actId="1076"/>
          <ac:spMkLst>
            <pc:docMk/>
            <pc:sldMk cId="136746143" sldId="293"/>
            <ac:spMk id="32" creationId="{D818469A-2E37-47CF-8ACF-50FA6687420B}"/>
          </ac:spMkLst>
        </pc:spChg>
        <pc:spChg chg="mod topLvl">
          <ac:chgData name="嘉宜 謝" userId="fde0ae36ec0854b7" providerId="LiveId" clId="{A17E0BC9-5697-45F4-A470-5E3C89B4E543}" dt="2020-11-29T07:53:49.095" v="1159" actId="1076"/>
          <ac:spMkLst>
            <pc:docMk/>
            <pc:sldMk cId="136746143" sldId="293"/>
            <ac:spMk id="34" creationId="{AF3CEE98-04AB-46ED-9F54-5E6654776C57}"/>
          </ac:spMkLst>
        </pc:spChg>
        <pc:spChg chg="mod topLvl">
          <ac:chgData name="嘉宜 謝" userId="fde0ae36ec0854b7" providerId="LiveId" clId="{A17E0BC9-5697-45F4-A470-5E3C89B4E543}" dt="2020-11-29T07:53:49.095" v="1159" actId="1076"/>
          <ac:spMkLst>
            <pc:docMk/>
            <pc:sldMk cId="136746143" sldId="293"/>
            <ac:spMk id="35" creationId="{CE341F53-9949-41E8-9F93-F01C091D5278}"/>
          </ac:spMkLst>
        </pc:spChg>
        <pc:spChg chg="add del mod">
          <ac:chgData name="嘉宜 謝" userId="fde0ae36ec0854b7" providerId="LiveId" clId="{A17E0BC9-5697-45F4-A470-5E3C89B4E543}" dt="2020-11-29T07:53:52.375" v="1160" actId="478"/>
          <ac:spMkLst>
            <pc:docMk/>
            <pc:sldMk cId="136746143" sldId="293"/>
            <ac:spMk id="36" creationId="{E8D54394-0229-4957-A1EB-346552D71FEE}"/>
          </ac:spMkLst>
        </pc:spChg>
        <pc:grpChg chg="del mod">
          <ac:chgData name="嘉宜 謝" userId="fde0ae36ec0854b7" providerId="LiveId" clId="{A17E0BC9-5697-45F4-A470-5E3C89B4E543}" dt="2020-11-29T04:39:45.867" v="568" actId="165"/>
          <ac:grpSpMkLst>
            <pc:docMk/>
            <pc:sldMk cId="136746143" sldId="293"/>
            <ac:grpSpMk id="3" creationId="{00000000-0000-0000-0000-000000000000}"/>
          </ac:grpSpMkLst>
        </pc:grpChg>
        <pc:grpChg chg="del mod">
          <ac:chgData name="嘉宜 謝" userId="fde0ae36ec0854b7" providerId="LiveId" clId="{A17E0BC9-5697-45F4-A470-5E3C89B4E543}" dt="2020-11-29T04:40:30.253" v="572" actId="478"/>
          <ac:grpSpMkLst>
            <pc:docMk/>
            <pc:sldMk cId="136746143" sldId="293"/>
            <ac:grpSpMk id="4" creationId="{00000000-0000-0000-0000-000000000000}"/>
          </ac:grpSpMkLst>
        </pc:grpChg>
        <pc:grpChg chg="add del mod topLvl">
          <ac:chgData name="嘉宜 謝" userId="fde0ae36ec0854b7" providerId="LiveId" clId="{A17E0BC9-5697-45F4-A470-5E3C89B4E543}" dt="2020-11-29T04:47:35.216" v="644" actId="165"/>
          <ac:grpSpMkLst>
            <pc:docMk/>
            <pc:sldMk cId="136746143" sldId="293"/>
            <ac:grpSpMk id="6" creationId="{85F1116A-A490-4534-B7CA-0FDB34079746}"/>
          </ac:grpSpMkLst>
        </pc:grpChg>
        <pc:grpChg chg="add del mod">
          <ac:chgData name="嘉宜 謝" userId="fde0ae36ec0854b7" providerId="LiveId" clId="{A17E0BC9-5697-45F4-A470-5E3C89B4E543}" dt="2020-11-29T04:43:05.508" v="590" actId="165"/>
          <ac:grpSpMkLst>
            <pc:docMk/>
            <pc:sldMk cId="136746143" sldId="293"/>
            <ac:grpSpMk id="13" creationId="{776DC9C4-1CB1-43C8-AA10-1E48A7BDC543}"/>
          </ac:grpSpMkLst>
        </pc:grpChg>
        <pc:grpChg chg="del mod">
          <ac:chgData name="嘉宜 謝" userId="fde0ae36ec0854b7" providerId="LiveId" clId="{A17E0BC9-5697-45F4-A470-5E3C89B4E543}" dt="2020-11-29T04:40:30.253" v="572" actId="478"/>
          <ac:grpSpMkLst>
            <pc:docMk/>
            <pc:sldMk cId="136746143" sldId="293"/>
            <ac:grpSpMk id="15" creationId="{00000000-0000-0000-0000-000000000000}"/>
          </ac:grpSpMkLst>
        </pc:grpChg>
        <pc:grpChg chg="del mod">
          <ac:chgData name="嘉宜 謝" userId="fde0ae36ec0854b7" providerId="LiveId" clId="{A17E0BC9-5697-45F4-A470-5E3C89B4E543}" dt="2020-11-29T04:40:30.253" v="572" actId="478"/>
          <ac:grpSpMkLst>
            <pc:docMk/>
            <pc:sldMk cId="136746143" sldId="293"/>
            <ac:grpSpMk id="19" creationId="{00000000-0000-0000-0000-000000000000}"/>
          </ac:grpSpMkLst>
        </pc:grpChg>
        <pc:grpChg chg="add mod">
          <ac:chgData name="嘉宜 謝" userId="fde0ae36ec0854b7" providerId="LiveId" clId="{A17E0BC9-5697-45F4-A470-5E3C89B4E543}" dt="2020-11-29T04:41:59.576" v="581" actId="571"/>
          <ac:grpSpMkLst>
            <pc:docMk/>
            <pc:sldMk cId="136746143" sldId="293"/>
            <ac:grpSpMk id="21" creationId="{C5A0F285-B650-4243-8E88-C7DF02A0A152}"/>
          </ac:grpSpMkLst>
        </pc:grpChg>
        <pc:grpChg chg="add del mod topLvl">
          <ac:chgData name="嘉宜 謝" userId="fde0ae36ec0854b7" providerId="LiveId" clId="{A17E0BC9-5697-45F4-A470-5E3C89B4E543}" dt="2020-11-29T04:47:35.216" v="644" actId="165"/>
          <ac:grpSpMkLst>
            <pc:docMk/>
            <pc:sldMk cId="136746143" sldId="293"/>
            <ac:grpSpMk id="24" creationId="{D5A8712E-36EA-4FCE-9B9C-52FFE0F467A0}"/>
          </ac:grpSpMkLst>
        </pc:grpChg>
        <pc:grpChg chg="add mod">
          <ac:chgData name="嘉宜 謝" userId="fde0ae36ec0854b7" providerId="LiveId" clId="{A17E0BC9-5697-45F4-A470-5E3C89B4E543}" dt="2020-11-29T04:42:07.314" v="584"/>
          <ac:grpSpMkLst>
            <pc:docMk/>
            <pc:sldMk cId="136746143" sldId="293"/>
            <ac:grpSpMk id="27" creationId="{40C40F55-7C00-4D9B-9A00-EE5C51D96A1F}"/>
          </ac:grpSpMkLst>
        </pc:grpChg>
        <pc:grpChg chg="add del mod topLvl">
          <ac:chgData name="嘉宜 謝" userId="fde0ae36ec0854b7" providerId="LiveId" clId="{A17E0BC9-5697-45F4-A470-5E3C89B4E543}" dt="2020-11-29T04:47:35.216" v="644" actId="165"/>
          <ac:grpSpMkLst>
            <pc:docMk/>
            <pc:sldMk cId="136746143" sldId="293"/>
            <ac:grpSpMk id="30" creationId="{0DBBE0C3-C7B2-47C9-9622-2171B0040279}"/>
          </ac:grpSpMkLst>
        </pc:grpChg>
        <pc:grpChg chg="add del mod topLvl">
          <ac:chgData name="嘉宜 謝" userId="fde0ae36ec0854b7" providerId="LiveId" clId="{A17E0BC9-5697-45F4-A470-5E3C89B4E543}" dt="2020-11-29T04:47:35.216" v="644" actId="165"/>
          <ac:grpSpMkLst>
            <pc:docMk/>
            <pc:sldMk cId="136746143" sldId="293"/>
            <ac:grpSpMk id="33" creationId="{C2D73207-94BB-445C-B115-90FF2BD9616A}"/>
          </ac:grpSpMkLst>
        </pc:grpChg>
        <pc:picChg chg="add mod ord modCrop">
          <ac:chgData name="嘉宜 謝" userId="fde0ae36ec0854b7" providerId="LiveId" clId="{A17E0BC9-5697-45F4-A470-5E3C89B4E543}" dt="2020-11-29T07:54:06.202" v="1161" actId="732"/>
          <ac:picMkLst>
            <pc:docMk/>
            <pc:sldMk cId="136746143" sldId="293"/>
            <ac:picMk id="5" creationId="{D85EECD3-092D-4D29-9CA2-6B1FB6319CCF}"/>
          </ac:picMkLst>
        </pc:picChg>
        <pc:picChg chg="del">
          <ac:chgData name="嘉宜 謝" userId="fde0ae36ec0854b7" providerId="LiveId" clId="{A17E0BC9-5697-45F4-A470-5E3C89B4E543}" dt="2020-11-29T04:35:48.444" v="397" actId="478"/>
          <ac:picMkLst>
            <pc:docMk/>
            <pc:sldMk cId="136746143" sldId="293"/>
            <ac:picMk id="11" creationId="{00000000-0000-0000-0000-000000000000}"/>
          </ac:picMkLst>
        </pc:picChg>
        <pc:picChg chg="add mod">
          <ac:chgData name="嘉宜 謝" userId="fde0ae36ec0854b7" providerId="LiveId" clId="{A17E0BC9-5697-45F4-A470-5E3C89B4E543}" dt="2020-11-29T04:41:59.576" v="581" actId="571"/>
          <ac:picMkLst>
            <pc:docMk/>
            <pc:sldMk cId="136746143" sldId="293"/>
            <ac:picMk id="20" creationId="{D33DCEC0-9B97-4A09-90B9-8511B18FA0E0}"/>
          </ac:picMkLst>
        </pc:picChg>
      </pc:sldChg>
      <pc:sldChg chg="del">
        <pc:chgData name="嘉宜 謝" userId="fde0ae36ec0854b7" providerId="LiveId" clId="{A17E0BC9-5697-45F4-A470-5E3C89B4E543}" dt="2020-11-29T04:41:11.607" v="574" actId="47"/>
        <pc:sldMkLst>
          <pc:docMk/>
          <pc:sldMk cId="465209049" sldId="294"/>
        </pc:sldMkLst>
      </pc:sldChg>
      <pc:sldChg chg="del">
        <pc:chgData name="嘉宜 謝" userId="fde0ae36ec0854b7" providerId="LiveId" clId="{A17E0BC9-5697-45F4-A470-5E3C89B4E543}" dt="2020-11-29T04:41:14.764" v="575" actId="47"/>
        <pc:sldMkLst>
          <pc:docMk/>
          <pc:sldMk cId="2788056769" sldId="295"/>
        </pc:sldMkLst>
      </pc:sldChg>
      <pc:sldChg chg="add del">
        <pc:chgData name="嘉宜 謝" userId="fde0ae36ec0854b7" providerId="LiveId" clId="{A17E0BC9-5697-45F4-A470-5E3C89B4E543}" dt="2020-11-29T04:53:39.686" v="676" actId="47"/>
        <pc:sldMkLst>
          <pc:docMk/>
          <pc:sldMk cId="1214034646" sldId="296"/>
        </pc:sldMkLst>
      </pc:sldChg>
      <pc:sldChg chg="modSp add mod modAnim modNotesTx">
        <pc:chgData name="嘉宜 謝" userId="fde0ae36ec0854b7" providerId="LiveId" clId="{A17E0BC9-5697-45F4-A470-5E3C89B4E543}" dt="2020-11-29T04:15:16.058" v="344" actId="20577"/>
        <pc:sldMkLst>
          <pc:docMk/>
          <pc:sldMk cId="2438376577" sldId="297"/>
        </pc:sldMkLst>
        <pc:spChg chg="mod">
          <ac:chgData name="嘉宜 謝" userId="fde0ae36ec0854b7" providerId="LiveId" clId="{A17E0BC9-5697-45F4-A470-5E3C89B4E543}" dt="2020-11-29T04:08:17.582" v="324" actId="1076"/>
          <ac:spMkLst>
            <pc:docMk/>
            <pc:sldMk cId="2438376577" sldId="297"/>
            <ac:spMk id="2" creationId="{00000000-0000-0000-0000-000000000000}"/>
          </ac:spMkLst>
        </pc:spChg>
        <pc:spChg chg="mod">
          <ac:chgData name="嘉宜 謝" userId="fde0ae36ec0854b7" providerId="LiveId" clId="{A17E0BC9-5697-45F4-A470-5E3C89B4E543}" dt="2020-11-29T04:08:24.388" v="326" actId="404"/>
          <ac:spMkLst>
            <pc:docMk/>
            <pc:sldMk cId="2438376577" sldId="297"/>
            <ac:spMk id="17" creationId="{D933CA1A-9A49-4B79-AC82-3ED32F32C481}"/>
          </ac:spMkLst>
        </pc:spChg>
      </pc:sldChg>
      <pc:sldChg chg="modSp add mod modShow">
        <pc:chgData name="嘉宜 謝" userId="fde0ae36ec0854b7" providerId="LiveId" clId="{A17E0BC9-5697-45F4-A470-5E3C89B4E543}" dt="2020-11-29T06:00:37.368" v="959" actId="1037"/>
        <pc:sldMkLst>
          <pc:docMk/>
          <pc:sldMk cId="3562503893" sldId="298"/>
        </pc:sldMkLst>
        <pc:spChg chg="mod">
          <ac:chgData name="嘉宜 謝" userId="fde0ae36ec0854b7" providerId="LiveId" clId="{A17E0BC9-5697-45F4-A470-5E3C89B4E543}" dt="2020-11-29T06:00:37.368" v="959" actId="1037"/>
          <ac:spMkLst>
            <pc:docMk/>
            <pc:sldMk cId="3562503893" sldId="298"/>
            <ac:spMk id="7" creationId="{00000000-0000-0000-0000-000000000000}"/>
          </ac:spMkLst>
        </pc:spChg>
        <pc:spChg chg="mod">
          <ac:chgData name="嘉宜 謝" userId="fde0ae36ec0854b7" providerId="LiveId" clId="{A17E0BC9-5697-45F4-A470-5E3C89B4E543}" dt="2020-11-29T06:00:37.368" v="959" actId="1037"/>
          <ac:spMkLst>
            <pc:docMk/>
            <pc:sldMk cId="3562503893" sldId="298"/>
            <ac:spMk id="8" creationId="{00000000-0000-0000-0000-000000000000}"/>
          </ac:spMkLst>
        </pc:spChg>
        <pc:spChg chg="mod">
          <ac:chgData name="嘉宜 謝" userId="fde0ae36ec0854b7" providerId="LiveId" clId="{A17E0BC9-5697-45F4-A470-5E3C89B4E543}" dt="2020-11-29T06:00:37.368" v="959" actId="1037"/>
          <ac:spMkLst>
            <pc:docMk/>
            <pc:sldMk cId="3562503893" sldId="298"/>
            <ac:spMk id="25" creationId="{0D20A761-7929-4F69-BF15-663CE538DAD4}"/>
          </ac:spMkLst>
        </pc:spChg>
        <pc:spChg chg="mod">
          <ac:chgData name="嘉宜 謝" userId="fde0ae36ec0854b7" providerId="LiveId" clId="{A17E0BC9-5697-45F4-A470-5E3C89B4E543}" dt="2020-11-29T06:00:37.368" v="959" actId="1037"/>
          <ac:spMkLst>
            <pc:docMk/>
            <pc:sldMk cId="3562503893" sldId="298"/>
            <ac:spMk id="26" creationId="{DDBA74CF-2929-4B8F-9CBC-71FF7FA171B1}"/>
          </ac:spMkLst>
        </pc:spChg>
        <pc:spChg chg="mod">
          <ac:chgData name="嘉宜 謝" userId="fde0ae36ec0854b7" providerId="LiveId" clId="{A17E0BC9-5697-45F4-A470-5E3C89B4E543}" dt="2020-11-29T06:00:37.368" v="959" actId="1037"/>
          <ac:spMkLst>
            <pc:docMk/>
            <pc:sldMk cId="3562503893" sldId="298"/>
            <ac:spMk id="31" creationId="{9A0FA173-B2C1-433F-B7FF-FD8407CE6017}"/>
          </ac:spMkLst>
        </pc:spChg>
        <pc:spChg chg="mod">
          <ac:chgData name="嘉宜 謝" userId="fde0ae36ec0854b7" providerId="LiveId" clId="{A17E0BC9-5697-45F4-A470-5E3C89B4E543}" dt="2020-11-29T06:00:37.368" v="959" actId="1037"/>
          <ac:spMkLst>
            <pc:docMk/>
            <pc:sldMk cId="3562503893" sldId="298"/>
            <ac:spMk id="32" creationId="{D818469A-2E37-47CF-8ACF-50FA6687420B}"/>
          </ac:spMkLst>
        </pc:spChg>
        <pc:spChg chg="mod">
          <ac:chgData name="嘉宜 謝" userId="fde0ae36ec0854b7" providerId="LiveId" clId="{A17E0BC9-5697-45F4-A470-5E3C89B4E543}" dt="2020-11-29T06:00:37.368" v="959" actId="1037"/>
          <ac:spMkLst>
            <pc:docMk/>
            <pc:sldMk cId="3562503893" sldId="298"/>
            <ac:spMk id="34" creationId="{AF3CEE98-04AB-46ED-9F54-5E6654776C57}"/>
          </ac:spMkLst>
        </pc:spChg>
        <pc:spChg chg="mod">
          <ac:chgData name="嘉宜 謝" userId="fde0ae36ec0854b7" providerId="LiveId" clId="{A17E0BC9-5697-45F4-A470-5E3C89B4E543}" dt="2020-11-29T06:00:37.368" v="959" actId="1037"/>
          <ac:spMkLst>
            <pc:docMk/>
            <pc:sldMk cId="3562503893" sldId="298"/>
            <ac:spMk id="35" creationId="{CE341F53-9949-41E8-9F93-F01C091D5278}"/>
          </ac:spMkLst>
        </pc:spChg>
        <pc:picChg chg="mod modCrop">
          <ac:chgData name="嘉宜 謝" userId="fde0ae36ec0854b7" providerId="LiveId" clId="{A17E0BC9-5697-45F4-A470-5E3C89B4E543}" dt="2020-11-29T06:00:15.492" v="919" actId="732"/>
          <ac:picMkLst>
            <pc:docMk/>
            <pc:sldMk cId="3562503893" sldId="298"/>
            <ac:picMk id="5" creationId="{D85EECD3-092D-4D29-9CA2-6B1FB6319CCF}"/>
          </ac:picMkLst>
        </pc:picChg>
      </pc:sldChg>
      <pc:sldChg chg="addSp delSp modSp add mod modShow">
        <pc:chgData name="嘉宜 謝" userId="fde0ae36ec0854b7" providerId="LiveId" clId="{A17E0BC9-5697-45F4-A470-5E3C89B4E543}" dt="2020-11-29T06:01:34.381" v="966" actId="21"/>
        <pc:sldMkLst>
          <pc:docMk/>
          <pc:sldMk cId="3073344980" sldId="299"/>
        </pc:sldMkLst>
        <pc:spChg chg="mod">
          <ac:chgData name="嘉宜 謝" userId="fde0ae36ec0854b7" providerId="LiveId" clId="{A17E0BC9-5697-45F4-A470-5E3C89B4E543}" dt="2020-11-29T06:01:30.732" v="965" actId="1076"/>
          <ac:spMkLst>
            <pc:docMk/>
            <pc:sldMk cId="3073344980" sldId="299"/>
            <ac:spMk id="7" creationId="{00000000-0000-0000-0000-000000000000}"/>
          </ac:spMkLst>
        </pc:spChg>
        <pc:spChg chg="mod">
          <ac:chgData name="嘉宜 謝" userId="fde0ae36ec0854b7" providerId="LiveId" clId="{A17E0BC9-5697-45F4-A470-5E3C89B4E543}" dt="2020-11-29T06:01:30.732" v="965" actId="1076"/>
          <ac:spMkLst>
            <pc:docMk/>
            <pc:sldMk cId="3073344980" sldId="299"/>
            <ac:spMk id="8" creationId="{00000000-0000-0000-0000-000000000000}"/>
          </ac:spMkLst>
        </pc:spChg>
        <pc:spChg chg="add del mod">
          <ac:chgData name="嘉宜 謝" userId="fde0ae36ec0854b7" providerId="LiveId" clId="{A17E0BC9-5697-45F4-A470-5E3C89B4E543}" dt="2020-11-29T06:01:34.381" v="966" actId="21"/>
          <ac:spMkLst>
            <pc:docMk/>
            <pc:sldMk cId="3073344980" sldId="299"/>
            <ac:spMk id="11" creationId="{032301BE-DC4F-48D1-8D83-55F2BFD06905}"/>
          </ac:spMkLst>
        </pc:spChg>
        <pc:spChg chg="add del mod">
          <ac:chgData name="嘉宜 謝" userId="fde0ae36ec0854b7" providerId="LiveId" clId="{A17E0BC9-5697-45F4-A470-5E3C89B4E543}" dt="2020-11-29T06:01:34.381" v="966" actId="21"/>
          <ac:spMkLst>
            <pc:docMk/>
            <pc:sldMk cId="3073344980" sldId="299"/>
            <ac:spMk id="12" creationId="{9D11E1E7-7449-44C8-8B7F-FFAEAC41BC13}"/>
          </ac:spMkLst>
        </pc:spChg>
        <pc:spChg chg="mod">
          <ac:chgData name="嘉宜 謝" userId="fde0ae36ec0854b7" providerId="LiveId" clId="{A17E0BC9-5697-45F4-A470-5E3C89B4E543}" dt="2020-11-29T06:01:30.732" v="965" actId="1076"/>
          <ac:spMkLst>
            <pc:docMk/>
            <pc:sldMk cId="3073344980" sldId="299"/>
            <ac:spMk id="25" creationId="{0D20A761-7929-4F69-BF15-663CE538DAD4}"/>
          </ac:spMkLst>
        </pc:spChg>
        <pc:spChg chg="mod">
          <ac:chgData name="嘉宜 謝" userId="fde0ae36ec0854b7" providerId="LiveId" clId="{A17E0BC9-5697-45F4-A470-5E3C89B4E543}" dt="2020-11-29T06:01:30.732" v="965" actId="1076"/>
          <ac:spMkLst>
            <pc:docMk/>
            <pc:sldMk cId="3073344980" sldId="299"/>
            <ac:spMk id="26" creationId="{DDBA74CF-2929-4B8F-9CBC-71FF7FA171B1}"/>
          </ac:spMkLst>
        </pc:spChg>
        <pc:spChg chg="mod">
          <ac:chgData name="嘉宜 謝" userId="fde0ae36ec0854b7" providerId="LiveId" clId="{A17E0BC9-5697-45F4-A470-5E3C89B4E543}" dt="2020-11-29T06:01:30.732" v="965" actId="1076"/>
          <ac:spMkLst>
            <pc:docMk/>
            <pc:sldMk cId="3073344980" sldId="299"/>
            <ac:spMk id="31" creationId="{9A0FA173-B2C1-433F-B7FF-FD8407CE6017}"/>
          </ac:spMkLst>
        </pc:spChg>
        <pc:spChg chg="mod">
          <ac:chgData name="嘉宜 謝" userId="fde0ae36ec0854b7" providerId="LiveId" clId="{A17E0BC9-5697-45F4-A470-5E3C89B4E543}" dt="2020-11-29T06:01:30.732" v="965" actId="1076"/>
          <ac:spMkLst>
            <pc:docMk/>
            <pc:sldMk cId="3073344980" sldId="299"/>
            <ac:spMk id="32" creationId="{D818469A-2E37-47CF-8ACF-50FA6687420B}"/>
          </ac:spMkLst>
        </pc:spChg>
        <pc:spChg chg="mod">
          <ac:chgData name="嘉宜 謝" userId="fde0ae36ec0854b7" providerId="LiveId" clId="{A17E0BC9-5697-45F4-A470-5E3C89B4E543}" dt="2020-11-29T06:01:30.732" v="965" actId="1076"/>
          <ac:spMkLst>
            <pc:docMk/>
            <pc:sldMk cId="3073344980" sldId="299"/>
            <ac:spMk id="34" creationId="{AF3CEE98-04AB-46ED-9F54-5E6654776C57}"/>
          </ac:spMkLst>
        </pc:spChg>
        <pc:spChg chg="mod">
          <ac:chgData name="嘉宜 謝" userId="fde0ae36ec0854b7" providerId="LiveId" clId="{A17E0BC9-5697-45F4-A470-5E3C89B4E543}" dt="2020-11-29T06:01:30.732" v="965" actId="1076"/>
          <ac:spMkLst>
            <pc:docMk/>
            <pc:sldMk cId="3073344980" sldId="299"/>
            <ac:spMk id="35" creationId="{CE341F53-9949-41E8-9F93-F01C091D5278}"/>
          </ac:spMkLst>
        </pc:spChg>
        <pc:picChg chg="mod modCrop">
          <ac:chgData name="嘉宜 謝" userId="fde0ae36ec0854b7" providerId="LiveId" clId="{A17E0BC9-5697-45F4-A470-5E3C89B4E543}" dt="2020-11-29T06:01:11.612" v="962" actId="732"/>
          <ac:picMkLst>
            <pc:docMk/>
            <pc:sldMk cId="3073344980" sldId="299"/>
            <ac:picMk id="5" creationId="{D85EECD3-092D-4D29-9CA2-6B1FB6319CCF}"/>
          </ac:picMkLst>
        </pc:picChg>
      </pc:sldChg>
      <pc:sldChg chg="addSp delSp modSp add mod modShow">
        <pc:chgData name="嘉宜 謝" userId="fde0ae36ec0854b7" providerId="LiveId" clId="{A17E0BC9-5697-45F4-A470-5E3C89B4E543}" dt="2020-11-29T06:02:14.764" v="972" actId="732"/>
        <pc:sldMkLst>
          <pc:docMk/>
          <pc:sldMk cId="3360219932" sldId="300"/>
        </pc:sldMkLst>
        <pc:spChg chg="mod">
          <ac:chgData name="嘉宜 謝" userId="fde0ae36ec0854b7" providerId="LiveId" clId="{A17E0BC9-5697-45F4-A470-5E3C89B4E543}" dt="2020-11-29T06:01:57.318" v="968" actId="1076"/>
          <ac:spMkLst>
            <pc:docMk/>
            <pc:sldMk cId="3360219932" sldId="300"/>
            <ac:spMk id="7" creationId="{00000000-0000-0000-0000-000000000000}"/>
          </ac:spMkLst>
        </pc:spChg>
        <pc:spChg chg="mod">
          <ac:chgData name="嘉宜 謝" userId="fde0ae36ec0854b7" providerId="LiveId" clId="{A17E0BC9-5697-45F4-A470-5E3C89B4E543}" dt="2020-11-29T06:01:57.318" v="968" actId="1076"/>
          <ac:spMkLst>
            <pc:docMk/>
            <pc:sldMk cId="3360219932" sldId="300"/>
            <ac:spMk id="8" creationId="{00000000-0000-0000-0000-000000000000}"/>
          </ac:spMkLst>
        </pc:spChg>
        <pc:spChg chg="add del mod">
          <ac:chgData name="嘉宜 謝" userId="fde0ae36ec0854b7" providerId="LiveId" clId="{A17E0BC9-5697-45F4-A470-5E3C89B4E543}" dt="2020-11-29T06:02:04.596" v="971" actId="21"/>
          <ac:spMkLst>
            <pc:docMk/>
            <pc:sldMk cId="3360219932" sldId="300"/>
            <ac:spMk id="11" creationId="{8038D907-D194-4E7F-9CCC-72C3CFF1369C}"/>
          </ac:spMkLst>
        </pc:spChg>
        <pc:spChg chg="add del mod">
          <ac:chgData name="嘉宜 謝" userId="fde0ae36ec0854b7" providerId="LiveId" clId="{A17E0BC9-5697-45F4-A470-5E3C89B4E543}" dt="2020-11-29T06:02:04.596" v="971" actId="21"/>
          <ac:spMkLst>
            <pc:docMk/>
            <pc:sldMk cId="3360219932" sldId="300"/>
            <ac:spMk id="12" creationId="{FBA6FF0F-C7AE-4E12-B89F-AE6DE82863CF}"/>
          </ac:spMkLst>
        </pc:spChg>
        <pc:spChg chg="mod">
          <ac:chgData name="嘉宜 謝" userId="fde0ae36ec0854b7" providerId="LiveId" clId="{A17E0BC9-5697-45F4-A470-5E3C89B4E543}" dt="2020-11-29T06:01:57.318" v="968" actId="1076"/>
          <ac:spMkLst>
            <pc:docMk/>
            <pc:sldMk cId="3360219932" sldId="300"/>
            <ac:spMk id="25" creationId="{0D20A761-7929-4F69-BF15-663CE538DAD4}"/>
          </ac:spMkLst>
        </pc:spChg>
        <pc:spChg chg="mod">
          <ac:chgData name="嘉宜 謝" userId="fde0ae36ec0854b7" providerId="LiveId" clId="{A17E0BC9-5697-45F4-A470-5E3C89B4E543}" dt="2020-11-29T06:01:57.318" v="968" actId="1076"/>
          <ac:spMkLst>
            <pc:docMk/>
            <pc:sldMk cId="3360219932" sldId="300"/>
            <ac:spMk id="26" creationId="{DDBA74CF-2929-4B8F-9CBC-71FF7FA171B1}"/>
          </ac:spMkLst>
        </pc:spChg>
        <pc:spChg chg="mod">
          <ac:chgData name="嘉宜 謝" userId="fde0ae36ec0854b7" providerId="LiveId" clId="{A17E0BC9-5697-45F4-A470-5E3C89B4E543}" dt="2020-11-29T06:01:57.318" v="968" actId="1076"/>
          <ac:spMkLst>
            <pc:docMk/>
            <pc:sldMk cId="3360219932" sldId="300"/>
            <ac:spMk id="31" creationId="{9A0FA173-B2C1-433F-B7FF-FD8407CE6017}"/>
          </ac:spMkLst>
        </pc:spChg>
        <pc:spChg chg="mod">
          <ac:chgData name="嘉宜 謝" userId="fde0ae36ec0854b7" providerId="LiveId" clId="{A17E0BC9-5697-45F4-A470-5E3C89B4E543}" dt="2020-11-29T06:01:57.318" v="968" actId="1076"/>
          <ac:spMkLst>
            <pc:docMk/>
            <pc:sldMk cId="3360219932" sldId="300"/>
            <ac:spMk id="32" creationId="{D818469A-2E37-47CF-8ACF-50FA6687420B}"/>
          </ac:spMkLst>
        </pc:spChg>
        <pc:spChg chg="mod">
          <ac:chgData name="嘉宜 謝" userId="fde0ae36ec0854b7" providerId="LiveId" clId="{A17E0BC9-5697-45F4-A470-5E3C89B4E543}" dt="2020-11-29T06:01:57.318" v="968" actId="1076"/>
          <ac:spMkLst>
            <pc:docMk/>
            <pc:sldMk cId="3360219932" sldId="300"/>
            <ac:spMk id="34" creationId="{AF3CEE98-04AB-46ED-9F54-5E6654776C57}"/>
          </ac:spMkLst>
        </pc:spChg>
        <pc:spChg chg="mod">
          <ac:chgData name="嘉宜 謝" userId="fde0ae36ec0854b7" providerId="LiveId" clId="{A17E0BC9-5697-45F4-A470-5E3C89B4E543}" dt="2020-11-29T06:01:57.318" v="968" actId="1076"/>
          <ac:spMkLst>
            <pc:docMk/>
            <pc:sldMk cId="3360219932" sldId="300"/>
            <ac:spMk id="35" creationId="{CE341F53-9949-41E8-9F93-F01C091D5278}"/>
          </ac:spMkLst>
        </pc:spChg>
        <pc:picChg chg="mod modCrop">
          <ac:chgData name="嘉宜 謝" userId="fde0ae36ec0854b7" providerId="LiveId" clId="{A17E0BC9-5697-45F4-A470-5E3C89B4E543}" dt="2020-11-29T06:02:14.764" v="972" actId="732"/>
          <ac:picMkLst>
            <pc:docMk/>
            <pc:sldMk cId="3360219932" sldId="300"/>
            <ac:picMk id="5" creationId="{D85EECD3-092D-4D29-9CA2-6B1FB6319CCF}"/>
          </ac:picMkLst>
        </pc:picChg>
      </pc:sldChg>
      <pc:sldChg chg="addSp delSp modSp add mod modShow">
        <pc:chgData name="嘉宜 謝" userId="fde0ae36ec0854b7" providerId="LiveId" clId="{A17E0BC9-5697-45F4-A470-5E3C89B4E543}" dt="2020-11-29T06:02:46.777" v="976" actId="478"/>
        <pc:sldMkLst>
          <pc:docMk/>
          <pc:sldMk cId="958213032" sldId="301"/>
        </pc:sldMkLst>
        <pc:spChg chg="mod">
          <ac:chgData name="嘉宜 謝" userId="fde0ae36ec0854b7" providerId="LiveId" clId="{A17E0BC9-5697-45F4-A470-5E3C89B4E543}" dt="2020-11-29T06:02:33.181" v="974" actId="1076"/>
          <ac:spMkLst>
            <pc:docMk/>
            <pc:sldMk cId="958213032" sldId="301"/>
            <ac:spMk id="7" creationId="{00000000-0000-0000-0000-000000000000}"/>
          </ac:spMkLst>
        </pc:spChg>
        <pc:spChg chg="mod">
          <ac:chgData name="嘉宜 謝" userId="fde0ae36ec0854b7" providerId="LiveId" clId="{A17E0BC9-5697-45F4-A470-5E3C89B4E543}" dt="2020-11-29T06:02:33.181" v="974" actId="1076"/>
          <ac:spMkLst>
            <pc:docMk/>
            <pc:sldMk cId="958213032" sldId="301"/>
            <ac:spMk id="8" creationId="{00000000-0000-0000-0000-000000000000}"/>
          </ac:spMkLst>
        </pc:spChg>
        <pc:spChg chg="add del mod">
          <ac:chgData name="嘉宜 謝" userId="fde0ae36ec0854b7" providerId="LiveId" clId="{A17E0BC9-5697-45F4-A470-5E3C89B4E543}" dt="2020-11-29T06:02:46.777" v="976" actId="478"/>
          <ac:spMkLst>
            <pc:docMk/>
            <pc:sldMk cId="958213032" sldId="301"/>
            <ac:spMk id="11" creationId="{742F66EC-DEB5-4CE0-90F1-3D496E8B295A}"/>
          </ac:spMkLst>
        </pc:spChg>
        <pc:spChg chg="add del mod">
          <ac:chgData name="嘉宜 謝" userId="fde0ae36ec0854b7" providerId="LiveId" clId="{A17E0BC9-5697-45F4-A470-5E3C89B4E543}" dt="2020-11-29T06:02:46.777" v="976" actId="478"/>
          <ac:spMkLst>
            <pc:docMk/>
            <pc:sldMk cId="958213032" sldId="301"/>
            <ac:spMk id="12" creationId="{0BDE22D7-9D74-432E-B4BF-B5FF83C80C08}"/>
          </ac:spMkLst>
        </pc:spChg>
        <pc:spChg chg="mod">
          <ac:chgData name="嘉宜 謝" userId="fde0ae36ec0854b7" providerId="LiveId" clId="{A17E0BC9-5697-45F4-A470-5E3C89B4E543}" dt="2020-11-29T06:02:33.181" v="974" actId="1076"/>
          <ac:spMkLst>
            <pc:docMk/>
            <pc:sldMk cId="958213032" sldId="301"/>
            <ac:spMk id="25" creationId="{0D20A761-7929-4F69-BF15-663CE538DAD4}"/>
          </ac:spMkLst>
        </pc:spChg>
        <pc:spChg chg="mod">
          <ac:chgData name="嘉宜 謝" userId="fde0ae36ec0854b7" providerId="LiveId" clId="{A17E0BC9-5697-45F4-A470-5E3C89B4E543}" dt="2020-11-29T06:02:33.181" v="974" actId="1076"/>
          <ac:spMkLst>
            <pc:docMk/>
            <pc:sldMk cId="958213032" sldId="301"/>
            <ac:spMk id="26" creationId="{DDBA74CF-2929-4B8F-9CBC-71FF7FA171B1}"/>
          </ac:spMkLst>
        </pc:spChg>
        <pc:spChg chg="mod">
          <ac:chgData name="嘉宜 謝" userId="fde0ae36ec0854b7" providerId="LiveId" clId="{A17E0BC9-5697-45F4-A470-5E3C89B4E543}" dt="2020-11-29T06:02:33.181" v="974" actId="1076"/>
          <ac:spMkLst>
            <pc:docMk/>
            <pc:sldMk cId="958213032" sldId="301"/>
            <ac:spMk id="31" creationId="{9A0FA173-B2C1-433F-B7FF-FD8407CE6017}"/>
          </ac:spMkLst>
        </pc:spChg>
        <pc:spChg chg="mod">
          <ac:chgData name="嘉宜 謝" userId="fde0ae36ec0854b7" providerId="LiveId" clId="{A17E0BC9-5697-45F4-A470-5E3C89B4E543}" dt="2020-11-29T06:02:33.181" v="974" actId="1076"/>
          <ac:spMkLst>
            <pc:docMk/>
            <pc:sldMk cId="958213032" sldId="301"/>
            <ac:spMk id="32" creationId="{D818469A-2E37-47CF-8ACF-50FA6687420B}"/>
          </ac:spMkLst>
        </pc:spChg>
        <pc:spChg chg="mod">
          <ac:chgData name="嘉宜 謝" userId="fde0ae36ec0854b7" providerId="LiveId" clId="{A17E0BC9-5697-45F4-A470-5E3C89B4E543}" dt="2020-11-29T06:02:33.181" v="974" actId="1076"/>
          <ac:spMkLst>
            <pc:docMk/>
            <pc:sldMk cId="958213032" sldId="301"/>
            <ac:spMk id="34" creationId="{AF3CEE98-04AB-46ED-9F54-5E6654776C57}"/>
          </ac:spMkLst>
        </pc:spChg>
        <pc:spChg chg="mod">
          <ac:chgData name="嘉宜 謝" userId="fde0ae36ec0854b7" providerId="LiveId" clId="{A17E0BC9-5697-45F4-A470-5E3C89B4E543}" dt="2020-11-29T06:02:33.181" v="974" actId="1076"/>
          <ac:spMkLst>
            <pc:docMk/>
            <pc:sldMk cId="958213032" sldId="301"/>
            <ac:spMk id="35" creationId="{CE341F53-9949-41E8-9F93-F01C091D5278}"/>
          </ac:spMkLst>
        </pc:spChg>
        <pc:picChg chg="mod modCrop">
          <ac:chgData name="嘉宜 謝" userId="fde0ae36ec0854b7" providerId="LiveId" clId="{A17E0BC9-5697-45F4-A470-5E3C89B4E543}" dt="2020-11-29T06:02:40.971" v="975" actId="732"/>
          <ac:picMkLst>
            <pc:docMk/>
            <pc:sldMk cId="958213032" sldId="301"/>
            <ac:picMk id="5" creationId="{D85EECD3-092D-4D29-9CA2-6B1FB6319CCF}"/>
          </ac:picMkLst>
        </pc:picChg>
      </pc:sldChg>
      <pc:sldChg chg="add del ord">
        <pc:chgData name="嘉宜 謝" userId="fde0ae36ec0854b7" providerId="LiveId" clId="{A17E0BC9-5697-45F4-A470-5E3C89B4E543}" dt="2020-11-29T04:53:56.624" v="681"/>
        <pc:sldMkLst>
          <pc:docMk/>
          <pc:sldMk cId="2752149445" sldId="302"/>
        </pc:sldMkLst>
      </pc:sldChg>
      <pc:sldChg chg="modSp add mod ord modAnim">
        <pc:chgData name="嘉宜 謝" userId="fde0ae36ec0854b7" providerId="LiveId" clId="{A17E0BC9-5697-45F4-A470-5E3C89B4E543}" dt="2020-11-29T04:54:29.180" v="715"/>
        <pc:sldMkLst>
          <pc:docMk/>
          <pc:sldMk cId="3722020424" sldId="302"/>
        </pc:sldMkLst>
        <pc:spChg chg="mod">
          <ac:chgData name="嘉宜 謝" userId="fde0ae36ec0854b7" providerId="LiveId" clId="{A17E0BC9-5697-45F4-A470-5E3C89B4E543}" dt="2020-11-29T04:54:29.180" v="715"/>
          <ac:spMkLst>
            <pc:docMk/>
            <pc:sldMk cId="3722020424" sldId="302"/>
            <ac:spMk id="19" creationId="{530311DE-773E-4610-B865-EE5400EB2896}"/>
          </ac:spMkLst>
        </pc:spChg>
      </pc:sldChg>
      <pc:sldChg chg="modSp add">
        <pc:chgData name="嘉宜 謝" userId="fde0ae36ec0854b7" providerId="LiveId" clId="{A17E0BC9-5697-45F4-A470-5E3C89B4E543}" dt="2020-11-29T05:52:45.984" v="872"/>
        <pc:sldMkLst>
          <pc:docMk/>
          <pc:sldMk cId="1064010021" sldId="303"/>
        </pc:sldMkLst>
        <pc:spChg chg="mod">
          <ac:chgData name="嘉宜 謝" userId="fde0ae36ec0854b7" providerId="LiveId" clId="{A17E0BC9-5697-45F4-A470-5E3C89B4E543}" dt="2020-11-29T05:52:45.984" v="872"/>
          <ac:spMkLst>
            <pc:docMk/>
            <pc:sldMk cId="1064010021" sldId="303"/>
            <ac:spMk id="3" creationId="{00000000-0000-0000-0000-000000000000}"/>
          </ac:spMkLst>
        </pc:spChg>
      </pc:sldChg>
      <pc:sldChg chg="addSp delSp modSp add mod ord modNotesTx">
        <pc:chgData name="嘉宜 謝" userId="fde0ae36ec0854b7" providerId="LiveId" clId="{A17E0BC9-5697-45F4-A470-5E3C89B4E543}" dt="2020-11-29T05:58:59.836" v="916"/>
        <pc:sldMkLst>
          <pc:docMk/>
          <pc:sldMk cId="1148645655" sldId="304"/>
        </pc:sldMkLst>
        <pc:spChg chg="mod">
          <ac:chgData name="嘉宜 謝" userId="fde0ae36ec0854b7" providerId="LiveId" clId="{A17E0BC9-5697-45F4-A470-5E3C89B4E543}" dt="2020-11-29T05:58:59.836" v="916"/>
          <ac:spMkLst>
            <pc:docMk/>
            <pc:sldMk cId="1148645655" sldId="304"/>
            <ac:spMk id="3" creationId="{00000000-0000-0000-0000-000000000000}"/>
          </ac:spMkLst>
        </pc:spChg>
        <pc:spChg chg="mod">
          <ac:chgData name="嘉宜 謝" userId="fde0ae36ec0854b7" providerId="LiveId" clId="{A17E0BC9-5697-45F4-A470-5E3C89B4E543}" dt="2020-11-29T05:54:04.428" v="905" actId="1076"/>
          <ac:spMkLst>
            <pc:docMk/>
            <pc:sldMk cId="1148645655" sldId="304"/>
            <ac:spMk id="12" creationId="{517639C6-5A26-40A9-8D8F-52E77F44A0A2}"/>
          </ac:spMkLst>
        </pc:spChg>
        <pc:grpChg chg="mod">
          <ac:chgData name="嘉宜 謝" userId="fde0ae36ec0854b7" providerId="LiveId" clId="{A17E0BC9-5697-45F4-A470-5E3C89B4E543}" dt="2020-11-29T05:53:48.620" v="903" actId="1076"/>
          <ac:grpSpMkLst>
            <pc:docMk/>
            <pc:sldMk cId="1148645655" sldId="304"/>
            <ac:grpSpMk id="5" creationId="{C495BCD3-D143-4539-B9B1-4D0E53AA3FDD}"/>
          </ac:grpSpMkLst>
        </pc:grpChg>
        <pc:picChg chg="del">
          <ac:chgData name="嘉宜 謝" userId="fde0ae36ec0854b7" providerId="LiveId" clId="{A17E0BC9-5697-45F4-A470-5E3C89B4E543}" dt="2020-11-29T05:57:18.357" v="907" actId="478"/>
          <ac:picMkLst>
            <pc:docMk/>
            <pc:sldMk cId="1148645655" sldId="304"/>
            <ac:picMk id="4" creationId="{DF6CED9B-5AC9-4A80-A187-04BE7ECC3639}"/>
          </ac:picMkLst>
        </pc:picChg>
        <pc:picChg chg="add mod ord modCrop">
          <ac:chgData name="嘉宜 謝" userId="fde0ae36ec0854b7" providerId="LiveId" clId="{A17E0BC9-5697-45F4-A470-5E3C89B4E543}" dt="2020-11-29T05:58:24.820" v="915" actId="18131"/>
          <ac:picMkLst>
            <pc:docMk/>
            <pc:sldMk cId="1148645655" sldId="304"/>
            <ac:picMk id="6" creationId="{FAB7831F-6D47-4F6F-A75F-1B329D8BBF47}"/>
          </ac:picMkLst>
        </pc:picChg>
      </pc:sldChg>
      <pc:sldChg chg="modSp add">
        <pc:chgData name="嘉宜 謝" userId="fde0ae36ec0854b7" providerId="LiveId" clId="{A17E0BC9-5697-45F4-A470-5E3C89B4E543}" dt="2020-11-29T05:59:23.223" v="918"/>
        <pc:sldMkLst>
          <pc:docMk/>
          <pc:sldMk cId="3185238992" sldId="305"/>
        </pc:sldMkLst>
        <pc:spChg chg="mod">
          <ac:chgData name="嘉宜 謝" userId="fde0ae36ec0854b7" providerId="LiveId" clId="{A17E0BC9-5697-45F4-A470-5E3C89B4E543}" dt="2020-11-29T05:59:23.223" v="918"/>
          <ac:spMkLst>
            <pc:docMk/>
            <pc:sldMk cId="3185238992" sldId="305"/>
            <ac:spMk id="3" creationId="{00000000-0000-0000-0000-000000000000}"/>
          </ac:spMkLst>
        </pc:spChg>
      </pc:sldChg>
      <pc:sldChg chg="modSp add mod ord modAnim">
        <pc:chgData name="嘉宜 謝" userId="fde0ae36ec0854b7" providerId="LiveId" clId="{A17E0BC9-5697-45F4-A470-5E3C89B4E543}" dt="2020-11-29T06:04:17.345" v="1010"/>
        <pc:sldMkLst>
          <pc:docMk/>
          <pc:sldMk cId="3163794150" sldId="306"/>
        </pc:sldMkLst>
        <pc:spChg chg="mod">
          <ac:chgData name="嘉宜 謝" userId="fde0ae36ec0854b7" providerId="LiveId" clId="{A17E0BC9-5697-45F4-A470-5E3C89B4E543}" dt="2020-11-29T06:04:17.345" v="1010"/>
          <ac:spMkLst>
            <pc:docMk/>
            <pc:sldMk cId="3163794150" sldId="306"/>
            <ac:spMk id="19" creationId="{530311DE-773E-4610-B865-EE5400EB2896}"/>
          </ac:spMkLst>
        </pc:spChg>
      </pc:sldChg>
      <pc:sldChg chg="addSp delSp modSp add mod ord modNotesTx">
        <pc:chgData name="嘉宜 謝" userId="fde0ae36ec0854b7" providerId="LiveId" clId="{A17E0BC9-5697-45F4-A470-5E3C89B4E543}" dt="2020-11-29T06:32:15.025" v="1114"/>
        <pc:sldMkLst>
          <pc:docMk/>
          <pc:sldMk cId="2700503123" sldId="307"/>
        </pc:sldMkLst>
        <pc:spChg chg="mod">
          <ac:chgData name="嘉宜 謝" userId="fde0ae36ec0854b7" providerId="LiveId" clId="{A17E0BC9-5697-45F4-A470-5E3C89B4E543}" dt="2020-11-29T06:26:21.116" v="1087"/>
          <ac:spMkLst>
            <pc:docMk/>
            <pc:sldMk cId="2700503123" sldId="307"/>
            <ac:spMk id="3" creationId="{00000000-0000-0000-0000-000000000000}"/>
          </ac:spMkLst>
        </pc:spChg>
        <pc:spChg chg="mod">
          <ac:chgData name="嘉宜 謝" userId="fde0ae36ec0854b7" providerId="LiveId" clId="{A17E0BC9-5697-45F4-A470-5E3C89B4E543}" dt="2020-11-29T06:25:44.741" v="1086" actId="403"/>
          <ac:spMkLst>
            <pc:docMk/>
            <pc:sldMk cId="2700503123" sldId="307"/>
            <ac:spMk id="12" creationId="{517639C6-5A26-40A9-8D8F-52E77F44A0A2}"/>
          </ac:spMkLst>
        </pc:spChg>
        <pc:picChg chg="add mod modCrop">
          <ac:chgData name="嘉宜 謝" userId="fde0ae36ec0854b7" providerId="LiveId" clId="{A17E0BC9-5697-45F4-A470-5E3C89B4E543}" dt="2020-11-29T06:24:51.108" v="1079" actId="18131"/>
          <ac:picMkLst>
            <pc:docMk/>
            <pc:sldMk cId="2700503123" sldId="307"/>
            <ac:picMk id="4" creationId="{A4DDAF05-F1EA-4307-BA89-6404D5035691}"/>
          </ac:picMkLst>
        </pc:picChg>
        <pc:picChg chg="del">
          <ac:chgData name="嘉宜 謝" userId="fde0ae36ec0854b7" providerId="LiveId" clId="{A17E0BC9-5697-45F4-A470-5E3C89B4E543}" dt="2020-11-29T06:21:07.902" v="1031" actId="478"/>
          <ac:picMkLst>
            <pc:docMk/>
            <pc:sldMk cId="2700503123" sldId="307"/>
            <ac:picMk id="6" creationId="{FAB7831F-6D47-4F6F-A75F-1B329D8BBF47}"/>
          </ac:picMkLst>
        </pc:picChg>
        <pc:picChg chg="add del mod ord modCrop">
          <ac:chgData name="嘉宜 謝" userId="fde0ae36ec0854b7" providerId="LiveId" clId="{A17E0BC9-5697-45F4-A470-5E3C89B4E543}" dt="2020-11-29T06:24:13.235" v="1074" actId="478"/>
          <ac:picMkLst>
            <pc:docMk/>
            <pc:sldMk cId="2700503123" sldId="307"/>
            <ac:picMk id="10" creationId="{608A2DEE-6272-4AB6-8A49-EDDE6FBB4D8A}"/>
          </ac:picMkLst>
        </pc:picChg>
      </pc:sldChg>
      <pc:sldChg chg="modSp add modNotesTx">
        <pc:chgData name="嘉宜 謝" userId="fde0ae36ec0854b7" providerId="LiveId" clId="{A17E0BC9-5697-45F4-A470-5E3C89B4E543}" dt="2020-11-29T06:32:20.154" v="1116"/>
        <pc:sldMkLst>
          <pc:docMk/>
          <pc:sldMk cId="997790261" sldId="308"/>
        </pc:sldMkLst>
        <pc:spChg chg="mod">
          <ac:chgData name="嘉宜 謝" userId="fde0ae36ec0854b7" providerId="LiveId" clId="{A17E0BC9-5697-45F4-A470-5E3C89B4E543}" dt="2020-11-29T06:26:52.338" v="1089"/>
          <ac:spMkLst>
            <pc:docMk/>
            <pc:sldMk cId="997790261" sldId="308"/>
            <ac:spMk id="3" creationId="{00000000-0000-0000-0000-000000000000}"/>
          </ac:spMkLst>
        </pc:spChg>
      </pc:sldChg>
      <pc:sldChg chg="modSp add modNotesTx">
        <pc:chgData name="嘉宜 謝" userId="fde0ae36ec0854b7" providerId="LiveId" clId="{A17E0BC9-5697-45F4-A470-5E3C89B4E543}" dt="2020-11-29T06:32:26.855" v="1118"/>
        <pc:sldMkLst>
          <pc:docMk/>
          <pc:sldMk cId="1252993944" sldId="309"/>
        </pc:sldMkLst>
        <pc:spChg chg="mod">
          <ac:chgData name="嘉宜 謝" userId="fde0ae36ec0854b7" providerId="LiveId" clId="{A17E0BC9-5697-45F4-A470-5E3C89B4E543}" dt="2020-11-29T06:28:15.397" v="1091"/>
          <ac:spMkLst>
            <pc:docMk/>
            <pc:sldMk cId="1252993944" sldId="309"/>
            <ac:spMk id="3" creationId="{00000000-0000-0000-0000-000000000000}"/>
          </ac:spMkLst>
        </pc:spChg>
      </pc:sldChg>
      <pc:sldChg chg="modSp add modNotesTx">
        <pc:chgData name="嘉宜 謝" userId="fde0ae36ec0854b7" providerId="LiveId" clId="{A17E0BC9-5697-45F4-A470-5E3C89B4E543}" dt="2020-11-29T06:32:30.633" v="1120"/>
        <pc:sldMkLst>
          <pc:docMk/>
          <pc:sldMk cId="2819111316" sldId="310"/>
        </pc:sldMkLst>
        <pc:spChg chg="mod">
          <ac:chgData name="嘉宜 謝" userId="fde0ae36ec0854b7" providerId="LiveId" clId="{A17E0BC9-5697-45F4-A470-5E3C89B4E543}" dt="2020-11-29T06:29:24.187" v="1093"/>
          <ac:spMkLst>
            <pc:docMk/>
            <pc:sldMk cId="2819111316" sldId="310"/>
            <ac:spMk id="3" creationId="{00000000-0000-0000-0000-000000000000}"/>
          </ac:spMkLst>
        </pc:spChg>
      </pc:sldChg>
      <pc:sldChg chg="modSp add mod modAnim modNotesTx">
        <pc:chgData name="嘉宜 謝" userId="fde0ae36ec0854b7" providerId="LiveId" clId="{A17E0BC9-5697-45F4-A470-5E3C89B4E543}" dt="2020-11-29T06:32:35.895" v="1122"/>
        <pc:sldMkLst>
          <pc:docMk/>
          <pc:sldMk cId="3256251651" sldId="311"/>
        </pc:sldMkLst>
        <pc:spChg chg="mod">
          <ac:chgData name="嘉宜 謝" userId="fde0ae36ec0854b7" providerId="LiveId" clId="{A17E0BC9-5697-45F4-A470-5E3C89B4E543}" dt="2020-11-29T06:32:06.004" v="1112" actId="14100"/>
          <ac:spMkLst>
            <pc:docMk/>
            <pc:sldMk cId="3256251651" sldId="311"/>
            <ac:spMk id="3" creationId="{00000000-0000-0000-0000-000000000000}"/>
          </ac:spMkLst>
        </pc:spChg>
      </pc:sldChg>
      <pc:sldChg chg="addSp delSp modSp add mod modNotesTx">
        <pc:chgData name="嘉宜 謝" userId="fde0ae36ec0854b7" providerId="LiveId" clId="{A17E0BC9-5697-45F4-A470-5E3C89B4E543}" dt="2020-11-29T06:41:52.551" v="1146"/>
        <pc:sldMkLst>
          <pc:docMk/>
          <pc:sldMk cId="3080086903" sldId="312"/>
        </pc:sldMkLst>
        <pc:spChg chg="mod">
          <ac:chgData name="嘉宜 謝" userId="fde0ae36ec0854b7" providerId="LiveId" clId="{A17E0BC9-5697-45F4-A470-5E3C89B4E543}" dt="2020-11-29T06:38:26.094" v="1135"/>
          <ac:spMkLst>
            <pc:docMk/>
            <pc:sldMk cId="3080086903" sldId="312"/>
            <ac:spMk id="3" creationId="{00000000-0000-0000-0000-000000000000}"/>
          </ac:spMkLst>
        </pc:spChg>
        <pc:spChg chg="mod">
          <ac:chgData name="嘉宜 謝" userId="fde0ae36ec0854b7" providerId="LiveId" clId="{A17E0BC9-5697-45F4-A470-5E3C89B4E543}" dt="2020-11-29T06:34:24.417" v="1129" actId="20577"/>
          <ac:spMkLst>
            <pc:docMk/>
            <pc:sldMk cId="3080086903" sldId="312"/>
            <ac:spMk id="12" creationId="{517639C6-5A26-40A9-8D8F-52E77F44A0A2}"/>
          </ac:spMkLst>
        </pc:spChg>
        <pc:picChg chg="del">
          <ac:chgData name="嘉宜 謝" userId="fde0ae36ec0854b7" providerId="LiveId" clId="{A17E0BC9-5697-45F4-A470-5E3C89B4E543}" dt="2020-11-29T06:34:30.197" v="1130" actId="478"/>
          <ac:picMkLst>
            <pc:docMk/>
            <pc:sldMk cId="3080086903" sldId="312"/>
            <ac:picMk id="4" creationId="{A4DDAF05-F1EA-4307-BA89-6404D5035691}"/>
          </ac:picMkLst>
        </pc:picChg>
        <pc:picChg chg="add mod modCrop">
          <ac:chgData name="嘉宜 謝" userId="fde0ae36ec0854b7" providerId="LiveId" clId="{A17E0BC9-5697-45F4-A470-5E3C89B4E543}" dt="2020-11-29T06:37:36.004" v="1134" actId="18131"/>
          <ac:picMkLst>
            <pc:docMk/>
            <pc:sldMk cId="3080086903" sldId="312"/>
            <ac:picMk id="6" creationId="{CD897172-B267-422A-8727-6359668F9CF2}"/>
          </ac:picMkLst>
        </pc:picChg>
      </pc:sldChg>
      <pc:sldChg chg="modSp add modNotesTx">
        <pc:chgData name="嘉宜 謝" userId="fde0ae36ec0854b7" providerId="LiveId" clId="{A17E0BC9-5697-45F4-A470-5E3C89B4E543}" dt="2020-11-29T06:41:58.020" v="1147"/>
        <pc:sldMkLst>
          <pc:docMk/>
          <pc:sldMk cId="437105900" sldId="313"/>
        </pc:sldMkLst>
        <pc:spChg chg="mod">
          <ac:chgData name="嘉宜 謝" userId="fde0ae36ec0854b7" providerId="LiveId" clId="{A17E0BC9-5697-45F4-A470-5E3C89B4E543}" dt="2020-11-29T06:40:26.637" v="1141" actId="404"/>
          <ac:spMkLst>
            <pc:docMk/>
            <pc:sldMk cId="437105900" sldId="313"/>
            <ac:spMk id="3" creationId="{00000000-0000-0000-0000-000000000000}"/>
          </ac:spMkLst>
        </pc:spChg>
      </pc:sldChg>
      <pc:sldChg chg="modSp add modNotesTx">
        <pc:chgData name="嘉宜 謝" userId="fde0ae36ec0854b7" providerId="LiveId" clId="{A17E0BC9-5697-45F4-A470-5E3C89B4E543}" dt="2020-11-29T06:42:04.923" v="1148"/>
        <pc:sldMkLst>
          <pc:docMk/>
          <pc:sldMk cId="1094646775" sldId="314"/>
        </pc:sldMkLst>
        <pc:spChg chg="mod">
          <ac:chgData name="嘉宜 謝" userId="fde0ae36ec0854b7" providerId="LiveId" clId="{A17E0BC9-5697-45F4-A470-5E3C89B4E543}" dt="2020-11-29T06:40:16.270" v="1140" actId="404"/>
          <ac:spMkLst>
            <pc:docMk/>
            <pc:sldMk cId="1094646775" sldId="314"/>
            <ac:spMk id="3" creationId="{00000000-0000-0000-0000-000000000000}"/>
          </ac:spMkLst>
        </pc:spChg>
      </pc:sldChg>
      <pc:sldChg chg="modSp add modNotesTx">
        <pc:chgData name="嘉宜 謝" userId="fde0ae36ec0854b7" providerId="LiveId" clId="{A17E0BC9-5697-45F4-A470-5E3C89B4E543}" dt="2020-11-29T06:42:14.252" v="1149"/>
        <pc:sldMkLst>
          <pc:docMk/>
          <pc:sldMk cId="1560802531" sldId="315"/>
        </pc:sldMkLst>
        <pc:spChg chg="mod">
          <ac:chgData name="嘉宜 謝" userId="fde0ae36ec0854b7" providerId="LiveId" clId="{A17E0BC9-5697-45F4-A470-5E3C89B4E543}" dt="2020-11-29T06:41:11.823" v="1143"/>
          <ac:spMkLst>
            <pc:docMk/>
            <pc:sldMk cId="1560802531" sldId="315"/>
            <ac:spMk id="3" creationId="{00000000-0000-0000-0000-000000000000}"/>
          </ac:spMkLst>
        </pc:spChg>
      </pc:sldChg>
      <pc:sldChg chg="modSp add modNotesTx">
        <pc:chgData name="嘉宜 謝" userId="fde0ae36ec0854b7" providerId="LiveId" clId="{A17E0BC9-5697-45F4-A470-5E3C89B4E543}" dt="2020-11-29T06:42:21.402" v="1150"/>
        <pc:sldMkLst>
          <pc:docMk/>
          <pc:sldMk cId="660937355" sldId="316"/>
        </pc:sldMkLst>
        <pc:spChg chg="mod">
          <ac:chgData name="嘉宜 謝" userId="fde0ae36ec0854b7" providerId="LiveId" clId="{A17E0BC9-5697-45F4-A470-5E3C89B4E543}" dt="2020-11-29T06:41:34.407" v="1145"/>
          <ac:spMkLst>
            <pc:docMk/>
            <pc:sldMk cId="660937355" sldId="316"/>
            <ac:spMk id="3" creationId="{00000000-0000-0000-0000-000000000000}"/>
          </ac:spMkLst>
        </pc:spChg>
      </pc:sldChg>
      <pc:sldChg chg="modSp add ord">
        <pc:chgData name="嘉宜 謝" userId="fde0ae36ec0854b7" providerId="LiveId" clId="{A17E0BC9-5697-45F4-A470-5E3C89B4E543}" dt="2020-11-29T07:57:24.751" v="1178"/>
        <pc:sldMkLst>
          <pc:docMk/>
          <pc:sldMk cId="3215387538" sldId="317"/>
        </pc:sldMkLst>
        <pc:spChg chg="mod">
          <ac:chgData name="嘉宜 謝" userId="fde0ae36ec0854b7" providerId="LiveId" clId="{A17E0BC9-5697-45F4-A470-5E3C89B4E543}" dt="2020-11-29T07:57:24.751" v="1178"/>
          <ac:spMkLst>
            <pc:docMk/>
            <pc:sldMk cId="3215387538" sldId="317"/>
            <ac:spMk id="19" creationId="{530311DE-773E-4610-B865-EE5400EB2896}"/>
          </ac:spMkLst>
        </pc:spChg>
      </pc:sldChg>
      <pc:sldChg chg="addSp modSp add modAnim">
        <pc:chgData name="嘉宜 謝" userId="fde0ae36ec0854b7" providerId="LiveId" clId="{A17E0BC9-5697-45F4-A470-5E3C89B4E543}" dt="2020-11-29T08:21:25.045" v="1514"/>
        <pc:sldMkLst>
          <pc:docMk/>
          <pc:sldMk cId="992263005" sldId="318"/>
        </pc:sldMkLst>
        <pc:spChg chg="add mod">
          <ac:chgData name="嘉宜 謝" userId="fde0ae36ec0854b7" providerId="LiveId" clId="{A17E0BC9-5697-45F4-A470-5E3C89B4E543}" dt="2020-11-29T08:18:33.420" v="1451"/>
          <ac:spMkLst>
            <pc:docMk/>
            <pc:sldMk cId="992263005" sldId="318"/>
            <ac:spMk id="6" creationId="{B631841E-321D-4983-A7E6-A2761DAC82F8}"/>
          </ac:spMkLst>
        </pc:spChg>
        <pc:spChg chg="mod">
          <ac:chgData name="嘉宜 謝" userId="fde0ae36ec0854b7" providerId="LiveId" clId="{A17E0BC9-5697-45F4-A470-5E3C89B4E543}" dt="2020-11-29T08:17:05.588" v="1433"/>
          <ac:spMkLst>
            <pc:docMk/>
            <pc:sldMk cId="992263005" sldId="318"/>
            <ac:spMk id="13" creationId="{CD24AFC0-25E4-412E-A93B-6AD098817710}"/>
          </ac:spMkLst>
        </pc:spChg>
      </pc:sldChg>
      <pc:sldChg chg="new del">
        <pc:chgData name="嘉宜 謝" userId="fde0ae36ec0854b7" providerId="LiveId" clId="{A17E0BC9-5697-45F4-A470-5E3C89B4E543}" dt="2020-11-29T08:18:46.696" v="1453" actId="680"/>
        <pc:sldMkLst>
          <pc:docMk/>
          <pc:sldMk cId="1741991814" sldId="319"/>
        </pc:sldMkLst>
      </pc:sldChg>
      <pc:sldChg chg="modSp add mod modAnim">
        <pc:chgData name="嘉宜 謝" userId="fde0ae36ec0854b7" providerId="LiveId" clId="{A17E0BC9-5697-45F4-A470-5E3C89B4E543}" dt="2020-11-29T08:22:48.756" v="1545"/>
        <pc:sldMkLst>
          <pc:docMk/>
          <pc:sldMk cId="4090701480" sldId="319"/>
        </pc:sldMkLst>
        <pc:spChg chg="mod">
          <ac:chgData name="嘉宜 謝" userId="fde0ae36ec0854b7" providerId="LiveId" clId="{A17E0BC9-5697-45F4-A470-5E3C89B4E543}" dt="2020-11-29T08:20:12.682" v="1507" actId="207"/>
          <ac:spMkLst>
            <pc:docMk/>
            <pc:sldMk cId="4090701480" sldId="319"/>
            <ac:spMk id="12" creationId="{03C6D56B-E9DA-409F-8AA9-6E55DC9D1EFE}"/>
          </ac:spMkLst>
        </pc:spChg>
        <pc:spChg chg="mod">
          <ac:chgData name="嘉宜 謝" userId="fde0ae36ec0854b7" providerId="LiveId" clId="{A17E0BC9-5697-45F4-A470-5E3C89B4E543}" dt="2020-11-29T08:22:11.688" v="1540" actId="122"/>
          <ac:spMkLst>
            <pc:docMk/>
            <pc:sldMk cId="4090701480" sldId="319"/>
            <ac:spMk id="13" creationId="{CD24AFC0-25E4-412E-A93B-6AD098817710}"/>
          </ac:spMkLst>
        </pc:spChg>
      </pc:sldChg>
      <pc:sldChg chg="addSp delSp modSp add mod ord delAnim modAnim">
        <pc:chgData name="嘉宜 謝" userId="fde0ae36ec0854b7" providerId="LiveId" clId="{A17E0BC9-5697-45F4-A470-5E3C89B4E543}" dt="2020-11-29T08:25:38.135" v="1573" actId="478"/>
        <pc:sldMkLst>
          <pc:docMk/>
          <pc:sldMk cId="901967124" sldId="320"/>
        </pc:sldMkLst>
        <pc:spChg chg="add del mod">
          <ac:chgData name="嘉宜 謝" userId="fde0ae36ec0854b7" providerId="LiveId" clId="{A17E0BC9-5697-45F4-A470-5E3C89B4E543}" dt="2020-11-29T08:25:38.135" v="1573" actId="478"/>
          <ac:spMkLst>
            <pc:docMk/>
            <pc:sldMk cId="901967124" sldId="320"/>
            <ac:spMk id="6" creationId="{5E417D9E-D0C2-4208-8DA6-AA33B3052151}"/>
          </ac:spMkLst>
        </pc:spChg>
        <pc:spChg chg="mod">
          <ac:chgData name="嘉宜 謝" userId="fde0ae36ec0854b7" providerId="LiveId" clId="{A17E0BC9-5697-45F4-A470-5E3C89B4E543}" dt="2020-11-29T08:23:54.534" v="1554" actId="5793"/>
          <ac:spMkLst>
            <pc:docMk/>
            <pc:sldMk cId="901967124" sldId="320"/>
            <ac:spMk id="13" creationId="{CD24AFC0-25E4-412E-A93B-6AD098817710}"/>
          </ac:spMkLst>
        </pc:spChg>
        <pc:spChg chg="mod">
          <ac:chgData name="嘉宜 謝" userId="fde0ae36ec0854b7" providerId="LiveId" clId="{A17E0BC9-5697-45F4-A470-5E3C89B4E543}" dt="2020-11-29T08:25:31.550" v="1571" actId="1036"/>
          <ac:spMkLst>
            <pc:docMk/>
            <pc:sldMk cId="901967124" sldId="320"/>
            <ac:spMk id="14" creationId="{A4443333-83F7-4035-893C-66305F2C1FEB}"/>
          </ac:spMkLst>
        </pc:spChg>
      </pc:sldChg>
      <pc:sldChg chg="addSp delSp modSp add mod delAnim modAnim">
        <pc:chgData name="嘉宜 謝" userId="fde0ae36ec0854b7" providerId="LiveId" clId="{A17E0BC9-5697-45F4-A470-5E3C89B4E543}" dt="2020-11-29T08:32:48.286" v="1617" actId="1076"/>
        <pc:sldMkLst>
          <pc:docMk/>
          <pc:sldMk cId="3445533194" sldId="321"/>
        </pc:sldMkLst>
        <pc:spChg chg="add del mod">
          <ac:chgData name="嘉宜 謝" userId="fde0ae36ec0854b7" providerId="LiveId" clId="{A17E0BC9-5697-45F4-A470-5E3C89B4E543}" dt="2020-11-29T08:26:39.256" v="1579" actId="478"/>
          <ac:spMkLst>
            <pc:docMk/>
            <pc:sldMk cId="3445533194" sldId="321"/>
            <ac:spMk id="3" creationId="{6EAFB482-CDDA-4CC0-8DA6-3F39767AB853}"/>
          </ac:spMkLst>
        </pc:spChg>
        <pc:spChg chg="add mod">
          <ac:chgData name="嘉宜 謝" userId="fde0ae36ec0854b7" providerId="LiveId" clId="{A17E0BC9-5697-45F4-A470-5E3C89B4E543}" dt="2020-11-29T08:32:35.022" v="1612" actId="1076"/>
          <ac:spMkLst>
            <pc:docMk/>
            <pc:sldMk cId="3445533194" sldId="321"/>
            <ac:spMk id="9" creationId="{3034654A-D256-41C2-AEA5-9C850464E891}"/>
          </ac:spMkLst>
        </pc:spChg>
        <pc:spChg chg="add del mod">
          <ac:chgData name="嘉宜 謝" userId="fde0ae36ec0854b7" providerId="LiveId" clId="{A17E0BC9-5697-45F4-A470-5E3C89B4E543}" dt="2020-11-29T08:27:44.294" v="1601" actId="478"/>
          <ac:spMkLst>
            <pc:docMk/>
            <pc:sldMk cId="3445533194" sldId="321"/>
            <ac:spMk id="10" creationId="{078286B3-1DF7-4B67-B0C2-2A5588EAB088}"/>
          </ac:spMkLst>
        </pc:spChg>
        <pc:spChg chg="del">
          <ac:chgData name="嘉宜 謝" userId="fde0ae36ec0854b7" providerId="LiveId" clId="{A17E0BC9-5697-45F4-A470-5E3C89B4E543}" dt="2020-11-29T08:26:32.329" v="1578" actId="478"/>
          <ac:spMkLst>
            <pc:docMk/>
            <pc:sldMk cId="3445533194" sldId="321"/>
            <ac:spMk id="13" creationId="{CD24AFC0-25E4-412E-A93B-6AD098817710}"/>
          </ac:spMkLst>
        </pc:spChg>
        <pc:picChg chg="mod">
          <ac:chgData name="嘉宜 謝" userId="fde0ae36ec0854b7" providerId="LiveId" clId="{A17E0BC9-5697-45F4-A470-5E3C89B4E543}" dt="2020-11-29T08:27:12.642" v="1587" actId="1076"/>
          <ac:picMkLst>
            <pc:docMk/>
            <pc:sldMk cId="3445533194" sldId="321"/>
            <ac:picMk id="5" creationId="{3931FC85-1BF5-4422-B34A-93C3B79A3C29}"/>
          </ac:picMkLst>
        </pc:picChg>
        <pc:picChg chg="add mod">
          <ac:chgData name="嘉宜 謝" userId="fde0ae36ec0854b7" providerId="LiveId" clId="{A17E0BC9-5697-45F4-A470-5E3C89B4E543}" dt="2020-11-29T08:32:48.286" v="1617" actId="1076"/>
          <ac:picMkLst>
            <pc:docMk/>
            <pc:sldMk cId="3445533194" sldId="321"/>
            <ac:picMk id="1026" creationId="{3AF54D9E-7884-44C6-B176-19C191D0B710}"/>
          </ac:picMkLst>
        </pc:picChg>
      </pc:sldChg>
      <pc:sldChg chg="addSp delSp modSp add mod ord modAnim">
        <pc:chgData name="嘉宜 謝" userId="fde0ae36ec0854b7" providerId="LiveId" clId="{A17E0BC9-5697-45F4-A470-5E3C89B4E543}" dt="2020-11-29T08:34:43.780" v="1644" actId="1076"/>
        <pc:sldMkLst>
          <pc:docMk/>
          <pc:sldMk cId="1718746371" sldId="322"/>
        </pc:sldMkLst>
        <pc:spChg chg="add del mod">
          <ac:chgData name="嘉宜 謝" userId="fde0ae36ec0854b7" providerId="LiveId" clId="{A17E0BC9-5697-45F4-A470-5E3C89B4E543}" dt="2020-11-29T08:34:30.732" v="1641"/>
          <ac:spMkLst>
            <pc:docMk/>
            <pc:sldMk cId="1718746371" sldId="322"/>
            <ac:spMk id="6" creationId="{116811F9-FB25-411B-84F6-AD779EADA2D7}"/>
          </ac:spMkLst>
        </pc:spChg>
        <pc:spChg chg="mod">
          <ac:chgData name="嘉宜 謝" userId="fde0ae36ec0854b7" providerId="LiveId" clId="{A17E0BC9-5697-45F4-A470-5E3C89B4E543}" dt="2020-11-29T08:34:43.780" v="1644" actId="1076"/>
          <ac:spMkLst>
            <pc:docMk/>
            <pc:sldMk cId="1718746371" sldId="322"/>
            <ac:spMk id="13" creationId="{CD24AFC0-25E4-412E-A93B-6AD098817710}"/>
          </ac:spMkLst>
        </pc:spChg>
        <pc:spChg chg="mod">
          <ac:chgData name="嘉宜 謝" userId="fde0ae36ec0854b7" providerId="LiveId" clId="{A17E0BC9-5697-45F4-A470-5E3C89B4E543}" dt="2020-11-29T08:34:36.936" v="1643"/>
          <ac:spMkLst>
            <pc:docMk/>
            <pc:sldMk cId="1718746371" sldId="322"/>
            <ac:spMk id="14" creationId="{A4443333-83F7-4035-893C-66305F2C1FEB}"/>
          </ac:spMkLst>
        </pc:spChg>
      </pc:sldChg>
      <pc:sldChg chg="addSp delSp modSp add mod ord delAnim modAnim">
        <pc:chgData name="嘉宜 謝" userId="fde0ae36ec0854b7" providerId="LiveId" clId="{A17E0BC9-5697-45F4-A470-5E3C89B4E543}" dt="2020-11-29T10:09:40.242" v="2928"/>
        <pc:sldMkLst>
          <pc:docMk/>
          <pc:sldMk cId="3474368305" sldId="323"/>
        </pc:sldMkLst>
        <pc:spChg chg="add del mod">
          <ac:chgData name="嘉宜 謝" userId="fde0ae36ec0854b7" providerId="LiveId" clId="{A17E0BC9-5697-45F4-A470-5E3C89B4E543}" dt="2020-11-29T08:35:11.966" v="1651" actId="478"/>
          <ac:spMkLst>
            <pc:docMk/>
            <pc:sldMk cId="3474368305" sldId="323"/>
            <ac:spMk id="3" creationId="{5C02DB99-61FD-40DA-BFAB-3D6C01E5CC21}"/>
          </ac:spMkLst>
        </pc:spChg>
        <pc:spChg chg="del">
          <ac:chgData name="嘉宜 謝" userId="fde0ae36ec0854b7" providerId="LiveId" clId="{A17E0BC9-5697-45F4-A470-5E3C89B4E543}" dt="2020-11-29T08:35:06.903" v="1650" actId="478"/>
          <ac:spMkLst>
            <pc:docMk/>
            <pc:sldMk cId="3474368305" sldId="323"/>
            <ac:spMk id="6" creationId="{B631841E-321D-4983-A7E6-A2761DAC82F8}"/>
          </ac:spMkLst>
        </pc:spChg>
        <pc:spChg chg="add mod">
          <ac:chgData name="嘉宜 謝" userId="fde0ae36ec0854b7" providerId="LiveId" clId="{A17E0BC9-5697-45F4-A470-5E3C89B4E543}" dt="2020-11-29T08:35:18.859" v="1652"/>
          <ac:spMkLst>
            <pc:docMk/>
            <pc:sldMk cId="3474368305" sldId="323"/>
            <ac:spMk id="8" creationId="{B1AB5286-A270-40F7-AB8D-0D5E1B826C17}"/>
          </ac:spMkLst>
        </pc:spChg>
        <pc:spChg chg="mod">
          <ac:chgData name="嘉宜 謝" userId="fde0ae36ec0854b7" providerId="LiveId" clId="{A17E0BC9-5697-45F4-A470-5E3C89B4E543}" dt="2020-11-29T08:35:45.324" v="1656" actId="20577"/>
          <ac:spMkLst>
            <pc:docMk/>
            <pc:sldMk cId="3474368305" sldId="323"/>
            <ac:spMk id="13" creationId="{CD24AFC0-25E4-412E-A93B-6AD098817710}"/>
          </ac:spMkLst>
        </pc:spChg>
      </pc:sldChg>
      <pc:sldChg chg="modSp add mod ord">
        <pc:chgData name="嘉宜 謝" userId="fde0ae36ec0854b7" providerId="LiveId" clId="{A17E0BC9-5697-45F4-A470-5E3C89B4E543}" dt="2020-11-29T08:37:07.464" v="1698"/>
        <pc:sldMkLst>
          <pc:docMk/>
          <pc:sldMk cId="1663348690" sldId="324"/>
        </pc:sldMkLst>
        <pc:spChg chg="mod">
          <ac:chgData name="嘉宜 謝" userId="fde0ae36ec0854b7" providerId="LiveId" clId="{A17E0BC9-5697-45F4-A470-5E3C89B4E543}" dt="2020-11-29T08:37:07.464" v="1698"/>
          <ac:spMkLst>
            <pc:docMk/>
            <pc:sldMk cId="1663348690" sldId="324"/>
            <ac:spMk id="19" creationId="{530311DE-773E-4610-B865-EE5400EB2896}"/>
          </ac:spMkLst>
        </pc:spChg>
      </pc:sldChg>
      <pc:sldChg chg="addSp delSp modSp add mod modAnim modShow">
        <pc:chgData name="嘉宜 謝" userId="fde0ae36ec0854b7" providerId="LiveId" clId="{A17E0BC9-5697-45F4-A470-5E3C89B4E543}" dt="2020-11-29T09:21:08.202" v="2080"/>
        <pc:sldMkLst>
          <pc:docMk/>
          <pc:sldMk cId="3079541563" sldId="325"/>
        </pc:sldMkLst>
        <pc:spChg chg="mod topLvl">
          <ac:chgData name="嘉宜 謝" userId="fde0ae36ec0854b7" providerId="LiveId" clId="{A17E0BC9-5697-45F4-A470-5E3C89B4E543}" dt="2020-11-29T09:20:14.078" v="2076" actId="164"/>
          <ac:spMkLst>
            <pc:docMk/>
            <pc:sldMk cId="3079541563" sldId="325"/>
            <ac:spMk id="9" creationId="{808F9F62-A1FB-4B8A-83A3-C7155091B124}"/>
          </ac:spMkLst>
        </pc:spChg>
        <pc:spChg chg="mod topLvl">
          <ac:chgData name="嘉宜 謝" userId="fde0ae36ec0854b7" providerId="LiveId" clId="{A17E0BC9-5697-45F4-A470-5E3C89B4E543}" dt="2020-11-29T09:20:14.078" v="2076" actId="164"/>
          <ac:spMkLst>
            <pc:docMk/>
            <pc:sldMk cId="3079541563" sldId="325"/>
            <ac:spMk id="10" creationId="{658B8695-8FBC-49A5-9053-0B91B5E2DD34}"/>
          </ac:spMkLst>
        </pc:spChg>
        <pc:spChg chg="mod topLvl">
          <ac:chgData name="嘉宜 謝" userId="fde0ae36ec0854b7" providerId="LiveId" clId="{A17E0BC9-5697-45F4-A470-5E3C89B4E543}" dt="2020-11-29T09:20:14.078" v="2076" actId="164"/>
          <ac:spMkLst>
            <pc:docMk/>
            <pc:sldMk cId="3079541563" sldId="325"/>
            <ac:spMk id="11" creationId="{7219580A-5A73-4B16-AAFD-4B598C14853F}"/>
          </ac:spMkLst>
        </pc:spChg>
        <pc:grpChg chg="add mod">
          <ac:chgData name="嘉宜 謝" userId="fde0ae36ec0854b7" providerId="LiveId" clId="{A17E0BC9-5697-45F4-A470-5E3C89B4E543}" dt="2020-11-29T09:20:14.078" v="2076" actId="164"/>
          <ac:grpSpMkLst>
            <pc:docMk/>
            <pc:sldMk cId="3079541563" sldId="325"/>
            <ac:grpSpMk id="2" creationId="{F6A4022C-D10C-4650-A36B-CDAA875E34D0}"/>
          </ac:grpSpMkLst>
        </pc:grpChg>
        <pc:grpChg chg="del mod">
          <ac:chgData name="嘉宜 謝" userId="fde0ae36ec0854b7" providerId="LiveId" clId="{A17E0BC9-5697-45F4-A470-5E3C89B4E543}" dt="2020-11-29T09:15:21.453" v="1994" actId="165"/>
          <ac:grpSpMkLst>
            <pc:docMk/>
            <pc:sldMk cId="3079541563" sldId="325"/>
            <ac:grpSpMk id="12" creationId="{05376B92-532A-4795-8327-82632689A882}"/>
          </ac:grpSpMkLst>
        </pc:grpChg>
        <pc:graphicFrameChg chg="mod topLvl">
          <ac:chgData name="嘉宜 謝" userId="fde0ae36ec0854b7" providerId="LiveId" clId="{A17E0BC9-5697-45F4-A470-5E3C89B4E543}" dt="2020-11-29T09:20:14.078" v="2076" actId="164"/>
          <ac:graphicFrameMkLst>
            <pc:docMk/>
            <pc:sldMk cId="3079541563" sldId="325"/>
            <ac:graphicFrameMk id="8" creationId="{D29A1EDB-160B-4203-AEDF-F28110C48142}"/>
          </ac:graphicFrameMkLst>
        </pc:graphicFrameChg>
      </pc:sldChg>
      <pc:sldChg chg="modSp add mod">
        <pc:chgData name="嘉宜 謝" userId="fde0ae36ec0854b7" providerId="LiveId" clId="{A17E0BC9-5697-45F4-A470-5E3C89B4E543}" dt="2020-11-29T09:24:25.641" v="2151" actId="403"/>
        <pc:sldMkLst>
          <pc:docMk/>
          <pc:sldMk cId="2045507899" sldId="326"/>
        </pc:sldMkLst>
        <pc:spChg chg="mod">
          <ac:chgData name="嘉宜 謝" userId="fde0ae36ec0854b7" providerId="LiveId" clId="{A17E0BC9-5697-45F4-A470-5E3C89B4E543}" dt="2020-11-29T09:22:00.585" v="2115"/>
          <ac:spMkLst>
            <pc:docMk/>
            <pc:sldMk cId="2045507899" sldId="326"/>
            <ac:spMk id="9" creationId="{808F9F62-A1FB-4B8A-83A3-C7155091B124}"/>
          </ac:spMkLst>
        </pc:spChg>
        <pc:spChg chg="mod">
          <ac:chgData name="嘉宜 謝" userId="fde0ae36ec0854b7" providerId="LiveId" clId="{A17E0BC9-5697-45F4-A470-5E3C89B4E543}" dt="2020-11-29T09:22:10.106" v="2125"/>
          <ac:spMkLst>
            <pc:docMk/>
            <pc:sldMk cId="2045507899" sldId="326"/>
            <ac:spMk id="10" creationId="{658B8695-8FBC-49A5-9053-0B91B5E2DD34}"/>
          </ac:spMkLst>
        </pc:spChg>
        <pc:spChg chg="mod">
          <ac:chgData name="嘉宜 謝" userId="fde0ae36ec0854b7" providerId="LiveId" clId="{A17E0BC9-5697-45F4-A470-5E3C89B4E543}" dt="2020-11-29T09:22:15.593" v="2134"/>
          <ac:spMkLst>
            <pc:docMk/>
            <pc:sldMk cId="2045507899" sldId="326"/>
            <ac:spMk id="11" creationId="{7219580A-5A73-4B16-AAFD-4B598C14853F}"/>
          </ac:spMkLst>
        </pc:spChg>
        <pc:graphicFrameChg chg="mod">
          <ac:chgData name="嘉宜 謝" userId="fde0ae36ec0854b7" providerId="LiveId" clId="{A17E0BC9-5697-45F4-A470-5E3C89B4E543}" dt="2020-11-29T09:24:25.641" v="2151" actId="403"/>
          <ac:graphicFrameMkLst>
            <pc:docMk/>
            <pc:sldMk cId="2045507899" sldId="326"/>
            <ac:graphicFrameMk id="8" creationId="{D29A1EDB-160B-4203-AEDF-F28110C48142}"/>
          </ac:graphicFrameMkLst>
        </pc:graphicFrameChg>
      </pc:sldChg>
      <pc:sldChg chg="addSp delSp modSp add del mod">
        <pc:chgData name="嘉宜 謝" userId="fde0ae36ec0854b7" providerId="LiveId" clId="{A17E0BC9-5697-45F4-A470-5E3C89B4E543}" dt="2020-11-29T09:49:06.402" v="2543" actId="47"/>
        <pc:sldMkLst>
          <pc:docMk/>
          <pc:sldMk cId="3159927890" sldId="327"/>
        </pc:sldMkLst>
        <pc:spChg chg="mod ord">
          <ac:chgData name="嘉宜 謝" userId="fde0ae36ec0854b7" providerId="LiveId" clId="{A17E0BC9-5697-45F4-A470-5E3C89B4E543}" dt="2020-11-29T09:35:36.320" v="2285" actId="166"/>
          <ac:spMkLst>
            <pc:docMk/>
            <pc:sldMk cId="3159927890" sldId="327"/>
            <ac:spMk id="9" creationId="{808F9F62-A1FB-4B8A-83A3-C7155091B124}"/>
          </ac:spMkLst>
        </pc:spChg>
        <pc:spChg chg="mod ord">
          <ac:chgData name="嘉宜 謝" userId="fde0ae36ec0854b7" providerId="LiveId" clId="{A17E0BC9-5697-45F4-A470-5E3C89B4E543}" dt="2020-11-29T09:35:30.603" v="2284" actId="166"/>
          <ac:spMkLst>
            <pc:docMk/>
            <pc:sldMk cId="3159927890" sldId="327"/>
            <ac:spMk id="10" creationId="{658B8695-8FBC-49A5-9053-0B91B5E2DD34}"/>
          </ac:spMkLst>
        </pc:spChg>
        <pc:spChg chg="mod ord">
          <ac:chgData name="嘉宜 謝" userId="fde0ae36ec0854b7" providerId="LiveId" clId="{A17E0BC9-5697-45F4-A470-5E3C89B4E543}" dt="2020-11-29T09:35:26.957" v="2283" actId="166"/>
          <ac:spMkLst>
            <pc:docMk/>
            <pc:sldMk cId="3159927890" sldId="327"/>
            <ac:spMk id="11" creationId="{7219580A-5A73-4B16-AAFD-4B598C14853F}"/>
          </ac:spMkLst>
        </pc:spChg>
        <pc:spChg chg="add del mod">
          <ac:chgData name="嘉宜 謝" userId="fde0ae36ec0854b7" providerId="LiveId" clId="{A17E0BC9-5697-45F4-A470-5E3C89B4E543}" dt="2020-11-29T09:37:13.916" v="2350" actId="207"/>
          <ac:spMkLst>
            <pc:docMk/>
            <pc:sldMk cId="3159927890" sldId="327"/>
            <ac:spMk id="12" creationId="{5F06B9FB-3A68-4B47-9D7F-61C80F2F9906}"/>
          </ac:spMkLst>
        </pc:spChg>
        <pc:spChg chg="add del mod">
          <ac:chgData name="嘉宜 謝" userId="fde0ae36ec0854b7" providerId="LiveId" clId="{A17E0BC9-5697-45F4-A470-5E3C89B4E543}" dt="2020-11-29T09:36:49.615" v="2323"/>
          <ac:spMkLst>
            <pc:docMk/>
            <pc:sldMk cId="3159927890" sldId="327"/>
            <ac:spMk id="13" creationId="{90AC51C0-2D18-419A-9851-51AC6D71B30D}"/>
          </ac:spMkLst>
        </pc:spChg>
        <pc:grpChg chg="mod">
          <ac:chgData name="嘉宜 謝" userId="fde0ae36ec0854b7" providerId="LiveId" clId="{A17E0BC9-5697-45F4-A470-5E3C89B4E543}" dt="2020-11-29T09:32:25.481" v="2248"/>
          <ac:grpSpMkLst>
            <pc:docMk/>
            <pc:sldMk cId="3159927890" sldId="327"/>
            <ac:grpSpMk id="2" creationId="{F6A4022C-D10C-4650-A36B-CDAA875E34D0}"/>
          </ac:grpSpMkLst>
        </pc:grpChg>
        <pc:graphicFrameChg chg="mod">
          <ac:chgData name="嘉宜 謝" userId="fde0ae36ec0854b7" providerId="LiveId" clId="{A17E0BC9-5697-45F4-A470-5E3C89B4E543}" dt="2020-11-29T09:34:12.880" v="2276"/>
          <ac:graphicFrameMkLst>
            <pc:docMk/>
            <pc:sldMk cId="3159927890" sldId="327"/>
            <ac:graphicFrameMk id="8" creationId="{D29A1EDB-160B-4203-AEDF-F28110C48142}"/>
          </ac:graphicFrameMkLst>
        </pc:graphicFrameChg>
      </pc:sldChg>
      <pc:sldChg chg="addSp delSp modSp add del mod">
        <pc:chgData name="嘉宜 謝" userId="fde0ae36ec0854b7" providerId="LiveId" clId="{A17E0BC9-5697-45F4-A470-5E3C89B4E543}" dt="2020-11-29T09:31:34.081" v="2194" actId="47"/>
        <pc:sldMkLst>
          <pc:docMk/>
          <pc:sldMk cId="3997072524" sldId="327"/>
        </pc:sldMkLst>
        <pc:spChg chg="add del mod">
          <ac:chgData name="嘉宜 謝" userId="fde0ae36ec0854b7" providerId="LiveId" clId="{A17E0BC9-5697-45F4-A470-5E3C89B4E543}" dt="2020-11-29T09:31:27.746" v="2193" actId="478"/>
          <ac:spMkLst>
            <pc:docMk/>
            <pc:sldMk cId="3997072524" sldId="327"/>
            <ac:spMk id="9" creationId="{808F9F62-A1FB-4B8A-83A3-C7155091B124}"/>
          </ac:spMkLst>
        </pc:spChg>
        <pc:spChg chg="add del">
          <ac:chgData name="嘉宜 謝" userId="fde0ae36ec0854b7" providerId="LiveId" clId="{A17E0BC9-5697-45F4-A470-5E3C89B4E543}" dt="2020-11-29T09:31:27.207" v="2192" actId="478"/>
          <ac:spMkLst>
            <pc:docMk/>
            <pc:sldMk cId="3997072524" sldId="327"/>
            <ac:spMk id="11" creationId="{7219580A-5A73-4B16-AAFD-4B598C14853F}"/>
          </ac:spMkLst>
        </pc:spChg>
        <pc:graphicFrameChg chg="mod">
          <ac:chgData name="嘉宜 謝" userId="fde0ae36ec0854b7" providerId="LiveId" clId="{A17E0BC9-5697-45F4-A470-5E3C89B4E543}" dt="2020-11-29T09:30:46.510" v="2191"/>
          <ac:graphicFrameMkLst>
            <pc:docMk/>
            <pc:sldMk cId="3997072524" sldId="327"/>
            <ac:graphicFrameMk id="8" creationId="{D29A1EDB-160B-4203-AEDF-F28110C48142}"/>
          </ac:graphicFrameMkLst>
        </pc:graphicFrameChg>
      </pc:sldChg>
      <pc:sldChg chg="addSp delSp modSp add mod modShow">
        <pc:chgData name="嘉宜 謝" userId="fde0ae36ec0854b7" providerId="LiveId" clId="{A17E0BC9-5697-45F4-A470-5E3C89B4E543}" dt="2020-11-29T09:49:42.052" v="2544" actId="729"/>
        <pc:sldMkLst>
          <pc:docMk/>
          <pc:sldMk cId="314382462" sldId="328"/>
        </pc:sldMkLst>
        <pc:spChg chg="add del mod">
          <ac:chgData name="嘉宜 謝" userId="fde0ae36ec0854b7" providerId="LiveId" clId="{A17E0BC9-5697-45F4-A470-5E3C89B4E543}" dt="2020-11-29T09:42:41.837" v="2440" actId="21"/>
          <ac:spMkLst>
            <pc:docMk/>
            <pc:sldMk cId="314382462" sldId="328"/>
            <ac:spMk id="3" creationId="{EA43AE60-3E01-4B4F-9D16-499CA639CD30}"/>
          </ac:spMkLst>
        </pc:spChg>
        <pc:spChg chg="add mod">
          <ac:chgData name="嘉宜 謝" userId="fde0ae36ec0854b7" providerId="LiveId" clId="{A17E0BC9-5697-45F4-A470-5E3C89B4E543}" dt="2020-11-29T09:40:09.838" v="2353"/>
          <ac:spMkLst>
            <pc:docMk/>
            <pc:sldMk cId="314382462" sldId="328"/>
            <ac:spMk id="12" creationId="{E83C1F06-911E-4D93-8A59-51815220E3E5}"/>
          </ac:spMkLst>
        </pc:spChg>
        <pc:grpChg chg="mod">
          <ac:chgData name="嘉宜 謝" userId="fde0ae36ec0854b7" providerId="LiveId" clId="{A17E0BC9-5697-45F4-A470-5E3C89B4E543}" dt="2020-11-29T09:43:33.679" v="2445" actId="1076"/>
          <ac:grpSpMkLst>
            <pc:docMk/>
            <pc:sldMk cId="314382462" sldId="328"/>
            <ac:grpSpMk id="2" creationId="{F6A4022C-D10C-4650-A36B-CDAA875E34D0}"/>
          </ac:grpSpMkLst>
        </pc:grpChg>
        <pc:graphicFrameChg chg="mod">
          <ac:chgData name="嘉宜 謝" userId="fde0ae36ec0854b7" providerId="LiveId" clId="{A17E0BC9-5697-45F4-A470-5E3C89B4E543}" dt="2020-11-29T09:43:36.475" v="2446"/>
          <ac:graphicFrameMkLst>
            <pc:docMk/>
            <pc:sldMk cId="314382462" sldId="328"/>
            <ac:graphicFrameMk id="8" creationId="{D29A1EDB-160B-4203-AEDF-F28110C48142}"/>
          </ac:graphicFrameMkLst>
        </pc:graphicFrameChg>
      </pc:sldChg>
      <pc:sldChg chg="addSp modSp add mod modShow">
        <pc:chgData name="嘉宜 謝" userId="fde0ae36ec0854b7" providerId="LiveId" clId="{A17E0BC9-5697-45F4-A470-5E3C89B4E543}" dt="2020-11-29T09:50:21.588" v="2600" actId="207"/>
        <pc:sldMkLst>
          <pc:docMk/>
          <pc:sldMk cId="2675601235" sldId="329"/>
        </pc:sldMkLst>
        <pc:spChg chg="add mod">
          <ac:chgData name="嘉宜 謝" userId="fde0ae36ec0854b7" providerId="LiveId" clId="{A17E0BC9-5697-45F4-A470-5E3C89B4E543}" dt="2020-11-29T09:50:21.588" v="2600" actId="207"/>
          <ac:spMkLst>
            <pc:docMk/>
            <pc:sldMk cId="2675601235" sldId="329"/>
            <ac:spMk id="12" creationId="{8FEF6E0B-B7D3-476C-BAEF-D5ABAE7B4FAF}"/>
          </ac:spMkLst>
        </pc:spChg>
        <pc:graphicFrameChg chg="mod">
          <ac:chgData name="嘉宜 謝" userId="fde0ae36ec0854b7" providerId="LiveId" clId="{A17E0BC9-5697-45F4-A470-5E3C89B4E543}" dt="2020-11-29T09:50:14.285" v="2582"/>
          <ac:graphicFrameMkLst>
            <pc:docMk/>
            <pc:sldMk cId="2675601235" sldId="329"/>
            <ac:graphicFrameMk id="8" creationId="{D29A1EDB-160B-4203-AEDF-F28110C48142}"/>
          </ac:graphicFrameMkLst>
        </pc:graphicFrameChg>
      </pc:sldChg>
      <pc:sldChg chg="addSp delSp modSp add mod delAnim modAnim">
        <pc:chgData name="嘉宜 謝" userId="fde0ae36ec0854b7" providerId="LiveId" clId="{A17E0BC9-5697-45F4-A470-5E3C89B4E543}" dt="2020-11-29T09:54:26.861" v="2661"/>
        <pc:sldMkLst>
          <pc:docMk/>
          <pc:sldMk cId="3184137198" sldId="330"/>
        </pc:sldMkLst>
        <pc:spChg chg="mod">
          <ac:chgData name="嘉宜 謝" userId="fde0ae36ec0854b7" providerId="LiveId" clId="{A17E0BC9-5697-45F4-A470-5E3C89B4E543}" dt="2020-11-29T09:50:54.455" v="2601"/>
          <ac:spMkLst>
            <pc:docMk/>
            <pc:sldMk cId="3184137198" sldId="330"/>
            <ac:spMk id="13" creationId="{C01284A2-E390-48FE-A65A-F0A5A997422B}"/>
          </ac:spMkLst>
        </pc:spChg>
        <pc:spChg chg="mod">
          <ac:chgData name="嘉宜 謝" userId="fde0ae36ec0854b7" providerId="LiveId" clId="{A17E0BC9-5697-45F4-A470-5E3C89B4E543}" dt="2020-11-29T09:52:25.200" v="2645"/>
          <ac:spMkLst>
            <pc:docMk/>
            <pc:sldMk cId="3184137198" sldId="330"/>
            <ac:spMk id="14" creationId="{5B129CAA-CA31-40E9-9491-CE98ED070ADC}"/>
          </ac:spMkLst>
        </pc:spChg>
        <pc:spChg chg="mod">
          <ac:chgData name="嘉宜 謝" userId="fde0ae36ec0854b7" providerId="LiveId" clId="{A17E0BC9-5697-45F4-A470-5E3C89B4E543}" dt="2020-11-29T09:54:26.861" v="2661"/>
          <ac:spMkLst>
            <pc:docMk/>
            <pc:sldMk cId="3184137198" sldId="330"/>
            <ac:spMk id="16" creationId="{49817622-65EF-41A1-843F-B35D4AF4BFC8}"/>
          </ac:spMkLst>
        </pc:spChg>
        <pc:spChg chg="mod">
          <ac:chgData name="嘉宜 謝" userId="fde0ae36ec0854b7" providerId="LiveId" clId="{A17E0BC9-5697-45F4-A470-5E3C89B4E543}" dt="2020-11-29T09:54:26.861" v="2661"/>
          <ac:spMkLst>
            <pc:docMk/>
            <pc:sldMk cId="3184137198" sldId="330"/>
            <ac:spMk id="17" creationId="{DF3A6E6B-054D-4801-8B42-0E1BE291F9E4}"/>
          </ac:spMkLst>
        </pc:spChg>
        <pc:grpChg chg="add del mod">
          <ac:chgData name="嘉宜 謝" userId="fde0ae36ec0854b7" providerId="LiveId" clId="{A17E0BC9-5697-45F4-A470-5E3C89B4E543}" dt="2020-11-29T09:54:16.079" v="2659" actId="21"/>
          <ac:grpSpMkLst>
            <pc:docMk/>
            <pc:sldMk cId="3184137198" sldId="330"/>
            <ac:grpSpMk id="12" creationId="{26435B45-46D3-474E-914F-1C0C884319F2}"/>
          </ac:grpSpMkLst>
        </pc:grpChg>
        <pc:grpChg chg="add mod">
          <ac:chgData name="嘉宜 謝" userId="fde0ae36ec0854b7" providerId="LiveId" clId="{A17E0BC9-5697-45F4-A470-5E3C89B4E543}" dt="2020-11-29T09:54:26.861" v="2661"/>
          <ac:grpSpMkLst>
            <pc:docMk/>
            <pc:sldMk cId="3184137198" sldId="330"/>
            <ac:grpSpMk id="15" creationId="{F6DCAAEF-E6F9-448D-A3B6-7161455DE5E4}"/>
          </ac:grpSpMkLst>
        </pc:grpChg>
        <pc:graphicFrameChg chg="mod">
          <ac:chgData name="嘉宜 謝" userId="fde0ae36ec0854b7" providerId="LiveId" clId="{A17E0BC9-5697-45F4-A470-5E3C89B4E543}" dt="2020-11-29T09:54:24.852" v="2660"/>
          <ac:graphicFrameMkLst>
            <pc:docMk/>
            <pc:sldMk cId="3184137198" sldId="330"/>
            <ac:graphicFrameMk id="8" creationId="{D29A1EDB-160B-4203-AEDF-F28110C48142}"/>
          </ac:graphicFrameMkLst>
        </pc:graphicFrameChg>
      </pc:sldChg>
      <pc:sldChg chg="addSp delSp modSp add mod modAnim">
        <pc:chgData name="嘉宜 謝" userId="fde0ae36ec0854b7" providerId="LiveId" clId="{A17E0BC9-5697-45F4-A470-5E3C89B4E543}" dt="2020-11-29T09:53:04.463" v="2650" actId="478"/>
        <pc:sldMkLst>
          <pc:docMk/>
          <pc:sldMk cId="1086621856" sldId="331"/>
        </pc:sldMkLst>
        <pc:spChg chg="add mod">
          <ac:chgData name="嘉宜 謝" userId="fde0ae36ec0854b7" providerId="LiveId" clId="{A17E0BC9-5697-45F4-A470-5E3C89B4E543}" dt="2020-11-29T09:53:00.909" v="2649" actId="14100"/>
          <ac:spMkLst>
            <pc:docMk/>
            <pc:sldMk cId="1086621856" sldId="331"/>
            <ac:spMk id="3" creationId="{B754DFC1-805B-48CE-B87B-FC2801CABFD5}"/>
          </ac:spMkLst>
        </pc:spChg>
        <pc:spChg chg="add mod">
          <ac:chgData name="嘉宜 謝" userId="fde0ae36ec0854b7" providerId="LiveId" clId="{A17E0BC9-5697-45F4-A470-5E3C89B4E543}" dt="2020-11-29T09:47:42.545" v="2536" actId="164"/>
          <ac:spMkLst>
            <pc:docMk/>
            <pc:sldMk cId="1086621856" sldId="331"/>
            <ac:spMk id="13" creationId="{35394FAD-E994-4354-9DD2-34147AD72AE2}"/>
          </ac:spMkLst>
        </pc:spChg>
        <pc:spChg chg="add del mod">
          <ac:chgData name="嘉宜 謝" userId="fde0ae36ec0854b7" providerId="LiveId" clId="{A17E0BC9-5697-45F4-A470-5E3C89B4E543}" dt="2020-11-29T09:53:04.463" v="2650" actId="478"/>
          <ac:spMkLst>
            <pc:docMk/>
            <pc:sldMk cId="1086621856" sldId="331"/>
            <ac:spMk id="14" creationId="{54767CFD-E129-492F-85DF-1977C29A84CA}"/>
          </ac:spMkLst>
        </pc:spChg>
        <pc:grpChg chg="add mod">
          <ac:chgData name="嘉宜 謝" userId="fde0ae36ec0854b7" providerId="LiveId" clId="{A17E0BC9-5697-45F4-A470-5E3C89B4E543}" dt="2020-11-29T09:47:42.545" v="2536" actId="164"/>
          <ac:grpSpMkLst>
            <pc:docMk/>
            <pc:sldMk cId="1086621856" sldId="331"/>
            <ac:grpSpMk id="4" creationId="{51236F4B-50A2-4C79-B745-064828E6C72B}"/>
          </ac:grpSpMkLst>
        </pc:grpChg>
      </pc:sldChg>
      <pc:sldChg chg="add del modAnim">
        <pc:chgData name="嘉宜 謝" userId="fde0ae36ec0854b7" providerId="LiveId" clId="{A17E0BC9-5697-45F4-A470-5E3C89B4E543}" dt="2020-11-29T09:54:29.995" v="2662" actId="47"/>
        <pc:sldMkLst>
          <pc:docMk/>
          <pc:sldMk cId="888311929" sldId="332"/>
        </pc:sldMkLst>
      </pc:sldChg>
      <pc:sldChg chg="modSp add mod modShow">
        <pc:chgData name="嘉宜 謝" userId="fde0ae36ec0854b7" providerId="LiveId" clId="{A17E0BC9-5697-45F4-A470-5E3C89B4E543}" dt="2020-11-29T09:56:02.452" v="2677" actId="729"/>
        <pc:sldMkLst>
          <pc:docMk/>
          <pc:sldMk cId="3410875576" sldId="332"/>
        </pc:sldMkLst>
        <pc:spChg chg="mod">
          <ac:chgData name="嘉宜 謝" userId="fde0ae36ec0854b7" providerId="LiveId" clId="{A17E0BC9-5697-45F4-A470-5E3C89B4E543}" dt="2020-11-29T09:55:50.999" v="2676" actId="12789"/>
          <ac:spMkLst>
            <pc:docMk/>
            <pc:sldMk cId="3410875576" sldId="332"/>
            <ac:spMk id="17" creationId="{DF3A6E6B-054D-4801-8B42-0E1BE291F9E4}"/>
          </ac:spMkLst>
        </pc:spChg>
      </pc:sldChg>
      <pc:sldChg chg="add del">
        <pc:chgData name="嘉宜 謝" userId="fde0ae36ec0854b7" providerId="LiveId" clId="{A17E0BC9-5697-45F4-A470-5E3C89B4E543}" dt="2020-11-29T09:53:17.612" v="2652"/>
        <pc:sldMkLst>
          <pc:docMk/>
          <pc:sldMk cId="3546010539" sldId="332"/>
        </pc:sldMkLst>
      </pc:sldChg>
      <pc:sldChg chg="addSp delSp modSp add mod ord">
        <pc:chgData name="嘉宜 謝" userId="fde0ae36ec0854b7" providerId="LiveId" clId="{A17E0BC9-5697-45F4-A470-5E3C89B4E543}" dt="2020-11-29T09:56:57.193" v="2729" actId="207"/>
        <pc:sldMkLst>
          <pc:docMk/>
          <pc:sldMk cId="480143933" sldId="333"/>
        </pc:sldMkLst>
        <pc:spChg chg="del">
          <ac:chgData name="嘉宜 謝" userId="fde0ae36ec0854b7" providerId="LiveId" clId="{A17E0BC9-5697-45F4-A470-5E3C89B4E543}" dt="2020-11-29T09:56:24.624" v="2681" actId="21"/>
          <ac:spMkLst>
            <pc:docMk/>
            <pc:sldMk cId="480143933" sldId="333"/>
            <ac:spMk id="12" creationId="{8FEF6E0B-B7D3-476C-BAEF-D5ABAE7B4FAF}"/>
          </ac:spMkLst>
        </pc:spChg>
        <pc:spChg chg="add mod">
          <ac:chgData name="嘉宜 謝" userId="fde0ae36ec0854b7" providerId="LiveId" clId="{A17E0BC9-5697-45F4-A470-5E3C89B4E543}" dt="2020-11-29T09:56:57.193" v="2729" actId="207"/>
          <ac:spMkLst>
            <pc:docMk/>
            <pc:sldMk cId="480143933" sldId="333"/>
            <ac:spMk id="13" creationId="{06EF43B6-E405-46CA-A76F-B9341693BB7F}"/>
          </ac:spMkLst>
        </pc:spChg>
        <pc:graphicFrameChg chg="mod">
          <ac:chgData name="嘉宜 謝" userId="fde0ae36ec0854b7" providerId="LiveId" clId="{A17E0BC9-5697-45F4-A470-5E3C89B4E543}" dt="2020-11-29T09:56:38.678" v="2683"/>
          <ac:graphicFrameMkLst>
            <pc:docMk/>
            <pc:sldMk cId="480143933" sldId="333"/>
            <ac:graphicFrameMk id="8" creationId="{D29A1EDB-160B-4203-AEDF-F28110C48142}"/>
          </ac:graphicFrameMkLst>
        </pc:graphicFrameChg>
      </pc:sldChg>
      <pc:sldChg chg="addSp delSp modSp add mod modAnim modShow">
        <pc:chgData name="嘉宜 謝" userId="fde0ae36ec0854b7" providerId="LiveId" clId="{A17E0BC9-5697-45F4-A470-5E3C89B4E543}" dt="2020-11-29T09:59:48.340" v="2770" actId="12789"/>
        <pc:sldMkLst>
          <pc:docMk/>
          <pc:sldMk cId="3240807781" sldId="334"/>
        </pc:sldMkLst>
        <pc:spChg chg="add del mod">
          <ac:chgData name="嘉宜 謝" userId="fde0ae36ec0854b7" providerId="LiveId" clId="{A17E0BC9-5697-45F4-A470-5E3C89B4E543}" dt="2020-11-29T09:58:02.514" v="2734"/>
          <ac:spMkLst>
            <pc:docMk/>
            <pc:sldMk cId="3240807781" sldId="334"/>
            <ac:spMk id="12" creationId="{288D1933-D78F-4707-B083-84EE6C8422C4}"/>
          </ac:spMkLst>
        </pc:spChg>
        <pc:spChg chg="mod">
          <ac:chgData name="嘉宜 謝" userId="fde0ae36ec0854b7" providerId="LiveId" clId="{A17E0BC9-5697-45F4-A470-5E3C89B4E543}" dt="2020-11-29T09:58:13.114" v="2735"/>
          <ac:spMkLst>
            <pc:docMk/>
            <pc:sldMk cId="3240807781" sldId="334"/>
            <ac:spMk id="15" creationId="{2D98ACA9-9D37-4BF8-A5CA-BF1B67BE0974}"/>
          </ac:spMkLst>
        </pc:spChg>
        <pc:spChg chg="mod">
          <ac:chgData name="嘉宜 謝" userId="fde0ae36ec0854b7" providerId="LiveId" clId="{A17E0BC9-5697-45F4-A470-5E3C89B4E543}" dt="2020-11-29T09:59:48.340" v="2770" actId="12789"/>
          <ac:spMkLst>
            <pc:docMk/>
            <pc:sldMk cId="3240807781" sldId="334"/>
            <ac:spMk id="16" creationId="{537216E1-859A-4CD5-9753-0EFEC1495DFA}"/>
          </ac:spMkLst>
        </pc:spChg>
        <pc:grpChg chg="add mod">
          <ac:chgData name="嘉宜 謝" userId="fde0ae36ec0854b7" providerId="LiveId" clId="{A17E0BC9-5697-45F4-A470-5E3C89B4E543}" dt="2020-11-29T09:58:13.114" v="2735"/>
          <ac:grpSpMkLst>
            <pc:docMk/>
            <pc:sldMk cId="3240807781" sldId="334"/>
            <ac:grpSpMk id="14" creationId="{335512DF-6A5A-425C-9AF8-30A9AD84AE59}"/>
          </ac:grpSpMkLst>
        </pc:grpChg>
      </pc:sldChg>
      <pc:sldChg chg="addSp delSp modSp add mod ord delAnim modAnim">
        <pc:chgData name="嘉宜 謝" userId="fde0ae36ec0854b7" providerId="LiveId" clId="{A17E0BC9-5697-45F4-A470-5E3C89B4E543}" dt="2020-11-29T10:06:53.451" v="2925" actId="1035"/>
        <pc:sldMkLst>
          <pc:docMk/>
          <pc:sldMk cId="3965360210" sldId="335"/>
        </pc:sldMkLst>
        <pc:spChg chg="mod">
          <ac:chgData name="嘉宜 謝" userId="fde0ae36ec0854b7" providerId="LiveId" clId="{A17E0BC9-5697-45F4-A470-5E3C89B4E543}" dt="2020-11-29T10:00:16.319" v="2792"/>
          <ac:spMkLst>
            <pc:docMk/>
            <pc:sldMk cId="3965360210" sldId="335"/>
            <ac:spMk id="9" creationId="{808F9F62-A1FB-4B8A-83A3-C7155091B124}"/>
          </ac:spMkLst>
        </pc:spChg>
        <pc:spChg chg="del">
          <ac:chgData name="嘉宜 謝" userId="fde0ae36ec0854b7" providerId="LiveId" clId="{A17E0BC9-5697-45F4-A470-5E3C89B4E543}" dt="2020-11-29T10:01:08.322" v="2795" actId="478"/>
          <ac:spMkLst>
            <pc:docMk/>
            <pc:sldMk cId="3965360210" sldId="335"/>
            <ac:spMk id="10" creationId="{658B8695-8FBC-49A5-9053-0B91B5E2DD34}"/>
          </ac:spMkLst>
        </pc:spChg>
        <pc:spChg chg="mod">
          <ac:chgData name="嘉宜 謝" userId="fde0ae36ec0854b7" providerId="LiveId" clId="{A17E0BC9-5697-45F4-A470-5E3C89B4E543}" dt="2020-11-29T10:01:21.304" v="2817"/>
          <ac:spMkLst>
            <pc:docMk/>
            <pc:sldMk cId="3965360210" sldId="335"/>
            <ac:spMk id="11" creationId="{7219580A-5A73-4B16-AAFD-4B598C14853F}"/>
          </ac:spMkLst>
        </pc:spChg>
        <pc:spChg chg="mod">
          <ac:chgData name="嘉宜 謝" userId="fde0ae36ec0854b7" providerId="LiveId" clId="{A17E0BC9-5697-45F4-A470-5E3C89B4E543}" dt="2020-11-29T10:01:43.862" v="2819"/>
          <ac:spMkLst>
            <pc:docMk/>
            <pc:sldMk cId="3965360210" sldId="335"/>
            <ac:spMk id="14" creationId="{1BF10033-5375-48A0-811D-9684D6011092}"/>
          </ac:spMkLst>
        </pc:spChg>
        <pc:spChg chg="mod">
          <ac:chgData name="嘉宜 謝" userId="fde0ae36ec0854b7" providerId="LiveId" clId="{A17E0BC9-5697-45F4-A470-5E3C89B4E543}" dt="2020-11-29T10:01:43.862" v="2819"/>
          <ac:spMkLst>
            <pc:docMk/>
            <pc:sldMk cId="3965360210" sldId="335"/>
            <ac:spMk id="15" creationId="{639C7356-3207-4ACA-807A-72AC147AB15C}"/>
          </ac:spMkLst>
        </pc:spChg>
        <pc:spChg chg="mod">
          <ac:chgData name="嘉宜 謝" userId="fde0ae36ec0854b7" providerId="LiveId" clId="{A17E0BC9-5697-45F4-A470-5E3C89B4E543}" dt="2020-11-29T10:01:43.862" v="2819"/>
          <ac:spMkLst>
            <pc:docMk/>
            <pc:sldMk cId="3965360210" sldId="335"/>
            <ac:spMk id="16" creationId="{A85CA679-A7B1-4775-A7B7-C7CB048E0588}"/>
          </ac:spMkLst>
        </pc:spChg>
        <pc:spChg chg="mod topLvl">
          <ac:chgData name="嘉宜 謝" userId="fde0ae36ec0854b7" providerId="LiveId" clId="{A17E0BC9-5697-45F4-A470-5E3C89B4E543}" dt="2020-11-29T10:06:29.660" v="2890" actId="164"/>
          <ac:spMkLst>
            <pc:docMk/>
            <pc:sldMk cId="3965360210" sldId="335"/>
            <ac:spMk id="19" creationId="{9AAC0C54-F943-4C8D-A701-174732815012}"/>
          </ac:spMkLst>
        </pc:spChg>
        <pc:spChg chg="mod topLvl">
          <ac:chgData name="嘉宜 謝" userId="fde0ae36ec0854b7" providerId="LiveId" clId="{A17E0BC9-5697-45F4-A470-5E3C89B4E543}" dt="2020-11-29T10:06:29.660" v="2890" actId="164"/>
          <ac:spMkLst>
            <pc:docMk/>
            <pc:sldMk cId="3965360210" sldId="335"/>
            <ac:spMk id="20" creationId="{67897249-F916-4D22-AC8D-7519A8583520}"/>
          </ac:spMkLst>
        </pc:spChg>
        <pc:spChg chg="mod">
          <ac:chgData name="嘉宜 謝" userId="fde0ae36ec0854b7" providerId="LiveId" clId="{A17E0BC9-5697-45F4-A470-5E3C89B4E543}" dt="2020-11-29T10:03:49.176" v="2846"/>
          <ac:spMkLst>
            <pc:docMk/>
            <pc:sldMk cId="3965360210" sldId="335"/>
            <ac:spMk id="23" creationId="{DFF38004-5C1D-4D8E-AC6B-5EB9E5D6F9B4}"/>
          </ac:spMkLst>
        </pc:spChg>
        <pc:spChg chg="mod">
          <ac:chgData name="嘉宜 謝" userId="fde0ae36ec0854b7" providerId="LiveId" clId="{A17E0BC9-5697-45F4-A470-5E3C89B4E543}" dt="2020-11-29T10:03:49.176" v="2846"/>
          <ac:spMkLst>
            <pc:docMk/>
            <pc:sldMk cId="3965360210" sldId="335"/>
            <ac:spMk id="24" creationId="{67BDFD0A-9C10-459F-8417-375BB20321AF}"/>
          </ac:spMkLst>
        </pc:spChg>
        <pc:spChg chg="mod">
          <ac:chgData name="嘉宜 謝" userId="fde0ae36ec0854b7" providerId="LiveId" clId="{A17E0BC9-5697-45F4-A470-5E3C89B4E543}" dt="2020-11-29T10:03:49.176" v="2846"/>
          <ac:spMkLst>
            <pc:docMk/>
            <pc:sldMk cId="3965360210" sldId="335"/>
            <ac:spMk id="25" creationId="{97FCF466-00DF-4483-BB26-4CC1A0BC7973}"/>
          </ac:spMkLst>
        </pc:spChg>
        <pc:grpChg chg="del mod">
          <ac:chgData name="嘉宜 謝" userId="fde0ae36ec0854b7" providerId="LiveId" clId="{A17E0BC9-5697-45F4-A470-5E3C89B4E543}" dt="2020-11-29T10:02:10.060" v="2825" actId="21"/>
          <ac:grpSpMkLst>
            <pc:docMk/>
            <pc:sldMk cId="3965360210" sldId="335"/>
            <ac:grpSpMk id="2" creationId="{F6A4022C-D10C-4650-A36B-CDAA875E34D0}"/>
          </ac:grpSpMkLst>
        </pc:grpChg>
        <pc:grpChg chg="add mod">
          <ac:chgData name="嘉宜 謝" userId="fde0ae36ec0854b7" providerId="LiveId" clId="{A17E0BC9-5697-45F4-A470-5E3C89B4E543}" dt="2020-11-29T10:06:53.451" v="2925" actId="1035"/>
          <ac:grpSpMkLst>
            <pc:docMk/>
            <pc:sldMk cId="3965360210" sldId="335"/>
            <ac:grpSpMk id="3" creationId="{F4882DC3-F1C3-47E2-A4B3-0C49B630855A}"/>
          </ac:grpSpMkLst>
        </pc:grpChg>
        <pc:grpChg chg="add del mod">
          <ac:chgData name="嘉宜 謝" userId="fde0ae36ec0854b7" providerId="LiveId" clId="{A17E0BC9-5697-45F4-A470-5E3C89B4E543}" dt="2020-11-29T10:03:44.137" v="2845" actId="478"/>
          <ac:grpSpMkLst>
            <pc:docMk/>
            <pc:sldMk cId="3965360210" sldId="335"/>
            <ac:grpSpMk id="12" creationId="{F7591099-24CE-4553-A60E-625F71F83111}"/>
          </ac:grpSpMkLst>
        </pc:grpChg>
        <pc:grpChg chg="add del mod">
          <ac:chgData name="嘉宜 謝" userId="fde0ae36ec0854b7" providerId="LiveId" clId="{A17E0BC9-5697-45F4-A470-5E3C89B4E543}" dt="2020-11-29T10:05:27.085" v="2854" actId="165"/>
          <ac:grpSpMkLst>
            <pc:docMk/>
            <pc:sldMk cId="3965360210" sldId="335"/>
            <ac:grpSpMk id="17" creationId="{45FBB91F-08EB-4B61-BEA8-8201103C37F9}"/>
          </ac:grpSpMkLst>
        </pc:grpChg>
        <pc:grpChg chg="add del mod">
          <ac:chgData name="嘉宜 謝" userId="fde0ae36ec0854b7" providerId="LiveId" clId="{A17E0BC9-5697-45F4-A470-5E3C89B4E543}" dt="2020-11-29T10:05:41.722" v="2858" actId="478"/>
          <ac:grpSpMkLst>
            <pc:docMk/>
            <pc:sldMk cId="3965360210" sldId="335"/>
            <ac:grpSpMk id="21" creationId="{A0429C1D-DD43-47F8-ACBE-7C4204B08EFE}"/>
          </ac:grpSpMkLst>
        </pc:grpChg>
        <pc:graphicFrameChg chg="mod">
          <ac:chgData name="嘉宜 謝" userId="fde0ae36ec0854b7" providerId="LiveId" clId="{A17E0BC9-5697-45F4-A470-5E3C89B4E543}" dt="2020-11-29T10:02:00.822" v="2823"/>
          <ac:graphicFrameMkLst>
            <pc:docMk/>
            <pc:sldMk cId="3965360210" sldId="335"/>
            <ac:graphicFrameMk id="8" creationId="{D29A1EDB-160B-4203-AEDF-F28110C48142}"/>
          </ac:graphicFrameMkLst>
        </pc:graphicFrameChg>
        <pc:graphicFrameChg chg="mod">
          <ac:chgData name="嘉宜 謝" userId="fde0ae36ec0854b7" providerId="LiveId" clId="{A17E0BC9-5697-45F4-A470-5E3C89B4E543}" dt="2020-11-29T10:01:46.138" v="2820"/>
          <ac:graphicFrameMkLst>
            <pc:docMk/>
            <pc:sldMk cId="3965360210" sldId="335"/>
            <ac:graphicFrameMk id="13" creationId="{A7AF1EF9-4A7D-4C9D-85CF-D9732AE7C147}"/>
          </ac:graphicFrameMkLst>
        </pc:graphicFrameChg>
        <pc:graphicFrameChg chg="mod topLvl">
          <ac:chgData name="嘉宜 謝" userId="fde0ae36ec0854b7" providerId="LiveId" clId="{A17E0BC9-5697-45F4-A470-5E3C89B4E543}" dt="2020-11-29T10:06:29.660" v="2890" actId="164"/>
          <ac:graphicFrameMkLst>
            <pc:docMk/>
            <pc:sldMk cId="3965360210" sldId="335"/>
            <ac:graphicFrameMk id="18" creationId="{D06DF2DD-4C63-48A9-8276-3F084D04990B}"/>
          </ac:graphicFrameMkLst>
        </pc:graphicFrameChg>
        <pc:graphicFrameChg chg="mod">
          <ac:chgData name="嘉宜 謝" userId="fde0ae36ec0854b7" providerId="LiveId" clId="{A17E0BC9-5697-45F4-A470-5E3C89B4E543}" dt="2020-11-29T10:03:52.036" v="2847"/>
          <ac:graphicFrameMkLst>
            <pc:docMk/>
            <pc:sldMk cId="3965360210" sldId="335"/>
            <ac:graphicFrameMk id="22" creationId="{EDAB5D25-3156-47B5-9723-79509CDFC248}"/>
          </ac:graphicFrameMkLst>
        </pc:graphicFrameChg>
        <pc:picChg chg="mod">
          <ac:chgData name="嘉宜 謝" userId="fde0ae36ec0854b7" providerId="LiveId" clId="{A17E0BC9-5697-45F4-A470-5E3C89B4E543}" dt="2020-11-29T10:02:59.145" v="2834" actId="1076"/>
          <ac:picMkLst>
            <pc:docMk/>
            <pc:sldMk cId="3965360210" sldId="335"/>
            <ac:picMk id="7" creationId="{E1EBE402-62A0-47FA-BE5C-CFBC82E720C3}"/>
          </ac:picMkLst>
        </pc:picChg>
      </pc:sldChg>
    </pc:docChg>
  </pc:docChgLst>
  <pc:docChgLst>
    <pc:chgData name="嘉宜 謝" userId="fde0ae36ec0854b7" providerId="LiveId" clId="{B7A99C8C-DAD7-4D80-B7E8-D23E26A61531}"/>
    <pc:docChg chg="undo redo custSel addSld delSld modSld sldOrd">
      <pc:chgData name="嘉宜 謝" userId="fde0ae36ec0854b7" providerId="LiveId" clId="{B7A99C8C-DAD7-4D80-B7E8-D23E26A61531}" dt="2020-12-26T15:08:43.650" v="1847"/>
      <pc:docMkLst>
        <pc:docMk/>
      </pc:docMkLst>
      <pc:sldChg chg="addSp delSp modSp mod delAnim modNotesTx">
        <pc:chgData name="嘉宜 謝" userId="fde0ae36ec0854b7" providerId="LiveId" clId="{B7A99C8C-DAD7-4D80-B7E8-D23E26A61531}" dt="2020-12-26T09:14:19.477" v="270" actId="1076"/>
        <pc:sldMkLst>
          <pc:docMk/>
          <pc:sldMk cId="1821369974" sldId="256"/>
        </pc:sldMkLst>
        <pc:spChg chg="mod">
          <ac:chgData name="嘉宜 謝" userId="fde0ae36ec0854b7" providerId="LiveId" clId="{B7A99C8C-DAD7-4D80-B7E8-D23E26A61531}" dt="2020-12-26T09:13:51.511" v="265" actId="207"/>
          <ac:spMkLst>
            <pc:docMk/>
            <pc:sldMk cId="1821369974" sldId="256"/>
            <ac:spMk id="2" creationId="{00000000-0000-0000-0000-000000000000}"/>
          </ac:spMkLst>
        </pc:spChg>
        <pc:spChg chg="add mod ord">
          <ac:chgData name="嘉宜 謝" userId="fde0ae36ec0854b7" providerId="LiveId" clId="{B7A99C8C-DAD7-4D80-B7E8-D23E26A61531}" dt="2020-12-26T09:10:36.487" v="246" actId="1076"/>
          <ac:spMkLst>
            <pc:docMk/>
            <pc:sldMk cId="1821369974" sldId="256"/>
            <ac:spMk id="5" creationId="{AB6B78FD-8FEB-4D2E-B1FF-01E93C5E45CA}"/>
          </ac:spMkLst>
        </pc:spChg>
        <pc:spChg chg="mod">
          <ac:chgData name="嘉宜 謝" userId="fde0ae36ec0854b7" providerId="LiveId" clId="{B7A99C8C-DAD7-4D80-B7E8-D23E26A61531}" dt="2020-12-26T09:14:19.477" v="270" actId="1076"/>
          <ac:spMkLst>
            <pc:docMk/>
            <pc:sldMk cId="1821369974" sldId="256"/>
            <ac:spMk id="17" creationId="{D933CA1A-9A49-4B79-AC82-3ED32F32C481}"/>
          </ac:spMkLst>
        </pc:spChg>
        <pc:picChg chg="add mod ord modCrop">
          <ac:chgData name="嘉宜 謝" userId="fde0ae36ec0854b7" providerId="LiveId" clId="{B7A99C8C-DAD7-4D80-B7E8-D23E26A61531}" dt="2020-12-26T09:13:33.852" v="264" actId="732"/>
          <ac:picMkLst>
            <pc:docMk/>
            <pc:sldMk cId="1821369974" sldId="256"/>
            <ac:picMk id="4" creationId="{C8DA8965-7E54-415D-8712-C211C2F00674}"/>
          </ac:picMkLst>
        </pc:picChg>
        <pc:picChg chg="del">
          <ac:chgData name="嘉宜 謝" userId="fde0ae36ec0854b7" providerId="LiveId" clId="{B7A99C8C-DAD7-4D80-B7E8-D23E26A61531}" dt="2020-12-26T08:56:48.485" v="7" actId="478"/>
          <ac:picMkLst>
            <pc:docMk/>
            <pc:sldMk cId="1821369974" sldId="256"/>
            <ac:picMk id="8" creationId="{6CF296E2-3579-4CDE-A1C7-7CF5A41C3684}"/>
          </ac:picMkLst>
        </pc:picChg>
        <pc:picChg chg="del">
          <ac:chgData name="嘉宜 謝" userId="fde0ae36ec0854b7" providerId="LiveId" clId="{B7A99C8C-DAD7-4D80-B7E8-D23E26A61531}" dt="2020-12-26T08:49:07.497" v="0" actId="478"/>
          <ac:picMkLst>
            <pc:docMk/>
            <pc:sldMk cId="1821369974" sldId="256"/>
            <ac:picMk id="10" creationId="{274680BE-6E39-4CD4-94AA-F3C64FFF3293}"/>
          </ac:picMkLst>
        </pc:picChg>
      </pc:sldChg>
      <pc:sldChg chg="addSp delSp modSp mod">
        <pc:chgData name="嘉宜 謝" userId="fde0ae36ec0854b7" providerId="LiveId" clId="{B7A99C8C-DAD7-4D80-B7E8-D23E26A61531}" dt="2020-12-26T09:53:54.681" v="331" actId="207"/>
        <pc:sldMkLst>
          <pc:docMk/>
          <pc:sldMk cId="2824562049" sldId="257"/>
        </pc:sldMkLst>
        <pc:spChg chg="mod">
          <ac:chgData name="嘉宜 謝" userId="fde0ae36ec0854b7" providerId="LiveId" clId="{B7A99C8C-DAD7-4D80-B7E8-D23E26A61531}" dt="2020-12-26T09:53:30.764" v="330" actId="208"/>
          <ac:spMkLst>
            <pc:docMk/>
            <pc:sldMk cId="2824562049" sldId="257"/>
            <ac:spMk id="12" creationId="{1198E5AF-6E70-4414-8152-7C4DC39B2A75}"/>
          </ac:spMkLst>
        </pc:spChg>
        <pc:spChg chg="mod">
          <ac:chgData name="嘉宜 謝" userId="fde0ae36ec0854b7" providerId="LiveId" clId="{B7A99C8C-DAD7-4D80-B7E8-D23E26A61531}" dt="2020-12-26T09:53:54.681" v="331" actId="207"/>
          <ac:spMkLst>
            <pc:docMk/>
            <pc:sldMk cId="2824562049" sldId="257"/>
            <ac:spMk id="19" creationId="{530311DE-773E-4610-B865-EE5400EB2896}"/>
          </ac:spMkLst>
        </pc:spChg>
        <pc:picChg chg="add del mod">
          <ac:chgData name="嘉宜 謝" userId="fde0ae36ec0854b7" providerId="LiveId" clId="{B7A99C8C-DAD7-4D80-B7E8-D23E26A61531}" dt="2020-12-26T09:51:05.181" v="315" actId="478"/>
          <ac:picMkLst>
            <pc:docMk/>
            <pc:sldMk cId="2824562049" sldId="257"/>
            <ac:picMk id="3" creationId="{4015583D-73D2-4204-AC74-B1AFE5722788}"/>
          </ac:picMkLst>
        </pc:picChg>
        <pc:picChg chg="del">
          <ac:chgData name="嘉宜 謝" userId="fde0ae36ec0854b7" providerId="LiveId" clId="{B7A99C8C-DAD7-4D80-B7E8-D23E26A61531}" dt="2020-12-26T09:52:51.753" v="329" actId="478"/>
          <ac:picMkLst>
            <pc:docMk/>
            <pc:sldMk cId="2824562049" sldId="257"/>
            <ac:picMk id="4" creationId="{688EC86F-B19C-424E-9DC1-03B9E7605BC7}"/>
          </ac:picMkLst>
        </pc:picChg>
        <pc:picChg chg="add mod ord modCrop">
          <ac:chgData name="嘉宜 謝" userId="fde0ae36ec0854b7" providerId="LiveId" clId="{B7A99C8C-DAD7-4D80-B7E8-D23E26A61531}" dt="2020-12-26T09:52:47.780" v="328" actId="18131"/>
          <ac:picMkLst>
            <pc:docMk/>
            <pc:sldMk cId="2824562049" sldId="257"/>
            <ac:picMk id="6" creationId="{C29C71E0-2A8C-45FA-83C8-FA98ADED8199}"/>
          </ac:picMkLst>
        </pc:picChg>
      </pc:sldChg>
      <pc:sldChg chg="addSp delSp modSp mod modAnim modNotesTx">
        <pc:chgData name="嘉宜 謝" userId="fde0ae36ec0854b7" providerId="LiveId" clId="{B7A99C8C-DAD7-4D80-B7E8-D23E26A61531}" dt="2020-12-26T10:18:43.209" v="545"/>
        <pc:sldMkLst>
          <pc:docMk/>
          <pc:sldMk cId="3454960214" sldId="260"/>
        </pc:sldMkLst>
        <pc:spChg chg="mod">
          <ac:chgData name="嘉宜 謝" userId="fde0ae36ec0854b7" providerId="LiveId" clId="{B7A99C8C-DAD7-4D80-B7E8-D23E26A61531}" dt="2020-12-26T10:07:25.524" v="523"/>
          <ac:spMkLst>
            <pc:docMk/>
            <pc:sldMk cId="3454960214" sldId="260"/>
            <ac:spMk id="3" creationId="{00000000-0000-0000-0000-000000000000}"/>
          </ac:spMkLst>
        </pc:spChg>
        <pc:spChg chg="mod">
          <ac:chgData name="嘉宜 謝" userId="fde0ae36ec0854b7" providerId="LiveId" clId="{B7A99C8C-DAD7-4D80-B7E8-D23E26A61531}" dt="2020-12-26T10:05:58.021" v="482" actId="207"/>
          <ac:spMkLst>
            <pc:docMk/>
            <pc:sldMk cId="3454960214" sldId="260"/>
            <ac:spMk id="8" creationId="{00000000-0000-0000-0000-000000000000}"/>
          </ac:spMkLst>
        </pc:spChg>
        <pc:spChg chg="mod">
          <ac:chgData name="嘉宜 謝" userId="fde0ae36ec0854b7" providerId="LiveId" clId="{B7A99C8C-DAD7-4D80-B7E8-D23E26A61531}" dt="2020-12-26T10:06:19.262" v="483" actId="208"/>
          <ac:spMkLst>
            <pc:docMk/>
            <pc:sldMk cId="3454960214" sldId="260"/>
            <ac:spMk id="11" creationId="{85A67F9B-6543-4F6C-B560-5690C3793092}"/>
          </ac:spMkLst>
        </pc:spChg>
        <pc:spChg chg="mod">
          <ac:chgData name="嘉宜 謝" userId="fde0ae36ec0854b7" providerId="LiveId" clId="{B7A99C8C-DAD7-4D80-B7E8-D23E26A61531}" dt="2020-12-26T10:07:02.692" v="522" actId="1076"/>
          <ac:spMkLst>
            <pc:docMk/>
            <pc:sldMk cId="3454960214" sldId="260"/>
            <ac:spMk id="12" creationId="{517639C6-5A26-40A9-8D8F-52E77F44A0A2}"/>
          </ac:spMkLst>
        </pc:spChg>
        <pc:picChg chg="del">
          <ac:chgData name="嘉宜 謝" userId="fde0ae36ec0854b7" providerId="LiveId" clId="{B7A99C8C-DAD7-4D80-B7E8-D23E26A61531}" dt="2020-12-26T10:08:21.651" v="528" actId="478"/>
          <ac:picMkLst>
            <pc:docMk/>
            <pc:sldMk cId="3454960214" sldId="260"/>
            <ac:picMk id="4" creationId="{DF6CED9B-5AC9-4A80-A187-04BE7ECC3639}"/>
          </ac:picMkLst>
        </pc:picChg>
        <pc:picChg chg="add mod ord">
          <ac:chgData name="嘉宜 謝" userId="fde0ae36ec0854b7" providerId="LiveId" clId="{B7A99C8C-DAD7-4D80-B7E8-D23E26A61531}" dt="2020-12-26T10:17:22.998" v="541" actId="167"/>
          <ac:picMkLst>
            <pc:docMk/>
            <pc:sldMk cId="3454960214" sldId="260"/>
            <ac:picMk id="10" creationId="{30D74589-FA96-4281-9E2C-C2215FD5503B}"/>
          </ac:picMkLst>
        </pc:picChg>
      </pc:sldChg>
      <pc:sldChg chg="addSp delSp modSp mod addAnim delAnim modAnim modNotesTx">
        <pc:chgData name="嘉宜 謝" userId="fde0ae36ec0854b7" providerId="LiveId" clId="{B7A99C8C-DAD7-4D80-B7E8-D23E26A61531}" dt="2020-12-26T14:35:47.381" v="1609"/>
        <pc:sldMkLst>
          <pc:docMk/>
          <pc:sldMk cId="866712671" sldId="276"/>
        </pc:sldMkLst>
        <pc:spChg chg="add del mod">
          <ac:chgData name="嘉宜 謝" userId="fde0ae36ec0854b7" providerId="LiveId" clId="{B7A99C8C-DAD7-4D80-B7E8-D23E26A61531}" dt="2020-12-26T13:23:04.094" v="907" actId="478"/>
          <ac:spMkLst>
            <pc:docMk/>
            <pc:sldMk cId="866712671" sldId="276"/>
            <ac:spMk id="8" creationId="{AD37E1B1-52D5-4BC8-B1BD-1B5A209702C8}"/>
          </ac:spMkLst>
        </pc:spChg>
        <pc:spChg chg="add del mod">
          <ac:chgData name="嘉宜 謝" userId="fde0ae36ec0854b7" providerId="LiveId" clId="{B7A99C8C-DAD7-4D80-B7E8-D23E26A61531}" dt="2020-12-26T13:26:04.598" v="991" actId="1076"/>
          <ac:spMkLst>
            <pc:docMk/>
            <pc:sldMk cId="866712671" sldId="276"/>
            <ac:spMk id="12" creationId="{03C6D56B-E9DA-409F-8AA9-6E55DC9D1EFE}"/>
          </ac:spMkLst>
        </pc:spChg>
        <pc:spChg chg="mod">
          <ac:chgData name="嘉宜 謝" userId="fde0ae36ec0854b7" providerId="LiveId" clId="{B7A99C8C-DAD7-4D80-B7E8-D23E26A61531}" dt="2020-12-26T13:40:33.764" v="1082" actId="1036"/>
          <ac:spMkLst>
            <pc:docMk/>
            <pc:sldMk cId="866712671" sldId="276"/>
            <ac:spMk id="13" creationId="{CD24AFC0-25E4-412E-A93B-6AD098817710}"/>
          </ac:spMkLst>
        </pc:spChg>
        <pc:spChg chg="mod">
          <ac:chgData name="嘉宜 謝" userId="fde0ae36ec0854b7" providerId="LiveId" clId="{B7A99C8C-DAD7-4D80-B7E8-D23E26A61531}" dt="2020-12-26T13:59:50.223" v="1277" actId="207"/>
          <ac:spMkLst>
            <pc:docMk/>
            <pc:sldMk cId="866712671" sldId="276"/>
            <ac:spMk id="14" creationId="{A4443333-83F7-4035-893C-66305F2C1FEB}"/>
          </ac:spMkLst>
        </pc:spChg>
        <pc:graphicFrameChg chg="add mod modGraphic">
          <ac:chgData name="嘉宜 謝" userId="fde0ae36ec0854b7" providerId="LiveId" clId="{B7A99C8C-DAD7-4D80-B7E8-D23E26A61531}" dt="2020-12-26T13:53:51.804" v="1231"/>
          <ac:graphicFrameMkLst>
            <pc:docMk/>
            <pc:sldMk cId="866712671" sldId="276"/>
            <ac:graphicFrameMk id="4" creationId="{AF14AE16-0205-4AF2-9796-DC84E6848F3B}"/>
          </ac:graphicFrameMkLst>
        </pc:graphicFrameChg>
        <pc:picChg chg="add mod ord modCrop">
          <ac:chgData name="嘉宜 謝" userId="fde0ae36ec0854b7" providerId="LiveId" clId="{B7A99C8C-DAD7-4D80-B7E8-D23E26A61531}" dt="2020-12-26T13:21:01.720" v="894" actId="732"/>
          <ac:picMkLst>
            <pc:docMk/>
            <pc:sldMk cId="866712671" sldId="276"/>
            <ac:picMk id="3" creationId="{56FA0249-CCE7-4A40-B652-C03132F2BFC1}"/>
          </ac:picMkLst>
        </pc:picChg>
        <pc:picChg chg="del">
          <ac:chgData name="嘉宜 謝" userId="fde0ae36ec0854b7" providerId="LiveId" clId="{B7A99C8C-DAD7-4D80-B7E8-D23E26A61531}" dt="2020-12-26T13:21:05.193" v="895" actId="478"/>
          <ac:picMkLst>
            <pc:docMk/>
            <pc:sldMk cId="866712671" sldId="276"/>
            <ac:picMk id="5" creationId="{3931FC85-1BF5-4422-B34A-93C3B79A3C29}"/>
          </ac:picMkLst>
        </pc:picChg>
      </pc:sldChg>
      <pc:sldChg chg="addSp delSp modSp mod modNotesTx">
        <pc:chgData name="嘉宜 謝" userId="fde0ae36ec0854b7" providerId="LiveId" clId="{B7A99C8C-DAD7-4D80-B7E8-D23E26A61531}" dt="2020-12-26T14:36:27.717" v="1619"/>
        <pc:sldMkLst>
          <pc:docMk/>
          <pc:sldMk cId="2500747690" sldId="284"/>
        </pc:sldMkLst>
        <pc:spChg chg="mod">
          <ac:chgData name="嘉宜 謝" userId="fde0ae36ec0854b7" providerId="LiveId" clId="{B7A99C8C-DAD7-4D80-B7E8-D23E26A61531}" dt="2020-12-26T14:19:20.120" v="1445" actId="207"/>
          <ac:spMkLst>
            <pc:docMk/>
            <pc:sldMk cId="2500747690" sldId="284"/>
            <ac:spMk id="9" creationId="{808F9F62-A1FB-4B8A-83A3-C7155091B124}"/>
          </ac:spMkLst>
        </pc:spChg>
        <pc:spChg chg="mod">
          <ac:chgData name="嘉宜 謝" userId="fde0ae36ec0854b7" providerId="LiveId" clId="{B7A99C8C-DAD7-4D80-B7E8-D23E26A61531}" dt="2020-12-26T14:19:24.118" v="1446" actId="207"/>
          <ac:spMkLst>
            <pc:docMk/>
            <pc:sldMk cId="2500747690" sldId="284"/>
            <ac:spMk id="10" creationId="{658B8695-8FBC-49A5-9053-0B91B5E2DD34}"/>
          </ac:spMkLst>
        </pc:spChg>
        <pc:spChg chg="mod">
          <ac:chgData name="嘉宜 謝" userId="fde0ae36ec0854b7" providerId="LiveId" clId="{B7A99C8C-DAD7-4D80-B7E8-D23E26A61531}" dt="2020-12-26T14:19:27.863" v="1447" actId="207"/>
          <ac:spMkLst>
            <pc:docMk/>
            <pc:sldMk cId="2500747690" sldId="284"/>
            <ac:spMk id="11" creationId="{7219580A-5A73-4B16-AAFD-4B598C14853F}"/>
          </ac:spMkLst>
        </pc:spChg>
        <pc:grpChg chg="mod">
          <ac:chgData name="嘉宜 謝" userId="fde0ae36ec0854b7" providerId="LiveId" clId="{B7A99C8C-DAD7-4D80-B7E8-D23E26A61531}" dt="2020-12-26T14:20:16.952" v="1452" actId="1076"/>
          <ac:grpSpMkLst>
            <pc:docMk/>
            <pc:sldMk cId="2500747690" sldId="284"/>
            <ac:grpSpMk id="14" creationId="{C5BE9910-7632-4E99-88C5-921A75B239E2}"/>
          </ac:grpSpMkLst>
        </pc:grpChg>
        <pc:graphicFrameChg chg="mod">
          <ac:chgData name="嘉宜 謝" userId="fde0ae36ec0854b7" providerId="LiveId" clId="{B7A99C8C-DAD7-4D80-B7E8-D23E26A61531}" dt="2020-12-26T14:30:40.869" v="1577" actId="207"/>
          <ac:graphicFrameMkLst>
            <pc:docMk/>
            <pc:sldMk cId="2500747690" sldId="284"/>
            <ac:graphicFrameMk id="8" creationId="{D29A1EDB-160B-4203-AEDF-F28110C48142}"/>
          </ac:graphicFrameMkLst>
        </pc:graphicFrameChg>
        <pc:picChg chg="add del mod ord modCrop">
          <ac:chgData name="嘉宜 謝" userId="fde0ae36ec0854b7" providerId="LiveId" clId="{B7A99C8C-DAD7-4D80-B7E8-D23E26A61531}" dt="2020-12-26T14:17:40.917" v="1432" actId="478"/>
          <ac:picMkLst>
            <pc:docMk/>
            <pc:sldMk cId="2500747690" sldId="284"/>
            <ac:picMk id="3" creationId="{5EDD3E50-8241-456D-800C-69DE7D0BD881}"/>
          </ac:picMkLst>
        </pc:picChg>
        <pc:picChg chg="add mod ord modCrop">
          <ac:chgData name="嘉宜 謝" userId="fde0ae36ec0854b7" providerId="LiveId" clId="{B7A99C8C-DAD7-4D80-B7E8-D23E26A61531}" dt="2020-12-26T14:18:20.718" v="1441" actId="732"/>
          <ac:picMkLst>
            <pc:docMk/>
            <pc:sldMk cId="2500747690" sldId="284"/>
            <ac:picMk id="5" creationId="{E98EC253-8C84-4D27-925D-A2EC40AD8DF2}"/>
          </ac:picMkLst>
        </pc:picChg>
        <pc:picChg chg="del">
          <ac:chgData name="嘉宜 謝" userId="fde0ae36ec0854b7" providerId="LiveId" clId="{B7A99C8C-DAD7-4D80-B7E8-D23E26A61531}" dt="2020-12-26T13:16:24.279" v="874" actId="478"/>
          <ac:picMkLst>
            <pc:docMk/>
            <pc:sldMk cId="2500747690" sldId="284"/>
            <ac:picMk id="7" creationId="{E1EBE402-62A0-47FA-BE5C-CFBC82E720C3}"/>
          </ac:picMkLst>
        </pc:picChg>
        <pc:picChg chg="add del mod">
          <ac:chgData name="嘉宜 謝" userId="fde0ae36ec0854b7" providerId="LiveId" clId="{B7A99C8C-DAD7-4D80-B7E8-D23E26A61531}" dt="2020-12-26T13:16:27.246" v="876"/>
          <ac:picMkLst>
            <pc:docMk/>
            <pc:sldMk cId="2500747690" sldId="284"/>
            <ac:picMk id="12" creationId="{EFA583F7-A75C-4B0C-A63B-D19DA3B7173E}"/>
          </ac:picMkLst>
        </pc:picChg>
        <pc:picChg chg="add del mod">
          <ac:chgData name="嘉宜 謝" userId="fde0ae36ec0854b7" providerId="LiveId" clId="{B7A99C8C-DAD7-4D80-B7E8-D23E26A61531}" dt="2020-12-26T13:16:46.605" v="878"/>
          <ac:picMkLst>
            <pc:docMk/>
            <pc:sldMk cId="2500747690" sldId="284"/>
            <ac:picMk id="13" creationId="{2DE1A8D9-1245-4C08-AC8D-B0F1BE8328D8}"/>
          </ac:picMkLst>
        </pc:picChg>
      </pc:sldChg>
      <pc:sldChg chg="addSp delSp modSp del mod">
        <pc:chgData name="嘉宜 謝" userId="fde0ae36ec0854b7" providerId="LiveId" clId="{B7A99C8C-DAD7-4D80-B7E8-D23E26A61531}" dt="2020-12-26T09:56:20.903" v="340" actId="47"/>
        <pc:sldMkLst>
          <pc:docMk/>
          <pc:sldMk cId="136746143" sldId="293"/>
        </pc:sldMkLst>
        <pc:picChg chg="add mod ord modCrop">
          <ac:chgData name="嘉宜 謝" userId="fde0ae36ec0854b7" providerId="LiveId" clId="{B7A99C8C-DAD7-4D80-B7E8-D23E26A61531}" dt="2020-12-26T09:48:29.269" v="311" actId="18131"/>
          <ac:picMkLst>
            <pc:docMk/>
            <pc:sldMk cId="136746143" sldId="293"/>
            <ac:picMk id="3" creationId="{E99265FE-2159-441A-8C42-8FA3EC65118E}"/>
          </ac:picMkLst>
        </pc:picChg>
        <pc:picChg chg="del">
          <ac:chgData name="嘉宜 謝" userId="fde0ae36ec0854b7" providerId="LiveId" clId="{B7A99C8C-DAD7-4D80-B7E8-D23E26A61531}" dt="2020-12-26T09:48:03.599" v="308" actId="478"/>
          <ac:picMkLst>
            <pc:docMk/>
            <pc:sldMk cId="136746143" sldId="293"/>
            <ac:picMk id="5" creationId="{D85EECD3-092D-4D29-9CA2-6B1FB6319CCF}"/>
          </ac:picMkLst>
        </pc:picChg>
      </pc:sldChg>
      <pc:sldChg chg="addSp delSp modSp mod delAnim modNotesTx">
        <pc:chgData name="嘉宜 謝" userId="fde0ae36ec0854b7" providerId="LiveId" clId="{B7A99C8C-DAD7-4D80-B7E8-D23E26A61531}" dt="2020-12-26T09:46:20.008" v="300"/>
        <pc:sldMkLst>
          <pc:docMk/>
          <pc:sldMk cId="2438376577" sldId="297"/>
        </pc:sldMkLst>
        <pc:spChg chg="mod">
          <ac:chgData name="嘉宜 謝" userId="fde0ae36ec0854b7" providerId="LiveId" clId="{B7A99C8C-DAD7-4D80-B7E8-D23E26A61531}" dt="2020-12-26T09:39:43.341" v="299" actId="1035"/>
          <ac:spMkLst>
            <pc:docMk/>
            <pc:sldMk cId="2438376577" sldId="297"/>
            <ac:spMk id="2" creationId="{00000000-0000-0000-0000-000000000000}"/>
          </ac:spMkLst>
        </pc:spChg>
        <pc:spChg chg="add mod ord">
          <ac:chgData name="嘉宜 謝" userId="fde0ae36ec0854b7" providerId="LiveId" clId="{B7A99C8C-DAD7-4D80-B7E8-D23E26A61531}" dt="2020-12-26T09:37:14.889" v="277" actId="167"/>
          <ac:spMkLst>
            <pc:docMk/>
            <pc:sldMk cId="2438376577" sldId="297"/>
            <ac:spMk id="7" creationId="{90617A50-1C0A-4709-AF9C-69BA513D5425}"/>
          </ac:spMkLst>
        </pc:spChg>
        <pc:spChg chg="mod">
          <ac:chgData name="嘉宜 謝" userId="fde0ae36ec0854b7" providerId="LiveId" clId="{B7A99C8C-DAD7-4D80-B7E8-D23E26A61531}" dt="2020-12-26T09:39:43.341" v="299" actId="1035"/>
          <ac:spMkLst>
            <pc:docMk/>
            <pc:sldMk cId="2438376577" sldId="297"/>
            <ac:spMk id="17" creationId="{D933CA1A-9A49-4B79-AC82-3ED32F32C481}"/>
          </ac:spMkLst>
        </pc:spChg>
        <pc:picChg chg="add mod ord">
          <ac:chgData name="嘉宜 謝" userId="fde0ae36ec0854b7" providerId="LiveId" clId="{B7A99C8C-DAD7-4D80-B7E8-D23E26A61531}" dt="2020-12-26T09:37:16.844" v="278" actId="167"/>
          <ac:picMkLst>
            <pc:docMk/>
            <pc:sldMk cId="2438376577" sldId="297"/>
            <ac:picMk id="6" creationId="{F990B095-764E-4C05-9B65-DE59FA1FCB5D}"/>
          </ac:picMkLst>
        </pc:picChg>
        <pc:picChg chg="del">
          <ac:chgData name="嘉宜 謝" userId="fde0ae36ec0854b7" providerId="LiveId" clId="{B7A99C8C-DAD7-4D80-B7E8-D23E26A61531}" dt="2020-12-26T09:36:47.123" v="273" actId="478"/>
          <ac:picMkLst>
            <pc:docMk/>
            <pc:sldMk cId="2438376577" sldId="297"/>
            <ac:picMk id="8" creationId="{6CF296E2-3579-4CDE-A1C7-7CF5A41C3684}"/>
          </ac:picMkLst>
        </pc:picChg>
        <pc:picChg chg="del">
          <ac:chgData name="嘉宜 謝" userId="fde0ae36ec0854b7" providerId="LiveId" clId="{B7A99C8C-DAD7-4D80-B7E8-D23E26A61531}" dt="2020-12-26T09:36:50.021" v="274" actId="478"/>
          <ac:picMkLst>
            <pc:docMk/>
            <pc:sldMk cId="2438376577" sldId="297"/>
            <ac:picMk id="10" creationId="{274680BE-6E39-4CD4-94AA-F3C64FFF3293}"/>
          </ac:picMkLst>
        </pc:picChg>
      </pc:sldChg>
      <pc:sldChg chg="del">
        <pc:chgData name="嘉宜 謝" userId="fde0ae36ec0854b7" providerId="LiveId" clId="{B7A99C8C-DAD7-4D80-B7E8-D23E26A61531}" dt="2020-12-26T09:54:30.500" v="332" actId="47"/>
        <pc:sldMkLst>
          <pc:docMk/>
          <pc:sldMk cId="3562503893" sldId="298"/>
        </pc:sldMkLst>
      </pc:sldChg>
      <pc:sldChg chg="del">
        <pc:chgData name="嘉宜 謝" userId="fde0ae36ec0854b7" providerId="LiveId" clId="{B7A99C8C-DAD7-4D80-B7E8-D23E26A61531}" dt="2020-12-26T09:54:31.270" v="333" actId="47"/>
        <pc:sldMkLst>
          <pc:docMk/>
          <pc:sldMk cId="3073344980" sldId="299"/>
        </pc:sldMkLst>
      </pc:sldChg>
      <pc:sldChg chg="del">
        <pc:chgData name="嘉宜 謝" userId="fde0ae36ec0854b7" providerId="LiveId" clId="{B7A99C8C-DAD7-4D80-B7E8-D23E26A61531}" dt="2020-12-26T09:54:31.772" v="334" actId="47"/>
        <pc:sldMkLst>
          <pc:docMk/>
          <pc:sldMk cId="3360219932" sldId="300"/>
        </pc:sldMkLst>
      </pc:sldChg>
      <pc:sldChg chg="del">
        <pc:chgData name="嘉宜 謝" userId="fde0ae36ec0854b7" providerId="LiveId" clId="{B7A99C8C-DAD7-4D80-B7E8-D23E26A61531}" dt="2020-12-26T09:54:32.782" v="335" actId="47"/>
        <pc:sldMkLst>
          <pc:docMk/>
          <pc:sldMk cId="958213032" sldId="301"/>
        </pc:sldMkLst>
      </pc:sldChg>
      <pc:sldChg chg="del">
        <pc:chgData name="嘉宜 謝" userId="fde0ae36ec0854b7" providerId="LiveId" clId="{B7A99C8C-DAD7-4D80-B7E8-D23E26A61531}" dt="2020-12-26T10:05:06.285" v="481" actId="47"/>
        <pc:sldMkLst>
          <pc:docMk/>
          <pc:sldMk cId="3722020424" sldId="302"/>
        </pc:sldMkLst>
      </pc:sldChg>
      <pc:sldChg chg="del">
        <pc:chgData name="嘉宜 謝" userId="fde0ae36ec0854b7" providerId="LiveId" clId="{B7A99C8C-DAD7-4D80-B7E8-D23E26A61531}" dt="2020-12-26T12:55:17.890" v="777" actId="47"/>
        <pc:sldMkLst>
          <pc:docMk/>
          <pc:sldMk cId="1064010021" sldId="303"/>
        </pc:sldMkLst>
      </pc:sldChg>
      <pc:sldChg chg="del">
        <pc:chgData name="嘉宜 謝" userId="fde0ae36ec0854b7" providerId="LiveId" clId="{B7A99C8C-DAD7-4D80-B7E8-D23E26A61531}" dt="2020-12-26T12:55:19.421" v="778" actId="47"/>
        <pc:sldMkLst>
          <pc:docMk/>
          <pc:sldMk cId="1148645655" sldId="304"/>
        </pc:sldMkLst>
      </pc:sldChg>
      <pc:sldChg chg="del">
        <pc:chgData name="嘉宜 謝" userId="fde0ae36ec0854b7" providerId="LiveId" clId="{B7A99C8C-DAD7-4D80-B7E8-D23E26A61531}" dt="2020-12-26T12:55:20.781" v="779" actId="47"/>
        <pc:sldMkLst>
          <pc:docMk/>
          <pc:sldMk cId="3185238992" sldId="305"/>
        </pc:sldMkLst>
      </pc:sldChg>
      <pc:sldChg chg="del">
        <pc:chgData name="嘉宜 謝" userId="fde0ae36ec0854b7" providerId="LiveId" clId="{B7A99C8C-DAD7-4D80-B7E8-D23E26A61531}" dt="2020-12-26T13:02:33.032" v="804" actId="47"/>
        <pc:sldMkLst>
          <pc:docMk/>
          <pc:sldMk cId="3163794150" sldId="306"/>
        </pc:sldMkLst>
      </pc:sldChg>
      <pc:sldChg chg="del">
        <pc:chgData name="嘉宜 謝" userId="fde0ae36ec0854b7" providerId="LiveId" clId="{B7A99C8C-DAD7-4D80-B7E8-D23E26A61531}" dt="2020-12-26T13:02:53.345" v="836" actId="47"/>
        <pc:sldMkLst>
          <pc:docMk/>
          <pc:sldMk cId="2700503123" sldId="307"/>
        </pc:sldMkLst>
      </pc:sldChg>
      <pc:sldChg chg="del">
        <pc:chgData name="嘉宜 謝" userId="fde0ae36ec0854b7" providerId="LiveId" clId="{B7A99C8C-DAD7-4D80-B7E8-D23E26A61531}" dt="2020-12-26T13:02:54.253" v="837" actId="47"/>
        <pc:sldMkLst>
          <pc:docMk/>
          <pc:sldMk cId="997790261" sldId="308"/>
        </pc:sldMkLst>
      </pc:sldChg>
      <pc:sldChg chg="del">
        <pc:chgData name="嘉宜 謝" userId="fde0ae36ec0854b7" providerId="LiveId" clId="{B7A99C8C-DAD7-4D80-B7E8-D23E26A61531}" dt="2020-12-26T13:02:54.748" v="838" actId="47"/>
        <pc:sldMkLst>
          <pc:docMk/>
          <pc:sldMk cId="1252993944" sldId="309"/>
        </pc:sldMkLst>
      </pc:sldChg>
      <pc:sldChg chg="del">
        <pc:chgData name="嘉宜 謝" userId="fde0ae36ec0854b7" providerId="LiveId" clId="{B7A99C8C-DAD7-4D80-B7E8-D23E26A61531}" dt="2020-12-26T13:02:55.186" v="839" actId="47"/>
        <pc:sldMkLst>
          <pc:docMk/>
          <pc:sldMk cId="2819111316" sldId="310"/>
        </pc:sldMkLst>
      </pc:sldChg>
      <pc:sldChg chg="del">
        <pc:chgData name="嘉宜 謝" userId="fde0ae36ec0854b7" providerId="LiveId" clId="{B7A99C8C-DAD7-4D80-B7E8-D23E26A61531}" dt="2020-12-26T13:02:55.590" v="840" actId="47"/>
        <pc:sldMkLst>
          <pc:docMk/>
          <pc:sldMk cId="3256251651" sldId="311"/>
        </pc:sldMkLst>
      </pc:sldChg>
      <pc:sldChg chg="del">
        <pc:chgData name="嘉宜 謝" userId="fde0ae36ec0854b7" providerId="LiveId" clId="{B7A99C8C-DAD7-4D80-B7E8-D23E26A61531}" dt="2020-12-26T13:02:56.089" v="841" actId="47"/>
        <pc:sldMkLst>
          <pc:docMk/>
          <pc:sldMk cId="3080086903" sldId="312"/>
        </pc:sldMkLst>
      </pc:sldChg>
      <pc:sldChg chg="del">
        <pc:chgData name="嘉宜 謝" userId="fde0ae36ec0854b7" providerId="LiveId" clId="{B7A99C8C-DAD7-4D80-B7E8-D23E26A61531}" dt="2020-12-26T13:02:56.805" v="842" actId="47"/>
        <pc:sldMkLst>
          <pc:docMk/>
          <pc:sldMk cId="437105900" sldId="313"/>
        </pc:sldMkLst>
      </pc:sldChg>
      <pc:sldChg chg="del">
        <pc:chgData name="嘉宜 謝" userId="fde0ae36ec0854b7" providerId="LiveId" clId="{B7A99C8C-DAD7-4D80-B7E8-D23E26A61531}" dt="2020-12-26T13:02:57.429" v="843" actId="47"/>
        <pc:sldMkLst>
          <pc:docMk/>
          <pc:sldMk cId="1094646775" sldId="314"/>
        </pc:sldMkLst>
      </pc:sldChg>
      <pc:sldChg chg="del">
        <pc:chgData name="嘉宜 謝" userId="fde0ae36ec0854b7" providerId="LiveId" clId="{B7A99C8C-DAD7-4D80-B7E8-D23E26A61531}" dt="2020-12-26T13:02:57.873" v="844" actId="47"/>
        <pc:sldMkLst>
          <pc:docMk/>
          <pc:sldMk cId="1560802531" sldId="315"/>
        </pc:sldMkLst>
      </pc:sldChg>
      <pc:sldChg chg="del">
        <pc:chgData name="嘉宜 謝" userId="fde0ae36ec0854b7" providerId="LiveId" clId="{B7A99C8C-DAD7-4D80-B7E8-D23E26A61531}" dt="2020-12-26T13:02:58.825" v="845" actId="47"/>
        <pc:sldMkLst>
          <pc:docMk/>
          <pc:sldMk cId="660937355" sldId="316"/>
        </pc:sldMkLst>
      </pc:sldChg>
      <pc:sldChg chg="del">
        <pc:chgData name="嘉宜 謝" userId="fde0ae36ec0854b7" providerId="LiveId" clId="{B7A99C8C-DAD7-4D80-B7E8-D23E26A61531}" dt="2020-12-26T13:03:07.719" v="849" actId="47"/>
        <pc:sldMkLst>
          <pc:docMk/>
          <pc:sldMk cId="3215387538" sldId="317"/>
        </pc:sldMkLst>
      </pc:sldChg>
      <pc:sldChg chg="del">
        <pc:chgData name="嘉宜 謝" userId="fde0ae36ec0854b7" providerId="LiveId" clId="{B7A99C8C-DAD7-4D80-B7E8-D23E26A61531}" dt="2020-12-26T14:15:44.945" v="1384" actId="47"/>
        <pc:sldMkLst>
          <pc:docMk/>
          <pc:sldMk cId="992263005" sldId="318"/>
        </pc:sldMkLst>
      </pc:sldChg>
      <pc:sldChg chg="del">
        <pc:chgData name="嘉宜 謝" userId="fde0ae36ec0854b7" providerId="LiveId" clId="{B7A99C8C-DAD7-4D80-B7E8-D23E26A61531}" dt="2020-12-26T14:15:46.252" v="1385" actId="47"/>
        <pc:sldMkLst>
          <pc:docMk/>
          <pc:sldMk cId="4090701480" sldId="319"/>
        </pc:sldMkLst>
      </pc:sldChg>
      <pc:sldChg chg="del">
        <pc:chgData name="嘉宜 謝" userId="fde0ae36ec0854b7" providerId="LiveId" clId="{B7A99C8C-DAD7-4D80-B7E8-D23E26A61531}" dt="2020-12-26T14:15:47.905" v="1386" actId="47"/>
        <pc:sldMkLst>
          <pc:docMk/>
          <pc:sldMk cId="901967124" sldId="320"/>
        </pc:sldMkLst>
      </pc:sldChg>
      <pc:sldChg chg="del">
        <pc:chgData name="嘉宜 謝" userId="fde0ae36ec0854b7" providerId="LiveId" clId="{B7A99C8C-DAD7-4D80-B7E8-D23E26A61531}" dt="2020-12-26T14:15:48.522" v="1387" actId="47"/>
        <pc:sldMkLst>
          <pc:docMk/>
          <pc:sldMk cId="3445533194" sldId="321"/>
        </pc:sldMkLst>
      </pc:sldChg>
      <pc:sldChg chg="del">
        <pc:chgData name="嘉宜 謝" userId="fde0ae36ec0854b7" providerId="LiveId" clId="{B7A99C8C-DAD7-4D80-B7E8-D23E26A61531}" dt="2020-12-26T14:15:49.074" v="1388" actId="47"/>
        <pc:sldMkLst>
          <pc:docMk/>
          <pc:sldMk cId="1718746371" sldId="322"/>
        </pc:sldMkLst>
      </pc:sldChg>
      <pc:sldChg chg="del">
        <pc:chgData name="嘉宜 謝" userId="fde0ae36ec0854b7" providerId="LiveId" clId="{B7A99C8C-DAD7-4D80-B7E8-D23E26A61531}" dt="2020-12-26T14:15:49.546" v="1389" actId="47"/>
        <pc:sldMkLst>
          <pc:docMk/>
          <pc:sldMk cId="3474368305" sldId="323"/>
        </pc:sldMkLst>
      </pc:sldChg>
      <pc:sldChg chg="del">
        <pc:chgData name="嘉宜 謝" userId="fde0ae36ec0854b7" providerId="LiveId" clId="{B7A99C8C-DAD7-4D80-B7E8-D23E26A61531}" dt="2020-12-26T14:16:00.326" v="1393" actId="47"/>
        <pc:sldMkLst>
          <pc:docMk/>
          <pc:sldMk cId="1663348690" sldId="324"/>
        </pc:sldMkLst>
      </pc:sldChg>
      <pc:sldChg chg="modSp del mod">
        <pc:chgData name="嘉宜 謝" userId="fde0ae36ec0854b7" providerId="LiveId" clId="{B7A99C8C-DAD7-4D80-B7E8-D23E26A61531}" dt="2020-12-26T14:25:22.818" v="1537" actId="47"/>
        <pc:sldMkLst>
          <pc:docMk/>
          <pc:sldMk cId="3079541563" sldId="325"/>
        </pc:sldMkLst>
        <pc:grpChg chg="mod">
          <ac:chgData name="嘉宜 謝" userId="fde0ae36ec0854b7" providerId="LiveId" clId="{B7A99C8C-DAD7-4D80-B7E8-D23E26A61531}" dt="2020-12-26T14:22:23.111" v="1493" actId="1076"/>
          <ac:grpSpMkLst>
            <pc:docMk/>
            <pc:sldMk cId="3079541563" sldId="325"/>
            <ac:grpSpMk id="2" creationId="{F6A4022C-D10C-4650-A36B-CDAA875E34D0}"/>
          </ac:grpSpMkLst>
        </pc:grpChg>
        <pc:graphicFrameChg chg="mod">
          <ac:chgData name="嘉宜 謝" userId="fde0ae36ec0854b7" providerId="LiveId" clId="{B7A99C8C-DAD7-4D80-B7E8-D23E26A61531}" dt="2020-12-26T14:21:26.802" v="1470" actId="20577"/>
          <ac:graphicFrameMkLst>
            <pc:docMk/>
            <pc:sldMk cId="3079541563" sldId="325"/>
            <ac:graphicFrameMk id="8" creationId="{D29A1EDB-160B-4203-AEDF-F28110C48142}"/>
          </ac:graphicFrameMkLst>
        </pc:graphicFrameChg>
      </pc:sldChg>
      <pc:sldChg chg="modSp del mod">
        <pc:chgData name="嘉宜 謝" userId="fde0ae36ec0854b7" providerId="LiveId" clId="{B7A99C8C-DAD7-4D80-B7E8-D23E26A61531}" dt="2020-12-26T14:31:06.362" v="1582" actId="47"/>
        <pc:sldMkLst>
          <pc:docMk/>
          <pc:sldMk cId="2045507899" sldId="326"/>
        </pc:sldMkLst>
        <pc:grpChg chg="mod">
          <ac:chgData name="嘉宜 謝" userId="fde0ae36ec0854b7" providerId="LiveId" clId="{B7A99C8C-DAD7-4D80-B7E8-D23E26A61531}" dt="2020-12-26T14:27:18.680" v="1555" actId="1076"/>
          <ac:grpSpMkLst>
            <pc:docMk/>
            <pc:sldMk cId="2045507899" sldId="326"/>
            <ac:grpSpMk id="2" creationId="{F6A4022C-D10C-4650-A36B-CDAA875E34D0}"/>
          </ac:grpSpMkLst>
        </pc:grpChg>
      </pc:sldChg>
      <pc:sldChg chg="addSp delSp modSp mod modNotesTx">
        <pc:chgData name="嘉宜 謝" userId="fde0ae36ec0854b7" providerId="LiveId" clId="{B7A99C8C-DAD7-4D80-B7E8-D23E26A61531}" dt="2020-12-26T14:36:19.060" v="1616"/>
        <pc:sldMkLst>
          <pc:docMk/>
          <pc:sldMk cId="314382462" sldId="328"/>
        </pc:sldMkLst>
        <pc:spChg chg="del mod">
          <ac:chgData name="嘉宜 謝" userId="fde0ae36ec0854b7" providerId="LiveId" clId="{B7A99C8C-DAD7-4D80-B7E8-D23E26A61531}" dt="2020-12-26T14:32:50.237" v="1594" actId="21"/>
          <ac:spMkLst>
            <pc:docMk/>
            <pc:sldMk cId="314382462" sldId="328"/>
            <ac:spMk id="12" creationId="{E83C1F06-911E-4D93-8A59-51815220E3E5}"/>
          </ac:spMkLst>
        </pc:spChg>
        <pc:spChg chg="add mod">
          <ac:chgData name="嘉宜 謝" userId="fde0ae36ec0854b7" providerId="LiveId" clId="{B7A99C8C-DAD7-4D80-B7E8-D23E26A61531}" dt="2020-12-26T14:34:20.170" v="1597"/>
          <ac:spMkLst>
            <pc:docMk/>
            <pc:sldMk cId="314382462" sldId="328"/>
            <ac:spMk id="13" creationId="{3AC6C2E4-BAC5-479F-90AA-04CAC93BCA7A}"/>
          </ac:spMkLst>
        </pc:spChg>
        <pc:graphicFrameChg chg="mod">
          <ac:chgData name="嘉宜 謝" userId="fde0ae36ec0854b7" providerId="LiveId" clId="{B7A99C8C-DAD7-4D80-B7E8-D23E26A61531}" dt="2020-12-26T14:33:40.717" v="1596" actId="208"/>
          <ac:graphicFrameMkLst>
            <pc:docMk/>
            <pc:sldMk cId="314382462" sldId="328"/>
            <ac:graphicFrameMk id="8" creationId="{D29A1EDB-160B-4203-AEDF-F28110C48142}"/>
          </ac:graphicFrameMkLst>
        </pc:graphicFrameChg>
        <pc:picChg chg="del">
          <ac:chgData name="嘉宜 謝" userId="fde0ae36ec0854b7" providerId="LiveId" clId="{B7A99C8C-DAD7-4D80-B7E8-D23E26A61531}" dt="2020-12-26T14:34:50.384" v="1600" actId="478"/>
          <ac:picMkLst>
            <pc:docMk/>
            <pc:sldMk cId="314382462" sldId="328"/>
            <ac:picMk id="7" creationId="{E1EBE402-62A0-47FA-BE5C-CFBC82E720C3}"/>
          </ac:picMkLst>
        </pc:picChg>
        <pc:picChg chg="add mod ord">
          <ac:chgData name="嘉宜 謝" userId="fde0ae36ec0854b7" providerId="LiveId" clId="{B7A99C8C-DAD7-4D80-B7E8-D23E26A61531}" dt="2020-12-26T14:34:53.037" v="1602" actId="167"/>
          <ac:picMkLst>
            <pc:docMk/>
            <pc:sldMk cId="314382462" sldId="328"/>
            <ac:picMk id="14" creationId="{4FFCC2A6-D21D-45C1-8527-1C0B76B6948E}"/>
          </ac:picMkLst>
        </pc:picChg>
      </pc:sldChg>
      <pc:sldChg chg="addSp delSp modSp mod modNotesTx">
        <pc:chgData name="嘉宜 謝" userId="fde0ae36ec0854b7" providerId="LiveId" clId="{B7A99C8C-DAD7-4D80-B7E8-D23E26A61531}" dt="2020-12-26T14:58:53.433" v="1671"/>
        <pc:sldMkLst>
          <pc:docMk/>
          <pc:sldMk cId="2675601235" sldId="329"/>
        </pc:sldMkLst>
        <pc:spChg chg="del mod">
          <ac:chgData name="嘉宜 謝" userId="fde0ae36ec0854b7" providerId="LiveId" clId="{B7A99C8C-DAD7-4D80-B7E8-D23E26A61531}" dt="2020-12-26T14:52:56.280" v="1638" actId="21"/>
          <ac:spMkLst>
            <pc:docMk/>
            <pc:sldMk cId="2675601235" sldId="329"/>
            <ac:spMk id="12" creationId="{8FEF6E0B-B7D3-476C-BAEF-D5ABAE7B4FAF}"/>
          </ac:spMkLst>
        </pc:spChg>
        <pc:spChg chg="add mod">
          <ac:chgData name="嘉宜 謝" userId="fde0ae36ec0854b7" providerId="LiveId" clId="{B7A99C8C-DAD7-4D80-B7E8-D23E26A61531}" dt="2020-12-26T14:53:35.963" v="1644"/>
          <ac:spMkLst>
            <pc:docMk/>
            <pc:sldMk cId="2675601235" sldId="329"/>
            <ac:spMk id="14" creationId="{4473B592-E4B5-4E09-AB33-6673160D2BD8}"/>
          </ac:spMkLst>
        </pc:spChg>
        <pc:graphicFrameChg chg="mod">
          <ac:chgData name="嘉宜 謝" userId="fde0ae36ec0854b7" providerId="LiveId" clId="{B7A99C8C-DAD7-4D80-B7E8-D23E26A61531}" dt="2020-12-26T14:53:27.661" v="1643" actId="2085"/>
          <ac:graphicFrameMkLst>
            <pc:docMk/>
            <pc:sldMk cId="2675601235" sldId="329"/>
            <ac:graphicFrameMk id="8" creationId="{D29A1EDB-160B-4203-AEDF-F28110C48142}"/>
          </ac:graphicFrameMkLst>
        </pc:graphicFrameChg>
        <pc:picChg chg="del">
          <ac:chgData name="嘉宜 謝" userId="fde0ae36ec0854b7" providerId="LiveId" clId="{B7A99C8C-DAD7-4D80-B7E8-D23E26A61531}" dt="2020-12-26T14:52:10.506" v="1630" actId="478"/>
          <ac:picMkLst>
            <pc:docMk/>
            <pc:sldMk cId="2675601235" sldId="329"/>
            <ac:picMk id="7" creationId="{E1EBE402-62A0-47FA-BE5C-CFBC82E720C3}"/>
          </ac:picMkLst>
        </pc:picChg>
        <pc:picChg chg="add mod ord">
          <ac:chgData name="嘉宜 謝" userId="fde0ae36ec0854b7" providerId="LiveId" clId="{B7A99C8C-DAD7-4D80-B7E8-D23E26A61531}" dt="2020-12-26T14:52:12.740" v="1632" actId="167"/>
          <ac:picMkLst>
            <pc:docMk/>
            <pc:sldMk cId="2675601235" sldId="329"/>
            <ac:picMk id="13" creationId="{97FCC642-E706-4235-B913-0A4528DFA0AD}"/>
          </ac:picMkLst>
        </pc:picChg>
      </pc:sldChg>
      <pc:sldChg chg="del">
        <pc:chgData name="嘉宜 謝" userId="fde0ae36ec0854b7" providerId="LiveId" clId="{B7A99C8C-DAD7-4D80-B7E8-D23E26A61531}" dt="2020-12-26T14:54:16.953" v="1648" actId="47"/>
        <pc:sldMkLst>
          <pc:docMk/>
          <pc:sldMk cId="3184137198" sldId="330"/>
        </pc:sldMkLst>
      </pc:sldChg>
      <pc:sldChg chg="addSp delSp modSp mod modNotesTx">
        <pc:chgData name="嘉宜 謝" userId="fde0ae36ec0854b7" providerId="LiveId" clId="{B7A99C8C-DAD7-4D80-B7E8-D23E26A61531}" dt="2020-12-26T14:37:59.350" v="1629"/>
        <pc:sldMkLst>
          <pc:docMk/>
          <pc:sldMk cId="1086621856" sldId="331"/>
        </pc:sldMkLst>
        <pc:spChg chg="mod">
          <ac:chgData name="嘉宜 謝" userId="fde0ae36ec0854b7" providerId="LiveId" clId="{B7A99C8C-DAD7-4D80-B7E8-D23E26A61531}" dt="2020-12-26T14:37:59.350" v="1629"/>
          <ac:spMkLst>
            <pc:docMk/>
            <pc:sldMk cId="1086621856" sldId="331"/>
            <ac:spMk id="3" creationId="{B754DFC1-805B-48CE-B87B-FC2801CABFD5}"/>
          </ac:spMkLst>
        </pc:spChg>
        <pc:spChg chg="del">
          <ac:chgData name="嘉宜 謝" userId="fde0ae36ec0854b7" providerId="LiveId" clId="{B7A99C8C-DAD7-4D80-B7E8-D23E26A61531}" dt="2020-12-26T14:36:43.162" v="1621" actId="21"/>
          <ac:spMkLst>
            <pc:docMk/>
            <pc:sldMk cId="1086621856" sldId="331"/>
            <ac:spMk id="12" creationId="{E83C1F06-911E-4D93-8A59-51815220E3E5}"/>
          </ac:spMkLst>
        </pc:spChg>
        <pc:spChg chg="mod">
          <ac:chgData name="嘉宜 謝" userId="fde0ae36ec0854b7" providerId="LiveId" clId="{B7A99C8C-DAD7-4D80-B7E8-D23E26A61531}" dt="2020-12-26T14:34:42.664" v="1599" actId="1076"/>
          <ac:spMkLst>
            <pc:docMk/>
            <pc:sldMk cId="1086621856" sldId="331"/>
            <ac:spMk id="13" creationId="{35394FAD-E994-4354-9DD2-34147AD72AE2}"/>
          </ac:spMkLst>
        </pc:spChg>
        <pc:grpChg chg="mod">
          <ac:chgData name="嘉宜 謝" userId="fde0ae36ec0854b7" providerId="LiveId" clId="{B7A99C8C-DAD7-4D80-B7E8-D23E26A61531}" dt="2020-12-26T14:37:17.869" v="1626" actId="1076"/>
          <ac:grpSpMkLst>
            <pc:docMk/>
            <pc:sldMk cId="1086621856" sldId="331"/>
            <ac:grpSpMk id="4" creationId="{51236F4B-50A2-4C79-B745-064828E6C72B}"/>
          </ac:grpSpMkLst>
        </pc:grpChg>
        <pc:graphicFrameChg chg="mod">
          <ac:chgData name="嘉宜 謝" userId="fde0ae36ec0854b7" providerId="LiveId" clId="{B7A99C8C-DAD7-4D80-B7E8-D23E26A61531}" dt="2020-12-26T14:37:11.941" v="1625" actId="2085"/>
          <ac:graphicFrameMkLst>
            <pc:docMk/>
            <pc:sldMk cId="1086621856" sldId="331"/>
            <ac:graphicFrameMk id="8" creationId="{D29A1EDB-160B-4203-AEDF-F28110C48142}"/>
          </ac:graphicFrameMkLst>
        </pc:graphicFrameChg>
        <pc:picChg chg="del">
          <ac:chgData name="嘉宜 謝" userId="fde0ae36ec0854b7" providerId="LiveId" clId="{B7A99C8C-DAD7-4D80-B7E8-D23E26A61531}" dt="2020-12-26T14:35:04.666" v="1604" actId="478"/>
          <ac:picMkLst>
            <pc:docMk/>
            <pc:sldMk cId="1086621856" sldId="331"/>
            <ac:picMk id="7" creationId="{E1EBE402-62A0-47FA-BE5C-CFBC82E720C3}"/>
          </ac:picMkLst>
        </pc:picChg>
        <pc:picChg chg="add mod ord">
          <ac:chgData name="嘉宜 謝" userId="fde0ae36ec0854b7" providerId="LiveId" clId="{B7A99C8C-DAD7-4D80-B7E8-D23E26A61531}" dt="2020-12-26T14:35:08.974" v="1606" actId="167"/>
          <ac:picMkLst>
            <pc:docMk/>
            <pc:sldMk cId="1086621856" sldId="331"/>
            <ac:picMk id="14" creationId="{2F4950B2-D4DB-4374-87F4-67FF1FFA0EEE}"/>
          </ac:picMkLst>
        </pc:picChg>
      </pc:sldChg>
      <pc:sldChg chg="del">
        <pc:chgData name="嘉宜 謝" userId="fde0ae36ec0854b7" providerId="LiveId" clId="{B7A99C8C-DAD7-4D80-B7E8-D23E26A61531}" dt="2020-12-26T14:54:17.735" v="1649" actId="47"/>
        <pc:sldMkLst>
          <pc:docMk/>
          <pc:sldMk cId="3410875576" sldId="332"/>
        </pc:sldMkLst>
      </pc:sldChg>
      <pc:sldChg chg="addSp delSp modSp mod modNotesTx">
        <pc:chgData name="嘉宜 謝" userId="fde0ae36ec0854b7" providerId="LiveId" clId="{B7A99C8C-DAD7-4D80-B7E8-D23E26A61531}" dt="2020-12-26T15:04:07.904" v="1796"/>
        <pc:sldMkLst>
          <pc:docMk/>
          <pc:sldMk cId="480143933" sldId="333"/>
        </pc:sldMkLst>
        <pc:spChg chg="add mod">
          <ac:chgData name="嘉宜 謝" userId="fde0ae36ec0854b7" providerId="LiveId" clId="{B7A99C8C-DAD7-4D80-B7E8-D23E26A61531}" dt="2020-12-26T15:01:51.262" v="1689"/>
          <ac:spMkLst>
            <pc:docMk/>
            <pc:sldMk cId="480143933" sldId="333"/>
            <ac:spMk id="12" creationId="{E9AF53A2-1239-4EF2-9D14-8581B6E48D98}"/>
          </ac:spMkLst>
        </pc:spChg>
        <pc:spChg chg="del">
          <ac:chgData name="嘉宜 謝" userId="fde0ae36ec0854b7" providerId="LiveId" clId="{B7A99C8C-DAD7-4D80-B7E8-D23E26A61531}" dt="2020-12-26T15:01:30.693" v="1684" actId="21"/>
          <ac:spMkLst>
            <pc:docMk/>
            <pc:sldMk cId="480143933" sldId="333"/>
            <ac:spMk id="13" creationId="{06EF43B6-E405-46CA-A76F-B9341693BB7F}"/>
          </ac:spMkLst>
        </pc:spChg>
        <pc:spChg chg="add del mod">
          <ac:chgData name="嘉宜 謝" userId="fde0ae36ec0854b7" providerId="LiveId" clId="{B7A99C8C-DAD7-4D80-B7E8-D23E26A61531}" dt="2020-12-26T15:03:13.605" v="1785" actId="21"/>
          <ac:spMkLst>
            <pc:docMk/>
            <pc:sldMk cId="480143933" sldId="333"/>
            <ac:spMk id="14" creationId="{A51A56F7-7F07-4149-8E72-148692F7A6D0}"/>
          </ac:spMkLst>
        </pc:spChg>
        <pc:spChg chg="add mod">
          <ac:chgData name="嘉宜 謝" userId="fde0ae36ec0854b7" providerId="LiveId" clId="{B7A99C8C-DAD7-4D80-B7E8-D23E26A61531}" dt="2020-12-26T15:03:18.253" v="1787"/>
          <ac:spMkLst>
            <pc:docMk/>
            <pc:sldMk cId="480143933" sldId="333"/>
            <ac:spMk id="15" creationId="{165FEAE4-67C6-48CF-A4F0-E826BDE2D7D2}"/>
          </ac:spMkLst>
        </pc:spChg>
        <pc:grpChg chg="mod">
          <ac:chgData name="嘉宜 謝" userId="fde0ae36ec0854b7" providerId="LiveId" clId="{B7A99C8C-DAD7-4D80-B7E8-D23E26A61531}" dt="2020-12-26T15:02:42.090" v="1750" actId="1076"/>
          <ac:grpSpMkLst>
            <pc:docMk/>
            <pc:sldMk cId="480143933" sldId="333"/>
            <ac:grpSpMk id="2" creationId="{F6A4022C-D10C-4650-A36B-CDAA875E34D0}"/>
          </ac:grpSpMkLst>
        </pc:grpChg>
        <pc:graphicFrameChg chg="mod">
          <ac:chgData name="嘉宜 謝" userId="fde0ae36ec0854b7" providerId="LiveId" clId="{B7A99C8C-DAD7-4D80-B7E8-D23E26A61531}" dt="2020-12-26T15:02:03.974" v="1692" actId="207"/>
          <ac:graphicFrameMkLst>
            <pc:docMk/>
            <pc:sldMk cId="480143933" sldId="333"/>
            <ac:graphicFrameMk id="8" creationId="{D29A1EDB-160B-4203-AEDF-F28110C48142}"/>
          </ac:graphicFrameMkLst>
        </pc:graphicFrameChg>
        <pc:picChg chg="del">
          <ac:chgData name="嘉宜 謝" userId="fde0ae36ec0854b7" providerId="LiveId" clId="{B7A99C8C-DAD7-4D80-B7E8-D23E26A61531}" dt="2020-12-26T15:03:36.569" v="1789" actId="478"/>
          <ac:picMkLst>
            <pc:docMk/>
            <pc:sldMk cId="480143933" sldId="333"/>
            <ac:picMk id="7" creationId="{E1EBE402-62A0-47FA-BE5C-CFBC82E720C3}"/>
          </ac:picMkLst>
        </pc:picChg>
        <pc:picChg chg="add mod ord">
          <ac:chgData name="嘉宜 謝" userId="fde0ae36ec0854b7" providerId="LiveId" clId="{B7A99C8C-DAD7-4D80-B7E8-D23E26A61531}" dt="2020-12-26T15:03:39.486" v="1791" actId="167"/>
          <ac:picMkLst>
            <pc:docMk/>
            <pc:sldMk cId="480143933" sldId="333"/>
            <ac:picMk id="16" creationId="{826AC9D2-50EF-409F-92C2-4AB0339C69F0}"/>
          </ac:picMkLst>
        </pc:picChg>
      </pc:sldChg>
      <pc:sldChg chg="del">
        <pc:chgData name="嘉宜 謝" userId="fde0ae36ec0854b7" providerId="LiveId" clId="{B7A99C8C-DAD7-4D80-B7E8-D23E26A61531}" dt="2020-12-26T15:06:49.192" v="1832" actId="47"/>
        <pc:sldMkLst>
          <pc:docMk/>
          <pc:sldMk cId="3240807781" sldId="334"/>
        </pc:sldMkLst>
      </pc:sldChg>
      <pc:sldChg chg="addSp delSp modSp mod modNotesTx">
        <pc:chgData name="嘉宜 謝" userId="fde0ae36ec0854b7" providerId="LiveId" clId="{B7A99C8C-DAD7-4D80-B7E8-D23E26A61531}" dt="2020-12-26T15:08:43.650" v="1847"/>
        <pc:sldMkLst>
          <pc:docMk/>
          <pc:sldMk cId="3965360210" sldId="335"/>
        </pc:sldMkLst>
        <pc:spChg chg="mod">
          <ac:chgData name="嘉宜 謝" userId="fde0ae36ec0854b7" providerId="LiveId" clId="{B7A99C8C-DAD7-4D80-B7E8-D23E26A61531}" dt="2020-12-26T15:08:02.736" v="1843" actId="207"/>
          <ac:spMkLst>
            <pc:docMk/>
            <pc:sldMk cId="3965360210" sldId="335"/>
            <ac:spMk id="19" creationId="{9AAC0C54-F943-4C8D-A701-174732815012}"/>
          </ac:spMkLst>
        </pc:spChg>
        <pc:spChg chg="mod">
          <ac:chgData name="嘉宜 謝" userId="fde0ae36ec0854b7" providerId="LiveId" clId="{B7A99C8C-DAD7-4D80-B7E8-D23E26A61531}" dt="2020-12-26T15:08:06.816" v="1844" actId="207"/>
          <ac:spMkLst>
            <pc:docMk/>
            <pc:sldMk cId="3965360210" sldId="335"/>
            <ac:spMk id="20" creationId="{67897249-F916-4D22-AC8D-7519A8583520}"/>
          </ac:spMkLst>
        </pc:spChg>
        <pc:graphicFrameChg chg="mod">
          <ac:chgData name="嘉宜 謝" userId="fde0ae36ec0854b7" providerId="LiveId" clId="{B7A99C8C-DAD7-4D80-B7E8-D23E26A61531}" dt="2020-12-26T15:08:20.623" v="1846" actId="208"/>
          <ac:graphicFrameMkLst>
            <pc:docMk/>
            <pc:sldMk cId="3965360210" sldId="335"/>
            <ac:graphicFrameMk id="18" creationId="{D06DF2DD-4C63-48A9-8276-3F084D04990B}"/>
          </ac:graphicFrameMkLst>
        </pc:graphicFrameChg>
        <pc:picChg chg="del">
          <ac:chgData name="嘉宜 謝" userId="fde0ae36ec0854b7" providerId="LiveId" clId="{B7A99C8C-DAD7-4D80-B7E8-D23E26A61531}" dt="2020-12-26T15:07:11.327" v="1833" actId="478"/>
          <ac:picMkLst>
            <pc:docMk/>
            <pc:sldMk cId="3965360210" sldId="335"/>
            <ac:picMk id="7" creationId="{E1EBE402-62A0-47FA-BE5C-CFBC82E720C3}"/>
          </ac:picMkLst>
        </pc:picChg>
        <pc:picChg chg="add mod ord">
          <ac:chgData name="嘉宜 謝" userId="fde0ae36ec0854b7" providerId="LiveId" clId="{B7A99C8C-DAD7-4D80-B7E8-D23E26A61531}" dt="2020-12-26T15:07:15.868" v="1837" actId="1076"/>
          <ac:picMkLst>
            <pc:docMk/>
            <pc:sldMk cId="3965360210" sldId="335"/>
            <ac:picMk id="8" creationId="{43ABA76A-6555-4A5D-B37F-F7CB078ACB7F}"/>
          </ac:picMkLst>
        </pc:picChg>
      </pc:sldChg>
      <pc:sldChg chg="modSp add mod modShow modNotesTx">
        <pc:chgData name="嘉宜 謝" userId="fde0ae36ec0854b7" providerId="LiveId" clId="{B7A99C8C-DAD7-4D80-B7E8-D23E26A61531}" dt="2020-12-26T10:00:11.629" v="416" actId="12788"/>
        <pc:sldMkLst>
          <pc:docMk/>
          <pc:sldMk cId="1777485613" sldId="336"/>
        </pc:sldMkLst>
        <pc:spChg chg="mod">
          <ac:chgData name="嘉宜 謝" userId="fde0ae36ec0854b7" providerId="LiveId" clId="{B7A99C8C-DAD7-4D80-B7E8-D23E26A61531}" dt="2020-12-26T10:00:11.629" v="416" actId="12788"/>
          <ac:spMkLst>
            <pc:docMk/>
            <pc:sldMk cId="1777485613" sldId="336"/>
            <ac:spMk id="7" creationId="{00000000-0000-0000-0000-000000000000}"/>
          </ac:spMkLst>
        </pc:spChg>
        <pc:spChg chg="mod">
          <ac:chgData name="嘉宜 謝" userId="fde0ae36ec0854b7" providerId="LiveId" clId="{B7A99C8C-DAD7-4D80-B7E8-D23E26A61531}" dt="2020-12-26T10:00:00.580" v="415" actId="12788"/>
          <ac:spMkLst>
            <pc:docMk/>
            <pc:sldMk cId="1777485613" sldId="336"/>
            <ac:spMk id="8" creationId="{00000000-0000-0000-0000-000000000000}"/>
          </ac:spMkLst>
        </pc:spChg>
        <pc:spChg chg="mod">
          <ac:chgData name="嘉宜 謝" userId="fde0ae36ec0854b7" providerId="LiveId" clId="{B7A99C8C-DAD7-4D80-B7E8-D23E26A61531}" dt="2020-12-26T10:00:11.629" v="416" actId="12788"/>
          <ac:spMkLst>
            <pc:docMk/>
            <pc:sldMk cId="1777485613" sldId="336"/>
            <ac:spMk id="25" creationId="{0D20A761-7929-4F69-BF15-663CE538DAD4}"/>
          </ac:spMkLst>
        </pc:spChg>
        <pc:spChg chg="mod">
          <ac:chgData name="嘉宜 謝" userId="fde0ae36ec0854b7" providerId="LiveId" clId="{B7A99C8C-DAD7-4D80-B7E8-D23E26A61531}" dt="2020-12-26T10:00:00.580" v="415" actId="12788"/>
          <ac:spMkLst>
            <pc:docMk/>
            <pc:sldMk cId="1777485613" sldId="336"/>
            <ac:spMk id="26" creationId="{DDBA74CF-2929-4B8F-9CBC-71FF7FA171B1}"/>
          </ac:spMkLst>
        </pc:spChg>
        <pc:spChg chg="mod">
          <ac:chgData name="嘉宜 謝" userId="fde0ae36ec0854b7" providerId="LiveId" clId="{B7A99C8C-DAD7-4D80-B7E8-D23E26A61531}" dt="2020-12-26T10:00:11.629" v="416" actId="12788"/>
          <ac:spMkLst>
            <pc:docMk/>
            <pc:sldMk cId="1777485613" sldId="336"/>
            <ac:spMk id="31" creationId="{9A0FA173-B2C1-433F-B7FF-FD8407CE6017}"/>
          </ac:spMkLst>
        </pc:spChg>
        <pc:spChg chg="mod">
          <ac:chgData name="嘉宜 謝" userId="fde0ae36ec0854b7" providerId="LiveId" clId="{B7A99C8C-DAD7-4D80-B7E8-D23E26A61531}" dt="2020-12-26T10:00:00.580" v="415" actId="12788"/>
          <ac:spMkLst>
            <pc:docMk/>
            <pc:sldMk cId="1777485613" sldId="336"/>
            <ac:spMk id="32" creationId="{D818469A-2E37-47CF-8ACF-50FA6687420B}"/>
          </ac:spMkLst>
        </pc:spChg>
        <pc:spChg chg="mod">
          <ac:chgData name="嘉宜 謝" userId="fde0ae36ec0854b7" providerId="LiveId" clId="{B7A99C8C-DAD7-4D80-B7E8-D23E26A61531}" dt="2020-12-26T10:00:11.629" v="416" actId="12788"/>
          <ac:spMkLst>
            <pc:docMk/>
            <pc:sldMk cId="1777485613" sldId="336"/>
            <ac:spMk id="34" creationId="{AF3CEE98-04AB-46ED-9F54-5E6654776C57}"/>
          </ac:spMkLst>
        </pc:spChg>
        <pc:spChg chg="mod">
          <ac:chgData name="嘉宜 謝" userId="fde0ae36ec0854b7" providerId="LiveId" clId="{B7A99C8C-DAD7-4D80-B7E8-D23E26A61531}" dt="2020-12-26T10:00:00.580" v="415" actId="12788"/>
          <ac:spMkLst>
            <pc:docMk/>
            <pc:sldMk cId="1777485613" sldId="336"/>
            <ac:spMk id="35" creationId="{CE341F53-9949-41E8-9F93-F01C091D5278}"/>
          </ac:spMkLst>
        </pc:spChg>
      </pc:sldChg>
      <pc:sldChg chg="modSp add mod modShow">
        <pc:chgData name="嘉宜 謝" userId="fde0ae36ec0854b7" providerId="LiveId" clId="{B7A99C8C-DAD7-4D80-B7E8-D23E26A61531}" dt="2020-12-26T10:02:47" v="439" actId="207"/>
        <pc:sldMkLst>
          <pc:docMk/>
          <pc:sldMk cId="4144254892" sldId="337"/>
        </pc:sldMkLst>
        <pc:spChg chg="mod">
          <ac:chgData name="嘉宜 謝" userId="fde0ae36ec0854b7" providerId="LiveId" clId="{B7A99C8C-DAD7-4D80-B7E8-D23E26A61531}" dt="2020-12-26T10:02:31.687" v="436" actId="208"/>
          <ac:spMkLst>
            <pc:docMk/>
            <pc:sldMk cId="4144254892" sldId="337"/>
            <ac:spMk id="7" creationId="{00000000-0000-0000-0000-000000000000}"/>
          </ac:spMkLst>
        </pc:spChg>
        <pc:spChg chg="mod">
          <ac:chgData name="嘉宜 謝" userId="fde0ae36ec0854b7" providerId="LiveId" clId="{B7A99C8C-DAD7-4D80-B7E8-D23E26A61531}" dt="2020-12-26T10:02:47" v="439" actId="207"/>
          <ac:spMkLst>
            <pc:docMk/>
            <pc:sldMk cId="4144254892" sldId="337"/>
            <ac:spMk id="8" creationId="{00000000-0000-0000-0000-000000000000}"/>
          </ac:spMkLst>
        </pc:spChg>
      </pc:sldChg>
      <pc:sldChg chg="modSp add mod">
        <pc:chgData name="嘉宜 謝" userId="fde0ae36ec0854b7" providerId="LiveId" clId="{B7A99C8C-DAD7-4D80-B7E8-D23E26A61531}" dt="2020-12-26T10:02:52.069" v="440" actId="207"/>
        <pc:sldMkLst>
          <pc:docMk/>
          <pc:sldMk cId="1173954857" sldId="338"/>
        </pc:sldMkLst>
        <pc:spChg chg="mod">
          <ac:chgData name="嘉宜 謝" userId="fde0ae36ec0854b7" providerId="LiveId" clId="{B7A99C8C-DAD7-4D80-B7E8-D23E26A61531}" dt="2020-12-26T10:02:37.743" v="437" actId="208"/>
          <ac:spMkLst>
            <pc:docMk/>
            <pc:sldMk cId="1173954857" sldId="338"/>
            <ac:spMk id="25" creationId="{0D20A761-7929-4F69-BF15-663CE538DAD4}"/>
          </ac:spMkLst>
        </pc:spChg>
        <pc:spChg chg="mod">
          <ac:chgData name="嘉宜 謝" userId="fde0ae36ec0854b7" providerId="LiveId" clId="{B7A99C8C-DAD7-4D80-B7E8-D23E26A61531}" dt="2020-12-26T10:02:52.069" v="440" actId="207"/>
          <ac:spMkLst>
            <pc:docMk/>
            <pc:sldMk cId="1173954857" sldId="338"/>
            <ac:spMk id="26" creationId="{DDBA74CF-2929-4B8F-9CBC-71FF7FA171B1}"/>
          </ac:spMkLst>
        </pc:spChg>
        <pc:picChg chg="mod">
          <ac:chgData name="嘉宜 謝" userId="fde0ae36ec0854b7" providerId="LiveId" clId="{B7A99C8C-DAD7-4D80-B7E8-D23E26A61531}" dt="2020-12-26T10:01:39.541" v="430" actId="208"/>
          <ac:picMkLst>
            <pc:docMk/>
            <pc:sldMk cId="1173954857" sldId="338"/>
            <ac:picMk id="3" creationId="{E99265FE-2159-441A-8C42-8FA3EC65118E}"/>
          </ac:picMkLst>
        </pc:picChg>
      </pc:sldChg>
      <pc:sldChg chg="modSp add mod">
        <pc:chgData name="嘉宜 謝" userId="fde0ae36ec0854b7" providerId="LiveId" clId="{B7A99C8C-DAD7-4D80-B7E8-D23E26A61531}" dt="2020-12-26T10:03:01.609" v="443" actId="207"/>
        <pc:sldMkLst>
          <pc:docMk/>
          <pc:sldMk cId="605027208" sldId="339"/>
        </pc:sldMkLst>
        <pc:spChg chg="mod">
          <ac:chgData name="嘉宜 謝" userId="fde0ae36ec0854b7" providerId="LiveId" clId="{B7A99C8C-DAD7-4D80-B7E8-D23E26A61531}" dt="2020-12-26T10:02:57.801" v="442" actId="1076"/>
          <ac:spMkLst>
            <pc:docMk/>
            <pc:sldMk cId="605027208" sldId="339"/>
            <ac:spMk id="31" creationId="{9A0FA173-B2C1-433F-B7FF-FD8407CE6017}"/>
          </ac:spMkLst>
        </pc:spChg>
        <pc:spChg chg="mod">
          <ac:chgData name="嘉宜 謝" userId="fde0ae36ec0854b7" providerId="LiveId" clId="{B7A99C8C-DAD7-4D80-B7E8-D23E26A61531}" dt="2020-12-26T10:03:01.609" v="443" actId="207"/>
          <ac:spMkLst>
            <pc:docMk/>
            <pc:sldMk cId="605027208" sldId="339"/>
            <ac:spMk id="32" creationId="{D818469A-2E37-47CF-8ACF-50FA6687420B}"/>
          </ac:spMkLst>
        </pc:spChg>
      </pc:sldChg>
      <pc:sldChg chg="modSp add mod">
        <pc:chgData name="嘉宜 謝" userId="fde0ae36ec0854b7" providerId="LiveId" clId="{B7A99C8C-DAD7-4D80-B7E8-D23E26A61531}" dt="2020-12-26T10:02:12.204" v="435" actId="207"/>
        <pc:sldMkLst>
          <pc:docMk/>
          <pc:sldMk cId="2256758888" sldId="340"/>
        </pc:sldMkLst>
        <pc:spChg chg="mod">
          <ac:chgData name="嘉宜 謝" userId="fde0ae36ec0854b7" providerId="LiveId" clId="{B7A99C8C-DAD7-4D80-B7E8-D23E26A61531}" dt="2020-12-26T10:02:04.219" v="434" actId="208"/>
          <ac:spMkLst>
            <pc:docMk/>
            <pc:sldMk cId="2256758888" sldId="340"/>
            <ac:spMk id="34" creationId="{AF3CEE98-04AB-46ED-9F54-5E6654776C57}"/>
          </ac:spMkLst>
        </pc:spChg>
        <pc:spChg chg="mod">
          <ac:chgData name="嘉宜 謝" userId="fde0ae36ec0854b7" providerId="LiveId" clId="{B7A99C8C-DAD7-4D80-B7E8-D23E26A61531}" dt="2020-12-26T10:02:12.204" v="435" actId="207"/>
          <ac:spMkLst>
            <pc:docMk/>
            <pc:sldMk cId="2256758888" sldId="340"/>
            <ac:spMk id="35" creationId="{CE341F53-9949-41E8-9F93-F01C091D5278}"/>
          </ac:spMkLst>
        </pc:spChg>
      </pc:sldChg>
      <pc:sldChg chg="modSp add mod ord modAnim">
        <pc:chgData name="嘉宜 謝" userId="fde0ae36ec0854b7" providerId="LiveId" clId="{B7A99C8C-DAD7-4D80-B7E8-D23E26A61531}" dt="2020-12-26T10:05:00.705" v="480"/>
        <pc:sldMkLst>
          <pc:docMk/>
          <pc:sldMk cId="2508419877" sldId="341"/>
        </pc:sldMkLst>
        <pc:spChg chg="mod">
          <ac:chgData name="嘉宜 謝" userId="fde0ae36ec0854b7" providerId="LiveId" clId="{B7A99C8C-DAD7-4D80-B7E8-D23E26A61531}" dt="2020-12-26T10:05:00.705" v="480"/>
          <ac:spMkLst>
            <pc:docMk/>
            <pc:sldMk cId="2508419877" sldId="341"/>
            <ac:spMk id="19" creationId="{530311DE-773E-4610-B865-EE5400EB2896}"/>
          </ac:spMkLst>
        </pc:spChg>
      </pc:sldChg>
      <pc:sldChg chg="addSp delSp modSp add mod modNotesTx">
        <pc:chgData name="嘉宜 謝" userId="fde0ae36ec0854b7" providerId="LiveId" clId="{B7A99C8C-DAD7-4D80-B7E8-D23E26A61531}" dt="2020-12-26T10:18:38.259" v="544"/>
        <pc:sldMkLst>
          <pc:docMk/>
          <pc:sldMk cId="415500847" sldId="342"/>
        </pc:sldMkLst>
        <pc:spChg chg="mod">
          <ac:chgData name="嘉宜 謝" userId="fde0ae36ec0854b7" providerId="LiveId" clId="{B7A99C8C-DAD7-4D80-B7E8-D23E26A61531}" dt="2020-12-26T10:07:50.345" v="525"/>
          <ac:spMkLst>
            <pc:docMk/>
            <pc:sldMk cId="415500847" sldId="342"/>
            <ac:spMk id="3" creationId="{00000000-0000-0000-0000-000000000000}"/>
          </ac:spMkLst>
        </pc:spChg>
        <pc:picChg chg="del">
          <ac:chgData name="嘉宜 謝" userId="fde0ae36ec0854b7" providerId="LiveId" clId="{B7A99C8C-DAD7-4D80-B7E8-D23E26A61531}" dt="2020-12-26T10:08:23.409" v="529" actId="478"/>
          <ac:picMkLst>
            <pc:docMk/>
            <pc:sldMk cId="415500847" sldId="342"/>
            <ac:picMk id="4" creationId="{DF6CED9B-5AC9-4A80-A187-04BE7ECC3639}"/>
          </ac:picMkLst>
        </pc:picChg>
        <pc:picChg chg="add mod ord">
          <ac:chgData name="嘉宜 謝" userId="fde0ae36ec0854b7" providerId="LiveId" clId="{B7A99C8C-DAD7-4D80-B7E8-D23E26A61531}" dt="2020-12-26T10:17:26.198" v="543" actId="167"/>
          <ac:picMkLst>
            <pc:docMk/>
            <pc:sldMk cId="415500847" sldId="342"/>
            <ac:picMk id="10" creationId="{C0CB84D8-5E56-4D6E-A85F-42E5160B66C7}"/>
          </ac:picMkLst>
        </pc:picChg>
      </pc:sldChg>
      <pc:sldChg chg="addSp delSp modSp add del mod modNotesTx">
        <pc:chgData name="嘉宜 謝" userId="fde0ae36ec0854b7" providerId="LiveId" clId="{B7A99C8C-DAD7-4D80-B7E8-D23E26A61531}" dt="2020-12-26T10:18:45.809" v="546"/>
        <pc:sldMkLst>
          <pc:docMk/>
          <pc:sldMk cId="97426634" sldId="343"/>
        </pc:sldMkLst>
        <pc:spChg chg="mod">
          <ac:chgData name="嘉宜 謝" userId="fde0ae36ec0854b7" providerId="LiveId" clId="{B7A99C8C-DAD7-4D80-B7E8-D23E26A61531}" dt="2020-12-26T10:08:15.773" v="527"/>
          <ac:spMkLst>
            <pc:docMk/>
            <pc:sldMk cId="97426634" sldId="343"/>
            <ac:spMk id="3" creationId="{00000000-0000-0000-0000-000000000000}"/>
          </ac:spMkLst>
        </pc:spChg>
        <pc:picChg chg="del">
          <ac:chgData name="嘉宜 謝" userId="fde0ae36ec0854b7" providerId="LiveId" clId="{B7A99C8C-DAD7-4D80-B7E8-D23E26A61531}" dt="2020-12-26T10:08:27.779" v="532" actId="478"/>
          <ac:picMkLst>
            <pc:docMk/>
            <pc:sldMk cId="97426634" sldId="343"/>
            <ac:picMk id="4" creationId="{DF6CED9B-5AC9-4A80-A187-04BE7ECC3639}"/>
          </ac:picMkLst>
        </pc:picChg>
        <pc:picChg chg="add mod ord modCrop">
          <ac:chgData name="嘉宜 謝" userId="fde0ae36ec0854b7" providerId="LiveId" clId="{B7A99C8C-DAD7-4D80-B7E8-D23E26A61531}" dt="2020-12-26T10:17:02.666" v="539" actId="167"/>
          <ac:picMkLst>
            <pc:docMk/>
            <pc:sldMk cId="97426634" sldId="343"/>
            <ac:picMk id="6" creationId="{05367953-8B76-4AF2-A959-C19FEE3DCC67}"/>
          </ac:picMkLst>
        </pc:picChg>
      </pc:sldChg>
      <pc:sldChg chg="addSp delSp modSp add mod">
        <pc:chgData name="嘉宜 謝" userId="fde0ae36ec0854b7" providerId="LiveId" clId="{B7A99C8C-DAD7-4D80-B7E8-D23E26A61531}" dt="2020-12-26T10:28:35.220" v="558" actId="1076"/>
        <pc:sldMkLst>
          <pc:docMk/>
          <pc:sldMk cId="1790539951" sldId="344"/>
        </pc:sldMkLst>
        <pc:spChg chg="mod">
          <ac:chgData name="嘉宜 謝" userId="fde0ae36ec0854b7" providerId="LiveId" clId="{B7A99C8C-DAD7-4D80-B7E8-D23E26A61531}" dt="2020-12-26T10:20:18.513" v="552"/>
          <ac:spMkLst>
            <pc:docMk/>
            <pc:sldMk cId="1790539951" sldId="344"/>
            <ac:spMk id="3" creationId="{00000000-0000-0000-0000-000000000000}"/>
          </ac:spMkLst>
        </pc:spChg>
        <pc:spChg chg="mod">
          <ac:chgData name="嘉宜 謝" userId="fde0ae36ec0854b7" providerId="LiveId" clId="{B7A99C8C-DAD7-4D80-B7E8-D23E26A61531}" dt="2020-12-26T10:19:44.631" v="550" actId="20577"/>
          <ac:spMkLst>
            <pc:docMk/>
            <pc:sldMk cId="1790539951" sldId="344"/>
            <ac:spMk id="12" creationId="{517639C6-5A26-40A9-8D8F-52E77F44A0A2}"/>
          </ac:spMkLst>
        </pc:spChg>
        <pc:picChg chg="add mod modCrop">
          <ac:chgData name="嘉宜 謝" userId="fde0ae36ec0854b7" providerId="LiveId" clId="{B7A99C8C-DAD7-4D80-B7E8-D23E26A61531}" dt="2020-12-26T10:28:35.220" v="558" actId="1076"/>
          <ac:picMkLst>
            <pc:docMk/>
            <pc:sldMk cId="1790539951" sldId="344"/>
            <ac:picMk id="4" creationId="{B071A466-129D-4722-BD48-F15F888D6D3F}"/>
          </ac:picMkLst>
        </pc:picChg>
        <pc:picChg chg="del">
          <ac:chgData name="嘉宜 謝" userId="fde0ae36ec0854b7" providerId="LiveId" clId="{B7A99C8C-DAD7-4D80-B7E8-D23E26A61531}" dt="2020-12-26T10:20:01.758" v="551" actId="478"/>
          <ac:picMkLst>
            <pc:docMk/>
            <pc:sldMk cId="1790539951" sldId="344"/>
            <ac:picMk id="6" creationId="{05367953-8B76-4AF2-A959-C19FEE3DCC67}"/>
          </ac:picMkLst>
        </pc:picChg>
      </pc:sldChg>
      <pc:sldChg chg="addSp delSp modSp add mod modAnim">
        <pc:chgData name="嘉宜 謝" userId="fde0ae36ec0854b7" providerId="LiveId" clId="{B7A99C8C-DAD7-4D80-B7E8-D23E26A61531}" dt="2020-12-26T12:36:25.877" v="710" actId="21"/>
        <pc:sldMkLst>
          <pc:docMk/>
          <pc:sldMk cId="677688745" sldId="345"/>
        </pc:sldMkLst>
        <pc:spChg chg="add mod">
          <ac:chgData name="嘉宜 謝" userId="fde0ae36ec0854b7" providerId="LiveId" clId="{B7A99C8C-DAD7-4D80-B7E8-D23E26A61531}" dt="2020-12-26T10:31:49.960" v="681" actId="207"/>
          <ac:spMkLst>
            <pc:docMk/>
            <pc:sldMk cId="677688745" sldId="345"/>
            <ac:spMk id="10" creationId="{0734E602-83DB-431C-AC6F-D8F8C4C14A97}"/>
          </ac:spMkLst>
        </pc:spChg>
        <pc:picChg chg="add mod">
          <ac:chgData name="嘉宜 謝" userId="fde0ae36ec0854b7" providerId="LiveId" clId="{B7A99C8C-DAD7-4D80-B7E8-D23E26A61531}" dt="2020-12-26T10:33:57.428" v="688" actId="14861"/>
          <ac:picMkLst>
            <pc:docMk/>
            <pc:sldMk cId="677688745" sldId="345"/>
            <ac:picMk id="13" creationId="{E47C9058-3B65-4670-B00D-BB82433C596F}"/>
          </ac:picMkLst>
        </pc:picChg>
        <pc:picChg chg="add del mod">
          <ac:chgData name="嘉宜 謝" userId="fde0ae36ec0854b7" providerId="LiveId" clId="{B7A99C8C-DAD7-4D80-B7E8-D23E26A61531}" dt="2020-12-26T10:31:11.155" v="647" actId="21"/>
          <ac:picMkLst>
            <pc:docMk/>
            <pc:sldMk cId="677688745" sldId="345"/>
            <ac:picMk id="1026" creationId="{8D0793E9-6A0E-4587-AB60-7AF91C55D07A}"/>
          </ac:picMkLst>
        </pc:picChg>
        <pc:picChg chg="add del mod">
          <ac:chgData name="嘉宜 謝" userId="fde0ae36ec0854b7" providerId="LiveId" clId="{B7A99C8C-DAD7-4D80-B7E8-D23E26A61531}" dt="2020-12-26T12:36:25.877" v="710" actId="21"/>
          <ac:picMkLst>
            <pc:docMk/>
            <pc:sldMk cId="677688745" sldId="345"/>
            <ac:picMk id="1027" creationId="{2C3DDA52-A3F7-4EA8-A566-8B6ED1C573D7}"/>
          </ac:picMkLst>
        </pc:picChg>
      </pc:sldChg>
      <pc:sldChg chg="addSp delSp modSp add mod ord">
        <pc:chgData name="嘉宜 謝" userId="fde0ae36ec0854b7" providerId="LiveId" clId="{B7A99C8C-DAD7-4D80-B7E8-D23E26A61531}" dt="2020-12-26T12:45:51.464" v="736" actId="1036"/>
        <pc:sldMkLst>
          <pc:docMk/>
          <pc:sldMk cId="4023848470" sldId="346"/>
        </pc:sldMkLst>
        <pc:spChg chg="mod">
          <ac:chgData name="嘉宜 謝" userId="fde0ae36ec0854b7" providerId="LiveId" clId="{B7A99C8C-DAD7-4D80-B7E8-D23E26A61531}" dt="2020-12-26T12:45:51.464" v="736" actId="1036"/>
          <ac:spMkLst>
            <pc:docMk/>
            <pc:sldMk cId="4023848470" sldId="346"/>
            <ac:spMk id="3" creationId="{00000000-0000-0000-0000-000000000000}"/>
          </ac:spMkLst>
        </pc:spChg>
        <pc:picChg chg="del">
          <ac:chgData name="嘉宜 謝" userId="fde0ae36ec0854b7" providerId="LiveId" clId="{B7A99C8C-DAD7-4D80-B7E8-D23E26A61531}" dt="2020-12-26T12:34:54.942" v="697" actId="478"/>
          <ac:picMkLst>
            <pc:docMk/>
            <pc:sldMk cId="4023848470" sldId="346"/>
            <ac:picMk id="4" creationId="{B071A466-129D-4722-BD48-F15F888D6D3F}"/>
          </ac:picMkLst>
        </pc:picChg>
        <pc:picChg chg="add mod ord modCrop">
          <ac:chgData name="嘉宜 謝" userId="fde0ae36ec0854b7" providerId="LiveId" clId="{B7A99C8C-DAD7-4D80-B7E8-D23E26A61531}" dt="2020-12-26T12:35:17.427" v="701" actId="167"/>
          <ac:picMkLst>
            <pc:docMk/>
            <pc:sldMk cId="4023848470" sldId="346"/>
            <ac:picMk id="6" creationId="{68FEB3D7-5023-4394-A841-7AD9275CA2E9}"/>
          </ac:picMkLst>
        </pc:picChg>
      </pc:sldChg>
      <pc:sldChg chg="addSp delSp modSp add mod ord modAnim">
        <pc:chgData name="嘉宜 謝" userId="fde0ae36ec0854b7" providerId="LiveId" clId="{B7A99C8C-DAD7-4D80-B7E8-D23E26A61531}" dt="2020-12-26T12:37:26.508" v="715" actId="14861"/>
        <pc:sldMkLst>
          <pc:docMk/>
          <pc:sldMk cId="1287186529" sldId="347"/>
        </pc:sldMkLst>
        <pc:picChg chg="del">
          <ac:chgData name="嘉宜 謝" userId="fde0ae36ec0854b7" providerId="LiveId" clId="{B7A99C8C-DAD7-4D80-B7E8-D23E26A61531}" dt="2020-12-26T12:35:29.428" v="702" actId="478"/>
          <ac:picMkLst>
            <pc:docMk/>
            <pc:sldMk cId="1287186529" sldId="347"/>
            <ac:picMk id="4" creationId="{B071A466-129D-4722-BD48-F15F888D6D3F}"/>
          </ac:picMkLst>
        </pc:picChg>
        <pc:picChg chg="del">
          <ac:chgData name="嘉宜 謝" userId="fde0ae36ec0854b7" providerId="LiveId" clId="{B7A99C8C-DAD7-4D80-B7E8-D23E26A61531}" dt="2020-12-26T12:35:35.868" v="705" actId="478"/>
          <ac:picMkLst>
            <pc:docMk/>
            <pc:sldMk cId="1287186529" sldId="347"/>
            <ac:picMk id="13" creationId="{E47C9058-3B65-4670-B00D-BB82433C596F}"/>
          </ac:picMkLst>
        </pc:picChg>
        <pc:picChg chg="add mod ord">
          <ac:chgData name="嘉宜 謝" userId="fde0ae36ec0854b7" providerId="LiveId" clId="{B7A99C8C-DAD7-4D80-B7E8-D23E26A61531}" dt="2020-12-26T12:35:33.156" v="704" actId="167"/>
          <ac:picMkLst>
            <pc:docMk/>
            <pc:sldMk cId="1287186529" sldId="347"/>
            <ac:picMk id="14" creationId="{5F1FAEC1-D0C5-4E76-A081-5FB027CD3FF1}"/>
          </ac:picMkLst>
        </pc:picChg>
        <pc:picChg chg="add mod">
          <ac:chgData name="嘉宜 謝" userId="fde0ae36ec0854b7" providerId="LiveId" clId="{B7A99C8C-DAD7-4D80-B7E8-D23E26A61531}" dt="2020-12-26T12:37:26.508" v="715" actId="14861"/>
          <ac:picMkLst>
            <pc:docMk/>
            <pc:sldMk cId="1287186529" sldId="347"/>
            <ac:picMk id="15" creationId="{22AC9E0A-FDD9-4C61-96A3-5B90A50E5EE6}"/>
          </ac:picMkLst>
        </pc:picChg>
      </pc:sldChg>
      <pc:sldChg chg="addSp delSp modSp add mod ord">
        <pc:chgData name="嘉宜 謝" userId="fde0ae36ec0854b7" providerId="LiveId" clId="{B7A99C8C-DAD7-4D80-B7E8-D23E26A61531}" dt="2020-12-26T13:08:03.968" v="867" actId="167"/>
        <pc:sldMkLst>
          <pc:docMk/>
          <pc:sldMk cId="1380326568" sldId="348"/>
        </pc:sldMkLst>
        <pc:spChg chg="mod">
          <ac:chgData name="嘉宜 謝" userId="fde0ae36ec0854b7" providerId="LiveId" clId="{B7A99C8C-DAD7-4D80-B7E8-D23E26A61531}" dt="2020-12-26T12:47:51.394" v="753" actId="20577"/>
          <ac:spMkLst>
            <pc:docMk/>
            <pc:sldMk cId="1380326568" sldId="348"/>
            <ac:spMk id="3" creationId="{00000000-0000-0000-0000-000000000000}"/>
          </ac:spMkLst>
        </pc:spChg>
        <pc:spChg chg="mod">
          <ac:chgData name="嘉宜 謝" userId="fde0ae36ec0854b7" providerId="LiveId" clId="{B7A99C8C-DAD7-4D80-B7E8-D23E26A61531}" dt="2020-12-26T12:45:30.485" v="719"/>
          <ac:spMkLst>
            <pc:docMk/>
            <pc:sldMk cId="1380326568" sldId="348"/>
            <ac:spMk id="12" creationId="{517639C6-5A26-40A9-8D8F-52E77F44A0A2}"/>
          </ac:spMkLst>
        </pc:spChg>
        <pc:picChg chg="add del">
          <ac:chgData name="嘉宜 謝" userId="fde0ae36ec0854b7" providerId="LiveId" clId="{B7A99C8C-DAD7-4D80-B7E8-D23E26A61531}" dt="2020-12-26T12:54:51.550" v="772" actId="22"/>
          <ac:picMkLst>
            <pc:docMk/>
            <pc:sldMk cId="1380326568" sldId="348"/>
            <ac:picMk id="4" creationId="{B2ED0369-7795-4905-99BF-12897842089F}"/>
          </ac:picMkLst>
        </pc:picChg>
        <pc:picChg chg="del">
          <ac:chgData name="嘉宜 謝" userId="fde0ae36ec0854b7" providerId="LiveId" clId="{B7A99C8C-DAD7-4D80-B7E8-D23E26A61531}" dt="2020-12-26T12:45:38.401" v="720" actId="478"/>
          <ac:picMkLst>
            <pc:docMk/>
            <pc:sldMk cId="1380326568" sldId="348"/>
            <ac:picMk id="6" creationId="{68FEB3D7-5023-4394-A841-7AD9275CA2E9}"/>
          </ac:picMkLst>
        </pc:picChg>
        <pc:picChg chg="add mod ord modCrop">
          <ac:chgData name="嘉宜 謝" userId="fde0ae36ec0854b7" providerId="LiveId" clId="{B7A99C8C-DAD7-4D80-B7E8-D23E26A61531}" dt="2020-12-26T13:08:03.968" v="867" actId="167"/>
          <ac:picMkLst>
            <pc:docMk/>
            <pc:sldMk cId="1380326568" sldId="348"/>
            <ac:picMk id="10" creationId="{3E1C6F33-DE67-4C02-AF5C-618D7AC0C5B7}"/>
          </ac:picMkLst>
        </pc:picChg>
        <pc:picChg chg="add del mod ord">
          <ac:chgData name="嘉宜 謝" userId="fde0ae36ec0854b7" providerId="LiveId" clId="{B7A99C8C-DAD7-4D80-B7E8-D23E26A61531}" dt="2020-12-26T13:07:59.674" v="865" actId="478"/>
          <ac:picMkLst>
            <pc:docMk/>
            <pc:sldMk cId="1380326568" sldId="348"/>
            <ac:picMk id="13" creationId="{288D9BE8-DCC6-4F04-85B6-CC5A0753675A}"/>
          </ac:picMkLst>
        </pc:picChg>
      </pc:sldChg>
      <pc:sldChg chg="addSp delSp modSp add mod modAnim">
        <pc:chgData name="嘉宜 謝" userId="fde0ae36ec0854b7" providerId="LiveId" clId="{B7A99C8C-DAD7-4D80-B7E8-D23E26A61531}" dt="2020-12-26T13:08:24.447" v="873" actId="167"/>
        <pc:sldMkLst>
          <pc:docMk/>
          <pc:sldMk cId="3579083348" sldId="349"/>
        </pc:sldMkLst>
        <pc:spChg chg="mod">
          <ac:chgData name="嘉宜 謝" userId="fde0ae36ec0854b7" providerId="LiveId" clId="{B7A99C8C-DAD7-4D80-B7E8-D23E26A61531}" dt="2020-12-26T12:48:20.014" v="757" actId="20577"/>
          <ac:spMkLst>
            <pc:docMk/>
            <pc:sldMk cId="3579083348" sldId="349"/>
            <ac:spMk id="3" creationId="{00000000-0000-0000-0000-000000000000}"/>
          </ac:spMkLst>
        </pc:spChg>
        <pc:picChg chg="add del mod ord">
          <ac:chgData name="嘉宜 謝" userId="fde0ae36ec0854b7" providerId="LiveId" clId="{B7A99C8C-DAD7-4D80-B7E8-D23E26A61531}" dt="2020-12-26T13:08:12.296" v="868" actId="478"/>
          <ac:picMkLst>
            <pc:docMk/>
            <pc:sldMk cId="3579083348" sldId="349"/>
            <ac:picMk id="10" creationId="{F2077475-4FBE-4D1A-80BC-8B7087E2799A}"/>
          </ac:picMkLst>
        </pc:picChg>
        <pc:picChg chg="add mod ord">
          <ac:chgData name="嘉宜 謝" userId="fde0ae36ec0854b7" providerId="LiveId" clId="{B7A99C8C-DAD7-4D80-B7E8-D23E26A61531}" dt="2020-12-26T13:08:24.447" v="873" actId="167"/>
          <ac:picMkLst>
            <pc:docMk/>
            <pc:sldMk cId="3579083348" sldId="349"/>
            <ac:picMk id="13" creationId="{1FD7997B-A866-4490-946F-1DE385370245}"/>
          </ac:picMkLst>
        </pc:picChg>
      </pc:sldChg>
      <pc:sldChg chg="addSp delSp modSp add mod">
        <pc:chgData name="嘉宜 謝" userId="fde0ae36ec0854b7" providerId="LiveId" clId="{B7A99C8C-DAD7-4D80-B7E8-D23E26A61531}" dt="2020-12-26T13:08:21.214" v="872" actId="167"/>
        <pc:sldMkLst>
          <pc:docMk/>
          <pc:sldMk cId="108389405" sldId="350"/>
        </pc:sldMkLst>
        <pc:spChg chg="mod">
          <ac:chgData name="嘉宜 謝" userId="fde0ae36ec0854b7" providerId="LiveId" clId="{B7A99C8C-DAD7-4D80-B7E8-D23E26A61531}" dt="2020-12-26T12:48:59.298" v="761"/>
          <ac:spMkLst>
            <pc:docMk/>
            <pc:sldMk cId="108389405" sldId="350"/>
            <ac:spMk id="3" creationId="{00000000-0000-0000-0000-000000000000}"/>
          </ac:spMkLst>
        </pc:spChg>
        <pc:picChg chg="add del mod ord modCrop">
          <ac:chgData name="嘉宜 謝" userId="fde0ae36ec0854b7" providerId="LiveId" clId="{B7A99C8C-DAD7-4D80-B7E8-D23E26A61531}" dt="2020-12-26T13:08:15.925" v="870" actId="478"/>
          <ac:picMkLst>
            <pc:docMk/>
            <pc:sldMk cId="108389405" sldId="350"/>
            <ac:picMk id="4" creationId="{3AFB52C3-8274-406C-95B5-7A712FB20895}"/>
          </ac:picMkLst>
        </pc:picChg>
        <pc:picChg chg="add mod ord">
          <ac:chgData name="嘉宜 謝" userId="fde0ae36ec0854b7" providerId="LiveId" clId="{B7A99C8C-DAD7-4D80-B7E8-D23E26A61531}" dt="2020-12-26T13:08:21.214" v="872" actId="167"/>
          <ac:picMkLst>
            <pc:docMk/>
            <pc:sldMk cId="108389405" sldId="350"/>
            <ac:picMk id="10" creationId="{A827B0ED-9E6C-49CF-A7BC-28C575C84184}"/>
          </ac:picMkLst>
        </pc:picChg>
      </pc:sldChg>
      <pc:sldChg chg="modSp add del mod">
        <pc:chgData name="嘉宜 謝" userId="fde0ae36ec0854b7" providerId="LiveId" clId="{B7A99C8C-DAD7-4D80-B7E8-D23E26A61531}" dt="2020-12-26T12:48:22.673" v="758" actId="47"/>
        <pc:sldMkLst>
          <pc:docMk/>
          <pc:sldMk cId="1088117429" sldId="350"/>
        </pc:sldMkLst>
        <pc:spChg chg="mod">
          <ac:chgData name="嘉宜 謝" userId="fde0ae36ec0854b7" providerId="LiveId" clId="{B7A99C8C-DAD7-4D80-B7E8-D23E26A61531}" dt="2020-12-26T12:48:16.136" v="755" actId="21"/>
          <ac:spMkLst>
            <pc:docMk/>
            <pc:sldMk cId="1088117429" sldId="350"/>
            <ac:spMk id="3" creationId="{00000000-0000-0000-0000-000000000000}"/>
          </ac:spMkLst>
        </pc:spChg>
      </pc:sldChg>
      <pc:sldChg chg="addSp delSp modSp add mod ord modAnim">
        <pc:chgData name="嘉宜 謝" userId="fde0ae36ec0854b7" providerId="LiveId" clId="{B7A99C8C-DAD7-4D80-B7E8-D23E26A61531}" dt="2020-12-26T13:02:12.321" v="798" actId="20577"/>
        <pc:sldMkLst>
          <pc:docMk/>
          <pc:sldMk cId="3037195246" sldId="351"/>
        </pc:sldMkLst>
        <pc:spChg chg="mod">
          <ac:chgData name="嘉宜 謝" userId="fde0ae36ec0854b7" providerId="LiveId" clId="{B7A99C8C-DAD7-4D80-B7E8-D23E26A61531}" dt="2020-12-26T13:02:12.321" v="798" actId="20577"/>
          <ac:spMkLst>
            <pc:docMk/>
            <pc:sldMk cId="3037195246" sldId="351"/>
            <ac:spMk id="3" creationId="{00000000-0000-0000-0000-000000000000}"/>
          </ac:spMkLst>
        </pc:spChg>
        <pc:spChg chg="mod">
          <ac:chgData name="嘉宜 謝" userId="fde0ae36ec0854b7" providerId="LiveId" clId="{B7A99C8C-DAD7-4D80-B7E8-D23E26A61531}" dt="2020-12-26T13:01:51.421" v="795" actId="20577"/>
          <ac:spMkLst>
            <pc:docMk/>
            <pc:sldMk cId="3037195246" sldId="351"/>
            <ac:spMk id="12" creationId="{517639C6-5A26-40A9-8D8F-52E77F44A0A2}"/>
          </ac:spMkLst>
        </pc:spChg>
        <pc:picChg chg="del">
          <ac:chgData name="嘉宜 謝" userId="fde0ae36ec0854b7" providerId="LiveId" clId="{B7A99C8C-DAD7-4D80-B7E8-D23E26A61531}" dt="2020-12-26T13:01:03.883" v="787" actId="478"/>
          <ac:picMkLst>
            <pc:docMk/>
            <pc:sldMk cId="3037195246" sldId="351"/>
            <ac:picMk id="4" creationId="{3AFB52C3-8274-406C-95B5-7A712FB20895}"/>
          </ac:picMkLst>
        </pc:picChg>
        <pc:picChg chg="add mod ord modCrop">
          <ac:chgData name="嘉宜 謝" userId="fde0ae36ec0854b7" providerId="LiveId" clId="{B7A99C8C-DAD7-4D80-B7E8-D23E26A61531}" dt="2020-12-26T13:01:23.199" v="789" actId="18131"/>
          <ac:picMkLst>
            <pc:docMk/>
            <pc:sldMk cId="3037195246" sldId="351"/>
            <ac:picMk id="6" creationId="{9E7C157B-9C33-44AF-BD96-96C67F7707AB}"/>
          </ac:picMkLst>
        </pc:picChg>
      </pc:sldChg>
      <pc:sldChg chg="modSp add">
        <pc:chgData name="嘉宜 謝" userId="fde0ae36ec0854b7" providerId="LiveId" clId="{B7A99C8C-DAD7-4D80-B7E8-D23E26A61531}" dt="2020-12-26T13:02:18.518" v="800" actId="20577"/>
        <pc:sldMkLst>
          <pc:docMk/>
          <pc:sldMk cId="3370496790" sldId="352"/>
        </pc:sldMkLst>
        <pc:spChg chg="mod">
          <ac:chgData name="嘉宜 謝" userId="fde0ae36ec0854b7" providerId="LiveId" clId="{B7A99C8C-DAD7-4D80-B7E8-D23E26A61531}" dt="2020-12-26T13:02:18.518" v="800" actId="20577"/>
          <ac:spMkLst>
            <pc:docMk/>
            <pc:sldMk cId="3370496790" sldId="352"/>
            <ac:spMk id="3" creationId="{00000000-0000-0000-0000-000000000000}"/>
          </ac:spMkLst>
        </pc:spChg>
      </pc:sldChg>
      <pc:sldChg chg="modSp add mod ord modAnim">
        <pc:chgData name="嘉宜 謝" userId="fde0ae36ec0854b7" providerId="LiveId" clId="{B7A99C8C-DAD7-4D80-B7E8-D23E26A61531}" dt="2020-12-26T13:02:46.308" v="835"/>
        <pc:sldMkLst>
          <pc:docMk/>
          <pc:sldMk cId="893235585" sldId="353"/>
        </pc:sldMkLst>
        <pc:spChg chg="mod">
          <ac:chgData name="嘉宜 謝" userId="fde0ae36ec0854b7" providerId="LiveId" clId="{B7A99C8C-DAD7-4D80-B7E8-D23E26A61531}" dt="2020-12-26T13:02:46.308" v="835"/>
          <ac:spMkLst>
            <pc:docMk/>
            <pc:sldMk cId="893235585" sldId="353"/>
            <ac:spMk id="19" creationId="{530311DE-773E-4610-B865-EE5400EB2896}"/>
          </ac:spMkLst>
        </pc:spChg>
      </pc:sldChg>
      <pc:sldChg chg="modSp add ord">
        <pc:chgData name="嘉宜 謝" userId="fde0ae36ec0854b7" providerId="LiveId" clId="{B7A99C8C-DAD7-4D80-B7E8-D23E26A61531}" dt="2020-12-26T13:03:12.952" v="856"/>
        <pc:sldMkLst>
          <pc:docMk/>
          <pc:sldMk cId="1968084390" sldId="354"/>
        </pc:sldMkLst>
        <pc:spChg chg="mod">
          <ac:chgData name="嘉宜 謝" userId="fde0ae36ec0854b7" providerId="LiveId" clId="{B7A99C8C-DAD7-4D80-B7E8-D23E26A61531}" dt="2020-12-26T13:03:12.952" v="856"/>
          <ac:spMkLst>
            <pc:docMk/>
            <pc:sldMk cId="1968084390" sldId="354"/>
            <ac:spMk id="19" creationId="{530311DE-773E-4610-B865-EE5400EB2896}"/>
          </ac:spMkLst>
        </pc:spChg>
      </pc:sldChg>
      <pc:sldChg chg="addSp delSp modSp add mod modAnim modNotesTx">
        <pc:chgData name="嘉宜 謝" userId="fde0ae36ec0854b7" providerId="LiveId" clId="{B7A99C8C-DAD7-4D80-B7E8-D23E26A61531}" dt="2020-12-26T14:35:50.782" v="1610"/>
        <pc:sldMkLst>
          <pc:docMk/>
          <pc:sldMk cId="3417126404" sldId="355"/>
        </pc:sldMkLst>
        <pc:spChg chg="mod">
          <ac:chgData name="嘉宜 謝" userId="fde0ae36ec0854b7" providerId="LiveId" clId="{B7A99C8C-DAD7-4D80-B7E8-D23E26A61531}" dt="2020-12-26T13:57:20.782" v="1260" actId="1036"/>
          <ac:spMkLst>
            <pc:docMk/>
            <pc:sldMk cId="3417126404" sldId="355"/>
            <ac:spMk id="13" creationId="{CD24AFC0-25E4-412E-A93B-6AD098817710}"/>
          </ac:spMkLst>
        </pc:spChg>
        <pc:spChg chg="mod">
          <ac:chgData name="嘉宜 謝" userId="fde0ae36ec0854b7" providerId="LiveId" clId="{B7A99C8C-DAD7-4D80-B7E8-D23E26A61531}" dt="2020-12-26T13:59:57.816" v="1278" actId="207"/>
          <ac:spMkLst>
            <pc:docMk/>
            <pc:sldMk cId="3417126404" sldId="355"/>
            <ac:spMk id="14" creationId="{A4443333-83F7-4035-893C-66305F2C1FEB}"/>
          </ac:spMkLst>
        </pc:spChg>
        <pc:graphicFrameChg chg="del">
          <ac:chgData name="嘉宜 謝" userId="fde0ae36ec0854b7" providerId="LiveId" clId="{B7A99C8C-DAD7-4D80-B7E8-D23E26A61531}" dt="2020-12-26T13:54:09.614" v="1233" actId="478"/>
          <ac:graphicFrameMkLst>
            <pc:docMk/>
            <pc:sldMk cId="3417126404" sldId="355"/>
            <ac:graphicFrameMk id="4" creationId="{AF14AE16-0205-4AF2-9796-DC84E6848F3B}"/>
          </ac:graphicFrameMkLst>
        </pc:graphicFrameChg>
        <pc:picChg chg="add mod">
          <ac:chgData name="嘉宜 謝" userId="fde0ae36ec0854b7" providerId="LiveId" clId="{B7A99C8C-DAD7-4D80-B7E8-D23E26A61531}" dt="2020-12-26T13:57:20.782" v="1260" actId="1036"/>
          <ac:picMkLst>
            <pc:docMk/>
            <pc:sldMk cId="3417126404" sldId="355"/>
            <ac:picMk id="2050" creationId="{951005DC-26F2-401F-8E97-D32F43BFC8F1}"/>
          </ac:picMkLst>
        </pc:picChg>
      </pc:sldChg>
      <pc:sldChg chg="addSp delSp modSp add mod ord delAnim modAnim modNotesTx">
        <pc:chgData name="嘉宜 謝" userId="fde0ae36ec0854b7" providerId="LiveId" clId="{B7A99C8C-DAD7-4D80-B7E8-D23E26A61531}" dt="2020-12-26T14:35:52.810" v="1611"/>
        <pc:sldMkLst>
          <pc:docMk/>
          <pc:sldMk cId="364473047" sldId="356"/>
        </pc:sldMkLst>
        <pc:spChg chg="add del mod">
          <ac:chgData name="嘉宜 謝" userId="fde0ae36ec0854b7" providerId="LiveId" clId="{B7A99C8C-DAD7-4D80-B7E8-D23E26A61531}" dt="2020-12-26T14:01:33.649" v="1287" actId="478"/>
          <ac:spMkLst>
            <pc:docMk/>
            <pc:sldMk cId="364473047" sldId="356"/>
            <ac:spMk id="5" creationId="{241C99C7-3397-4AD8-9D43-9A3179B9EE0B}"/>
          </ac:spMkLst>
        </pc:spChg>
        <pc:spChg chg="add del mod">
          <ac:chgData name="嘉宜 謝" userId="fde0ae36ec0854b7" providerId="LiveId" clId="{B7A99C8C-DAD7-4D80-B7E8-D23E26A61531}" dt="2020-12-26T14:01:33.649" v="1287" actId="478"/>
          <ac:spMkLst>
            <pc:docMk/>
            <pc:sldMk cId="364473047" sldId="356"/>
            <ac:spMk id="6" creationId="{E5426B50-922B-48F2-A0D7-6B29BBD13508}"/>
          </ac:spMkLst>
        </pc:spChg>
        <pc:spChg chg="add del mod">
          <ac:chgData name="嘉宜 謝" userId="fde0ae36ec0854b7" providerId="LiveId" clId="{B7A99C8C-DAD7-4D80-B7E8-D23E26A61531}" dt="2020-12-26T14:01:33.649" v="1287" actId="478"/>
          <ac:spMkLst>
            <pc:docMk/>
            <pc:sldMk cId="364473047" sldId="356"/>
            <ac:spMk id="7" creationId="{FC7FD600-9D90-4C10-87E3-6D8E2B337561}"/>
          </ac:spMkLst>
        </pc:spChg>
        <pc:spChg chg="add del mod">
          <ac:chgData name="嘉宜 謝" userId="fde0ae36ec0854b7" providerId="LiveId" clId="{B7A99C8C-DAD7-4D80-B7E8-D23E26A61531}" dt="2020-12-26T14:01:33.649" v="1287" actId="478"/>
          <ac:spMkLst>
            <pc:docMk/>
            <pc:sldMk cId="364473047" sldId="356"/>
            <ac:spMk id="8" creationId="{247BD81A-F12B-41C9-B2E2-53A0F9E8D021}"/>
          </ac:spMkLst>
        </pc:spChg>
        <pc:spChg chg="add del mod">
          <ac:chgData name="嘉宜 謝" userId="fde0ae36ec0854b7" providerId="LiveId" clId="{B7A99C8C-DAD7-4D80-B7E8-D23E26A61531}" dt="2020-12-26T14:01:33.649" v="1287" actId="478"/>
          <ac:spMkLst>
            <pc:docMk/>
            <pc:sldMk cId="364473047" sldId="356"/>
            <ac:spMk id="9" creationId="{BC965989-5DAD-4214-9783-ADDDAD95BF65}"/>
          </ac:spMkLst>
        </pc:spChg>
        <pc:spChg chg="add del mod">
          <ac:chgData name="嘉宜 謝" userId="fde0ae36ec0854b7" providerId="LiveId" clId="{B7A99C8C-DAD7-4D80-B7E8-D23E26A61531}" dt="2020-12-26T14:01:33.649" v="1287" actId="478"/>
          <ac:spMkLst>
            <pc:docMk/>
            <pc:sldMk cId="364473047" sldId="356"/>
            <ac:spMk id="10" creationId="{1B7E461F-6842-4A7B-B3D6-588092E7B80F}"/>
          </ac:spMkLst>
        </pc:spChg>
        <pc:spChg chg="add del mod">
          <ac:chgData name="嘉宜 謝" userId="fde0ae36ec0854b7" providerId="LiveId" clId="{B7A99C8C-DAD7-4D80-B7E8-D23E26A61531}" dt="2020-12-26T14:01:33.649" v="1287" actId="478"/>
          <ac:spMkLst>
            <pc:docMk/>
            <pc:sldMk cId="364473047" sldId="356"/>
            <ac:spMk id="11" creationId="{151C60F2-1042-40FF-9103-757426B5D133}"/>
          </ac:spMkLst>
        </pc:spChg>
        <pc:spChg chg="mod">
          <ac:chgData name="嘉宜 謝" userId="fde0ae36ec0854b7" providerId="LiveId" clId="{B7A99C8C-DAD7-4D80-B7E8-D23E26A61531}" dt="2020-12-26T14:15:37.730" v="1383" actId="1036"/>
          <ac:spMkLst>
            <pc:docMk/>
            <pc:sldMk cId="364473047" sldId="356"/>
            <ac:spMk id="13" creationId="{CD24AFC0-25E4-412E-A93B-6AD098817710}"/>
          </ac:spMkLst>
        </pc:spChg>
        <pc:spChg chg="mod">
          <ac:chgData name="嘉宜 謝" userId="fde0ae36ec0854b7" providerId="LiveId" clId="{B7A99C8C-DAD7-4D80-B7E8-D23E26A61531}" dt="2020-12-26T14:15:37.730" v="1383" actId="1036"/>
          <ac:spMkLst>
            <pc:docMk/>
            <pc:sldMk cId="364473047" sldId="356"/>
            <ac:spMk id="14" creationId="{A4443333-83F7-4035-893C-66305F2C1FEB}"/>
          </ac:spMkLst>
        </pc:spChg>
        <pc:spChg chg="add del mod">
          <ac:chgData name="嘉宜 謝" userId="fde0ae36ec0854b7" providerId="LiveId" clId="{B7A99C8C-DAD7-4D80-B7E8-D23E26A61531}" dt="2020-12-26T14:01:33.649" v="1287" actId="478"/>
          <ac:spMkLst>
            <pc:docMk/>
            <pc:sldMk cId="364473047" sldId="356"/>
            <ac:spMk id="15" creationId="{9301336C-1118-4758-9B5C-3964967E157E}"/>
          </ac:spMkLst>
        </pc:spChg>
        <pc:graphicFrameChg chg="add del mod modGraphic">
          <ac:chgData name="嘉宜 謝" userId="fde0ae36ec0854b7" providerId="LiveId" clId="{B7A99C8C-DAD7-4D80-B7E8-D23E26A61531}" dt="2020-12-26T14:01:33.649" v="1287" actId="478"/>
          <ac:graphicFrameMkLst>
            <pc:docMk/>
            <pc:sldMk cId="364473047" sldId="356"/>
            <ac:graphicFrameMk id="2" creationId="{9CFBE7B9-A25A-4C9D-B936-DE980C8A9DF5}"/>
          </ac:graphicFrameMkLst>
        </pc:graphicFrameChg>
        <pc:graphicFrameChg chg="del">
          <ac:chgData name="嘉宜 謝" userId="fde0ae36ec0854b7" providerId="LiveId" clId="{B7A99C8C-DAD7-4D80-B7E8-D23E26A61531}" dt="2020-12-26T14:01:09.928" v="1282" actId="478"/>
          <ac:graphicFrameMkLst>
            <pc:docMk/>
            <pc:sldMk cId="364473047" sldId="356"/>
            <ac:graphicFrameMk id="4" creationId="{AF14AE16-0205-4AF2-9796-DC84E6848F3B}"/>
          </ac:graphicFrameMkLst>
        </pc:graphicFrameChg>
        <pc:picChg chg="add mod">
          <ac:chgData name="嘉宜 謝" userId="fde0ae36ec0854b7" providerId="LiveId" clId="{B7A99C8C-DAD7-4D80-B7E8-D23E26A61531}" dt="2020-12-26T14:15:37.730" v="1383" actId="1036"/>
          <ac:picMkLst>
            <pc:docMk/>
            <pc:sldMk cId="364473047" sldId="356"/>
            <ac:picMk id="17" creationId="{B7C2E5BC-3845-4A3B-B7B2-B7B96172F246}"/>
          </ac:picMkLst>
        </pc:picChg>
      </pc:sldChg>
      <pc:sldChg chg="addSp delSp modSp add mod ord modAnim modNotesTx">
        <pc:chgData name="嘉宜 謝" userId="fde0ae36ec0854b7" providerId="LiveId" clId="{B7A99C8C-DAD7-4D80-B7E8-D23E26A61531}" dt="2020-12-26T14:35:56.089" v="1612"/>
        <pc:sldMkLst>
          <pc:docMk/>
          <pc:sldMk cId="998231490" sldId="357"/>
        </pc:sldMkLst>
        <pc:spChg chg="mod">
          <ac:chgData name="嘉宜 謝" userId="fde0ae36ec0854b7" providerId="LiveId" clId="{B7A99C8C-DAD7-4D80-B7E8-D23E26A61531}" dt="2020-12-26T14:09:11.006" v="1323" actId="1076"/>
          <ac:spMkLst>
            <pc:docMk/>
            <pc:sldMk cId="998231490" sldId="357"/>
            <ac:spMk id="13" creationId="{CD24AFC0-25E4-412E-A93B-6AD098817710}"/>
          </ac:spMkLst>
        </pc:spChg>
        <pc:spChg chg="mod">
          <ac:chgData name="嘉宜 謝" userId="fde0ae36ec0854b7" providerId="LiveId" clId="{B7A99C8C-DAD7-4D80-B7E8-D23E26A61531}" dt="2020-12-26T14:09:11.006" v="1323" actId="1076"/>
          <ac:spMkLst>
            <pc:docMk/>
            <pc:sldMk cId="998231490" sldId="357"/>
            <ac:spMk id="14" creationId="{A4443333-83F7-4035-893C-66305F2C1FEB}"/>
          </ac:spMkLst>
        </pc:spChg>
        <pc:picChg chg="del">
          <ac:chgData name="嘉宜 謝" userId="fde0ae36ec0854b7" providerId="LiveId" clId="{B7A99C8C-DAD7-4D80-B7E8-D23E26A61531}" dt="2020-12-26T14:08:59.476" v="1322" actId="478"/>
          <ac:picMkLst>
            <pc:docMk/>
            <pc:sldMk cId="998231490" sldId="357"/>
            <ac:picMk id="2050" creationId="{951005DC-26F2-401F-8E97-D32F43BFC8F1}"/>
          </ac:picMkLst>
        </pc:picChg>
        <pc:picChg chg="add mod">
          <ac:chgData name="嘉宜 謝" userId="fde0ae36ec0854b7" providerId="LiveId" clId="{B7A99C8C-DAD7-4D80-B7E8-D23E26A61531}" dt="2020-12-26T14:09:11.006" v="1323" actId="1076"/>
          <ac:picMkLst>
            <pc:docMk/>
            <pc:sldMk cId="998231490" sldId="357"/>
            <ac:picMk id="6146" creationId="{4734A44C-0701-4D6E-A148-D641FBE2674A}"/>
          </ac:picMkLst>
        </pc:picChg>
      </pc:sldChg>
      <pc:sldChg chg="addSp delSp modSp add mod ord delAnim modAnim modNotesTx">
        <pc:chgData name="嘉宜 謝" userId="fde0ae36ec0854b7" providerId="LiveId" clId="{B7A99C8C-DAD7-4D80-B7E8-D23E26A61531}" dt="2020-12-26T14:35:58.531" v="1613"/>
        <pc:sldMkLst>
          <pc:docMk/>
          <pc:sldMk cId="2054358103" sldId="358"/>
        </pc:sldMkLst>
        <pc:spChg chg="add del mod">
          <ac:chgData name="嘉宜 謝" userId="fde0ae36ec0854b7" providerId="LiveId" clId="{B7A99C8C-DAD7-4D80-B7E8-D23E26A61531}" dt="2020-12-26T14:10:34.693" v="1335" actId="478"/>
          <ac:spMkLst>
            <pc:docMk/>
            <pc:sldMk cId="2054358103" sldId="358"/>
            <ac:spMk id="4" creationId="{FD7A8D37-B3E8-4E90-8EC1-FDFB4B4102CE}"/>
          </ac:spMkLst>
        </pc:spChg>
        <pc:spChg chg="add del mod">
          <ac:chgData name="嘉宜 謝" userId="fde0ae36ec0854b7" providerId="LiveId" clId="{B7A99C8C-DAD7-4D80-B7E8-D23E26A61531}" dt="2020-12-26T14:10:55.283" v="1338" actId="478"/>
          <ac:spMkLst>
            <pc:docMk/>
            <pc:sldMk cId="2054358103" sldId="358"/>
            <ac:spMk id="6" creationId="{23367FD8-A45E-4956-BCFA-2DB7C3CEB20C}"/>
          </ac:spMkLst>
        </pc:spChg>
        <pc:spChg chg="add mod">
          <ac:chgData name="嘉宜 謝" userId="fde0ae36ec0854b7" providerId="LiveId" clId="{B7A99C8C-DAD7-4D80-B7E8-D23E26A61531}" dt="2020-12-26T14:15:30.139" v="1379" actId="1036"/>
          <ac:spMkLst>
            <pc:docMk/>
            <pc:sldMk cId="2054358103" sldId="358"/>
            <ac:spMk id="7" creationId="{AF57D2E2-3782-4FC3-8B8F-8E76ED4BD3B6}"/>
          </ac:spMkLst>
        </pc:spChg>
        <pc:spChg chg="del mod">
          <ac:chgData name="嘉宜 謝" userId="fde0ae36ec0854b7" providerId="LiveId" clId="{B7A99C8C-DAD7-4D80-B7E8-D23E26A61531}" dt="2020-12-26T14:10:45.304" v="1337" actId="478"/>
          <ac:spMkLst>
            <pc:docMk/>
            <pc:sldMk cId="2054358103" sldId="358"/>
            <ac:spMk id="13" creationId="{CD24AFC0-25E4-412E-A93B-6AD098817710}"/>
          </ac:spMkLst>
        </pc:spChg>
        <pc:spChg chg="del mod">
          <ac:chgData name="嘉宜 謝" userId="fde0ae36ec0854b7" providerId="LiveId" clId="{B7A99C8C-DAD7-4D80-B7E8-D23E26A61531}" dt="2020-12-26T14:10:31.317" v="1334" actId="478"/>
          <ac:spMkLst>
            <pc:docMk/>
            <pc:sldMk cId="2054358103" sldId="358"/>
            <ac:spMk id="14" creationId="{A4443333-83F7-4035-893C-66305F2C1FEB}"/>
          </ac:spMkLst>
        </pc:spChg>
        <pc:spChg chg="add mod">
          <ac:chgData name="嘉宜 謝" userId="fde0ae36ec0854b7" providerId="LiveId" clId="{B7A99C8C-DAD7-4D80-B7E8-D23E26A61531}" dt="2020-12-26T14:15:30.139" v="1379" actId="1036"/>
          <ac:spMkLst>
            <pc:docMk/>
            <pc:sldMk cId="2054358103" sldId="358"/>
            <ac:spMk id="15" creationId="{A11671F0-27EC-43EA-A233-FFA429CB91B0}"/>
          </ac:spMkLst>
        </pc:spChg>
        <pc:picChg chg="del">
          <ac:chgData name="嘉宜 謝" userId="fde0ae36ec0854b7" providerId="LiveId" clId="{B7A99C8C-DAD7-4D80-B7E8-D23E26A61531}" dt="2020-12-26T14:10:40.914" v="1336" actId="478"/>
          <ac:picMkLst>
            <pc:docMk/>
            <pc:sldMk cId="2054358103" sldId="358"/>
            <ac:picMk id="17" creationId="{B7C2E5BC-3845-4A3B-B7B2-B7B96172F246}"/>
          </ac:picMkLst>
        </pc:picChg>
      </pc:sldChg>
      <pc:sldChg chg="add del">
        <pc:chgData name="嘉宜 謝" userId="fde0ae36ec0854b7" providerId="LiveId" clId="{B7A99C8C-DAD7-4D80-B7E8-D23E26A61531}" dt="2020-12-26T14:09:18.176" v="1325" actId="2890"/>
        <pc:sldMkLst>
          <pc:docMk/>
          <pc:sldMk cId="2378604154" sldId="358"/>
        </pc:sldMkLst>
      </pc:sldChg>
      <pc:sldChg chg="addSp delSp modSp add ord modAnim modNotesTx">
        <pc:chgData name="嘉宜 謝" userId="fde0ae36ec0854b7" providerId="LiveId" clId="{B7A99C8C-DAD7-4D80-B7E8-D23E26A61531}" dt="2020-12-26T14:36:09.419" v="1614"/>
        <pc:sldMkLst>
          <pc:docMk/>
          <pc:sldMk cId="2702589528" sldId="359"/>
        </pc:sldMkLst>
        <pc:spChg chg="mod">
          <ac:chgData name="嘉宜 謝" userId="fde0ae36ec0854b7" providerId="LiveId" clId="{B7A99C8C-DAD7-4D80-B7E8-D23E26A61531}" dt="2020-12-26T14:13:44.325" v="1368" actId="1035"/>
          <ac:spMkLst>
            <pc:docMk/>
            <pc:sldMk cId="2702589528" sldId="359"/>
            <ac:spMk id="13" creationId="{CD24AFC0-25E4-412E-A93B-6AD098817710}"/>
          </ac:spMkLst>
        </pc:spChg>
        <pc:spChg chg="mod">
          <ac:chgData name="嘉宜 謝" userId="fde0ae36ec0854b7" providerId="LiveId" clId="{B7A99C8C-DAD7-4D80-B7E8-D23E26A61531}" dt="2020-12-26T14:13:44.325" v="1368" actId="1035"/>
          <ac:spMkLst>
            <pc:docMk/>
            <pc:sldMk cId="2702589528" sldId="359"/>
            <ac:spMk id="14" creationId="{A4443333-83F7-4035-893C-66305F2C1FEB}"/>
          </ac:spMkLst>
        </pc:spChg>
        <pc:picChg chg="add mod">
          <ac:chgData name="嘉宜 謝" userId="fde0ae36ec0854b7" providerId="LiveId" clId="{B7A99C8C-DAD7-4D80-B7E8-D23E26A61531}" dt="2020-12-26T14:13:44.325" v="1368" actId="1035"/>
          <ac:picMkLst>
            <pc:docMk/>
            <pc:sldMk cId="2702589528" sldId="359"/>
            <ac:picMk id="8" creationId="{BF802825-1BCB-434F-A3CC-70F64FFA0791}"/>
          </ac:picMkLst>
        </pc:picChg>
        <pc:picChg chg="del">
          <ac:chgData name="嘉宜 謝" userId="fde0ae36ec0854b7" providerId="LiveId" clId="{B7A99C8C-DAD7-4D80-B7E8-D23E26A61531}" dt="2020-12-26T14:12:08.411" v="1354" actId="478"/>
          <ac:picMkLst>
            <pc:docMk/>
            <pc:sldMk cId="2702589528" sldId="359"/>
            <ac:picMk id="6146" creationId="{4734A44C-0701-4D6E-A148-D641FBE2674A}"/>
          </ac:picMkLst>
        </pc:picChg>
        <pc:picChg chg="add del mod">
          <ac:chgData name="嘉宜 謝" userId="fde0ae36ec0854b7" providerId="LiveId" clId="{B7A99C8C-DAD7-4D80-B7E8-D23E26A61531}" dt="2020-12-26T14:12:07.220" v="1353" actId="21"/>
          <ac:picMkLst>
            <pc:docMk/>
            <pc:sldMk cId="2702589528" sldId="359"/>
            <ac:picMk id="7170" creationId="{5CB02E0E-B0AF-4458-8E9E-F19A1F51504A}"/>
          </ac:picMkLst>
        </pc:picChg>
      </pc:sldChg>
      <pc:sldChg chg="modSp add mod ord">
        <pc:chgData name="嘉宜 謝" userId="fde0ae36ec0854b7" providerId="LiveId" clId="{B7A99C8C-DAD7-4D80-B7E8-D23E26A61531}" dt="2020-12-26T14:16:16.590" v="1431"/>
        <pc:sldMkLst>
          <pc:docMk/>
          <pc:sldMk cId="867637680" sldId="360"/>
        </pc:sldMkLst>
        <pc:spChg chg="mod">
          <ac:chgData name="嘉宜 謝" userId="fde0ae36ec0854b7" providerId="LiveId" clId="{B7A99C8C-DAD7-4D80-B7E8-D23E26A61531}" dt="2020-12-26T14:16:16.590" v="1431"/>
          <ac:spMkLst>
            <pc:docMk/>
            <pc:sldMk cId="867637680" sldId="360"/>
            <ac:spMk id="19" creationId="{530311DE-773E-4610-B865-EE5400EB2896}"/>
          </ac:spMkLst>
        </pc:spChg>
      </pc:sldChg>
      <pc:sldChg chg="modSp add mod modNotesTx">
        <pc:chgData name="嘉宜 謝" userId="fde0ae36ec0854b7" providerId="LiveId" clId="{B7A99C8C-DAD7-4D80-B7E8-D23E26A61531}" dt="2020-12-26T14:36:24.750" v="1618"/>
        <pc:sldMkLst>
          <pc:docMk/>
          <pc:sldMk cId="1998491400" sldId="361"/>
        </pc:sldMkLst>
        <pc:spChg chg="mod">
          <ac:chgData name="嘉宜 謝" userId="fde0ae36ec0854b7" providerId="LiveId" clId="{B7A99C8C-DAD7-4D80-B7E8-D23E26A61531}" dt="2020-12-26T14:22:04.273" v="1489"/>
          <ac:spMkLst>
            <pc:docMk/>
            <pc:sldMk cId="1998491400" sldId="361"/>
            <ac:spMk id="9" creationId="{808F9F62-A1FB-4B8A-83A3-C7155091B124}"/>
          </ac:spMkLst>
        </pc:spChg>
        <pc:spChg chg="mod">
          <ac:chgData name="嘉宜 謝" userId="fde0ae36ec0854b7" providerId="LiveId" clId="{B7A99C8C-DAD7-4D80-B7E8-D23E26A61531}" dt="2020-12-26T14:22:14.219" v="1490"/>
          <ac:spMkLst>
            <pc:docMk/>
            <pc:sldMk cId="1998491400" sldId="361"/>
            <ac:spMk id="10" creationId="{658B8695-8FBC-49A5-9053-0B91B5E2DD34}"/>
          </ac:spMkLst>
        </pc:spChg>
        <pc:spChg chg="mod">
          <ac:chgData name="嘉宜 謝" userId="fde0ae36ec0854b7" providerId="LiveId" clId="{B7A99C8C-DAD7-4D80-B7E8-D23E26A61531}" dt="2020-12-26T14:22:16.457" v="1491"/>
          <ac:spMkLst>
            <pc:docMk/>
            <pc:sldMk cId="1998491400" sldId="361"/>
            <ac:spMk id="11" creationId="{7219580A-5A73-4B16-AAFD-4B598C14853F}"/>
          </ac:spMkLst>
        </pc:spChg>
        <pc:grpChg chg="mod">
          <ac:chgData name="嘉宜 謝" userId="fde0ae36ec0854b7" providerId="LiveId" clId="{B7A99C8C-DAD7-4D80-B7E8-D23E26A61531}" dt="2020-12-26T14:23:21.583" v="1508" actId="1076"/>
          <ac:grpSpMkLst>
            <pc:docMk/>
            <pc:sldMk cId="1998491400" sldId="361"/>
            <ac:grpSpMk id="14" creationId="{C5BE9910-7632-4E99-88C5-921A75B239E2}"/>
          </ac:grpSpMkLst>
        </pc:grpChg>
        <pc:graphicFrameChg chg="mod">
          <ac:chgData name="嘉宜 謝" userId="fde0ae36ec0854b7" providerId="LiveId" clId="{B7A99C8C-DAD7-4D80-B7E8-D23E26A61531}" dt="2020-12-26T14:30:50.685" v="1579" actId="2085"/>
          <ac:graphicFrameMkLst>
            <pc:docMk/>
            <pc:sldMk cId="1998491400" sldId="361"/>
            <ac:graphicFrameMk id="8" creationId="{D29A1EDB-160B-4203-AEDF-F28110C48142}"/>
          </ac:graphicFrameMkLst>
        </pc:graphicFrameChg>
      </pc:sldChg>
      <pc:sldChg chg="modSp add mod modNotesTx">
        <pc:chgData name="嘉宜 謝" userId="fde0ae36ec0854b7" providerId="LiveId" clId="{B7A99C8C-DAD7-4D80-B7E8-D23E26A61531}" dt="2020-12-26T14:36:21.697" v="1617"/>
        <pc:sldMkLst>
          <pc:docMk/>
          <pc:sldMk cId="2370081260" sldId="362"/>
        </pc:sldMkLst>
        <pc:spChg chg="mod">
          <ac:chgData name="嘉宜 謝" userId="fde0ae36ec0854b7" providerId="LiveId" clId="{B7A99C8C-DAD7-4D80-B7E8-D23E26A61531}" dt="2020-12-26T14:25:44.553" v="1539" actId="207"/>
          <ac:spMkLst>
            <pc:docMk/>
            <pc:sldMk cId="2370081260" sldId="362"/>
            <ac:spMk id="9" creationId="{808F9F62-A1FB-4B8A-83A3-C7155091B124}"/>
          </ac:spMkLst>
        </pc:spChg>
        <pc:spChg chg="mod">
          <ac:chgData name="嘉宜 謝" userId="fde0ae36ec0854b7" providerId="LiveId" clId="{B7A99C8C-DAD7-4D80-B7E8-D23E26A61531}" dt="2020-12-26T14:26:07.080" v="1542" actId="207"/>
          <ac:spMkLst>
            <pc:docMk/>
            <pc:sldMk cId="2370081260" sldId="362"/>
            <ac:spMk id="10" creationId="{658B8695-8FBC-49A5-9053-0B91B5E2DD34}"/>
          </ac:spMkLst>
        </pc:spChg>
        <pc:spChg chg="mod">
          <ac:chgData name="嘉宜 謝" userId="fde0ae36ec0854b7" providerId="LiveId" clId="{B7A99C8C-DAD7-4D80-B7E8-D23E26A61531}" dt="2020-12-26T14:26:10.240" v="1543" actId="207"/>
          <ac:spMkLst>
            <pc:docMk/>
            <pc:sldMk cId="2370081260" sldId="362"/>
            <ac:spMk id="11" creationId="{7219580A-5A73-4B16-AAFD-4B598C14853F}"/>
          </ac:spMkLst>
        </pc:spChg>
        <pc:grpChg chg="mod">
          <ac:chgData name="嘉宜 謝" userId="fde0ae36ec0854b7" providerId="LiveId" clId="{B7A99C8C-DAD7-4D80-B7E8-D23E26A61531}" dt="2020-12-26T14:27:22.656" v="1557" actId="1076"/>
          <ac:grpSpMkLst>
            <pc:docMk/>
            <pc:sldMk cId="2370081260" sldId="362"/>
            <ac:grpSpMk id="14" creationId="{C5BE9910-7632-4E99-88C5-921A75B239E2}"/>
          </ac:grpSpMkLst>
        </pc:grpChg>
        <pc:graphicFrameChg chg="mod">
          <ac:chgData name="嘉宜 謝" userId="fde0ae36ec0854b7" providerId="LiveId" clId="{B7A99C8C-DAD7-4D80-B7E8-D23E26A61531}" dt="2020-12-26T14:30:58.101" v="1581" actId="207"/>
          <ac:graphicFrameMkLst>
            <pc:docMk/>
            <pc:sldMk cId="2370081260" sldId="362"/>
            <ac:graphicFrameMk id="8" creationId="{D29A1EDB-160B-4203-AEDF-F28110C48142}"/>
          </ac:graphicFrameMkLst>
        </pc:graphicFrameChg>
      </pc:sldChg>
      <pc:sldChg chg="addSp delSp modSp add mod addAnim delAnim modAnim modShow modNotesTx">
        <pc:chgData name="嘉宜 謝" userId="fde0ae36ec0854b7" providerId="LiveId" clId="{B7A99C8C-DAD7-4D80-B7E8-D23E26A61531}" dt="2020-12-26T14:58:55.711" v="1672"/>
        <pc:sldMkLst>
          <pc:docMk/>
          <pc:sldMk cId="4222801036" sldId="363"/>
        </pc:sldMkLst>
        <pc:spChg chg="del">
          <ac:chgData name="嘉宜 謝" userId="fde0ae36ec0854b7" providerId="LiveId" clId="{B7A99C8C-DAD7-4D80-B7E8-D23E26A61531}" dt="2020-12-26T14:54:07.430" v="1646" actId="478"/>
          <ac:spMkLst>
            <pc:docMk/>
            <pc:sldMk cId="4222801036" sldId="363"/>
            <ac:spMk id="14" creationId="{4473B592-E4B5-4E09-AB33-6673160D2BD8}"/>
          </ac:spMkLst>
        </pc:spChg>
        <pc:spChg chg="mod">
          <ac:chgData name="嘉宜 謝" userId="fde0ae36ec0854b7" providerId="LiveId" clId="{B7A99C8C-DAD7-4D80-B7E8-D23E26A61531}" dt="2020-12-26T14:57:13.256" v="1657" actId="1076"/>
          <ac:spMkLst>
            <pc:docMk/>
            <pc:sldMk cId="4222801036" sldId="363"/>
            <ac:spMk id="15" creationId="{D27580ED-23B4-4AC7-88D0-4A9D692C502E}"/>
          </ac:spMkLst>
        </pc:spChg>
        <pc:spChg chg="mod">
          <ac:chgData name="嘉宜 謝" userId="fde0ae36ec0854b7" providerId="LiveId" clId="{B7A99C8C-DAD7-4D80-B7E8-D23E26A61531}" dt="2020-12-26T14:55:18.264" v="1654" actId="1076"/>
          <ac:spMkLst>
            <pc:docMk/>
            <pc:sldMk cId="4222801036" sldId="363"/>
            <ac:spMk id="16" creationId="{C41A20CA-2632-4F32-9DDC-B7C8EA03CB50}"/>
          </ac:spMkLst>
        </pc:spChg>
        <pc:grpChg chg="add del">
          <ac:chgData name="嘉宜 謝" userId="fde0ae36ec0854b7" providerId="LiveId" clId="{B7A99C8C-DAD7-4D80-B7E8-D23E26A61531}" dt="2020-12-26T14:57:37.328" v="1660" actId="478"/>
          <ac:grpSpMkLst>
            <pc:docMk/>
            <pc:sldMk cId="4222801036" sldId="363"/>
            <ac:grpSpMk id="2" creationId="{F6A4022C-D10C-4650-A36B-CDAA875E34D0}"/>
          </ac:grpSpMkLst>
        </pc:grpChg>
        <pc:grpChg chg="add mod">
          <ac:chgData name="嘉宜 謝" userId="fde0ae36ec0854b7" providerId="LiveId" clId="{B7A99C8C-DAD7-4D80-B7E8-D23E26A61531}" dt="2020-12-26T14:57:44.351" v="1662" actId="1076"/>
          <ac:grpSpMkLst>
            <pc:docMk/>
            <pc:sldMk cId="4222801036" sldId="363"/>
            <ac:grpSpMk id="12" creationId="{3F3E313C-85D5-4300-82DA-97784B85F300}"/>
          </ac:grpSpMkLst>
        </pc:grpChg>
      </pc:sldChg>
      <pc:sldChg chg="modSp add mod modShow modNotesTx">
        <pc:chgData name="嘉宜 謝" userId="fde0ae36ec0854b7" providerId="LiveId" clId="{B7A99C8C-DAD7-4D80-B7E8-D23E26A61531}" dt="2020-12-26T14:58:57.845" v="1673"/>
        <pc:sldMkLst>
          <pc:docMk/>
          <pc:sldMk cId="3323510709" sldId="364"/>
        </pc:sldMkLst>
        <pc:spChg chg="mod">
          <ac:chgData name="嘉宜 謝" userId="fde0ae36ec0854b7" providerId="LiveId" clId="{B7A99C8C-DAD7-4D80-B7E8-D23E26A61531}" dt="2020-12-26T14:58:42.249" v="1670" actId="1076"/>
          <ac:spMkLst>
            <pc:docMk/>
            <pc:sldMk cId="3323510709" sldId="364"/>
            <ac:spMk id="16" creationId="{C41A20CA-2632-4F32-9DDC-B7C8EA03CB50}"/>
          </ac:spMkLst>
        </pc:spChg>
      </pc:sldChg>
      <pc:sldChg chg="modSp add mod">
        <pc:chgData name="嘉宜 謝" userId="fde0ae36ec0854b7" providerId="LiveId" clId="{B7A99C8C-DAD7-4D80-B7E8-D23E26A61531}" dt="2020-12-26T15:04:45.852" v="1802"/>
        <pc:sldMkLst>
          <pc:docMk/>
          <pc:sldMk cId="2720194849" sldId="365"/>
        </pc:sldMkLst>
        <pc:spChg chg="mod">
          <ac:chgData name="嘉宜 謝" userId="fde0ae36ec0854b7" providerId="LiveId" clId="{B7A99C8C-DAD7-4D80-B7E8-D23E26A61531}" dt="2020-12-26T15:04:45.852" v="1802"/>
          <ac:spMkLst>
            <pc:docMk/>
            <pc:sldMk cId="2720194849" sldId="365"/>
            <ac:spMk id="16" creationId="{C41A20CA-2632-4F32-9DDC-B7C8EA03CB50}"/>
          </ac:spMkLst>
        </pc:spChg>
      </pc:sldChg>
      <pc:sldChg chg="addSp delSp modSp add mod modAnim modShow modNotesTx">
        <pc:chgData name="嘉宜 謝" userId="fde0ae36ec0854b7" providerId="LiveId" clId="{B7A99C8C-DAD7-4D80-B7E8-D23E26A61531}" dt="2020-12-26T15:06:36.419" v="1831"/>
        <pc:sldMkLst>
          <pc:docMk/>
          <pc:sldMk cId="2926501217" sldId="366"/>
        </pc:sldMkLst>
        <pc:spChg chg="mod">
          <ac:chgData name="嘉宜 謝" userId="fde0ae36ec0854b7" providerId="LiveId" clId="{B7A99C8C-DAD7-4D80-B7E8-D23E26A61531}" dt="2020-12-26T15:03:54.477" v="1795"/>
          <ac:spMkLst>
            <pc:docMk/>
            <pc:sldMk cId="2926501217" sldId="366"/>
            <ac:spMk id="15" creationId="{86B16BC2-BF09-44CD-9BF1-731B601FDC06}"/>
          </ac:spMkLst>
        </pc:spChg>
        <pc:spChg chg="mod">
          <ac:chgData name="嘉宜 謝" userId="fde0ae36ec0854b7" providerId="LiveId" clId="{B7A99C8C-DAD7-4D80-B7E8-D23E26A61531}" dt="2020-12-26T15:06:36.419" v="1831"/>
          <ac:spMkLst>
            <pc:docMk/>
            <pc:sldMk cId="2926501217" sldId="366"/>
            <ac:spMk id="16" creationId="{472BF1CD-C7B8-430A-AA5C-DCBA0A3F12AC}"/>
          </ac:spMkLst>
        </pc:spChg>
        <pc:grpChg chg="add mod">
          <ac:chgData name="嘉宜 謝" userId="fde0ae36ec0854b7" providerId="LiveId" clId="{B7A99C8C-DAD7-4D80-B7E8-D23E26A61531}" dt="2020-12-26T15:03:54.477" v="1795"/>
          <ac:grpSpMkLst>
            <pc:docMk/>
            <pc:sldMk cId="2926501217" sldId="366"/>
            <ac:grpSpMk id="14" creationId="{EF3DC278-D6E6-494E-BC90-FB303E09C443}"/>
          </ac:grpSpMkLst>
        </pc:grpChg>
        <pc:picChg chg="del">
          <ac:chgData name="嘉宜 謝" userId="fde0ae36ec0854b7" providerId="LiveId" clId="{B7A99C8C-DAD7-4D80-B7E8-D23E26A61531}" dt="2020-12-26T15:03:41.419" v="1792" actId="478"/>
          <ac:picMkLst>
            <pc:docMk/>
            <pc:sldMk cId="2926501217" sldId="366"/>
            <ac:picMk id="7" creationId="{E1EBE402-62A0-47FA-BE5C-CFBC82E720C3}"/>
          </ac:picMkLst>
        </pc:picChg>
        <pc:picChg chg="add mod ord">
          <ac:chgData name="嘉宜 謝" userId="fde0ae36ec0854b7" providerId="LiveId" clId="{B7A99C8C-DAD7-4D80-B7E8-D23E26A61531}" dt="2020-12-26T15:03:43.853" v="1794" actId="167"/>
          <ac:picMkLst>
            <pc:docMk/>
            <pc:sldMk cId="2926501217" sldId="366"/>
            <ac:picMk id="13" creationId="{DCA27723-2BE5-4F0B-A498-ACD25FFD61E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0944A-DD9C-473F-BD0D-B9C1BD135A85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1D738-E34B-4D15-BFF5-4FEF1DCEBE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26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https://medium.com/%E7%81%AB%E5%B1%B1%E8%85%B3%E4%B8%8B%E7%9A%84%E4%BA%8C%E4%B8%89%E4%BA%8B/%E5%9C%B0%E9%9C%87%E5%92%8C-%E7%92%B0%E5%A4%AA%E5%B9%B3%E6%B4%8B%E7%81%AB%E5%B1%B1%E5%B8%B6-405e3422e5c8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D738-E34B-4D15-BFF5-4FEF1DCEBE7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180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https://www.5kmjw.com/vodplayhtml/9051-1-7.html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D738-E34B-4D15-BFF5-4FEF1DCEBE7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731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https://www.5kmjw.com/vodplayhtml/9051-1-7.html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D738-E34B-4D15-BFF5-4FEF1DCEBE7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022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https://www.5kmjw.com/vodplayhtml/9051-1-7.html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D738-E34B-4D15-BFF5-4FEF1DCEBE7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5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r>
              <a:rPr lang="en-US" altLang="zh-TW" dirty="0"/>
              <a:t>https://medium.com/%E7%81%AB%E5%B1%B1%E8%85%B3%E4%B8%8B%E7%9A%84%E4%BA%8C%E4%B8%89%E4%BA%8B/%E5%9C%B0%E9%9C%87%E5%92%8C-%E7%92%B0%E5%A4%AA%E5%B9%B3%E6%B4%8B%E7%81%AB%E5%B1%B1%E5%B8%B6-405e3422e5c8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D738-E34B-4D15-BFF5-4FEF1DCEBE7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97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endParaRPr lang="en-US" altLang="zh-TW" dirty="0"/>
          </a:p>
          <a:p>
            <a:r>
              <a:rPr lang="en-US" altLang="zh-TW" dirty="0"/>
              <a:t>https://www.bilibili.com/video/av9945889/</a:t>
            </a:r>
          </a:p>
          <a:p>
            <a:r>
              <a:rPr lang="en-US" altLang="zh-TW" dirty="0"/>
              <a:t>https://www.google.com/search?q=%E5%B1%A4%E5%B1%A4%E9%80%8F%E8%A6%96%E5%A4%A7%E5%AE%87%E5%AE%99&amp;safe=active&amp;sxsrf=ALeKk025dDrH4Q1zDdm-bmOdI5OqEWKaDw:1606619537187&amp;source=lnms&amp;tbm=isch&amp;sa=X&amp;ved=2ahUKEwjTgraW5KbtAhWIGaYKHYd_CWcQ_AUoAnoECAQQBA&amp;biw=1536&amp;bih=730#imgrc=_joXJsRKZDpIb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D738-E34B-4D15-BFF5-4FEF1DCEBE7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18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https://www.5kmjw.com/vodplayhtml/9051-1-7.html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D738-E34B-4D15-BFF5-4FEF1DCEBE7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121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https://www.5kmjw.com/vodplayhtml/9051-1-7.html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D738-E34B-4D15-BFF5-4FEF1DCEBE7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793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https://www.5kmjw.com/vodplayhtml/9051-1-7.html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D738-E34B-4D15-BFF5-4FEF1DCEBE7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79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https://www.5kmjw.com/vodplayhtml/9051-1-7.html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D738-E34B-4D15-BFF5-4FEF1DCEBE7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182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圖片來源：</a:t>
            </a:r>
            <a:r>
              <a:rPr lang="en-US" altLang="zh-TW" dirty="0"/>
              <a:t>https://www.5kmjw.com/vodplayhtml/9051-1-7.html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D738-E34B-4D15-BFF5-4FEF1DCEBE7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8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圖片來源：</a:t>
            </a:r>
            <a:endParaRPr lang="en-US" altLang="zh-TW" dirty="0"/>
          </a:p>
          <a:p>
            <a:r>
              <a:rPr lang="en-US" altLang="zh-TW" dirty="0"/>
              <a:t>https://www.bilibili.com/video/av9945889/</a:t>
            </a:r>
          </a:p>
          <a:p>
            <a:r>
              <a:rPr lang="en-US" altLang="zh-TW" dirty="0"/>
              <a:t>https://www.google.com/search?q=%E5%B1%A4%E5%B1%A4%E9%80%8F%E8%A6%96%E5%A4%A7%E5%AE%87%E5%AE%99&amp;safe=active&amp;sxsrf=ALeKk025dDrH4Q1zDdm-bmOdI5OqEWKaDw:1606619537187&amp;source=lnms&amp;tbm=isch&amp;sa=X&amp;ved=2ahUKEwjTgraW5KbtAhWIGaYKHYd_CWcQ_AUoAnoECAQQBA&amp;biw=1536&amp;bih=730#imgrc=_joXJsRKZDpIb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D738-E34B-4D15-BFF5-4FEF1DCEBE7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52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F6D-286E-48AB-A0A2-51A8F3172E7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C743-02E3-4A13-A7AE-7E26326577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44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F6D-286E-48AB-A0A2-51A8F3172E7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C743-02E3-4A13-A7AE-7E26326577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23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F6D-286E-48AB-A0A2-51A8F3172E7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C743-02E3-4A13-A7AE-7E26326577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65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F6D-286E-48AB-A0A2-51A8F3172E7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C743-02E3-4A13-A7AE-7E26326577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00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F6D-286E-48AB-A0A2-51A8F3172E7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C743-02E3-4A13-A7AE-7E26326577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79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F6D-286E-48AB-A0A2-51A8F3172E7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C743-02E3-4A13-A7AE-7E26326577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74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F6D-286E-48AB-A0A2-51A8F3172E7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C743-02E3-4A13-A7AE-7E26326577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16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F6D-286E-48AB-A0A2-51A8F3172E7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C743-02E3-4A13-A7AE-7E26326577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92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F6D-286E-48AB-A0A2-51A8F3172E7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C743-02E3-4A13-A7AE-7E26326577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13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F6D-286E-48AB-A0A2-51A8F3172E7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C743-02E3-4A13-A7AE-7E26326577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98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0F6D-286E-48AB-A0A2-51A8F3172E7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C743-02E3-4A13-A7AE-7E26326577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50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0F6D-286E-48AB-A0A2-51A8F3172E7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DC743-02E3-4A13-A7AE-7E26326577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9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C8DA8965-7E54-415D-8712-C211C2F00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" b="1621"/>
          <a:stretch/>
        </p:blipFill>
        <p:spPr>
          <a:xfrm>
            <a:off x="-9331" y="-1"/>
            <a:ext cx="9153331" cy="68580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B6B78FD-8FEB-4D2E-B1FF-01E93C5E45CA}"/>
              </a:ext>
            </a:extLst>
          </p:cNvPr>
          <p:cNvSpPr/>
          <p:nvPr/>
        </p:nvSpPr>
        <p:spPr>
          <a:xfrm>
            <a:off x="-9329" y="2069432"/>
            <a:ext cx="9153329" cy="318836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672" y="2430092"/>
            <a:ext cx="8649480" cy="16244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 fontScale="90000"/>
          </a:bodyPr>
          <a:lstStyle/>
          <a:p>
            <a:r>
              <a:rPr lang="zh-TW" altLang="en-US" sz="72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地球起源 </a:t>
            </a:r>
            <a:r>
              <a:rPr lang="en-US" altLang="zh-TW" sz="7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TW" sz="7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altLang="zh-TW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【S2-7</a:t>
            </a:r>
            <a:r>
              <a:rPr lang="zh-TW" altLang="en-US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環太平洋火山帶</a:t>
            </a:r>
            <a:r>
              <a:rPr lang="en-US" altLang="zh-TW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】</a:t>
            </a:r>
            <a:endParaRPr lang="zh-TW" altLang="en-US" sz="5600" b="1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xmlns="" id="{D933CA1A-9A49-4B79-AC82-3ED32F32C481}"/>
              </a:ext>
            </a:extLst>
          </p:cNvPr>
          <p:cNvSpPr txBox="1">
            <a:spLocks/>
          </p:cNvSpPr>
          <p:nvPr/>
        </p:nvSpPr>
        <p:spPr>
          <a:xfrm>
            <a:off x="469484" y="4398159"/>
            <a:ext cx="8205032" cy="49859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30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How The Earth Was Made - The Ring Of Eire</a:t>
            </a:r>
            <a:endParaRPr lang="zh-TW" altLang="en-US" sz="3000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30D74589-FA96-4281-9E2C-C2215FD55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3" t="11066" b="20666"/>
          <a:stretch/>
        </p:blipFill>
        <p:spPr>
          <a:xfrm>
            <a:off x="0" y="-17800"/>
            <a:ext cx="9144000" cy="39485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3822192"/>
            <a:ext cx="9144000" cy="30973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30F3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23071" y="4313627"/>
            <a:ext cx="6514054" cy="211450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ts val="4000"/>
              </a:lnSpc>
              <a:buNone/>
            </a:pPr>
            <a:r>
              <a:rPr lang="zh-TW" altLang="en-US" b="1" dirty="0">
                <a:solidFill>
                  <a:schemeClr val="bg1"/>
                </a:solidFill>
              </a:rPr>
              <a:t>地球一直充滿著活力，在漫長的地質歷史不斷地毀壞、同時也不斷地造新，地球的外觀從過去到未來，都會一再地變化，從不止息。</a:t>
            </a:r>
            <a:endParaRPr lang="zh-TW" altLang="zh-TW" b="1" dirty="0">
              <a:solidFill>
                <a:schemeClr val="bg1"/>
              </a:solidFill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C495BCD3-D143-4539-B9B1-4D0E53AA3FDD}"/>
              </a:ext>
            </a:extLst>
          </p:cNvPr>
          <p:cNvGrpSpPr/>
          <p:nvPr/>
        </p:nvGrpSpPr>
        <p:grpSpPr>
          <a:xfrm>
            <a:off x="343946" y="4479583"/>
            <a:ext cx="1782590" cy="1782590"/>
            <a:chOff x="3771927" y="1133106"/>
            <a:chExt cx="2131794" cy="2131794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xmlns="" id="{C8F8B143-550B-4DF1-9B9B-49EFCCAB3943}"/>
                </a:ext>
              </a:extLst>
            </p:cNvPr>
            <p:cNvSpPr/>
            <p:nvPr/>
          </p:nvSpPr>
          <p:spPr>
            <a:xfrm>
              <a:off x="3771927" y="1133106"/>
              <a:ext cx="2131794" cy="2131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xmlns="" id="{85A67F9B-6543-4F6C-B560-5690C3793092}"/>
                </a:ext>
              </a:extLst>
            </p:cNvPr>
            <p:cNvSpPr/>
            <p:nvPr/>
          </p:nvSpPr>
          <p:spPr>
            <a:xfrm>
              <a:off x="3836812" y="1188056"/>
              <a:ext cx="2002024" cy="20020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2" name="標題 1">
            <a:extLst>
              <a:ext uri="{FF2B5EF4-FFF2-40B4-BE49-F238E27FC236}">
                <a16:creationId xmlns:a16="http://schemas.microsoft.com/office/drawing/2014/main" xmlns="" id="{517639C6-5A26-40A9-8D8F-52E77F44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83" y="5091002"/>
            <a:ext cx="1353714" cy="55975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zh-TW" altLang="en-US" sz="2400" b="1" dirty="0">
                <a:solidFill>
                  <a:srgbClr val="C00000"/>
                </a:solidFill>
              </a:rPr>
              <a:t>板塊構造學說</a:t>
            </a:r>
          </a:p>
        </p:txBody>
      </p:sp>
    </p:spTree>
    <p:extLst>
      <p:ext uri="{BB962C8B-B14F-4D97-AF65-F5344CB8AC3E}">
        <p14:creationId xmlns:p14="http://schemas.microsoft.com/office/powerpoint/2010/main" val="345496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C0CB84D8-5E56-4D6E-A85F-42E5160B6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3" t="11066" b="20666"/>
          <a:stretch/>
        </p:blipFill>
        <p:spPr>
          <a:xfrm>
            <a:off x="0" y="-17800"/>
            <a:ext cx="9144000" cy="39485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3822192"/>
            <a:ext cx="9144000" cy="30973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30F3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23071" y="4313627"/>
            <a:ext cx="6514054" cy="211450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ts val="4000"/>
              </a:lnSpc>
              <a:buNone/>
            </a:pPr>
            <a:r>
              <a:rPr lang="zh-TW" altLang="en-US" b="1" dirty="0">
                <a:solidFill>
                  <a:schemeClr val="bg1"/>
                </a:solidFill>
              </a:rPr>
              <a:t>地球一直充滿著活力，在漫長的地質歷史不斷地毀壞、同時也不斷地造新，地球的外觀從過去到未來，都會一再地變化，從不止息。</a:t>
            </a:r>
            <a:endParaRPr lang="zh-TW" altLang="zh-TW" b="1" dirty="0">
              <a:solidFill>
                <a:schemeClr val="bg1"/>
              </a:solidFill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C495BCD3-D143-4539-B9B1-4D0E53AA3FDD}"/>
              </a:ext>
            </a:extLst>
          </p:cNvPr>
          <p:cNvGrpSpPr/>
          <p:nvPr/>
        </p:nvGrpSpPr>
        <p:grpSpPr>
          <a:xfrm>
            <a:off x="343946" y="4479583"/>
            <a:ext cx="1782590" cy="1782590"/>
            <a:chOff x="3771927" y="1133106"/>
            <a:chExt cx="2131794" cy="2131794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xmlns="" id="{C8F8B143-550B-4DF1-9B9B-49EFCCAB3943}"/>
                </a:ext>
              </a:extLst>
            </p:cNvPr>
            <p:cNvSpPr/>
            <p:nvPr/>
          </p:nvSpPr>
          <p:spPr>
            <a:xfrm>
              <a:off x="3771927" y="1133106"/>
              <a:ext cx="2131794" cy="2131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xmlns="" id="{85A67F9B-6543-4F6C-B560-5690C3793092}"/>
                </a:ext>
              </a:extLst>
            </p:cNvPr>
            <p:cNvSpPr/>
            <p:nvPr/>
          </p:nvSpPr>
          <p:spPr>
            <a:xfrm>
              <a:off x="3836812" y="1188056"/>
              <a:ext cx="2002024" cy="20020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2" name="標題 1">
            <a:extLst>
              <a:ext uri="{FF2B5EF4-FFF2-40B4-BE49-F238E27FC236}">
                <a16:creationId xmlns:a16="http://schemas.microsoft.com/office/drawing/2014/main" xmlns="" id="{517639C6-5A26-40A9-8D8F-52E77F44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83" y="5091002"/>
            <a:ext cx="1353714" cy="55975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zh-TW" altLang="en-US" sz="2400" b="1" dirty="0">
                <a:solidFill>
                  <a:srgbClr val="C00000"/>
                </a:solidFill>
              </a:rPr>
              <a:t>板塊構造學說</a:t>
            </a:r>
          </a:p>
        </p:txBody>
      </p:sp>
    </p:spTree>
    <p:extLst>
      <p:ext uri="{BB962C8B-B14F-4D97-AF65-F5344CB8AC3E}">
        <p14:creationId xmlns:p14="http://schemas.microsoft.com/office/powerpoint/2010/main" val="41550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05367953-8B76-4AF2-A959-C19FEE3DC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3" t="11066" b="20666"/>
          <a:stretch/>
        </p:blipFill>
        <p:spPr>
          <a:xfrm>
            <a:off x="0" y="-17800"/>
            <a:ext cx="9144000" cy="39485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3822192"/>
            <a:ext cx="9144000" cy="30973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30F3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23071" y="4313627"/>
            <a:ext cx="6514054" cy="211450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ts val="4000"/>
              </a:lnSpc>
              <a:buNone/>
            </a:pPr>
            <a:r>
              <a:rPr lang="zh-TW" altLang="en-US" b="1" dirty="0">
                <a:solidFill>
                  <a:schemeClr val="bg1"/>
                </a:solidFill>
              </a:rPr>
              <a:t>板塊構造學說認為全球各板塊彼此之間是連動關係，一個板塊移動會牽動四周的其他板塊，因此在板塊邊界位置會造成許多地質活動。</a:t>
            </a:r>
            <a:endParaRPr lang="zh-TW" altLang="zh-TW" b="1" dirty="0">
              <a:solidFill>
                <a:schemeClr val="bg1"/>
              </a:solidFill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C495BCD3-D143-4539-B9B1-4D0E53AA3FDD}"/>
              </a:ext>
            </a:extLst>
          </p:cNvPr>
          <p:cNvGrpSpPr/>
          <p:nvPr/>
        </p:nvGrpSpPr>
        <p:grpSpPr>
          <a:xfrm>
            <a:off x="343946" y="4479583"/>
            <a:ext cx="1782590" cy="1782590"/>
            <a:chOff x="3771927" y="1133106"/>
            <a:chExt cx="2131794" cy="2131794"/>
          </a:xfrm>
        </p:grpSpPr>
        <p:sp>
          <p:nvSpPr>
            <p:cNvPr id="9" name="橢圓 8">
              <a:extLst>
                <a:ext uri="{FF2B5EF4-FFF2-40B4-BE49-F238E27FC236}">
                  <a16:creationId xmlns:a16="http://schemas.microsoft.com/office/drawing/2014/main" xmlns="" id="{C8F8B143-550B-4DF1-9B9B-49EFCCAB3943}"/>
                </a:ext>
              </a:extLst>
            </p:cNvPr>
            <p:cNvSpPr/>
            <p:nvPr/>
          </p:nvSpPr>
          <p:spPr>
            <a:xfrm>
              <a:off x="3771927" y="1133106"/>
              <a:ext cx="2131794" cy="2131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xmlns="" id="{85A67F9B-6543-4F6C-B560-5690C3793092}"/>
                </a:ext>
              </a:extLst>
            </p:cNvPr>
            <p:cNvSpPr/>
            <p:nvPr/>
          </p:nvSpPr>
          <p:spPr>
            <a:xfrm>
              <a:off x="3836812" y="1188056"/>
              <a:ext cx="2002024" cy="20020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2" name="標題 1">
            <a:extLst>
              <a:ext uri="{FF2B5EF4-FFF2-40B4-BE49-F238E27FC236}">
                <a16:creationId xmlns:a16="http://schemas.microsoft.com/office/drawing/2014/main" xmlns="" id="{517639C6-5A26-40A9-8D8F-52E77F44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83" y="5091002"/>
            <a:ext cx="1353714" cy="55975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zh-TW" altLang="en-US" sz="2400" b="1" dirty="0">
                <a:solidFill>
                  <a:srgbClr val="C00000"/>
                </a:solidFill>
              </a:rPr>
              <a:t>板塊構造學說</a:t>
            </a:r>
          </a:p>
        </p:txBody>
      </p:sp>
    </p:spTree>
    <p:extLst>
      <p:ext uri="{BB962C8B-B14F-4D97-AF65-F5344CB8AC3E}">
        <p14:creationId xmlns:p14="http://schemas.microsoft.com/office/powerpoint/2010/main" val="9742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F990B095-764E-4C05-9B65-DE59FA1FC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" b="1621"/>
          <a:stretch/>
        </p:blipFill>
        <p:spPr>
          <a:xfrm>
            <a:off x="-9331" y="-1"/>
            <a:ext cx="9153331" cy="685800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0617A50-1C0A-4709-AF9C-69BA513D5425}"/>
              </a:ext>
            </a:extLst>
          </p:cNvPr>
          <p:cNvSpPr/>
          <p:nvPr/>
        </p:nvSpPr>
        <p:spPr>
          <a:xfrm>
            <a:off x="-9329" y="2069432"/>
            <a:ext cx="9153329" cy="318836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5030" y="2720865"/>
            <a:ext cx="6704046" cy="997197"/>
          </a:xfrm>
        </p:spPr>
        <p:txBody>
          <a:bodyPr anchor="t">
            <a:normAutofit/>
          </a:bodyPr>
          <a:lstStyle/>
          <a:p>
            <a:r>
              <a:rPr lang="zh-TW" altLang="en-US" sz="65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配合章節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xmlns="" id="{D933CA1A-9A49-4B79-AC82-3ED32F32C481}"/>
              </a:ext>
            </a:extLst>
          </p:cNvPr>
          <p:cNvSpPr txBox="1">
            <a:spLocks/>
          </p:cNvSpPr>
          <p:nvPr/>
        </p:nvSpPr>
        <p:spPr>
          <a:xfrm>
            <a:off x="1202332" y="3718062"/>
            <a:ext cx="6489443" cy="498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泰宇版高中地球科學</a:t>
            </a:r>
            <a:r>
              <a:rPr lang="en-US" altLang="zh-TW" sz="30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30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全一冊</a:t>
            </a:r>
            <a:r>
              <a:rPr lang="en-US" altLang="zh-TW" sz="30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en-US" altLang="zh-TW" sz="30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5-2</a:t>
            </a:r>
            <a:r>
              <a:rPr lang="zh-TW" altLang="en-US" sz="30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板塊邊界與地質活動</a:t>
            </a:r>
          </a:p>
        </p:txBody>
      </p:sp>
    </p:spTree>
    <p:extLst>
      <p:ext uri="{BB962C8B-B14F-4D97-AF65-F5344CB8AC3E}">
        <p14:creationId xmlns:p14="http://schemas.microsoft.com/office/powerpoint/2010/main" val="24383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C29C71E0-2A8C-45FA-83C8-FA98ADED8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1" t="-238" r="19643" b="9524"/>
          <a:stretch/>
        </p:blipFill>
        <p:spPr>
          <a:xfrm>
            <a:off x="0" y="-18047"/>
            <a:ext cx="9144000" cy="6876047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35F01DC9-94B5-40E8-B790-FC6F2268A546}"/>
              </a:ext>
            </a:extLst>
          </p:cNvPr>
          <p:cNvGrpSpPr/>
          <p:nvPr/>
        </p:nvGrpSpPr>
        <p:grpSpPr>
          <a:xfrm>
            <a:off x="2683241" y="1540241"/>
            <a:ext cx="3777517" cy="3777517"/>
            <a:chOff x="6905000" y="1575751"/>
            <a:chExt cx="3777517" cy="3777517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xmlns="" id="{55404ACA-2491-451D-BADD-FFE33B03334C}"/>
                </a:ext>
              </a:extLst>
            </p:cNvPr>
            <p:cNvSpPr/>
            <p:nvPr/>
          </p:nvSpPr>
          <p:spPr>
            <a:xfrm>
              <a:off x="6905000" y="1575751"/>
              <a:ext cx="3777517" cy="37775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xmlns="" id="{1198E5AF-6E70-4414-8152-7C4DC39B2A75}"/>
                </a:ext>
              </a:extLst>
            </p:cNvPr>
            <p:cNvSpPr/>
            <p:nvPr/>
          </p:nvSpPr>
          <p:spPr>
            <a:xfrm>
              <a:off x="7019975" y="1673121"/>
              <a:ext cx="3547566" cy="3547566"/>
            </a:xfrm>
            <a:prstGeom prst="ellipse">
              <a:avLst/>
            </a:prstGeom>
            <a:grpFill/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9" name="標題 1">
            <a:extLst>
              <a:ext uri="{FF2B5EF4-FFF2-40B4-BE49-F238E27FC236}">
                <a16:creationId xmlns:a16="http://schemas.microsoft.com/office/drawing/2014/main" xmlns="" id="{530311DE-773E-4610-B865-EE5400EB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543" y="2824314"/>
            <a:ext cx="3744912" cy="1209369"/>
          </a:xfrm>
        </p:spPr>
        <p:txBody>
          <a:bodyPr anchor="ctr"/>
          <a:lstStyle/>
          <a:p>
            <a:pPr algn="ctr"/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</a:rPr>
              <a:t>電影片段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6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99265FE-2159-441A-8C42-8FA3EC651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59" r="15276" b="259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圓角矩形 6">
            <a:hlinkHover r:id="rId4" action="ppaction://hlinksldjump"/>
          </p:cNvPr>
          <p:cNvSpPr/>
          <p:nvPr/>
        </p:nvSpPr>
        <p:spPr>
          <a:xfrm>
            <a:off x="346992" y="614136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596018" y="711794"/>
            <a:ext cx="5951964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回聲探測海底地形、海溝與板塊邊界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18:42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21:29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圓角矩形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0D20A761-7929-4F69-BF15-663CE538DAD4}"/>
              </a:ext>
            </a:extLst>
          </p:cNvPr>
          <p:cNvSpPr/>
          <p:nvPr/>
        </p:nvSpPr>
        <p:spPr>
          <a:xfrm>
            <a:off x="346992" y="2170065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xmlns="" id="{DDBA74CF-2929-4B8F-9CBC-71FF7FA171B1}"/>
              </a:ext>
            </a:extLst>
          </p:cNvPr>
          <p:cNvSpPr txBox="1">
            <a:spLocks/>
          </p:cNvSpPr>
          <p:nvPr/>
        </p:nvSpPr>
        <p:spPr>
          <a:xfrm>
            <a:off x="1723365" y="2267723"/>
            <a:ext cx="5697270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地震觀測站、班尼奧夫帶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14:51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17:15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圓角矩形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9A0FA173-B2C1-433F-B7FF-FD8407CE6017}"/>
              </a:ext>
            </a:extLst>
          </p:cNvPr>
          <p:cNvSpPr/>
          <p:nvPr/>
        </p:nvSpPr>
        <p:spPr>
          <a:xfrm>
            <a:off x="346992" y="3725994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標題 1">
            <a:extLst>
              <a:ext uri="{FF2B5EF4-FFF2-40B4-BE49-F238E27FC236}">
                <a16:creationId xmlns:a16="http://schemas.microsoft.com/office/drawing/2014/main" xmlns="" id="{D818469A-2E37-47CF-8ACF-50FA6687420B}"/>
              </a:ext>
            </a:extLst>
          </p:cNvPr>
          <p:cNvSpPr txBox="1">
            <a:spLocks/>
          </p:cNvSpPr>
          <p:nvPr/>
        </p:nvSpPr>
        <p:spPr>
          <a:xfrm>
            <a:off x="346992" y="3823652"/>
            <a:ext cx="8450016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2400" b="1" dirty="0">
                <a:solidFill>
                  <a:schemeClr val="bg1"/>
                </a:solidFill>
              </a:rPr>
              <a:t>地殼變動</a:t>
            </a:r>
            <a:r>
              <a:rPr lang="en-US" altLang="zh-TW" sz="2400" b="1" dirty="0">
                <a:solidFill>
                  <a:schemeClr val="bg1"/>
                </a:solidFill>
              </a:rPr>
              <a:t>GPS</a:t>
            </a:r>
            <a:r>
              <a:rPr lang="zh-TW" altLang="en-US" sz="2400" b="1" dirty="0">
                <a:solidFill>
                  <a:schemeClr val="bg1"/>
                </a:solidFill>
              </a:rPr>
              <a:t>觀測站、地函熱對流造成板塊隱沒形成火山</a:t>
            </a:r>
            <a:r>
              <a:rPr lang="en-US" altLang="zh-TW" sz="2400" b="1" dirty="0">
                <a:solidFill>
                  <a:schemeClr val="bg1"/>
                </a:solidFill>
              </a:rPr>
              <a:t>22:04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24:02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圓角矩形 6">
            <a:hlinkClick r:id="rId7" action="ppaction://hlinksldjump"/>
            <a:extLst>
              <a:ext uri="{FF2B5EF4-FFF2-40B4-BE49-F238E27FC236}">
                <a16:creationId xmlns:a16="http://schemas.microsoft.com/office/drawing/2014/main" xmlns="" id="{AF3CEE98-04AB-46ED-9F54-5E6654776C57}"/>
              </a:ext>
            </a:extLst>
          </p:cNvPr>
          <p:cNvSpPr/>
          <p:nvPr/>
        </p:nvSpPr>
        <p:spPr>
          <a:xfrm>
            <a:off x="346992" y="5281923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標題 1">
            <a:extLst>
              <a:ext uri="{FF2B5EF4-FFF2-40B4-BE49-F238E27FC236}">
                <a16:creationId xmlns:a16="http://schemas.microsoft.com/office/drawing/2014/main" xmlns="" id="{CE341F53-9949-41E8-9F93-F01C091D5278}"/>
              </a:ext>
            </a:extLst>
          </p:cNvPr>
          <p:cNvSpPr txBox="1">
            <a:spLocks/>
          </p:cNvSpPr>
          <p:nvPr/>
        </p:nvSpPr>
        <p:spPr>
          <a:xfrm>
            <a:off x="2992001" y="5379581"/>
            <a:ext cx="3159998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深海熱泉、中洋脊雲</a:t>
            </a:r>
            <a:r>
              <a:rPr lang="en-US" altLang="zh-TW" sz="2400" b="1" dirty="0">
                <a:solidFill>
                  <a:schemeClr val="bg1"/>
                </a:solidFill>
              </a:rPr>
              <a:t>26:19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27:59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8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99265FE-2159-441A-8C42-8FA3EC651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59" r="15276" b="259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346992" y="614136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596018" y="711794"/>
            <a:ext cx="5951964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回聲探測海底地形、海溝與板塊邊界</a:t>
            </a:r>
            <a:endParaRPr lang="en-US" altLang="zh-TW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altLang="zh-TW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18:42</a:t>
            </a:r>
            <a:r>
              <a:rPr lang="zh-TW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～</a:t>
            </a:r>
            <a:r>
              <a:rPr lang="en-US" altLang="zh-TW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21:29</a:t>
            </a:r>
            <a:endParaRPr lang="zh-TW" alt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圓角矩形 6">
            <a:extLst>
              <a:ext uri="{FF2B5EF4-FFF2-40B4-BE49-F238E27FC236}">
                <a16:creationId xmlns:a16="http://schemas.microsoft.com/office/drawing/2014/main" xmlns="" id="{0D20A761-7929-4F69-BF15-663CE538DAD4}"/>
              </a:ext>
            </a:extLst>
          </p:cNvPr>
          <p:cNvSpPr/>
          <p:nvPr/>
        </p:nvSpPr>
        <p:spPr>
          <a:xfrm>
            <a:off x="346992" y="2170065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xmlns="" id="{DDBA74CF-2929-4B8F-9CBC-71FF7FA171B1}"/>
              </a:ext>
            </a:extLst>
          </p:cNvPr>
          <p:cNvSpPr txBox="1">
            <a:spLocks/>
          </p:cNvSpPr>
          <p:nvPr/>
        </p:nvSpPr>
        <p:spPr>
          <a:xfrm>
            <a:off x="1723365" y="2267723"/>
            <a:ext cx="5697270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地震觀測站、班尼奧夫帶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14:51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17:15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圓角矩形 6">
            <a:extLst>
              <a:ext uri="{FF2B5EF4-FFF2-40B4-BE49-F238E27FC236}">
                <a16:creationId xmlns:a16="http://schemas.microsoft.com/office/drawing/2014/main" xmlns="" id="{9A0FA173-B2C1-433F-B7FF-FD8407CE6017}"/>
              </a:ext>
            </a:extLst>
          </p:cNvPr>
          <p:cNvSpPr/>
          <p:nvPr/>
        </p:nvSpPr>
        <p:spPr>
          <a:xfrm>
            <a:off x="346992" y="3725994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標題 1">
            <a:extLst>
              <a:ext uri="{FF2B5EF4-FFF2-40B4-BE49-F238E27FC236}">
                <a16:creationId xmlns:a16="http://schemas.microsoft.com/office/drawing/2014/main" xmlns="" id="{D818469A-2E37-47CF-8ACF-50FA6687420B}"/>
              </a:ext>
            </a:extLst>
          </p:cNvPr>
          <p:cNvSpPr txBox="1">
            <a:spLocks/>
          </p:cNvSpPr>
          <p:nvPr/>
        </p:nvSpPr>
        <p:spPr>
          <a:xfrm>
            <a:off x="346992" y="3823652"/>
            <a:ext cx="8450016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2400" b="1" dirty="0">
                <a:solidFill>
                  <a:schemeClr val="bg1"/>
                </a:solidFill>
              </a:rPr>
              <a:t>地殼變動</a:t>
            </a:r>
            <a:r>
              <a:rPr lang="en-US" altLang="zh-TW" sz="2400" b="1" dirty="0">
                <a:solidFill>
                  <a:schemeClr val="bg1"/>
                </a:solidFill>
              </a:rPr>
              <a:t>GPS</a:t>
            </a:r>
            <a:r>
              <a:rPr lang="zh-TW" altLang="en-US" sz="2400" b="1" dirty="0">
                <a:solidFill>
                  <a:schemeClr val="bg1"/>
                </a:solidFill>
              </a:rPr>
              <a:t>觀測站、地函熱對流造成板塊隱沒形成火山</a:t>
            </a:r>
            <a:r>
              <a:rPr lang="en-US" altLang="zh-TW" sz="2400" b="1" dirty="0">
                <a:solidFill>
                  <a:schemeClr val="bg1"/>
                </a:solidFill>
              </a:rPr>
              <a:t>22:04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24:02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圓角矩形 6">
            <a:extLst>
              <a:ext uri="{FF2B5EF4-FFF2-40B4-BE49-F238E27FC236}">
                <a16:creationId xmlns:a16="http://schemas.microsoft.com/office/drawing/2014/main" xmlns="" id="{AF3CEE98-04AB-46ED-9F54-5E6654776C57}"/>
              </a:ext>
            </a:extLst>
          </p:cNvPr>
          <p:cNvSpPr/>
          <p:nvPr/>
        </p:nvSpPr>
        <p:spPr>
          <a:xfrm>
            <a:off x="346992" y="5281923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標題 1">
            <a:extLst>
              <a:ext uri="{FF2B5EF4-FFF2-40B4-BE49-F238E27FC236}">
                <a16:creationId xmlns:a16="http://schemas.microsoft.com/office/drawing/2014/main" xmlns="" id="{CE341F53-9949-41E8-9F93-F01C091D5278}"/>
              </a:ext>
            </a:extLst>
          </p:cNvPr>
          <p:cNvSpPr txBox="1">
            <a:spLocks/>
          </p:cNvSpPr>
          <p:nvPr/>
        </p:nvSpPr>
        <p:spPr>
          <a:xfrm>
            <a:off x="2992001" y="5379581"/>
            <a:ext cx="3159998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深海熱泉、中洋脊雲</a:t>
            </a:r>
            <a:r>
              <a:rPr lang="en-US" altLang="zh-TW" sz="2400" b="1" dirty="0">
                <a:solidFill>
                  <a:schemeClr val="bg1"/>
                </a:solidFill>
              </a:rPr>
              <a:t>26:19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27:59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5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99265FE-2159-441A-8C42-8FA3EC651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59" r="15276" b="259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346992" y="614136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596018" y="711794"/>
            <a:ext cx="5951964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回聲探測海底地形、海溝與板塊邊界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18:42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21:29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圓角矩形 6">
            <a:extLst>
              <a:ext uri="{FF2B5EF4-FFF2-40B4-BE49-F238E27FC236}">
                <a16:creationId xmlns:a16="http://schemas.microsoft.com/office/drawing/2014/main" xmlns="" id="{0D20A761-7929-4F69-BF15-663CE538DAD4}"/>
              </a:ext>
            </a:extLst>
          </p:cNvPr>
          <p:cNvSpPr/>
          <p:nvPr/>
        </p:nvSpPr>
        <p:spPr>
          <a:xfrm>
            <a:off x="346992" y="2170065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xmlns="" id="{DDBA74CF-2929-4B8F-9CBC-71FF7FA171B1}"/>
              </a:ext>
            </a:extLst>
          </p:cNvPr>
          <p:cNvSpPr txBox="1">
            <a:spLocks/>
          </p:cNvSpPr>
          <p:nvPr/>
        </p:nvSpPr>
        <p:spPr>
          <a:xfrm>
            <a:off x="1723365" y="2267723"/>
            <a:ext cx="5697270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地震觀測站、班尼奧夫帶</a:t>
            </a:r>
            <a:endParaRPr lang="en-US" altLang="zh-TW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altLang="zh-TW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14:51</a:t>
            </a:r>
            <a:r>
              <a:rPr lang="zh-TW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～</a:t>
            </a:r>
            <a:r>
              <a:rPr lang="en-US" altLang="zh-TW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17:15</a:t>
            </a:r>
            <a:endParaRPr lang="zh-TW" alt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圓角矩形 6">
            <a:extLst>
              <a:ext uri="{FF2B5EF4-FFF2-40B4-BE49-F238E27FC236}">
                <a16:creationId xmlns:a16="http://schemas.microsoft.com/office/drawing/2014/main" xmlns="" id="{9A0FA173-B2C1-433F-B7FF-FD8407CE6017}"/>
              </a:ext>
            </a:extLst>
          </p:cNvPr>
          <p:cNvSpPr/>
          <p:nvPr/>
        </p:nvSpPr>
        <p:spPr>
          <a:xfrm>
            <a:off x="346992" y="3725994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標題 1">
            <a:extLst>
              <a:ext uri="{FF2B5EF4-FFF2-40B4-BE49-F238E27FC236}">
                <a16:creationId xmlns:a16="http://schemas.microsoft.com/office/drawing/2014/main" xmlns="" id="{D818469A-2E37-47CF-8ACF-50FA6687420B}"/>
              </a:ext>
            </a:extLst>
          </p:cNvPr>
          <p:cNvSpPr txBox="1">
            <a:spLocks/>
          </p:cNvSpPr>
          <p:nvPr/>
        </p:nvSpPr>
        <p:spPr>
          <a:xfrm>
            <a:off x="346992" y="3823652"/>
            <a:ext cx="8450016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2400" b="1" dirty="0">
                <a:solidFill>
                  <a:schemeClr val="bg1"/>
                </a:solidFill>
              </a:rPr>
              <a:t>地殼變動</a:t>
            </a:r>
            <a:r>
              <a:rPr lang="en-US" altLang="zh-TW" sz="2400" b="1" dirty="0">
                <a:solidFill>
                  <a:schemeClr val="bg1"/>
                </a:solidFill>
              </a:rPr>
              <a:t>GPS</a:t>
            </a:r>
            <a:r>
              <a:rPr lang="zh-TW" altLang="en-US" sz="2400" b="1" dirty="0">
                <a:solidFill>
                  <a:schemeClr val="bg1"/>
                </a:solidFill>
              </a:rPr>
              <a:t>觀測站、地函熱對流造成板塊隱沒形成火山</a:t>
            </a:r>
            <a:r>
              <a:rPr lang="en-US" altLang="zh-TW" sz="2400" b="1" dirty="0">
                <a:solidFill>
                  <a:schemeClr val="bg1"/>
                </a:solidFill>
              </a:rPr>
              <a:t>22:04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24:02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圓角矩形 6">
            <a:extLst>
              <a:ext uri="{FF2B5EF4-FFF2-40B4-BE49-F238E27FC236}">
                <a16:creationId xmlns:a16="http://schemas.microsoft.com/office/drawing/2014/main" xmlns="" id="{AF3CEE98-04AB-46ED-9F54-5E6654776C57}"/>
              </a:ext>
            </a:extLst>
          </p:cNvPr>
          <p:cNvSpPr/>
          <p:nvPr/>
        </p:nvSpPr>
        <p:spPr>
          <a:xfrm>
            <a:off x="346992" y="5281923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標題 1">
            <a:extLst>
              <a:ext uri="{FF2B5EF4-FFF2-40B4-BE49-F238E27FC236}">
                <a16:creationId xmlns:a16="http://schemas.microsoft.com/office/drawing/2014/main" xmlns="" id="{CE341F53-9949-41E8-9F93-F01C091D5278}"/>
              </a:ext>
            </a:extLst>
          </p:cNvPr>
          <p:cNvSpPr txBox="1">
            <a:spLocks/>
          </p:cNvSpPr>
          <p:nvPr/>
        </p:nvSpPr>
        <p:spPr>
          <a:xfrm>
            <a:off x="2992001" y="5379581"/>
            <a:ext cx="3159998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深海熱泉、中洋脊雲</a:t>
            </a:r>
            <a:r>
              <a:rPr lang="en-US" altLang="zh-TW" sz="2400" b="1" dirty="0">
                <a:solidFill>
                  <a:schemeClr val="bg1"/>
                </a:solidFill>
              </a:rPr>
              <a:t>26:19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27:59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5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99265FE-2159-441A-8C42-8FA3EC651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59" r="15276" b="259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346992" y="614136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596018" y="711794"/>
            <a:ext cx="5951964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回聲探測海底地形、海溝與板塊邊界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18:42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21:29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圓角矩形 6">
            <a:extLst>
              <a:ext uri="{FF2B5EF4-FFF2-40B4-BE49-F238E27FC236}">
                <a16:creationId xmlns:a16="http://schemas.microsoft.com/office/drawing/2014/main" xmlns="" id="{0D20A761-7929-4F69-BF15-663CE538DAD4}"/>
              </a:ext>
            </a:extLst>
          </p:cNvPr>
          <p:cNvSpPr/>
          <p:nvPr/>
        </p:nvSpPr>
        <p:spPr>
          <a:xfrm>
            <a:off x="346992" y="2170065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xmlns="" id="{DDBA74CF-2929-4B8F-9CBC-71FF7FA171B1}"/>
              </a:ext>
            </a:extLst>
          </p:cNvPr>
          <p:cNvSpPr txBox="1">
            <a:spLocks/>
          </p:cNvSpPr>
          <p:nvPr/>
        </p:nvSpPr>
        <p:spPr>
          <a:xfrm>
            <a:off x="1723365" y="2267723"/>
            <a:ext cx="5697270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地震觀測站、班尼奧夫帶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14:51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17:15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圓角矩形 6">
            <a:extLst>
              <a:ext uri="{FF2B5EF4-FFF2-40B4-BE49-F238E27FC236}">
                <a16:creationId xmlns:a16="http://schemas.microsoft.com/office/drawing/2014/main" xmlns="" id="{9A0FA173-B2C1-433F-B7FF-FD8407CE6017}"/>
              </a:ext>
            </a:extLst>
          </p:cNvPr>
          <p:cNvSpPr/>
          <p:nvPr/>
        </p:nvSpPr>
        <p:spPr>
          <a:xfrm>
            <a:off x="346992" y="3725994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標題 1">
            <a:extLst>
              <a:ext uri="{FF2B5EF4-FFF2-40B4-BE49-F238E27FC236}">
                <a16:creationId xmlns:a16="http://schemas.microsoft.com/office/drawing/2014/main" xmlns="" id="{D818469A-2E37-47CF-8ACF-50FA6687420B}"/>
              </a:ext>
            </a:extLst>
          </p:cNvPr>
          <p:cNvSpPr txBox="1">
            <a:spLocks/>
          </p:cNvSpPr>
          <p:nvPr/>
        </p:nvSpPr>
        <p:spPr>
          <a:xfrm>
            <a:off x="346992" y="3823652"/>
            <a:ext cx="8450016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地殼變動</a:t>
            </a:r>
            <a:r>
              <a:rPr lang="en-US" altLang="zh-TW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GPS</a:t>
            </a:r>
            <a:r>
              <a:rPr lang="zh-TW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觀測站、地函熱對流造成板塊隱沒形成火山</a:t>
            </a:r>
            <a:r>
              <a:rPr lang="en-US" altLang="zh-TW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22:04</a:t>
            </a:r>
            <a:r>
              <a:rPr lang="zh-TW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～</a:t>
            </a:r>
            <a:r>
              <a:rPr lang="en-US" altLang="zh-TW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24:02</a:t>
            </a:r>
            <a:endParaRPr lang="zh-TW" alt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圓角矩形 6">
            <a:extLst>
              <a:ext uri="{FF2B5EF4-FFF2-40B4-BE49-F238E27FC236}">
                <a16:creationId xmlns:a16="http://schemas.microsoft.com/office/drawing/2014/main" xmlns="" id="{AF3CEE98-04AB-46ED-9F54-5E6654776C57}"/>
              </a:ext>
            </a:extLst>
          </p:cNvPr>
          <p:cNvSpPr/>
          <p:nvPr/>
        </p:nvSpPr>
        <p:spPr>
          <a:xfrm>
            <a:off x="346992" y="5281923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標題 1">
            <a:extLst>
              <a:ext uri="{FF2B5EF4-FFF2-40B4-BE49-F238E27FC236}">
                <a16:creationId xmlns:a16="http://schemas.microsoft.com/office/drawing/2014/main" xmlns="" id="{CE341F53-9949-41E8-9F93-F01C091D5278}"/>
              </a:ext>
            </a:extLst>
          </p:cNvPr>
          <p:cNvSpPr txBox="1">
            <a:spLocks/>
          </p:cNvSpPr>
          <p:nvPr/>
        </p:nvSpPr>
        <p:spPr>
          <a:xfrm>
            <a:off x="2992001" y="5379581"/>
            <a:ext cx="3159998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深海熱泉、中洋脊雲</a:t>
            </a:r>
            <a:r>
              <a:rPr lang="en-US" altLang="zh-TW" sz="2400" b="1" dirty="0">
                <a:solidFill>
                  <a:schemeClr val="bg1"/>
                </a:solidFill>
              </a:rPr>
              <a:t>26:19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27:59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2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99265FE-2159-441A-8C42-8FA3EC651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59" r="15276" b="259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346992" y="614136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596018" y="711794"/>
            <a:ext cx="5951964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回聲探測海底地形、海溝與板塊邊界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18:42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21:29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圓角矩形 6">
            <a:extLst>
              <a:ext uri="{FF2B5EF4-FFF2-40B4-BE49-F238E27FC236}">
                <a16:creationId xmlns:a16="http://schemas.microsoft.com/office/drawing/2014/main" xmlns="" id="{0D20A761-7929-4F69-BF15-663CE538DAD4}"/>
              </a:ext>
            </a:extLst>
          </p:cNvPr>
          <p:cNvSpPr/>
          <p:nvPr/>
        </p:nvSpPr>
        <p:spPr>
          <a:xfrm>
            <a:off x="346992" y="2170065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xmlns="" id="{DDBA74CF-2929-4B8F-9CBC-71FF7FA171B1}"/>
              </a:ext>
            </a:extLst>
          </p:cNvPr>
          <p:cNvSpPr txBox="1">
            <a:spLocks/>
          </p:cNvSpPr>
          <p:nvPr/>
        </p:nvSpPr>
        <p:spPr>
          <a:xfrm>
            <a:off x="1723365" y="2267723"/>
            <a:ext cx="5697270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地震觀測站、班尼奧夫帶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algn="ctr"/>
            <a:r>
              <a:rPr lang="en-US" altLang="zh-TW" sz="2400" b="1" dirty="0">
                <a:solidFill>
                  <a:schemeClr val="bg1"/>
                </a:solidFill>
              </a:rPr>
              <a:t>14:51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17:15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圓角矩形 6">
            <a:extLst>
              <a:ext uri="{FF2B5EF4-FFF2-40B4-BE49-F238E27FC236}">
                <a16:creationId xmlns:a16="http://schemas.microsoft.com/office/drawing/2014/main" xmlns="" id="{9A0FA173-B2C1-433F-B7FF-FD8407CE6017}"/>
              </a:ext>
            </a:extLst>
          </p:cNvPr>
          <p:cNvSpPr/>
          <p:nvPr/>
        </p:nvSpPr>
        <p:spPr>
          <a:xfrm>
            <a:off x="346992" y="3725994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標題 1">
            <a:extLst>
              <a:ext uri="{FF2B5EF4-FFF2-40B4-BE49-F238E27FC236}">
                <a16:creationId xmlns:a16="http://schemas.microsoft.com/office/drawing/2014/main" xmlns="" id="{D818469A-2E37-47CF-8ACF-50FA6687420B}"/>
              </a:ext>
            </a:extLst>
          </p:cNvPr>
          <p:cNvSpPr txBox="1">
            <a:spLocks/>
          </p:cNvSpPr>
          <p:nvPr/>
        </p:nvSpPr>
        <p:spPr>
          <a:xfrm>
            <a:off x="346992" y="3823652"/>
            <a:ext cx="8450016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2400" b="1" dirty="0">
                <a:solidFill>
                  <a:schemeClr val="bg1"/>
                </a:solidFill>
              </a:rPr>
              <a:t>地殼變動</a:t>
            </a:r>
            <a:r>
              <a:rPr lang="en-US" altLang="zh-TW" sz="2400" b="1" dirty="0">
                <a:solidFill>
                  <a:schemeClr val="bg1"/>
                </a:solidFill>
              </a:rPr>
              <a:t>GPS</a:t>
            </a:r>
            <a:r>
              <a:rPr lang="zh-TW" altLang="en-US" sz="2400" b="1" dirty="0">
                <a:solidFill>
                  <a:schemeClr val="bg1"/>
                </a:solidFill>
              </a:rPr>
              <a:t>觀測站、地函熱對流造成板塊隱沒形成火山</a:t>
            </a:r>
            <a:r>
              <a:rPr lang="en-US" altLang="zh-TW" sz="2400" b="1" dirty="0">
                <a:solidFill>
                  <a:schemeClr val="bg1"/>
                </a:solidFill>
              </a:rPr>
              <a:t>22:04</a:t>
            </a:r>
            <a:r>
              <a:rPr lang="zh-TW" altLang="en-US" sz="2400" b="1" dirty="0">
                <a:solidFill>
                  <a:schemeClr val="bg1"/>
                </a:solidFill>
              </a:rPr>
              <a:t>～</a:t>
            </a:r>
            <a:r>
              <a:rPr lang="en-US" altLang="zh-TW" sz="2400" b="1" dirty="0">
                <a:solidFill>
                  <a:schemeClr val="bg1"/>
                </a:solidFill>
              </a:rPr>
              <a:t>24:02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圓角矩形 6">
            <a:extLst>
              <a:ext uri="{FF2B5EF4-FFF2-40B4-BE49-F238E27FC236}">
                <a16:creationId xmlns:a16="http://schemas.microsoft.com/office/drawing/2014/main" xmlns="" id="{AF3CEE98-04AB-46ED-9F54-5E6654776C57}"/>
              </a:ext>
            </a:extLst>
          </p:cNvPr>
          <p:cNvSpPr/>
          <p:nvPr/>
        </p:nvSpPr>
        <p:spPr>
          <a:xfrm>
            <a:off x="346992" y="5281923"/>
            <a:ext cx="8406864" cy="96194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標題 1">
            <a:extLst>
              <a:ext uri="{FF2B5EF4-FFF2-40B4-BE49-F238E27FC236}">
                <a16:creationId xmlns:a16="http://schemas.microsoft.com/office/drawing/2014/main" xmlns="" id="{CE341F53-9949-41E8-9F93-F01C091D5278}"/>
              </a:ext>
            </a:extLst>
          </p:cNvPr>
          <p:cNvSpPr txBox="1">
            <a:spLocks/>
          </p:cNvSpPr>
          <p:nvPr/>
        </p:nvSpPr>
        <p:spPr>
          <a:xfrm>
            <a:off x="2992001" y="5379581"/>
            <a:ext cx="3159998" cy="821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深海熱泉、中洋脊雲</a:t>
            </a:r>
            <a:r>
              <a:rPr lang="en-US" altLang="zh-TW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26:19</a:t>
            </a:r>
            <a:r>
              <a:rPr lang="zh-TW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～</a:t>
            </a:r>
            <a:r>
              <a:rPr lang="en-US" altLang="zh-TW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27:59</a:t>
            </a:r>
            <a:endParaRPr lang="zh-TW" alt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5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C29C71E0-2A8C-45FA-83C8-FA98ADED8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1" t="-238" r="19643" b="9524"/>
          <a:stretch/>
        </p:blipFill>
        <p:spPr>
          <a:xfrm>
            <a:off x="0" y="-18047"/>
            <a:ext cx="9144000" cy="6876047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35F01DC9-94B5-40E8-B790-FC6F2268A546}"/>
              </a:ext>
            </a:extLst>
          </p:cNvPr>
          <p:cNvGrpSpPr/>
          <p:nvPr/>
        </p:nvGrpSpPr>
        <p:grpSpPr>
          <a:xfrm>
            <a:off x="2683241" y="1540241"/>
            <a:ext cx="3777517" cy="3777517"/>
            <a:chOff x="6905000" y="1575751"/>
            <a:chExt cx="3777517" cy="3777517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xmlns="" id="{55404ACA-2491-451D-BADD-FFE33B03334C}"/>
                </a:ext>
              </a:extLst>
            </p:cNvPr>
            <p:cNvSpPr/>
            <p:nvPr/>
          </p:nvSpPr>
          <p:spPr>
            <a:xfrm>
              <a:off x="6905000" y="1575751"/>
              <a:ext cx="3777517" cy="37775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xmlns="" id="{1198E5AF-6E70-4414-8152-7C4DC39B2A75}"/>
                </a:ext>
              </a:extLst>
            </p:cNvPr>
            <p:cNvSpPr/>
            <p:nvPr/>
          </p:nvSpPr>
          <p:spPr>
            <a:xfrm>
              <a:off x="7019975" y="1673121"/>
              <a:ext cx="3547566" cy="3547566"/>
            </a:xfrm>
            <a:prstGeom prst="ellipse">
              <a:avLst/>
            </a:prstGeom>
            <a:grpFill/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9" name="標題 1">
            <a:extLst>
              <a:ext uri="{FF2B5EF4-FFF2-40B4-BE49-F238E27FC236}">
                <a16:creationId xmlns:a16="http://schemas.microsoft.com/office/drawing/2014/main" xmlns="" id="{530311DE-773E-4610-B865-EE5400EB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543" y="2824314"/>
            <a:ext cx="3744912" cy="1209369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觀念解析</a:t>
            </a:r>
          </a:p>
        </p:txBody>
      </p:sp>
    </p:spTree>
    <p:extLst>
      <p:ext uri="{BB962C8B-B14F-4D97-AF65-F5344CB8AC3E}">
        <p14:creationId xmlns:p14="http://schemas.microsoft.com/office/powerpoint/2010/main" val="25084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1136</TotalTime>
  <Words>526</Words>
  <Application>Microsoft Office PowerPoint</Application>
  <PresentationFormat>如螢幕大小 (4:3)</PresentationFormat>
  <Paragraphs>71</Paragraphs>
  <Slides>12</Slides>
  <Notes>12</Notes>
  <HiddenSlides>4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地球起源  【S2-7環太平洋火山帶】</vt:lpstr>
      <vt:lpstr>配合章節</vt:lpstr>
      <vt:lpstr>電影片段</vt:lpstr>
      <vt:lpstr>PowerPoint 簡報</vt:lpstr>
      <vt:lpstr>PowerPoint 簡報</vt:lpstr>
      <vt:lpstr>PowerPoint 簡報</vt:lpstr>
      <vt:lpstr>PowerPoint 簡報</vt:lpstr>
      <vt:lpstr>PowerPoint 簡報</vt:lpstr>
      <vt:lpstr>觀念解析</vt:lpstr>
      <vt:lpstr>板塊構造學說</vt:lpstr>
      <vt:lpstr>板塊構造學說</vt:lpstr>
      <vt:lpstr>板塊構造學說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海洋奇緣</dc:title>
  <dc:creator>CHI</dc:creator>
  <cp:lastModifiedBy>User</cp:lastModifiedBy>
  <cp:revision>56</cp:revision>
  <dcterms:created xsi:type="dcterms:W3CDTF">2018-01-02T03:19:55Z</dcterms:created>
  <dcterms:modified xsi:type="dcterms:W3CDTF">2021-04-13T06:52:36Z</dcterms:modified>
</cp:coreProperties>
</file>