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</p:sldMasterIdLst>
  <p:notesMasterIdLst>
    <p:notesMasterId r:id="rId77"/>
  </p:notesMasterIdLst>
  <p:sldIdLst>
    <p:sldId id="340" r:id="rId11"/>
    <p:sldId id="347" r:id="rId12"/>
    <p:sldId id="295" r:id="rId13"/>
    <p:sldId id="364" r:id="rId14"/>
    <p:sldId id="425" r:id="rId15"/>
    <p:sldId id="317" r:id="rId16"/>
    <p:sldId id="366" r:id="rId17"/>
    <p:sldId id="367" r:id="rId18"/>
    <p:sldId id="368" r:id="rId19"/>
    <p:sldId id="369" r:id="rId20"/>
    <p:sldId id="370" r:id="rId21"/>
    <p:sldId id="416" r:id="rId22"/>
    <p:sldId id="371" r:id="rId23"/>
    <p:sldId id="372" r:id="rId24"/>
    <p:sldId id="417" r:id="rId25"/>
    <p:sldId id="373" r:id="rId26"/>
    <p:sldId id="374" r:id="rId27"/>
    <p:sldId id="426" r:id="rId28"/>
    <p:sldId id="427" r:id="rId29"/>
    <p:sldId id="376" r:id="rId30"/>
    <p:sldId id="418" r:id="rId31"/>
    <p:sldId id="377" r:id="rId32"/>
    <p:sldId id="419" r:id="rId33"/>
    <p:sldId id="378" r:id="rId34"/>
    <p:sldId id="379" r:id="rId35"/>
    <p:sldId id="380" r:id="rId36"/>
    <p:sldId id="381" r:id="rId37"/>
    <p:sldId id="382" r:id="rId38"/>
    <p:sldId id="383" r:id="rId39"/>
    <p:sldId id="384" r:id="rId40"/>
    <p:sldId id="420" r:id="rId41"/>
    <p:sldId id="385" r:id="rId42"/>
    <p:sldId id="386" r:id="rId43"/>
    <p:sldId id="387" r:id="rId44"/>
    <p:sldId id="388" r:id="rId45"/>
    <p:sldId id="389" r:id="rId46"/>
    <p:sldId id="428" r:id="rId47"/>
    <p:sldId id="390" r:id="rId48"/>
    <p:sldId id="391" r:id="rId49"/>
    <p:sldId id="392" r:id="rId50"/>
    <p:sldId id="393" r:id="rId51"/>
    <p:sldId id="394" r:id="rId52"/>
    <p:sldId id="395" r:id="rId53"/>
    <p:sldId id="396" r:id="rId54"/>
    <p:sldId id="397" r:id="rId55"/>
    <p:sldId id="398" r:id="rId56"/>
    <p:sldId id="399" r:id="rId57"/>
    <p:sldId id="400" r:id="rId58"/>
    <p:sldId id="401" r:id="rId59"/>
    <p:sldId id="402" r:id="rId60"/>
    <p:sldId id="403" r:id="rId61"/>
    <p:sldId id="404" r:id="rId62"/>
    <p:sldId id="405" r:id="rId63"/>
    <p:sldId id="406" r:id="rId64"/>
    <p:sldId id="407" r:id="rId65"/>
    <p:sldId id="408" r:id="rId66"/>
    <p:sldId id="409" r:id="rId67"/>
    <p:sldId id="410" r:id="rId68"/>
    <p:sldId id="422" r:id="rId69"/>
    <p:sldId id="411" r:id="rId70"/>
    <p:sldId id="412" r:id="rId71"/>
    <p:sldId id="421" r:id="rId72"/>
    <p:sldId id="423" r:id="rId73"/>
    <p:sldId id="413" r:id="rId74"/>
    <p:sldId id="414" r:id="rId75"/>
    <p:sldId id="415" r:id="rId76"/>
  </p:sldIdLst>
  <p:sldSz cx="9145588" cy="5718175"/>
  <p:notesSz cx="6858000" cy="9144000"/>
  <p:custDataLst>
    <p:tags r:id="rId78"/>
  </p:custDataLst>
  <p:defaultTextStyle>
    <a:defPPr>
      <a:defRPr lang="zh-CN"/>
    </a:defPPr>
    <a:lvl1pPr marL="0" algn="l" defTabSz="71341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707" algn="l" defTabSz="71341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415" algn="l" defTabSz="71341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70122" algn="l" defTabSz="71341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830" algn="l" defTabSz="71341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537" algn="l" defTabSz="71341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40245" algn="l" defTabSz="71341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952" algn="l" defTabSz="71341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3660" algn="l" defTabSz="71341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7E87"/>
    <a:srgbClr val="E94E60"/>
    <a:srgbClr val="F46268"/>
    <a:srgbClr val="0065BF"/>
    <a:srgbClr val="E1C138"/>
    <a:srgbClr val="F58C65"/>
    <a:srgbClr val="4F81BD"/>
    <a:srgbClr val="1983B7"/>
    <a:srgbClr val="4FC34E"/>
    <a:srgbClr val="01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75" autoAdjust="0"/>
    <p:restoredTop sz="90381" autoAdjust="0"/>
  </p:normalViewPr>
  <p:slideViewPr>
    <p:cSldViewPr snapToGrid="0" showGuides="1">
      <p:cViewPr>
        <p:scale>
          <a:sx n="60" d="100"/>
          <a:sy n="60" d="100"/>
        </p:scale>
        <p:origin x="-1422" y="-408"/>
      </p:cViewPr>
      <p:guideLst>
        <p:guide orient="horz" pos="1801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76" Type="http://schemas.openxmlformats.org/officeDocument/2006/relationships/slide" Target="slides/slide66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slide" Target="slides/slide56.xml"/><Relationship Id="rId74" Type="http://schemas.openxmlformats.org/officeDocument/2006/relationships/slide" Target="slides/slide64.xml"/><Relationship Id="rId79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1.xml"/><Relationship Id="rId82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slide" Target="slides/slide63.xml"/><Relationship Id="rId78" Type="http://schemas.openxmlformats.org/officeDocument/2006/relationships/tags" Target="tags/tag1.xml"/><Relationship Id="rId8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77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80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slide" Target="slides/slide65.xml"/><Relationship Id="rId83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2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47AD98-A334-4456-BF39-034F617F2ED2}" type="doc">
      <dgm:prSet loTypeId="urn:microsoft.com/office/officeart/2011/layout/HexagonRadial" loCatId="cycl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514ED682-7C7A-4040-BCD0-5029B9FA87ED}">
      <dgm:prSet phldrT="[文字]" custT="1"/>
      <dgm:spPr/>
      <dgm:t>
        <a:bodyPr/>
        <a:lstStyle/>
        <a:p>
          <a:r>
            <a:rPr lang="zh-TW" altLang="en-US" sz="18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伴侶關係</a:t>
          </a:r>
          <a:endParaRPr lang="en-US" altLang="zh-TW" sz="1800" b="1" dirty="0" smtClean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  <a:p>
          <a:r>
            <a:rPr lang="zh-TW" altLang="en-US" sz="18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結婚</a:t>
          </a:r>
          <a:endParaRPr lang="en-US" altLang="zh-TW" sz="1800" b="1" dirty="0" smtClean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  <a:p>
          <a:r>
            <a:rPr lang="zh-TW" altLang="en-US" sz="18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同居</a:t>
          </a:r>
          <a:endParaRPr lang="en-US" altLang="zh-TW" sz="1800" b="1" dirty="0" smtClean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32745706-6466-4833-84EF-174D11A9B0BE}" type="parTrans" cxnId="{AA5945EB-95AD-422D-9808-557F7DE7ABFB}">
      <dgm:prSet/>
      <dgm:spPr/>
      <dgm:t>
        <a:bodyPr/>
        <a:lstStyle/>
        <a:p>
          <a:endParaRPr lang="zh-TW" altLang="en-US"/>
        </a:p>
      </dgm:t>
    </dgm:pt>
    <dgm:pt modelId="{885A2338-B463-4710-BB9F-FC87EE704CA2}" type="sibTrans" cxnId="{AA5945EB-95AD-422D-9808-557F7DE7ABFB}">
      <dgm:prSet/>
      <dgm:spPr/>
      <dgm:t>
        <a:bodyPr/>
        <a:lstStyle/>
        <a:p>
          <a:endParaRPr lang="zh-TW" altLang="en-US"/>
        </a:p>
      </dgm:t>
    </dgm:pt>
    <dgm:pt modelId="{29274850-1BBC-4396-A3C3-AC8E83F60753}">
      <dgm:prSet phldrT="[文字]" custT="1"/>
      <dgm:spPr/>
      <dgm:t>
        <a:bodyPr/>
        <a:lstStyle/>
        <a:p>
          <a:r>
            <a:rPr lang="zh-TW" altLang="en-US" sz="2000" b="1" dirty="0" smtClean="0">
              <a:latin typeface="微軟正黑體" pitchFamily="34" charset="-120"/>
              <a:ea typeface="微軟正黑體" pitchFamily="34" charset="-120"/>
            </a:rPr>
            <a:t>愛情理論</a:t>
          </a:r>
          <a:endParaRPr lang="zh-TW" altLang="en-US" sz="1800" b="1" dirty="0">
            <a:latin typeface="微軟正黑體" pitchFamily="34" charset="-120"/>
            <a:ea typeface="微軟正黑體" pitchFamily="34" charset="-120"/>
          </a:endParaRPr>
        </a:p>
      </dgm:t>
    </dgm:pt>
    <dgm:pt modelId="{D6AB63B2-4B1D-44F1-8424-392BF075064B}" type="parTrans" cxnId="{60AAFEA1-9E7C-4ECC-9F8C-C63DD041C06D}">
      <dgm:prSet/>
      <dgm:spPr/>
      <dgm:t>
        <a:bodyPr/>
        <a:lstStyle/>
        <a:p>
          <a:endParaRPr lang="zh-TW" altLang="en-US"/>
        </a:p>
      </dgm:t>
    </dgm:pt>
    <dgm:pt modelId="{30FA68E2-35C1-4F05-AC19-DEBD756DC712}" type="sibTrans" cxnId="{60AAFEA1-9E7C-4ECC-9F8C-C63DD041C06D}">
      <dgm:prSet/>
      <dgm:spPr/>
      <dgm:t>
        <a:bodyPr/>
        <a:lstStyle/>
        <a:p>
          <a:endParaRPr lang="zh-TW" altLang="en-US"/>
        </a:p>
      </dgm:t>
    </dgm:pt>
    <dgm:pt modelId="{69504BBA-46B1-4AFB-B4C8-570F598AB2AC}">
      <dgm:prSet phldrT="[文字]" custT="1"/>
      <dgm:spPr/>
      <dgm:t>
        <a:bodyPr/>
        <a:lstStyle/>
        <a:p>
          <a:r>
            <a:rPr lang="zh-TW" altLang="en-US" sz="1400" b="1" dirty="0" smtClean="0">
              <a:latin typeface="微軟正黑體" pitchFamily="34" charset="-120"/>
              <a:ea typeface="微軟正黑體" pitchFamily="34" charset="-120"/>
            </a:rPr>
            <a:t>情感表達</a:t>
          </a:r>
          <a:endParaRPr lang="en-US" altLang="zh-TW" sz="1400" b="1" dirty="0" smtClean="0">
            <a:latin typeface="微軟正黑體" pitchFamily="34" charset="-120"/>
            <a:ea typeface="微軟正黑體" pitchFamily="34" charset="-120"/>
          </a:endParaRPr>
        </a:p>
        <a:p>
          <a:r>
            <a:rPr lang="zh-TW" altLang="en-US" sz="1400" b="1" dirty="0" smtClean="0">
              <a:latin typeface="微軟正黑體" pitchFamily="34" charset="-120"/>
              <a:ea typeface="微軟正黑體" pitchFamily="34" charset="-120"/>
            </a:rPr>
            <a:t>告白與邀約</a:t>
          </a:r>
          <a:endParaRPr lang="zh-TW" altLang="en-US" sz="1400" b="1" dirty="0">
            <a:latin typeface="微軟正黑體" pitchFamily="34" charset="-120"/>
            <a:ea typeface="微軟正黑體" pitchFamily="34" charset="-120"/>
          </a:endParaRPr>
        </a:p>
      </dgm:t>
    </dgm:pt>
    <dgm:pt modelId="{EB148BC7-64AF-4AAE-9B02-E498B16F1255}" type="parTrans" cxnId="{9DB8D551-555A-4CEA-AD49-CB70AE6F7D98}">
      <dgm:prSet/>
      <dgm:spPr/>
      <dgm:t>
        <a:bodyPr/>
        <a:lstStyle/>
        <a:p>
          <a:endParaRPr lang="zh-TW" altLang="en-US"/>
        </a:p>
      </dgm:t>
    </dgm:pt>
    <dgm:pt modelId="{4B595B01-7A32-4390-87FC-A3FD297D7852}" type="sibTrans" cxnId="{9DB8D551-555A-4CEA-AD49-CB70AE6F7D98}">
      <dgm:prSet/>
      <dgm:spPr/>
      <dgm:t>
        <a:bodyPr/>
        <a:lstStyle/>
        <a:p>
          <a:endParaRPr lang="zh-TW" altLang="en-US"/>
        </a:p>
      </dgm:t>
    </dgm:pt>
    <dgm:pt modelId="{A8C8633F-6C46-4F5E-A4D4-FFE3DB06626A}">
      <dgm:prSet phldrT="[文字]" custT="1"/>
      <dgm:spPr/>
      <dgm:t>
        <a:bodyPr/>
        <a:lstStyle/>
        <a:p>
          <a:r>
            <a:rPr lang="zh-TW" altLang="en-US" sz="1400" b="1" dirty="0" smtClean="0">
              <a:latin typeface="微軟正黑體" pitchFamily="34" charset="-120"/>
              <a:ea typeface="微軟正黑體" pitchFamily="34" charset="-120"/>
            </a:rPr>
            <a:t>親密與愛的分享情感</a:t>
          </a:r>
          <a:endParaRPr lang="zh-TW" altLang="en-US" sz="1400" b="1" dirty="0">
            <a:latin typeface="微軟正黑體" pitchFamily="34" charset="-120"/>
            <a:ea typeface="微軟正黑體" pitchFamily="34" charset="-120"/>
          </a:endParaRPr>
        </a:p>
      </dgm:t>
    </dgm:pt>
    <dgm:pt modelId="{B5407949-F58D-448E-AD3A-D1243A2A8B3F}" type="parTrans" cxnId="{C9D5AD0D-2A12-4C79-B9FD-4BF098DD4D29}">
      <dgm:prSet/>
      <dgm:spPr/>
      <dgm:t>
        <a:bodyPr/>
        <a:lstStyle/>
        <a:p>
          <a:endParaRPr lang="zh-TW" altLang="en-US"/>
        </a:p>
      </dgm:t>
    </dgm:pt>
    <dgm:pt modelId="{1B2DF982-7018-4E03-87AF-995E279C494C}" type="sibTrans" cxnId="{C9D5AD0D-2A12-4C79-B9FD-4BF098DD4D29}">
      <dgm:prSet/>
      <dgm:spPr/>
      <dgm:t>
        <a:bodyPr/>
        <a:lstStyle/>
        <a:p>
          <a:endParaRPr lang="zh-TW" altLang="en-US"/>
        </a:p>
      </dgm:t>
    </dgm:pt>
    <dgm:pt modelId="{6E266CAB-4A4B-47DE-B07C-E09C270BD6FD}">
      <dgm:prSet phldrT="[文字]" custT="1"/>
      <dgm:spPr/>
      <dgm:t>
        <a:bodyPr/>
        <a:lstStyle/>
        <a:p>
          <a:r>
            <a:rPr lang="zh-TW" altLang="en-US" sz="1800" b="1" dirty="0" smtClean="0">
              <a:latin typeface="微軟正黑體" pitchFamily="34" charset="-120"/>
              <a:ea typeface="微軟正黑體" pitchFamily="34" charset="-120"/>
            </a:rPr>
            <a:t>分手調適與學習</a:t>
          </a:r>
          <a:endParaRPr lang="zh-TW" altLang="en-US" sz="1800" b="1" dirty="0">
            <a:latin typeface="微軟正黑體" pitchFamily="34" charset="-120"/>
            <a:ea typeface="微軟正黑體" pitchFamily="34" charset="-120"/>
          </a:endParaRPr>
        </a:p>
      </dgm:t>
    </dgm:pt>
    <dgm:pt modelId="{EE5FDF02-61B8-4023-AA43-9B45F78A0F8E}" type="parTrans" cxnId="{7CC9FFC7-03F7-4D56-A997-E2AEFE822FC4}">
      <dgm:prSet/>
      <dgm:spPr/>
      <dgm:t>
        <a:bodyPr/>
        <a:lstStyle/>
        <a:p>
          <a:endParaRPr lang="zh-TW" altLang="en-US"/>
        </a:p>
      </dgm:t>
    </dgm:pt>
    <dgm:pt modelId="{C05779E3-E873-4363-AEEF-267B7618BDE0}" type="sibTrans" cxnId="{7CC9FFC7-03F7-4D56-A997-E2AEFE822FC4}">
      <dgm:prSet/>
      <dgm:spPr/>
      <dgm:t>
        <a:bodyPr/>
        <a:lstStyle/>
        <a:p>
          <a:endParaRPr lang="zh-TW" altLang="en-US"/>
        </a:p>
      </dgm:t>
    </dgm:pt>
    <dgm:pt modelId="{51859CEB-4330-4EB0-AA12-A69CFF7B4B49}">
      <dgm:prSet phldrT="[文字]" custT="1"/>
      <dgm:spPr/>
      <dgm:t>
        <a:bodyPr/>
        <a:lstStyle/>
        <a:p>
          <a:r>
            <a:rPr lang="zh-TW" altLang="en-US" sz="1800" b="1" dirty="0" smtClean="0">
              <a:latin typeface="微軟正黑體" pitchFamily="34" charset="-120"/>
              <a:ea typeface="微軟正黑體" pitchFamily="34" charset="-120"/>
            </a:rPr>
            <a:t>自我成長與調適</a:t>
          </a:r>
          <a:endParaRPr lang="zh-TW" altLang="en-US" sz="1800" b="1" dirty="0">
            <a:latin typeface="微軟正黑體" pitchFamily="34" charset="-120"/>
            <a:ea typeface="微軟正黑體" pitchFamily="34" charset="-120"/>
          </a:endParaRPr>
        </a:p>
      </dgm:t>
    </dgm:pt>
    <dgm:pt modelId="{CCBF87DE-5853-4679-BFD3-78DA788B6446}" type="parTrans" cxnId="{29C28022-B220-44A2-BAC0-88613DF25419}">
      <dgm:prSet/>
      <dgm:spPr/>
      <dgm:t>
        <a:bodyPr/>
        <a:lstStyle/>
        <a:p>
          <a:endParaRPr lang="zh-TW" altLang="en-US"/>
        </a:p>
      </dgm:t>
    </dgm:pt>
    <dgm:pt modelId="{4D7E727D-0032-4DD1-B978-CA63F4C96702}" type="sibTrans" cxnId="{29C28022-B220-44A2-BAC0-88613DF25419}">
      <dgm:prSet/>
      <dgm:spPr/>
      <dgm:t>
        <a:bodyPr/>
        <a:lstStyle/>
        <a:p>
          <a:endParaRPr lang="zh-TW" altLang="en-US"/>
        </a:p>
      </dgm:t>
    </dgm:pt>
    <dgm:pt modelId="{A900EBB9-D393-4138-9598-6174CC9A3FD9}">
      <dgm:prSet phldrT="[文字]" custT="1"/>
      <dgm:spPr/>
      <dgm:t>
        <a:bodyPr/>
        <a:lstStyle/>
        <a:p>
          <a:r>
            <a:rPr lang="zh-TW" altLang="en-US" sz="2000" b="1" dirty="0" smtClean="0">
              <a:latin typeface="微軟正黑體" pitchFamily="34" charset="-120"/>
              <a:ea typeface="微軟正黑體" pitchFamily="34" charset="-120"/>
            </a:rPr>
            <a:t>愛情的</a:t>
          </a:r>
          <a:endParaRPr lang="en-US" altLang="zh-TW" sz="2000" b="1" dirty="0" smtClean="0">
            <a:latin typeface="微軟正黑體" pitchFamily="34" charset="-120"/>
            <a:ea typeface="微軟正黑體" pitchFamily="34" charset="-120"/>
          </a:endParaRPr>
        </a:p>
        <a:p>
          <a:r>
            <a:rPr lang="zh-TW" altLang="en-US" sz="2000" b="1" dirty="0" smtClean="0">
              <a:latin typeface="微軟正黑體" pitchFamily="34" charset="-120"/>
              <a:ea typeface="微軟正黑體" pitchFamily="34" charset="-120"/>
            </a:rPr>
            <a:t>經營</a:t>
          </a:r>
          <a:endParaRPr lang="zh-TW" altLang="en-US" sz="2000" b="1" dirty="0">
            <a:latin typeface="微軟正黑體" pitchFamily="34" charset="-120"/>
            <a:ea typeface="微軟正黑體" pitchFamily="34" charset="-120"/>
          </a:endParaRPr>
        </a:p>
      </dgm:t>
    </dgm:pt>
    <dgm:pt modelId="{F26E1C82-BD34-4281-A43A-02A9076A5D5E}" type="parTrans" cxnId="{C496E8B6-8D13-41C4-9CA9-740BE16A9CEA}">
      <dgm:prSet/>
      <dgm:spPr/>
      <dgm:t>
        <a:bodyPr/>
        <a:lstStyle/>
        <a:p>
          <a:endParaRPr lang="zh-TW" altLang="en-US"/>
        </a:p>
      </dgm:t>
    </dgm:pt>
    <dgm:pt modelId="{4306AA9E-FED9-48CE-9181-8991847C7757}" type="sibTrans" cxnId="{C496E8B6-8D13-41C4-9CA9-740BE16A9CEA}">
      <dgm:prSet/>
      <dgm:spPr/>
      <dgm:t>
        <a:bodyPr/>
        <a:lstStyle/>
        <a:p>
          <a:endParaRPr lang="zh-TW" altLang="en-US"/>
        </a:p>
      </dgm:t>
    </dgm:pt>
    <dgm:pt modelId="{F9248370-AE24-4BCC-9D33-722FB30ADE9F}" type="pres">
      <dgm:prSet presAssocID="{C647AD98-A334-4456-BF39-034F617F2ED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D31CAEFB-E159-46FA-A46F-5FF50204CA5D}" type="pres">
      <dgm:prSet presAssocID="{514ED682-7C7A-4040-BCD0-5029B9FA87ED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zh-TW" altLang="en-US"/>
        </a:p>
      </dgm:t>
    </dgm:pt>
    <dgm:pt modelId="{84052384-7C99-42B3-891A-F2295BB85C04}" type="pres">
      <dgm:prSet presAssocID="{29274850-1BBC-4396-A3C3-AC8E83F60753}" presName="Accent1" presStyleCnt="0"/>
      <dgm:spPr/>
      <dgm:t>
        <a:bodyPr/>
        <a:lstStyle/>
        <a:p>
          <a:endParaRPr lang="zh-TW" altLang="en-US"/>
        </a:p>
      </dgm:t>
    </dgm:pt>
    <dgm:pt modelId="{24140003-435B-495B-8BDD-0F9A1CD27EB3}" type="pres">
      <dgm:prSet presAssocID="{29274850-1BBC-4396-A3C3-AC8E83F60753}" presName="Accent" presStyleLbl="bgShp" presStyleIdx="0" presStyleCnt="6"/>
      <dgm:spPr/>
      <dgm:t>
        <a:bodyPr/>
        <a:lstStyle/>
        <a:p>
          <a:endParaRPr lang="zh-TW" altLang="en-US"/>
        </a:p>
      </dgm:t>
    </dgm:pt>
    <dgm:pt modelId="{239BDAED-9A6E-4C3F-9A36-5CAA931FA92C}" type="pres">
      <dgm:prSet presAssocID="{29274850-1BBC-4396-A3C3-AC8E83F60753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6D61D2D-10AD-4FE1-B772-F6B5C8349865}" type="pres">
      <dgm:prSet presAssocID="{69504BBA-46B1-4AFB-B4C8-570F598AB2AC}" presName="Accent2" presStyleCnt="0"/>
      <dgm:spPr/>
      <dgm:t>
        <a:bodyPr/>
        <a:lstStyle/>
        <a:p>
          <a:endParaRPr lang="zh-TW" altLang="en-US"/>
        </a:p>
      </dgm:t>
    </dgm:pt>
    <dgm:pt modelId="{A6A9434A-ED64-4955-AC40-C475DE4A87B5}" type="pres">
      <dgm:prSet presAssocID="{69504BBA-46B1-4AFB-B4C8-570F598AB2AC}" presName="Accent" presStyleLbl="bgShp" presStyleIdx="1" presStyleCnt="6"/>
      <dgm:spPr/>
      <dgm:t>
        <a:bodyPr/>
        <a:lstStyle/>
        <a:p>
          <a:endParaRPr lang="zh-TW" altLang="en-US"/>
        </a:p>
      </dgm:t>
    </dgm:pt>
    <dgm:pt modelId="{5F726C7E-F6EE-4058-B9AA-6B827A1485C7}" type="pres">
      <dgm:prSet presAssocID="{69504BBA-46B1-4AFB-B4C8-570F598AB2AC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7BCFA1F-581D-4E13-8D19-20794D4A57FF}" type="pres">
      <dgm:prSet presAssocID="{A8C8633F-6C46-4F5E-A4D4-FFE3DB06626A}" presName="Accent3" presStyleCnt="0"/>
      <dgm:spPr/>
      <dgm:t>
        <a:bodyPr/>
        <a:lstStyle/>
        <a:p>
          <a:endParaRPr lang="zh-TW" altLang="en-US"/>
        </a:p>
      </dgm:t>
    </dgm:pt>
    <dgm:pt modelId="{CC278610-D9F2-4702-99FA-54219953CB02}" type="pres">
      <dgm:prSet presAssocID="{A8C8633F-6C46-4F5E-A4D4-FFE3DB06626A}" presName="Accent" presStyleLbl="bgShp" presStyleIdx="2" presStyleCnt="6"/>
      <dgm:spPr/>
      <dgm:t>
        <a:bodyPr/>
        <a:lstStyle/>
        <a:p>
          <a:endParaRPr lang="zh-TW" altLang="en-US"/>
        </a:p>
      </dgm:t>
    </dgm:pt>
    <dgm:pt modelId="{EDD2766F-8609-4656-93E6-DC41FA4CB992}" type="pres">
      <dgm:prSet presAssocID="{A8C8633F-6C46-4F5E-A4D4-FFE3DB06626A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4FC457C-1764-48BC-B1E1-3F0116CB455B}" type="pres">
      <dgm:prSet presAssocID="{A900EBB9-D393-4138-9598-6174CC9A3FD9}" presName="Accent4" presStyleCnt="0"/>
      <dgm:spPr/>
      <dgm:t>
        <a:bodyPr/>
        <a:lstStyle/>
        <a:p>
          <a:endParaRPr lang="zh-TW" altLang="en-US"/>
        </a:p>
      </dgm:t>
    </dgm:pt>
    <dgm:pt modelId="{666AC7CB-621F-4BBD-BFD6-7EA391B6E589}" type="pres">
      <dgm:prSet presAssocID="{A900EBB9-D393-4138-9598-6174CC9A3FD9}" presName="Accent" presStyleLbl="bgShp" presStyleIdx="3" presStyleCnt="6"/>
      <dgm:spPr/>
      <dgm:t>
        <a:bodyPr/>
        <a:lstStyle/>
        <a:p>
          <a:endParaRPr lang="zh-TW" altLang="en-US"/>
        </a:p>
      </dgm:t>
    </dgm:pt>
    <dgm:pt modelId="{563904CF-4457-473A-BAB7-9748D8EF0A3B}" type="pres">
      <dgm:prSet presAssocID="{A900EBB9-D393-4138-9598-6174CC9A3FD9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ADF9186-584A-4059-84A0-C64EE945F067}" type="pres">
      <dgm:prSet presAssocID="{6E266CAB-4A4B-47DE-B07C-E09C270BD6FD}" presName="Accent5" presStyleCnt="0"/>
      <dgm:spPr/>
      <dgm:t>
        <a:bodyPr/>
        <a:lstStyle/>
        <a:p>
          <a:endParaRPr lang="zh-TW" altLang="en-US"/>
        </a:p>
      </dgm:t>
    </dgm:pt>
    <dgm:pt modelId="{31F3A45C-8894-451F-A5DB-65147519E7D7}" type="pres">
      <dgm:prSet presAssocID="{6E266CAB-4A4B-47DE-B07C-E09C270BD6FD}" presName="Accent" presStyleLbl="bgShp" presStyleIdx="4" presStyleCnt="6"/>
      <dgm:spPr/>
      <dgm:t>
        <a:bodyPr/>
        <a:lstStyle/>
        <a:p>
          <a:endParaRPr lang="zh-TW" altLang="en-US"/>
        </a:p>
      </dgm:t>
    </dgm:pt>
    <dgm:pt modelId="{F7DFBC3E-7378-41DF-9BB8-DC2D7B7F7F29}" type="pres">
      <dgm:prSet presAssocID="{6E266CAB-4A4B-47DE-B07C-E09C270BD6FD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B105DC-CF59-4DBE-BC4A-CCBB23FD70B4}" type="pres">
      <dgm:prSet presAssocID="{51859CEB-4330-4EB0-AA12-A69CFF7B4B49}" presName="Accent6" presStyleCnt="0"/>
      <dgm:spPr/>
      <dgm:t>
        <a:bodyPr/>
        <a:lstStyle/>
        <a:p>
          <a:endParaRPr lang="zh-TW" altLang="en-US"/>
        </a:p>
      </dgm:t>
    </dgm:pt>
    <dgm:pt modelId="{5062DC99-2DB5-4536-8083-35A09CC2305A}" type="pres">
      <dgm:prSet presAssocID="{51859CEB-4330-4EB0-AA12-A69CFF7B4B49}" presName="Accent" presStyleLbl="bgShp" presStyleIdx="5" presStyleCnt="6"/>
      <dgm:spPr/>
      <dgm:t>
        <a:bodyPr/>
        <a:lstStyle/>
        <a:p>
          <a:endParaRPr lang="zh-TW" altLang="en-US"/>
        </a:p>
      </dgm:t>
    </dgm:pt>
    <dgm:pt modelId="{7C64B0A2-1433-464C-B497-9C3D3B6CB235}" type="pres">
      <dgm:prSet presAssocID="{51859CEB-4330-4EB0-AA12-A69CFF7B4B49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50FA6DF-99E5-442E-A0A2-6D1494E516F1}" type="presOf" srcId="{514ED682-7C7A-4040-BCD0-5029B9FA87ED}" destId="{D31CAEFB-E159-46FA-A46F-5FF50204CA5D}" srcOrd="0" destOrd="0" presId="urn:microsoft.com/office/officeart/2011/layout/HexagonRadial"/>
    <dgm:cxn modelId="{C947432C-D5B4-4FF2-B611-0CB09BF03D40}" type="presOf" srcId="{6E266CAB-4A4B-47DE-B07C-E09C270BD6FD}" destId="{F7DFBC3E-7378-41DF-9BB8-DC2D7B7F7F29}" srcOrd="0" destOrd="0" presId="urn:microsoft.com/office/officeart/2011/layout/HexagonRadial"/>
    <dgm:cxn modelId="{29C28022-B220-44A2-BAC0-88613DF25419}" srcId="{514ED682-7C7A-4040-BCD0-5029B9FA87ED}" destId="{51859CEB-4330-4EB0-AA12-A69CFF7B4B49}" srcOrd="5" destOrd="0" parTransId="{CCBF87DE-5853-4679-BFD3-78DA788B6446}" sibTransId="{4D7E727D-0032-4DD1-B978-CA63F4C96702}"/>
    <dgm:cxn modelId="{7CC9FFC7-03F7-4D56-A997-E2AEFE822FC4}" srcId="{514ED682-7C7A-4040-BCD0-5029B9FA87ED}" destId="{6E266CAB-4A4B-47DE-B07C-E09C270BD6FD}" srcOrd="4" destOrd="0" parTransId="{EE5FDF02-61B8-4023-AA43-9B45F78A0F8E}" sibTransId="{C05779E3-E873-4363-AEEF-267B7618BDE0}"/>
    <dgm:cxn modelId="{F05AA008-9020-4A17-ABB4-761C2F3BF719}" type="presOf" srcId="{51859CEB-4330-4EB0-AA12-A69CFF7B4B49}" destId="{7C64B0A2-1433-464C-B497-9C3D3B6CB235}" srcOrd="0" destOrd="0" presId="urn:microsoft.com/office/officeart/2011/layout/HexagonRadial"/>
    <dgm:cxn modelId="{F5DB0A08-B9B8-4454-A6AD-5A07512ED3C8}" type="presOf" srcId="{C647AD98-A334-4456-BF39-034F617F2ED2}" destId="{F9248370-AE24-4BCC-9D33-722FB30ADE9F}" srcOrd="0" destOrd="0" presId="urn:microsoft.com/office/officeart/2011/layout/HexagonRadial"/>
    <dgm:cxn modelId="{46B2A6F5-381E-43F8-B082-3FFFE92DD43E}" type="presOf" srcId="{A8C8633F-6C46-4F5E-A4D4-FFE3DB06626A}" destId="{EDD2766F-8609-4656-93E6-DC41FA4CB992}" srcOrd="0" destOrd="0" presId="urn:microsoft.com/office/officeart/2011/layout/HexagonRadial"/>
    <dgm:cxn modelId="{482DFEF5-0677-4E9E-85F7-768F99086E69}" type="presOf" srcId="{29274850-1BBC-4396-A3C3-AC8E83F60753}" destId="{239BDAED-9A6E-4C3F-9A36-5CAA931FA92C}" srcOrd="0" destOrd="0" presId="urn:microsoft.com/office/officeart/2011/layout/HexagonRadial"/>
    <dgm:cxn modelId="{C9D5AD0D-2A12-4C79-B9FD-4BF098DD4D29}" srcId="{514ED682-7C7A-4040-BCD0-5029B9FA87ED}" destId="{A8C8633F-6C46-4F5E-A4D4-FFE3DB06626A}" srcOrd="2" destOrd="0" parTransId="{B5407949-F58D-448E-AD3A-D1243A2A8B3F}" sibTransId="{1B2DF982-7018-4E03-87AF-995E279C494C}"/>
    <dgm:cxn modelId="{181863EF-C3AB-4E03-9E34-0B1EC68AF0A8}" type="presOf" srcId="{A900EBB9-D393-4138-9598-6174CC9A3FD9}" destId="{563904CF-4457-473A-BAB7-9748D8EF0A3B}" srcOrd="0" destOrd="0" presId="urn:microsoft.com/office/officeart/2011/layout/HexagonRadial"/>
    <dgm:cxn modelId="{705ED2C9-FD6E-48A2-8F06-F46BE3E8374D}" type="presOf" srcId="{69504BBA-46B1-4AFB-B4C8-570F598AB2AC}" destId="{5F726C7E-F6EE-4058-B9AA-6B827A1485C7}" srcOrd="0" destOrd="0" presId="urn:microsoft.com/office/officeart/2011/layout/HexagonRadial"/>
    <dgm:cxn modelId="{9DB8D551-555A-4CEA-AD49-CB70AE6F7D98}" srcId="{514ED682-7C7A-4040-BCD0-5029B9FA87ED}" destId="{69504BBA-46B1-4AFB-B4C8-570F598AB2AC}" srcOrd="1" destOrd="0" parTransId="{EB148BC7-64AF-4AAE-9B02-E498B16F1255}" sibTransId="{4B595B01-7A32-4390-87FC-A3FD297D7852}"/>
    <dgm:cxn modelId="{60AAFEA1-9E7C-4ECC-9F8C-C63DD041C06D}" srcId="{514ED682-7C7A-4040-BCD0-5029B9FA87ED}" destId="{29274850-1BBC-4396-A3C3-AC8E83F60753}" srcOrd="0" destOrd="0" parTransId="{D6AB63B2-4B1D-44F1-8424-392BF075064B}" sibTransId="{30FA68E2-35C1-4F05-AC19-DEBD756DC712}"/>
    <dgm:cxn modelId="{AA5945EB-95AD-422D-9808-557F7DE7ABFB}" srcId="{C647AD98-A334-4456-BF39-034F617F2ED2}" destId="{514ED682-7C7A-4040-BCD0-5029B9FA87ED}" srcOrd="0" destOrd="0" parTransId="{32745706-6466-4833-84EF-174D11A9B0BE}" sibTransId="{885A2338-B463-4710-BB9F-FC87EE704CA2}"/>
    <dgm:cxn modelId="{C496E8B6-8D13-41C4-9CA9-740BE16A9CEA}" srcId="{514ED682-7C7A-4040-BCD0-5029B9FA87ED}" destId="{A900EBB9-D393-4138-9598-6174CC9A3FD9}" srcOrd="3" destOrd="0" parTransId="{F26E1C82-BD34-4281-A43A-02A9076A5D5E}" sibTransId="{4306AA9E-FED9-48CE-9181-8991847C7757}"/>
    <dgm:cxn modelId="{5290E05B-5ED8-4A58-A576-B212E4435B0F}" type="presParOf" srcId="{F9248370-AE24-4BCC-9D33-722FB30ADE9F}" destId="{D31CAEFB-E159-46FA-A46F-5FF50204CA5D}" srcOrd="0" destOrd="0" presId="urn:microsoft.com/office/officeart/2011/layout/HexagonRadial"/>
    <dgm:cxn modelId="{8F6FB00F-FCD5-4AC0-840D-2C72E769F71F}" type="presParOf" srcId="{F9248370-AE24-4BCC-9D33-722FB30ADE9F}" destId="{84052384-7C99-42B3-891A-F2295BB85C04}" srcOrd="1" destOrd="0" presId="urn:microsoft.com/office/officeart/2011/layout/HexagonRadial"/>
    <dgm:cxn modelId="{1779B366-3563-4229-BEA5-AF769C0BD6F7}" type="presParOf" srcId="{84052384-7C99-42B3-891A-F2295BB85C04}" destId="{24140003-435B-495B-8BDD-0F9A1CD27EB3}" srcOrd="0" destOrd="0" presId="urn:microsoft.com/office/officeart/2011/layout/HexagonRadial"/>
    <dgm:cxn modelId="{8F13A8BE-8B17-4403-AC3A-31F8ACA74865}" type="presParOf" srcId="{F9248370-AE24-4BCC-9D33-722FB30ADE9F}" destId="{239BDAED-9A6E-4C3F-9A36-5CAA931FA92C}" srcOrd="2" destOrd="0" presId="urn:microsoft.com/office/officeart/2011/layout/HexagonRadial"/>
    <dgm:cxn modelId="{C1761BA6-A2BA-4694-A4F0-02B9D21A5043}" type="presParOf" srcId="{F9248370-AE24-4BCC-9D33-722FB30ADE9F}" destId="{86D61D2D-10AD-4FE1-B772-F6B5C8349865}" srcOrd="3" destOrd="0" presId="urn:microsoft.com/office/officeart/2011/layout/HexagonRadial"/>
    <dgm:cxn modelId="{F40DA163-3A52-4B07-AFB8-E03BC097CC7E}" type="presParOf" srcId="{86D61D2D-10AD-4FE1-B772-F6B5C8349865}" destId="{A6A9434A-ED64-4955-AC40-C475DE4A87B5}" srcOrd="0" destOrd="0" presId="urn:microsoft.com/office/officeart/2011/layout/HexagonRadial"/>
    <dgm:cxn modelId="{C6B97310-1E1C-43FB-AECC-F0F7D274837E}" type="presParOf" srcId="{F9248370-AE24-4BCC-9D33-722FB30ADE9F}" destId="{5F726C7E-F6EE-4058-B9AA-6B827A1485C7}" srcOrd="4" destOrd="0" presId="urn:microsoft.com/office/officeart/2011/layout/HexagonRadial"/>
    <dgm:cxn modelId="{DCB3B99C-2052-45FE-8E00-ED6745B58B89}" type="presParOf" srcId="{F9248370-AE24-4BCC-9D33-722FB30ADE9F}" destId="{77BCFA1F-581D-4E13-8D19-20794D4A57FF}" srcOrd="5" destOrd="0" presId="urn:microsoft.com/office/officeart/2011/layout/HexagonRadial"/>
    <dgm:cxn modelId="{04564B5C-1CED-41B2-9780-0C39C2F8D7DE}" type="presParOf" srcId="{77BCFA1F-581D-4E13-8D19-20794D4A57FF}" destId="{CC278610-D9F2-4702-99FA-54219953CB02}" srcOrd="0" destOrd="0" presId="urn:microsoft.com/office/officeart/2011/layout/HexagonRadial"/>
    <dgm:cxn modelId="{967EBBAB-5D03-4CC9-9EC2-EF7BBE7B028E}" type="presParOf" srcId="{F9248370-AE24-4BCC-9D33-722FB30ADE9F}" destId="{EDD2766F-8609-4656-93E6-DC41FA4CB992}" srcOrd="6" destOrd="0" presId="urn:microsoft.com/office/officeart/2011/layout/HexagonRadial"/>
    <dgm:cxn modelId="{46661B9D-F612-4A93-923B-65D2D29DF40C}" type="presParOf" srcId="{F9248370-AE24-4BCC-9D33-722FB30ADE9F}" destId="{B4FC457C-1764-48BC-B1E1-3F0116CB455B}" srcOrd="7" destOrd="0" presId="urn:microsoft.com/office/officeart/2011/layout/HexagonRadial"/>
    <dgm:cxn modelId="{78B5E185-87B6-4F1D-BD3E-B168C84D0B11}" type="presParOf" srcId="{B4FC457C-1764-48BC-B1E1-3F0116CB455B}" destId="{666AC7CB-621F-4BBD-BFD6-7EA391B6E589}" srcOrd="0" destOrd="0" presId="urn:microsoft.com/office/officeart/2011/layout/HexagonRadial"/>
    <dgm:cxn modelId="{A83A5761-CB5B-414A-A273-ACD70A6BA176}" type="presParOf" srcId="{F9248370-AE24-4BCC-9D33-722FB30ADE9F}" destId="{563904CF-4457-473A-BAB7-9748D8EF0A3B}" srcOrd="8" destOrd="0" presId="urn:microsoft.com/office/officeart/2011/layout/HexagonRadial"/>
    <dgm:cxn modelId="{94DF9F76-6EDA-467F-ADDE-254E52F47013}" type="presParOf" srcId="{F9248370-AE24-4BCC-9D33-722FB30ADE9F}" destId="{4ADF9186-584A-4059-84A0-C64EE945F067}" srcOrd="9" destOrd="0" presId="urn:microsoft.com/office/officeart/2011/layout/HexagonRadial"/>
    <dgm:cxn modelId="{AFB03655-D778-4494-AF4F-29A2CC650829}" type="presParOf" srcId="{4ADF9186-584A-4059-84A0-C64EE945F067}" destId="{31F3A45C-8894-451F-A5DB-65147519E7D7}" srcOrd="0" destOrd="0" presId="urn:microsoft.com/office/officeart/2011/layout/HexagonRadial"/>
    <dgm:cxn modelId="{A4B3BA80-5BFE-474F-8F4C-BC35BE8A43B0}" type="presParOf" srcId="{F9248370-AE24-4BCC-9D33-722FB30ADE9F}" destId="{F7DFBC3E-7378-41DF-9BB8-DC2D7B7F7F29}" srcOrd="10" destOrd="0" presId="urn:microsoft.com/office/officeart/2011/layout/HexagonRadial"/>
    <dgm:cxn modelId="{7CB3D3AE-5C28-4BB0-8E5B-1814649775E9}" type="presParOf" srcId="{F9248370-AE24-4BCC-9D33-722FB30ADE9F}" destId="{EFB105DC-CF59-4DBE-BC4A-CCBB23FD70B4}" srcOrd="11" destOrd="0" presId="urn:microsoft.com/office/officeart/2011/layout/HexagonRadial"/>
    <dgm:cxn modelId="{F7F600D3-F44A-443A-AFDB-BB5C6FFA558C}" type="presParOf" srcId="{EFB105DC-CF59-4DBE-BC4A-CCBB23FD70B4}" destId="{5062DC99-2DB5-4536-8083-35A09CC2305A}" srcOrd="0" destOrd="0" presId="urn:microsoft.com/office/officeart/2011/layout/HexagonRadial"/>
    <dgm:cxn modelId="{1F796C40-84F1-49CF-AE5B-0A96EC7064ED}" type="presParOf" srcId="{F9248370-AE24-4BCC-9D33-722FB30ADE9F}" destId="{7C64B0A2-1433-464C-B497-9C3D3B6CB235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99781A-3CCF-47E0-A02A-B63445788DCE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CD3CD38C-BE85-489E-BA76-406F6FB3E874}">
      <dgm:prSet phldrT="[文字]"/>
      <dgm:spPr>
        <a:solidFill>
          <a:srgbClr val="00B0F0"/>
        </a:solidFill>
      </dgm:spPr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不適合的人，</a:t>
          </a:r>
          <a:r>
            <a:rPr lang="en-US" altLang="zh-TW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對的時間</a:t>
          </a:r>
          <a:endParaRPr lang="zh-TW" altLang="en-US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DC9F2C15-5E65-4B09-A242-C86CEB8AB003}" type="parTrans" cxnId="{39CAFB5D-5978-44BA-A20C-24C65CFBF1EA}">
      <dgm:prSet/>
      <dgm:spPr/>
      <dgm:t>
        <a:bodyPr/>
        <a:lstStyle/>
        <a:p>
          <a:endParaRPr lang="zh-TW" altLang="en-US"/>
        </a:p>
      </dgm:t>
    </dgm:pt>
    <dgm:pt modelId="{A929E777-65C6-402D-804C-72394057A40D}" type="sibTrans" cxnId="{39CAFB5D-5978-44BA-A20C-24C65CFBF1EA}">
      <dgm:prSet/>
      <dgm:spPr/>
      <dgm:t>
        <a:bodyPr/>
        <a:lstStyle/>
        <a:p>
          <a:endParaRPr lang="zh-TW" altLang="en-US"/>
        </a:p>
      </dgm:t>
    </dgm:pt>
    <dgm:pt modelId="{D8ADA235-5B9A-48EF-952D-8617CE40A4BB}">
      <dgm:prSet phldrT="[文字]"/>
      <dgm:spPr>
        <a:solidFill>
          <a:srgbClr val="92D050"/>
        </a:solidFill>
      </dgm:spPr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適合的人，</a:t>
          </a:r>
          <a:endParaRPr lang="en-US" altLang="zh-TW" b="1" dirty="0" smtClean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  <a:p>
          <a:r>
            <a:rPr lang="zh-TW" altLang="en-US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對的時間</a:t>
          </a:r>
          <a:endParaRPr lang="zh-TW" altLang="en-US" b="1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2DA58CE5-496B-46B0-83F2-637CA72002B0}" type="parTrans" cxnId="{A46C375C-FD3A-4927-BCDD-312087642E82}">
      <dgm:prSet/>
      <dgm:spPr/>
      <dgm:t>
        <a:bodyPr/>
        <a:lstStyle/>
        <a:p>
          <a:endParaRPr lang="zh-TW" altLang="en-US"/>
        </a:p>
      </dgm:t>
    </dgm:pt>
    <dgm:pt modelId="{2D571022-9B28-48AA-945B-0313F2ED5288}" type="sibTrans" cxnId="{A46C375C-FD3A-4927-BCDD-312087642E82}">
      <dgm:prSet/>
      <dgm:spPr/>
      <dgm:t>
        <a:bodyPr/>
        <a:lstStyle/>
        <a:p>
          <a:endParaRPr lang="zh-TW" altLang="en-US"/>
        </a:p>
      </dgm:t>
    </dgm:pt>
    <dgm:pt modelId="{73F014A8-B685-4733-9E4A-AD4BE56431BE}">
      <dgm:prSet phldrT="[文字]"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適合的人，</a:t>
          </a:r>
          <a:endParaRPr lang="en-US" altLang="zh-TW" b="1" dirty="0" smtClean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  <a:p>
          <a:r>
            <a:rPr lang="zh-TW" altLang="en-US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不對的時間</a:t>
          </a:r>
          <a:endParaRPr lang="zh-TW" altLang="en-US" b="1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1045013D-C84B-4637-917E-BE76BC16D5FF}" type="parTrans" cxnId="{5FC25931-091A-494E-B2D7-23EE913872C7}">
      <dgm:prSet/>
      <dgm:spPr/>
      <dgm:t>
        <a:bodyPr/>
        <a:lstStyle/>
        <a:p>
          <a:endParaRPr lang="zh-TW" altLang="en-US"/>
        </a:p>
      </dgm:t>
    </dgm:pt>
    <dgm:pt modelId="{081EEECF-F2F8-4F2A-A616-0B2FF729CBCD}" type="sibTrans" cxnId="{5FC25931-091A-494E-B2D7-23EE913872C7}">
      <dgm:prSet/>
      <dgm:spPr/>
      <dgm:t>
        <a:bodyPr/>
        <a:lstStyle/>
        <a:p>
          <a:endParaRPr lang="zh-TW" altLang="en-US"/>
        </a:p>
      </dgm:t>
    </dgm:pt>
    <dgm:pt modelId="{66B35CE3-49CF-4389-A567-2860E8EEBFA6}">
      <dgm:prSet phldrT="[文字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不適合的人，</a:t>
          </a:r>
          <a:endParaRPr lang="en-US" altLang="zh-TW" b="1" dirty="0" smtClean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  <a:p>
          <a:r>
            <a:rPr lang="zh-TW" altLang="en-US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不對的時間</a:t>
          </a:r>
          <a:endParaRPr lang="zh-TW" altLang="en-US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C8645C75-340F-4B73-B0CB-6CB89E62C26E}" type="sibTrans" cxnId="{51B65FF5-5F8E-40AE-9AD6-0A7172F17301}">
      <dgm:prSet/>
      <dgm:spPr/>
      <dgm:t>
        <a:bodyPr/>
        <a:lstStyle/>
        <a:p>
          <a:endParaRPr lang="zh-TW" altLang="en-US"/>
        </a:p>
      </dgm:t>
    </dgm:pt>
    <dgm:pt modelId="{05F0FE33-2C3B-4080-BBCB-2235FC46CDEE}" type="parTrans" cxnId="{51B65FF5-5F8E-40AE-9AD6-0A7172F17301}">
      <dgm:prSet/>
      <dgm:spPr/>
      <dgm:t>
        <a:bodyPr/>
        <a:lstStyle/>
        <a:p>
          <a:endParaRPr lang="zh-TW" altLang="en-US"/>
        </a:p>
      </dgm:t>
    </dgm:pt>
    <dgm:pt modelId="{B57E58BF-D77B-470F-9D4B-108EF0A1DFF9}" type="pres">
      <dgm:prSet presAssocID="{4699781A-3CCF-47E0-A02A-B63445788DCE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DA5AC38-8E7F-4ABA-874A-953F67B80187}" type="pres">
      <dgm:prSet presAssocID="{4699781A-3CCF-47E0-A02A-B63445788DCE}" presName="axisShape" presStyleLbl="bgShp" presStyleIdx="0" presStyleCnt="1" custScaleX="139429"/>
      <dgm:spPr>
        <a:ln>
          <a:solidFill>
            <a:srgbClr val="3B7E87"/>
          </a:solidFill>
        </a:ln>
      </dgm:spPr>
      <dgm:t>
        <a:bodyPr/>
        <a:lstStyle/>
        <a:p>
          <a:endParaRPr lang="zh-TW" altLang="en-US"/>
        </a:p>
      </dgm:t>
    </dgm:pt>
    <dgm:pt modelId="{A1BD6C4D-A9DE-4D11-920C-7918448509BA}" type="pres">
      <dgm:prSet presAssocID="{4699781A-3CCF-47E0-A02A-B63445788DCE}" presName="rect1" presStyleLbl="node1" presStyleIdx="0" presStyleCnt="4" custScaleX="149173" custScaleY="76216" custLinFactNeighborX="-30042" custLinFactNeighborY="9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CA696BB-5344-4649-8263-3E1CE3AAC3B9}" type="pres">
      <dgm:prSet presAssocID="{4699781A-3CCF-47E0-A02A-B63445788DCE}" presName="rect2" presStyleLbl="node1" presStyleIdx="1" presStyleCnt="4" custScaleX="149173" custScaleY="76216" custLinFactNeighborX="27783" custLinFactNeighborY="28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7F228DA-3161-4A8B-8D27-9AF24A12DFB4}" type="pres">
      <dgm:prSet presAssocID="{4699781A-3CCF-47E0-A02A-B63445788DCE}" presName="rect3" presStyleLbl="node1" presStyleIdx="2" presStyleCnt="4" custScaleX="153084" custScaleY="72095" custLinFactNeighborX="-25409" custLinFactNeighborY="-44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6CAD6B0-B0E6-4E2F-BC72-977C62E022A1}" type="pres">
      <dgm:prSet presAssocID="{4699781A-3CCF-47E0-A02A-B63445788DCE}" presName="rect4" presStyleLbl="node1" presStyleIdx="3" presStyleCnt="4" custScaleX="149173" custScaleY="76216" custLinFactNeighborX="27783" custLinFactNeighborY="-50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456DBAA-82FC-455F-9345-F922A22EA845}" type="presOf" srcId="{66B35CE3-49CF-4389-A567-2860E8EEBFA6}" destId="{87F228DA-3161-4A8B-8D27-9AF24A12DFB4}" srcOrd="0" destOrd="0" presId="urn:microsoft.com/office/officeart/2005/8/layout/matrix2"/>
    <dgm:cxn modelId="{A46C375C-FD3A-4927-BCDD-312087642E82}" srcId="{4699781A-3CCF-47E0-A02A-B63445788DCE}" destId="{D8ADA235-5B9A-48EF-952D-8617CE40A4BB}" srcOrd="1" destOrd="0" parTransId="{2DA58CE5-496B-46B0-83F2-637CA72002B0}" sibTransId="{2D571022-9B28-48AA-945B-0313F2ED5288}"/>
    <dgm:cxn modelId="{51B65FF5-5F8E-40AE-9AD6-0A7172F17301}" srcId="{4699781A-3CCF-47E0-A02A-B63445788DCE}" destId="{66B35CE3-49CF-4389-A567-2860E8EEBFA6}" srcOrd="2" destOrd="0" parTransId="{05F0FE33-2C3B-4080-BBCB-2235FC46CDEE}" sibTransId="{C8645C75-340F-4B73-B0CB-6CB89E62C26E}"/>
    <dgm:cxn modelId="{8ADAA4E1-473C-4107-A6BD-86202E454862}" type="presOf" srcId="{CD3CD38C-BE85-489E-BA76-406F6FB3E874}" destId="{A1BD6C4D-A9DE-4D11-920C-7918448509BA}" srcOrd="0" destOrd="0" presId="urn:microsoft.com/office/officeart/2005/8/layout/matrix2"/>
    <dgm:cxn modelId="{5FC25931-091A-494E-B2D7-23EE913872C7}" srcId="{4699781A-3CCF-47E0-A02A-B63445788DCE}" destId="{73F014A8-B685-4733-9E4A-AD4BE56431BE}" srcOrd="3" destOrd="0" parTransId="{1045013D-C84B-4637-917E-BE76BC16D5FF}" sibTransId="{081EEECF-F2F8-4F2A-A616-0B2FF729CBCD}"/>
    <dgm:cxn modelId="{1D8D0504-6C8E-457A-984B-2D0B0DDF3DED}" type="presOf" srcId="{4699781A-3CCF-47E0-A02A-B63445788DCE}" destId="{B57E58BF-D77B-470F-9D4B-108EF0A1DFF9}" srcOrd="0" destOrd="0" presId="urn:microsoft.com/office/officeart/2005/8/layout/matrix2"/>
    <dgm:cxn modelId="{F82ED612-8111-43EC-9A52-5FF23761B993}" type="presOf" srcId="{73F014A8-B685-4733-9E4A-AD4BE56431BE}" destId="{16CAD6B0-B0E6-4E2F-BC72-977C62E022A1}" srcOrd="0" destOrd="0" presId="urn:microsoft.com/office/officeart/2005/8/layout/matrix2"/>
    <dgm:cxn modelId="{39CAFB5D-5978-44BA-A20C-24C65CFBF1EA}" srcId="{4699781A-3CCF-47E0-A02A-B63445788DCE}" destId="{CD3CD38C-BE85-489E-BA76-406F6FB3E874}" srcOrd="0" destOrd="0" parTransId="{DC9F2C15-5E65-4B09-A242-C86CEB8AB003}" sibTransId="{A929E777-65C6-402D-804C-72394057A40D}"/>
    <dgm:cxn modelId="{3F42416F-8B22-4851-8921-4CA02E69AE4B}" type="presOf" srcId="{D8ADA235-5B9A-48EF-952D-8617CE40A4BB}" destId="{3CA696BB-5344-4649-8263-3E1CE3AAC3B9}" srcOrd="0" destOrd="0" presId="urn:microsoft.com/office/officeart/2005/8/layout/matrix2"/>
    <dgm:cxn modelId="{D2E708D5-37A1-40AB-8D14-13CD8DFD1C45}" type="presParOf" srcId="{B57E58BF-D77B-470F-9D4B-108EF0A1DFF9}" destId="{2DA5AC38-8E7F-4ABA-874A-953F67B80187}" srcOrd="0" destOrd="0" presId="urn:microsoft.com/office/officeart/2005/8/layout/matrix2"/>
    <dgm:cxn modelId="{22D3C68A-3AA2-4E05-B704-B0236729E220}" type="presParOf" srcId="{B57E58BF-D77B-470F-9D4B-108EF0A1DFF9}" destId="{A1BD6C4D-A9DE-4D11-920C-7918448509BA}" srcOrd="1" destOrd="0" presId="urn:microsoft.com/office/officeart/2005/8/layout/matrix2"/>
    <dgm:cxn modelId="{F416B102-35CF-4A05-A34C-30E21BE69994}" type="presParOf" srcId="{B57E58BF-D77B-470F-9D4B-108EF0A1DFF9}" destId="{3CA696BB-5344-4649-8263-3E1CE3AAC3B9}" srcOrd="2" destOrd="0" presId="urn:microsoft.com/office/officeart/2005/8/layout/matrix2"/>
    <dgm:cxn modelId="{449389ED-5C3D-4C5E-BF10-BCD50329D44A}" type="presParOf" srcId="{B57E58BF-D77B-470F-9D4B-108EF0A1DFF9}" destId="{87F228DA-3161-4A8B-8D27-9AF24A12DFB4}" srcOrd="3" destOrd="0" presId="urn:microsoft.com/office/officeart/2005/8/layout/matrix2"/>
    <dgm:cxn modelId="{460B6E9A-F29D-460F-BC52-DF7474B56034}" type="presParOf" srcId="{B57E58BF-D77B-470F-9D4B-108EF0A1DFF9}" destId="{16CAD6B0-B0E6-4E2F-BC72-977C62E022A1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A8082B-00C2-4380-9EDD-672EE1603D53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24672000-E66F-4CAA-AEE2-0E922A4DD7F7}">
      <dgm:prSet phldrT="[文字]" custT="1"/>
      <dgm:spPr/>
      <dgm:t>
        <a:bodyPr/>
        <a:lstStyle/>
        <a:p>
          <a:r>
            <a:rPr lang="zh-TW" altLang="en-US" sz="2000" dirty="0" smtClean="0"/>
            <a:t>愛情的開始</a:t>
          </a:r>
          <a:endParaRPr lang="zh-TW" altLang="en-US" sz="2000" dirty="0"/>
        </a:p>
      </dgm:t>
    </dgm:pt>
    <dgm:pt modelId="{7570B0AC-25D5-423F-AC8B-84A71D110463}" type="parTrans" cxnId="{2BC38C59-DE73-4F19-85F3-EF2F6AE6E095}">
      <dgm:prSet/>
      <dgm:spPr/>
      <dgm:t>
        <a:bodyPr/>
        <a:lstStyle/>
        <a:p>
          <a:endParaRPr lang="zh-TW" altLang="en-US"/>
        </a:p>
      </dgm:t>
    </dgm:pt>
    <dgm:pt modelId="{CF5E9B70-FFD4-4E85-A6AF-4E57C9A0CEAA}" type="sibTrans" cxnId="{2BC38C59-DE73-4F19-85F3-EF2F6AE6E095}">
      <dgm:prSet/>
      <dgm:spPr/>
      <dgm:t>
        <a:bodyPr/>
        <a:lstStyle/>
        <a:p>
          <a:endParaRPr lang="zh-TW" altLang="en-US"/>
        </a:p>
      </dgm:t>
    </dgm:pt>
    <dgm:pt modelId="{34F88F9C-5553-4A53-8973-823F075974CB}">
      <dgm:prSet phldrT="[文字]"/>
      <dgm:spPr/>
      <dgm:t>
        <a:bodyPr/>
        <a:lstStyle/>
        <a:p>
          <a:endParaRPr lang="zh-TW" altLang="en-US" dirty="0"/>
        </a:p>
      </dgm:t>
    </dgm:pt>
    <dgm:pt modelId="{18BABDFC-F4B4-45A1-993F-545B89B665C6}" type="parTrans" cxnId="{5D497581-03B2-4E29-BB6E-1A2E80BA0ED8}">
      <dgm:prSet/>
      <dgm:spPr/>
      <dgm:t>
        <a:bodyPr/>
        <a:lstStyle/>
        <a:p>
          <a:endParaRPr lang="zh-TW" altLang="en-US"/>
        </a:p>
      </dgm:t>
    </dgm:pt>
    <dgm:pt modelId="{D0469A23-9B73-436A-83F9-9F5D4F1840B1}" type="sibTrans" cxnId="{5D497581-03B2-4E29-BB6E-1A2E80BA0ED8}">
      <dgm:prSet/>
      <dgm:spPr/>
      <dgm:t>
        <a:bodyPr/>
        <a:lstStyle/>
        <a:p>
          <a:endParaRPr lang="zh-TW" altLang="en-US"/>
        </a:p>
      </dgm:t>
    </dgm:pt>
    <dgm:pt modelId="{E748222A-A3BE-45C8-9149-EA445BA9C3A7}">
      <dgm:prSet phldrT="[文字]" custT="1"/>
      <dgm:spPr/>
      <dgm:t>
        <a:bodyPr/>
        <a:lstStyle/>
        <a:p>
          <a:r>
            <a:rPr lang="zh-TW" altLang="en-US" sz="32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時間</a:t>
          </a:r>
          <a:endParaRPr lang="zh-TW" altLang="en-US" sz="3200" b="1" dirty="0">
            <a:solidFill>
              <a:srgbClr val="FF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7ABAAEF1-085E-452F-9C0F-809A0C2A4091}" type="sibTrans" cxnId="{6FFE7075-56DD-4722-9D55-BC9438EF12BA}">
      <dgm:prSet/>
      <dgm:spPr/>
      <dgm:t>
        <a:bodyPr/>
        <a:lstStyle/>
        <a:p>
          <a:endParaRPr lang="zh-TW" altLang="en-US"/>
        </a:p>
      </dgm:t>
    </dgm:pt>
    <dgm:pt modelId="{BF0CB8EB-9C9A-4D1E-BCDE-07E1D52102A9}" type="parTrans" cxnId="{6FFE7075-56DD-4722-9D55-BC9438EF12BA}">
      <dgm:prSet/>
      <dgm:spPr/>
      <dgm:t>
        <a:bodyPr/>
        <a:lstStyle/>
        <a:p>
          <a:endParaRPr lang="zh-TW" altLang="en-US"/>
        </a:p>
      </dgm:t>
    </dgm:pt>
    <dgm:pt modelId="{F54B3198-B84F-4B81-8890-3BFD5592DB82}" type="pres">
      <dgm:prSet presAssocID="{91A8082B-00C2-4380-9EDD-672EE1603D53}" presName="Name0" presStyleCnt="0">
        <dgm:presLayoutVars>
          <dgm:dir/>
          <dgm:resizeHandles val="exact"/>
        </dgm:presLayoutVars>
      </dgm:prSet>
      <dgm:spPr/>
    </dgm:pt>
    <dgm:pt modelId="{94A026FE-3FD7-416C-B9BA-429B9E98C42A}" type="pres">
      <dgm:prSet presAssocID="{91A8082B-00C2-4380-9EDD-672EE1603D53}" presName="arrow" presStyleLbl="bgShp" presStyleIdx="0" presStyleCnt="1" custScaleY="91585" custLinFactNeighborY="-4126"/>
      <dgm:spPr>
        <a:solidFill>
          <a:schemeClr val="tx1">
            <a:lumMod val="50000"/>
            <a:lumOff val="50000"/>
          </a:schemeClr>
        </a:solidFill>
      </dgm:spPr>
    </dgm:pt>
    <dgm:pt modelId="{F228BEE1-F0E5-4CD9-9A79-6A23A09A8488}" type="pres">
      <dgm:prSet presAssocID="{91A8082B-00C2-4380-9EDD-672EE1603D53}" presName="points" presStyleCnt="0"/>
      <dgm:spPr/>
    </dgm:pt>
    <dgm:pt modelId="{C9ACDB31-1CFD-4C37-A73C-8C04998C0DFA}" type="pres">
      <dgm:prSet presAssocID="{34F88F9C-5553-4A53-8973-823F075974CB}" presName="compositeA" presStyleCnt="0"/>
      <dgm:spPr/>
    </dgm:pt>
    <dgm:pt modelId="{0F054564-5CC8-43DA-8BE3-4C432C8851E8}" type="pres">
      <dgm:prSet presAssocID="{34F88F9C-5553-4A53-8973-823F075974CB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D1A54AB-229D-4CEF-9B7E-6E3F82118385}" type="pres">
      <dgm:prSet presAssocID="{34F88F9C-5553-4A53-8973-823F075974CB}" presName="circleA" presStyleLbl="node1" presStyleIdx="0" presStyleCnt="3" custLinFactNeighborX="93910" custLinFactNeighborY="-30093"/>
      <dgm:spPr>
        <a:solidFill>
          <a:srgbClr val="00B0F0"/>
        </a:solidFill>
      </dgm:spPr>
    </dgm:pt>
    <dgm:pt modelId="{B167E231-B0C3-4FEC-8A7E-3EAF0EFF73E5}" type="pres">
      <dgm:prSet presAssocID="{34F88F9C-5553-4A53-8973-823F075974CB}" presName="spaceA" presStyleCnt="0"/>
      <dgm:spPr/>
    </dgm:pt>
    <dgm:pt modelId="{E3DFAA25-9F05-4F9B-B829-A56CC850EF8B}" type="pres">
      <dgm:prSet presAssocID="{D0469A23-9B73-436A-83F9-9F5D4F1840B1}" presName="space" presStyleCnt="0"/>
      <dgm:spPr/>
    </dgm:pt>
    <dgm:pt modelId="{D13AE676-E682-4850-A502-15432A266C53}" type="pres">
      <dgm:prSet presAssocID="{24672000-E66F-4CAA-AEE2-0E922A4DD7F7}" presName="compositeB" presStyleCnt="0"/>
      <dgm:spPr/>
    </dgm:pt>
    <dgm:pt modelId="{FF9FBE92-04BD-4DF3-B7D3-006CAF4712C0}" type="pres">
      <dgm:prSet presAssocID="{24672000-E66F-4CAA-AEE2-0E922A4DD7F7}" presName="textB" presStyleLbl="revTx" presStyleIdx="1" presStyleCnt="3" custScaleX="197609" custScaleY="41503" custLinFactNeighborX="-92255" custLinFactNeighborY="-4247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B08D0CF-A87B-442C-8331-C8598396A87F}" type="pres">
      <dgm:prSet presAssocID="{24672000-E66F-4CAA-AEE2-0E922A4DD7F7}" presName="circleB" presStyleLbl="node1" presStyleIdx="1" presStyleCnt="3" custLinFactNeighborX="-96085" custLinFactNeighborY="-85633"/>
      <dgm:spPr>
        <a:solidFill>
          <a:srgbClr val="FF0000"/>
        </a:solidFill>
      </dgm:spPr>
    </dgm:pt>
    <dgm:pt modelId="{BD7EAE11-5926-42FD-84A5-84FDA5A8C248}" type="pres">
      <dgm:prSet presAssocID="{24672000-E66F-4CAA-AEE2-0E922A4DD7F7}" presName="spaceB" presStyleCnt="0"/>
      <dgm:spPr/>
    </dgm:pt>
    <dgm:pt modelId="{373DEE27-7ECE-4550-ACB8-F3155D0CB1B1}" type="pres">
      <dgm:prSet presAssocID="{CF5E9B70-FFD4-4E85-A6AF-4E57C9A0CEAA}" presName="space" presStyleCnt="0"/>
      <dgm:spPr/>
    </dgm:pt>
    <dgm:pt modelId="{91CDC680-CC49-47FE-BD91-9077669F983D}" type="pres">
      <dgm:prSet presAssocID="{E748222A-A3BE-45C8-9149-EA445BA9C3A7}" presName="compositeA" presStyleCnt="0"/>
      <dgm:spPr/>
    </dgm:pt>
    <dgm:pt modelId="{C0006B6E-F1D7-4B62-A887-C76BCE7C961F}" type="pres">
      <dgm:prSet presAssocID="{E748222A-A3BE-45C8-9149-EA445BA9C3A7}" presName="textA" presStyleLbl="revTx" presStyleIdx="2" presStyleCnt="3" custScaleX="248797" custScaleY="41748" custLinFactX="51544" custLinFactNeighborX="100000" custLinFactNeighborY="-542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BCEA522-1ECD-4CC1-9DB0-12D1CBCDFCA7}" type="pres">
      <dgm:prSet presAssocID="{E748222A-A3BE-45C8-9149-EA445BA9C3A7}" presName="circleA" presStyleLbl="node1" presStyleIdx="2" presStyleCnt="3" custLinFactX="-200000" custLinFactNeighborX="-272955" custLinFactNeighborY="2850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E13BC903-AEA0-4E8F-BF14-DC1D99D06EE2}" type="pres">
      <dgm:prSet presAssocID="{E748222A-A3BE-45C8-9149-EA445BA9C3A7}" presName="spaceA" presStyleCnt="0"/>
      <dgm:spPr/>
    </dgm:pt>
  </dgm:ptLst>
  <dgm:cxnLst>
    <dgm:cxn modelId="{355A5429-5ECF-408D-8B63-3677590230EA}" type="presOf" srcId="{E748222A-A3BE-45C8-9149-EA445BA9C3A7}" destId="{C0006B6E-F1D7-4B62-A887-C76BCE7C961F}" srcOrd="0" destOrd="0" presId="urn:microsoft.com/office/officeart/2005/8/layout/hProcess11"/>
    <dgm:cxn modelId="{4464C8C7-A745-45F1-9199-4849864CC6E7}" type="presOf" srcId="{91A8082B-00C2-4380-9EDD-672EE1603D53}" destId="{F54B3198-B84F-4B81-8890-3BFD5592DB82}" srcOrd="0" destOrd="0" presId="urn:microsoft.com/office/officeart/2005/8/layout/hProcess11"/>
    <dgm:cxn modelId="{C8BE5A7B-A724-4FC3-B440-EB41CDDFB814}" type="presOf" srcId="{24672000-E66F-4CAA-AEE2-0E922A4DD7F7}" destId="{FF9FBE92-04BD-4DF3-B7D3-006CAF4712C0}" srcOrd="0" destOrd="0" presId="urn:microsoft.com/office/officeart/2005/8/layout/hProcess11"/>
    <dgm:cxn modelId="{2BC38C59-DE73-4F19-85F3-EF2F6AE6E095}" srcId="{91A8082B-00C2-4380-9EDD-672EE1603D53}" destId="{24672000-E66F-4CAA-AEE2-0E922A4DD7F7}" srcOrd="1" destOrd="0" parTransId="{7570B0AC-25D5-423F-AC8B-84A71D110463}" sibTransId="{CF5E9B70-FFD4-4E85-A6AF-4E57C9A0CEAA}"/>
    <dgm:cxn modelId="{E9E3B9CC-4B14-49BA-ACFC-36917F7CC39B}" type="presOf" srcId="{34F88F9C-5553-4A53-8973-823F075974CB}" destId="{0F054564-5CC8-43DA-8BE3-4C432C8851E8}" srcOrd="0" destOrd="0" presId="urn:microsoft.com/office/officeart/2005/8/layout/hProcess11"/>
    <dgm:cxn modelId="{6FFE7075-56DD-4722-9D55-BC9438EF12BA}" srcId="{91A8082B-00C2-4380-9EDD-672EE1603D53}" destId="{E748222A-A3BE-45C8-9149-EA445BA9C3A7}" srcOrd="2" destOrd="0" parTransId="{BF0CB8EB-9C9A-4D1E-BCDE-07E1D52102A9}" sibTransId="{7ABAAEF1-085E-452F-9C0F-809A0C2A4091}"/>
    <dgm:cxn modelId="{5D497581-03B2-4E29-BB6E-1A2E80BA0ED8}" srcId="{91A8082B-00C2-4380-9EDD-672EE1603D53}" destId="{34F88F9C-5553-4A53-8973-823F075974CB}" srcOrd="0" destOrd="0" parTransId="{18BABDFC-F4B4-45A1-993F-545B89B665C6}" sibTransId="{D0469A23-9B73-436A-83F9-9F5D4F1840B1}"/>
    <dgm:cxn modelId="{71FBAA7E-D56A-4401-9628-DEACF78CC09A}" type="presParOf" srcId="{F54B3198-B84F-4B81-8890-3BFD5592DB82}" destId="{94A026FE-3FD7-416C-B9BA-429B9E98C42A}" srcOrd="0" destOrd="0" presId="urn:microsoft.com/office/officeart/2005/8/layout/hProcess11"/>
    <dgm:cxn modelId="{59ED4494-2651-44CB-B106-549C7746C53A}" type="presParOf" srcId="{F54B3198-B84F-4B81-8890-3BFD5592DB82}" destId="{F228BEE1-F0E5-4CD9-9A79-6A23A09A8488}" srcOrd="1" destOrd="0" presId="urn:microsoft.com/office/officeart/2005/8/layout/hProcess11"/>
    <dgm:cxn modelId="{A99970AC-0EA4-435A-BAFC-EF7484ACA7E5}" type="presParOf" srcId="{F228BEE1-F0E5-4CD9-9A79-6A23A09A8488}" destId="{C9ACDB31-1CFD-4C37-A73C-8C04998C0DFA}" srcOrd="0" destOrd="0" presId="urn:microsoft.com/office/officeart/2005/8/layout/hProcess11"/>
    <dgm:cxn modelId="{0FB72447-60FA-41F8-9B2F-A17EA0F7D1C8}" type="presParOf" srcId="{C9ACDB31-1CFD-4C37-A73C-8C04998C0DFA}" destId="{0F054564-5CC8-43DA-8BE3-4C432C8851E8}" srcOrd="0" destOrd="0" presId="urn:microsoft.com/office/officeart/2005/8/layout/hProcess11"/>
    <dgm:cxn modelId="{E86A9C46-7FBF-4198-935A-26BB8E50C0F6}" type="presParOf" srcId="{C9ACDB31-1CFD-4C37-A73C-8C04998C0DFA}" destId="{3D1A54AB-229D-4CEF-9B7E-6E3F82118385}" srcOrd="1" destOrd="0" presId="urn:microsoft.com/office/officeart/2005/8/layout/hProcess11"/>
    <dgm:cxn modelId="{053582FE-21D6-40B1-84B2-F60DE2FC347E}" type="presParOf" srcId="{C9ACDB31-1CFD-4C37-A73C-8C04998C0DFA}" destId="{B167E231-B0C3-4FEC-8A7E-3EAF0EFF73E5}" srcOrd="2" destOrd="0" presId="urn:microsoft.com/office/officeart/2005/8/layout/hProcess11"/>
    <dgm:cxn modelId="{CEEF3515-0EFD-455E-AB20-4A88AE92B5C0}" type="presParOf" srcId="{F228BEE1-F0E5-4CD9-9A79-6A23A09A8488}" destId="{E3DFAA25-9F05-4F9B-B829-A56CC850EF8B}" srcOrd="1" destOrd="0" presId="urn:microsoft.com/office/officeart/2005/8/layout/hProcess11"/>
    <dgm:cxn modelId="{70148AC9-46B6-420F-B2BE-C76986265564}" type="presParOf" srcId="{F228BEE1-F0E5-4CD9-9A79-6A23A09A8488}" destId="{D13AE676-E682-4850-A502-15432A266C53}" srcOrd="2" destOrd="0" presId="urn:microsoft.com/office/officeart/2005/8/layout/hProcess11"/>
    <dgm:cxn modelId="{2FB5DD96-1688-430C-B0A9-A61EA6D35E42}" type="presParOf" srcId="{D13AE676-E682-4850-A502-15432A266C53}" destId="{FF9FBE92-04BD-4DF3-B7D3-006CAF4712C0}" srcOrd="0" destOrd="0" presId="urn:microsoft.com/office/officeart/2005/8/layout/hProcess11"/>
    <dgm:cxn modelId="{2EBC1C1E-A31E-4770-B56C-FDAFDD5FC3DA}" type="presParOf" srcId="{D13AE676-E682-4850-A502-15432A266C53}" destId="{FB08D0CF-A87B-442C-8331-C8598396A87F}" srcOrd="1" destOrd="0" presId="urn:microsoft.com/office/officeart/2005/8/layout/hProcess11"/>
    <dgm:cxn modelId="{67EAC970-D6B0-4381-9144-5DCD3DE957E2}" type="presParOf" srcId="{D13AE676-E682-4850-A502-15432A266C53}" destId="{BD7EAE11-5926-42FD-84A5-84FDA5A8C248}" srcOrd="2" destOrd="0" presId="urn:microsoft.com/office/officeart/2005/8/layout/hProcess11"/>
    <dgm:cxn modelId="{8F233373-2194-472F-BA36-3ECF719C5D4F}" type="presParOf" srcId="{F228BEE1-F0E5-4CD9-9A79-6A23A09A8488}" destId="{373DEE27-7ECE-4550-ACB8-F3155D0CB1B1}" srcOrd="3" destOrd="0" presId="urn:microsoft.com/office/officeart/2005/8/layout/hProcess11"/>
    <dgm:cxn modelId="{556839D0-7494-4E03-A7A5-9FC523D9F82E}" type="presParOf" srcId="{F228BEE1-F0E5-4CD9-9A79-6A23A09A8488}" destId="{91CDC680-CC49-47FE-BD91-9077669F983D}" srcOrd="4" destOrd="0" presId="urn:microsoft.com/office/officeart/2005/8/layout/hProcess11"/>
    <dgm:cxn modelId="{49EFC69D-9AE2-4013-BECF-AE0C71CE5B3C}" type="presParOf" srcId="{91CDC680-CC49-47FE-BD91-9077669F983D}" destId="{C0006B6E-F1D7-4B62-A887-C76BCE7C961F}" srcOrd="0" destOrd="0" presId="urn:microsoft.com/office/officeart/2005/8/layout/hProcess11"/>
    <dgm:cxn modelId="{4DE0BC18-4055-4AB3-B22F-6882EB9A67BE}" type="presParOf" srcId="{91CDC680-CC49-47FE-BD91-9077669F983D}" destId="{8BCEA522-1ECD-4CC1-9DB0-12D1CBCDFCA7}" srcOrd="1" destOrd="0" presId="urn:microsoft.com/office/officeart/2005/8/layout/hProcess11"/>
    <dgm:cxn modelId="{9D7914EE-9C9E-41F6-88FF-4F760AC63E60}" type="presParOf" srcId="{91CDC680-CC49-47FE-BD91-9077669F983D}" destId="{E13BC903-AEA0-4E8F-BF14-DC1D99D06EE2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A37401-3267-4A2D-98C9-316985B23CB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D14CE45E-6E65-46CB-B744-D1CD6E47B661}">
      <dgm:prSet phldrT="[文字]" custT="1"/>
      <dgm:spPr/>
      <dgm:t>
        <a:bodyPr/>
        <a:lstStyle/>
        <a:p>
          <a:r>
            <a:rPr lang="zh-TW" altLang="en-US" sz="3600" b="1" dirty="0" smtClean="0"/>
            <a:t>沉默式的分手</a:t>
          </a:r>
          <a:endParaRPr lang="zh-TW" altLang="en-US" sz="3600" b="1" dirty="0"/>
        </a:p>
      </dgm:t>
    </dgm:pt>
    <dgm:pt modelId="{33F59B96-E380-4894-8906-4B439C6A6BFB}" type="parTrans" cxnId="{4B9A37E5-94C8-4E80-9716-CF945750D447}">
      <dgm:prSet/>
      <dgm:spPr/>
      <dgm:t>
        <a:bodyPr/>
        <a:lstStyle/>
        <a:p>
          <a:endParaRPr lang="zh-TW" altLang="en-US"/>
        </a:p>
      </dgm:t>
    </dgm:pt>
    <dgm:pt modelId="{0A47BBCB-6362-4F62-BA18-232C5B87C0C9}" type="sibTrans" cxnId="{4B9A37E5-94C8-4E80-9716-CF945750D447}">
      <dgm:prSet/>
      <dgm:spPr/>
      <dgm:t>
        <a:bodyPr/>
        <a:lstStyle/>
        <a:p>
          <a:endParaRPr lang="zh-TW" altLang="en-US"/>
        </a:p>
      </dgm:t>
    </dgm:pt>
    <dgm:pt modelId="{4E227424-07C7-4511-8874-6E72293E9D20}">
      <dgm:prSet phldrT="[文字]" custT="1"/>
      <dgm:spPr/>
      <dgm:t>
        <a:bodyPr/>
        <a:lstStyle/>
        <a:p>
          <a:r>
            <a:rPr lang="zh-TW" altLang="en-US" sz="2800" b="0" i="0" dirty="0" smtClean="0"/>
            <a:t>什麼也沒說，什麼也沒做，兩個人漸漸疏遠不聯絡。</a:t>
          </a:r>
          <a:endParaRPr lang="zh-TW" altLang="en-US" sz="2800" dirty="0"/>
        </a:p>
      </dgm:t>
    </dgm:pt>
    <dgm:pt modelId="{CB0C669A-7BEE-49F6-A68D-69571C8AF41A}" type="parTrans" cxnId="{7F5F9768-B92A-44B9-AAE7-4A161AA80BC2}">
      <dgm:prSet/>
      <dgm:spPr/>
      <dgm:t>
        <a:bodyPr/>
        <a:lstStyle/>
        <a:p>
          <a:endParaRPr lang="zh-TW" altLang="en-US"/>
        </a:p>
      </dgm:t>
    </dgm:pt>
    <dgm:pt modelId="{D00CB9FD-78D9-4A84-9EBC-1515878BB44B}" type="sibTrans" cxnId="{7F5F9768-B92A-44B9-AAE7-4A161AA80BC2}">
      <dgm:prSet/>
      <dgm:spPr/>
      <dgm:t>
        <a:bodyPr/>
        <a:lstStyle/>
        <a:p>
          <a:endParaRPr lang="zh-TW" altLang="en-US"/>
        </a:p>
      </dgm:t>
    </dgm:pt>
    <dgm:pt modelId="{D327A102-DA3A-49A9-9D5D-B0A93C5A2854}">
      <dgm:prSet phldrT="[文字]" custT="1"/>
      <dgm:spPr/>
      <dgm:t>
        <a:bodyPr/>
        <a:lstStyle/>
        <a:p>
          <a:r>
            <a:rPr lang="zh-TW" altLang="en-US" sz="3600" b="1" dirty="0" smtClean="0"/>
            <a:t>宣洩式的分手</a:t>
          </a:r>
          <a:endParaRPr lang="zh-TW" altLang="en-US" sz="3600" b="1" dirty="0"/>
        </a:p>
      </dgm:t>
    </dgm:pt>
    <dgm:pt modelId="{9A840E78-BD0B-4EE0-9AB5-B4A34B7A696C}" type="parTrans" cxnId="{6DC8C694-28EF-4E27-A68E-7511D85945D7}">
      <dgm:prSet/>
      <dgm:spPr/>
      <dgm:t>
        <a:bodyPr/>
        <a:lstStyle/>
        <a:p>
          <a:endParaRPr lang="zh-TW" altLang="en-US"/>
        </a:p>
      </dgm:t>
    </dgm:pt>
    <dgm:pt modelId="{72AAA715-61B6-43CF-A37D-1257E9BD3317}" type="sibTrans" cxnId="{6DC8C694-28EF-4E27-A68E-7511D85945D7}">
      <dgm:prSet/>
      <dgm:spPr/>
      <dgm:t>
        <a:bodyPr/>
        <a:lstStyle/>
        <a:p>
          <a:endParaRPr lang="zh-TW" altLang="en-US"/>
        </a:p>
      </dgm:t>
    </dgm:pt>
    <dgm:pt modelId="{2CBFA89D-52C4-4F96-9CE7-36D43C9DC13A}">
      <dgm:prSet phldrT="[文字]" custT="1"/>
      <dgm:spPr/>
      <dgm:t>
        <a:bodyPr/>
        <a:lstStyle/>
        <a:p>
          <a:r>
            <a:rPr lang="zh-TW" altLang="en-US" sz="2800" b="0" i="0" dirty="0" smtClean="0"/>
            <a:t>將交往這段時間種種不愉快和發洩出來，告訴對方要分手。</a:t>
          </a:r>
          <a:endParaRPr lang="zh-TW" altLang="en-US" sz="2800" dirty="0"/>
        </a:p>
      </dgm:t>
    </dgm:pt>
    <dgm:pt modelId="{5F884AAA-FAB2-47CC-B813-BC8FE9239CD7}" type="parTrans" cxnId="{9038BB4B-ECB9-40B6-9674-5E910145194B}">
      <dgm:prSet/>
      <dgm:spPr/>
      <dgm:t>
        <a:bodyPr/>
        <a:lstStyle/>
        <a:p>
          <a:endParaRPr lang="zh-TW" altLang="en-US"/>
        </a:p>
      </dgm:t>
    </dgm:pt>
    <dgm:pt modelId="{A1D3BDFE-3FCE-470F-9512-D5AE9B9841E6}" type="sibTrans" cxnId="{9038BB4B-ECB9-40B6-9674-5E910145194B}">
      <dgm:prSet/>
      <dgm:spPr/>
      <dgm:t>
        <a:bodyPr/>
        <a:lstStyle/>
        <a:p>
          <a:endParaRPr lang="zh-TW" altLang="en-US"/>
        </a:p>
      </dgm:t>
    </dgm:pt>
    <dgm:pt modelId="{EB486744-CA38-4C22-A2F2-92783810DA98}" type="pres">
      <dgm:prSet presAssocID="{AAA37401-3267-4A2D-98C9-316985B23CB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C99027A-7D83-4D52-BD53-7AC96BD57AE5}" type="pres">
      <dgm:prSet presAssocID="{D14CE45E-6E65-46CB-B744-D1CD6E47B661}" presName="parentText" presStyleLbl="node1" presStyleIdx="0" presStyleCnt="2" custScaleX="94449" custScaleY="5702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6370091-F0C2-4E44-922B-E450743927A0}" type="pres">
      <dgm:prSet presAssocID="{D14CE45E-6E65-46CB-B744-D1CD6E47B66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DA3DCFB-3CF0-476B-A3EF-A17F88D3FA5A}" type="pres">
      <dgm:prSet presAssocID="{D327A102-DA3A-49A9-9D5D-B0A93C5A2854}" presName="parentText" presStyleLbl="node1" presStyleIdx="1" presStyleCnt="2" custScaleX="95483" custScaleY="4845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D4682F2-8829-403D-8730-A2DDF0991E6C}" type="pres">
      <dgm:prSet presAssocID="{D327A102-DA3A-49A9-9D5D-B0A93C5A2854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E4490B8-544E-4F88-B26B-AE841A9E3637}" type="presOf" srcId="{AAA37401-3267-4A2D-98C9-316985B23CBA}" destId="{EB486744-CA38-4C22-A2F2-92783810DA98}" srcOrd="0" destOrd="0" presId="urn:microsoft.com/office/officeart/2005/8/layout/vList2"/>
    <dgm:cxn modelId="{4ACDC2A6-13B5-4C2C-911F-03CF7197DC45}" type="presOf" srcId="{D327A102-DA3A-49A9-9D5D-B0A93C5A2854}" destId="{1DA3DCFB-3CF0-476B-A3EF-A17F88D3FA5A}" srcOrd="0" destOrd="0" presId="urn:microsoft.com/office/officeart/2005/8/layout/vList2"/>
    <dgm:cxn modelId="{7F5F9768-B92A-44B9-AAE7-4A161AA80BC2}" srcId="{D14CE45E-6E65-46CB-B744-D1CD6E47B661}" destId="{4E227424-07C7-4511-8874-6E72293E9D20}" srcOrd="0" destOrd="0" parTransId="{CB0C669A-7BEE-49F6-A68D-69571C8AF41A}" sibTransId="{D00CB9FD-78D9-4A84-9EBC-1515878BB44B}"/>
    <dgm:cxn modelId="{71CC1E2C-E169-43EF-84F9-1473AF448C58}" type="presOf" srcId="{D14CE45E-6E65-46CB-B744-D1CD6E47B661}" destId="{AC99027A-7D83-4D52-BD53-7AC96BD57AE5}" srcOrd="0" destOrd="0" presId="urn:microsoft.com/office/officeart/2005/8/layout/vList2"/>
    <dgm:cxn modelId="{A4A6CA01-83E8-4BAA-A1AA-1989EFB1613D}" type="presOf" srcId="{2CBFA89D-52C4-4F96-9CE7-36D43C9DC13A}" destId="{3D4682F2-8829-403D-8730-A2DDF0991E6C}" srcOrd="0" destOrd="0" presId="urn:microsoft.com/office/officeart/2005/8/layout/vList2"/>
    <dgm:cxn modelId="{6DC8C694-28EF-4E27-A68E-7511D85945D7}" srcId="{AAA37401-3267-4A2D-98C9-316985B23CBA}" destId="{D327A102-DA3A-49A9-9D5D-B0A93C5A2854}" srcOrd="1" destOrd="0" parTransId="{9A840E78-BD0B-4EE0-9AB5-B4A34B7A696C}" sibTransId="{72AAA715-61B6-43CF-A37D-1257E9BD3317}"/>
    <dgm:cxn modelId="{4B9A37E5-94C8-4E80-9716-CF945750D447}" srcId="{AAA37401-3267-4A2D-98C9-316985B23CBA}" destId="{D14CE45E-6E65-46CB-B744-D1CD6E47B661}" srcOrd="0" destOrd="0" parTransId="{33F59B96-E380-4894-8906-4B439C6A6BFB}" sibTransId="{0A47BBCB-6362-4F62-BA18-232C5B87C0C9}"/>
    <dgm:cxn modelId="{35526C09-34F7-4B3F-A75B-B3628255DAE1}" type="presOf" srcId="{4E227424-07C7-4511-8874-6E72293E9D20}" destId="{E6370091-F0C2-4E44-922B-E450743927A0}" srcOrd="0" destOrd="0" presId="urn:microsoft.com/office/officeart/2005/8/layout/vList2"/>
    <dgm:cxn modelId="{9038BB4B-ECB9-40B6-9674-5E910145194B}" srcId="{D327A102-DA3A-49A9-9D5D-B0A93C5A2854}" destId="{2CBFA89D-52C4-4F96-9CE7-36D43C9DC13A}" srcOrd="0" destOrd="0" parTransId="{5F884AAA-FAB2-47CC-B813-BC8FE9239CD7}" sibTransId="{A1D3BDFE-3FCE-470F-9512-D5AE9B9841E6}"/>
    <dgm:cxn modelId="{E5662DB8-9AD9-44CF-8904-C7025F12BD21}" type="presParOf" srcId="{EB486744-CA38-4C22-A2F2-92783810DA98}" destId="{AC99027A-7D83-4D52-BD53-7AC96BD57AE5}" srcOrd="0" destOrd="0" presId="urn:microsoft.com/office/officeart/2005/8/layout/vList2"/>
    <dgm:cxn modelId="{DBC1876A-729C-4DE3-B45E-DD7E75D4340B}" type="presParOf" srcId="{EB486744-CA38-4C22-A2F2-92783810DA98}" destId="{E6370091-F0C2-4E44-922B-E450743927A0}" srcOrd="1" destOrd="0" presId="urn:microsoft.com/office/officeart/2005/8/layout/vList2"/>
    <dgm:cxn modelId="{F3562EF7-19FA-4706-8A39-DEE992156521}" type="presParOf" srcId="{EB486744-CA38-4C22-A2F2-92783810DA98}" destId="{1DA3DCFB-3CF0-476B-A3EF-A17F88D3FA5A}" srcOrd="2" destOrd="0" presId="urn:microsoft.com/office/officeart/2005/8/layout/vList2"/>
    <dgm:cxn modelId="{1E7526CB-E377-491D-AF6B-EBB7CC892FD0}" type="presParOf" srcId="{EB486744-CA38-4C22-A2F2-92783810DA98}" destId="{3D4682F2-8829-403D-8730-A2DDF0991E6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A37401-3267-4A2D-98C9-316985B23CB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D14CE45E-6E65-46CB-B744-D1CD6E47B661}">
      <dgm:prSet phldrT="[文字]" custT="1"/>
      <dgm:spPr/>
      <dgm:t>
        <a:bodyPr/>
        <a:lstStyle/>
        <a:p>
          <a:r>
            <a:rPr lang="zh-TW" altLang="en-US" sz="3600" b="1" dirty="0" smtClean="0">
              <a:latin typeface="微軟正黑體" pitchFamily="34" charset="-120"/>
              <a:ea typeface="微軟正黑體" pitchFamily="34" charset="-120"/>
            </a:rPr>
            <a:t>協議式的分手</a:t>
          </a:r>
          <a:endParaRPr lang="zh-TW" altLang="en-US" sz="3600" b="1" dirty="0">
            <a:latin typeface="微軟正黑體" pitchFamily="34" charset="-120"/>
            <a:ea typeface="微軟正黑體" pitchFamily="34" charset="-120"/>
          </a:endParaRPr>
        </a:p>
      </dgm:t>
    </dgm:pt>
    <dgm:pt modelId="{33F59B96-E380-4894-8906-4B439C6A6BFB}" type="parTrans" cxnId="{4B9A37E5-94C8-4E80-9716-CF945750D447}">
      <dgm:prSet/>
      <dgm:spPr/>
      <dgm:t>
        <a:bodyPr/>
        <a:lstStyle/>
        <a:p>
          <a:endParaRPr lang="zh-TW" altLang="en-US"/>
        </a:p>
      </dgm:t>
    </dgm:pt>
    <dgm:pt modelId="{0A47BBCB-6362-4F62-BA18-232C5B87C0C9}" type="sibTrans" cxnId="{4B9A37E5-94C8-4E80-9716-CF945750D447}">
      <dgm:prSet/>
      <dgm:spPr/>
      <dgm:t>
        <a:bodyPr/>
        <a:lstStyle/>
        <a:p>
          <a:endParaRPr lang="zh-TW" altLang="en-US"/>
        </a:p>
      </dgm:t>
    </dgm:pt>
    <dgm:pt modelId="{4E227424-07C7-4511-8874-6E72293E9D20}">
      <dgm:prSet phldrT="[文字]"/>
      <dgm:spPr/>
      <dgm:t>
        <a:bodyPr/>
        <a:lstStyle/>
        <a:p>
          <a:r>
            <a:rPr lang="zh-TW" altLang="en-US" b="0" i="0" dirty="0" smtClean="0">
              <a:latin typeface="微軟正黑體" pitchFamily="34" charset="-120"/>
              <a:ea typeface="微軟正黑體" pitchFamily="34" charset="-120"/>
            </a:rPr>
            <a:t>約一個合適的時間地點，將兩人不適合在一起的原因說明白，讓雙方有從容的時間處理情緒與未盡事宜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CB0C669A-7BEE-49F6-A68D-69571C8AF41A}" type="parTrans" cxnId="{7F5F9768-B92A-44B9-AAE7-4A161AA80BC2}">
      <dgm:prSet/>
      <dgm:spPr/>
      <dgm:t>
        <a:bodyPr/>
        <a:lstStyle/>
        <a:p>
          <a:endParaRPr lang="zh-TW" altLang="en-US"/>
        </a:p>
      </dgm:t>
    </dgm:pt>
    <dgm:pt modelId="{D00CB9FD-78D9-4A84-9EBC-1515878BB44B}" type="sibTrans" cxnId="{7F5F9768-B92A-44B9-AAE7-4A161AA80BC2}">
      <dgm:prSet/>
      <dgm:spPr/>
      <dgm:t>
        <a:bodyPr/>
        <a:lstStyle/>
        <a:p>
          <a:endParaRPr lang="zh-TW" altLang="en-US"/>
        </a:p>
      </dgm:t>
    </dgm:pt>
    <dgm:pt modelId="{D327A102-DA3A-49A9-9D5D-B0A93C5A2854}">
      <dgm:prSet phldrT="[文字]" custT="1"/>
      <dgm:spPr/>
      <dgm:t>
        <a:bodyPr/>
        <a:lstStyle/>
        <a:p>
          <a:r>
            <a:rPr lang="zh-TW" altLang="en-US" sz="3600" b="1" dirty="0" smtClean="0">
              <a:latin typeface="微軟正黑體" pitchFamily="34" charset="-120"/>
              <a:ea typeface="微軟正黑體" pitchFamily="34" charset="-120"/>
            </a:rPr>
            <a:t>談判式的分手</a:t>
          </a:r>
          <a:endParaRPr lang="zh-TW" altLang="en-US" sz="3600" b="1" dirty="0">
            <a:latin typeface="微軟正黑體" pitchFamily="34" charset="-120"/>
            <a:ea typeface="微軟正黑體" pitchFamily="34" charset="-120"/>
          </a:endParaRPr>
        </a:p>
      </dgm:t>
    </dgm:pt>
    <dgm:pt modelId="{9A840E78-BD0B-4EE0-9AB5-B4A34B7A696C}" type="parTrans" cxnId="{6DC8C694-28EF-4E27-A68E-7511D85945D7}">
      <dgm:prSet/>
      <dgm:spPr/>
      <dgm:t>
        <a:bodyPr/>
        <a:lstStyle/>
        <a:p>
          <a:endParaRPr lang="zh-TW" altLang="en-US"/>
        </a:p>
      </dgm:t>
    </dgm:pt>
    <dgm:pt modelId="{72AAA715-61B6-43CF-A37D-1257E9BD3317}" type="sibTrans" cxnId="{6DC8C694-28EF-4E27-A68E-7511D85945D7}">
      <dgm:prSet/>
      <dgm:spPr/>
      <dgm:t>
        <a:bodyPr/>
        <a:lstStyle/>
        <a:p>
          <a:endParaRPr lang="zh-TW" altLang="en-US"/>
        </a:p>
      </dgm:t>
    </dgm:pt>
    <dgm:pt modelId="{2CBFA89D-52C4-4F96-9CE7-36D43C9DC13A}">
      <dgm:prSet phldrT="[文字]"/>
      <dgm:spPr/>
      <dgm:t>
        <a:bodyPr/>
        <a:lstStyle/>
        <a:p>
          <a:r>
            <a:rPr lang="zh-TW" altLang="en-US" b="0" i="0" dirty="0" smtClean="0">
              <a:latin typeface="微軟正黑體" pitchFamily="34" charset="-120"/>
              <a:ea typeface="微軟正黑體" pitchFamily="34" charset="-120"/>
            </a:rPr>
            <a:t>你的歸你，我的歸我，帶著不愉快需要多加注意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5F884AAA-FAB2-47CC-B813-BC8FE9239CD7}" type="parTrans" cxnId="{9038BB4B-ECB9-40B6-9674-5E910145194B}">
      <dgm:prSet/>
      <dgm:spPr/>
      <dgm:t>
        <a:bodyPr/>
        <a:lstStyle/>
        <a:p>
          <a:endParaRPr lang="zh-TW" altLang="en-US"/>
        </a:p>
      </dgm:t>
    </dgm:pt>
    <dgm:pt modelId="{A1D3BDFE-3FCE-470F-9512-D5AE9B9841E6}" type="sibTrans" cxnId="{9038BB4B-ECB9-40B6-9674-5E910145194B}">
      <dgm:prSet/>
      <dgm:spPr/>
      <dgm:t>
        <a:bodyPr/>
        <a:lstStyle/>
        <a:p>
          <a:endParaRPr lang="zh-TW" altLang="en-US"/>
        </a:p>
      </dgm:t>
    </dgm:pt>
    <dgm:pt modelId="{EB486744-CA38-4C22-A2F2-92783810DA98}" type="pres">
      <dgm:prSet presAssocID="{AAA37401-3267-4A2D-98C9-316985B23CB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C99027A-7D83-4D52-BD53-7AC96BD57AE5}" type="pres">
      <dgm:prSet presAssocID="{D14CE45E-6E65-46CB-B744-D1CD6E47B661}" presName="parentText" presStyleLbl="node1" presStyleIdx="0" presStyleCnt="2" custScaleY="7618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6370091-F0C2-4E44-922B-E450743927A0}" type="pres">
      <dgm:prSet presAssocID="{D14CE45E-6E65-46CB-B744-D1CD6E47B661}" presName="childText" presStyleLbl="revTx" presStyleIdx="0" presStyleCnt="2" custScaleY="4356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DA3DCFB-3CF0-476B-A3EF-A17F88D3FA5A}" type="pres">
      <dgm:prSet presAssocID="{D327A102-DA3A-49A9-9D5D-B0A93C5A2854}" presName="parentText" presStyleLbl="node1" presStyleIdx="1" presStyleCnt="2" custScaleY="6843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D4682F2-8829-403D-8730-A2DDF0991E6C}" type="pres">
      <dgm:prSet presAssocID="{D327A102-DA3A-49A9-9D5D-B0A93C5A2854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3E940B0-15D5-4F5C-B2D1-1CC2CDD2EE82}" type="presOf" srcId="{D327A102-DA3A-49A9-9D5D-B0A93C5A2854}" destId="{1DA3DCFB-3CF0-476B-A3EF-A17F88D3FA5A}" srcOrd="0" destOrd="0" presId="urn:microsoft.com/office/officeart/2005/8/layout/vList2"/>
    <dgm:cxn modelId="{7F5F9768-B92A-44B9-AAE7-4A161AA80BC2}" srcId="{D14CE45E-6E65-46CB-B744-D1CD6E47B661}" destId="{4E227424-07C7-4511-8874-6E72293E9D20}" srcOrd="0" destOrd="0" parTransId="{CB0C669A-7BEE-49F6-A68D-69571C8AF41A}" sibTransId="{D00CB9FD-78D9-4A84-9EBC-1515878BB44B}"/>
    <dgm:cxn modelId="{6DC8C694-28EF-4E27-A68E-7511D85945D7}" srcId="{AAA37401-3267-4A2D-98C9-316985B23CBA}" destId="{D327A102-DA3A-49A9-9D5D-B0A93C5A2854}" srcOrd="1" destOrd="0" parTransId="{9A840E78-BD0B-4EE0-9AB5-B4A34B7A696C}" sibTransId="{72AAA715-61B6-43CF-A37D-1257E9BD3317}"/>
    <dgm:cxn modelId="{B90F7390-604B-4D7B-84BA-18448F3A0914}" type="presOf" srcId="{2CBFA89D-52C4-4F96-9CE7-36D43C9DC13A}" destId="{3D4682F2-8829-403D-8730-A2DDF0991E6C}" srcOrd="0" destOrd="0" presId="urn:microsoft.com/office/officeart/2005/8/layout/vList2"/>
    <dgm:cxn modelId="{63868FA3-42DD-4D42-A232-D08B66CBCE2A}" type="presOf" srcId="{4E227424-07C7-4511-8874-6E72293E9D20}" destId="{E6370091-F0C2-4E44-922B-E450743927A0}" srcOrd="0" destOrd="0" presId="urn:microsoft.com/office/officeart/2005/8/layout/vList2"/>
    <dgm:cxn modelId="{4B9A37E5-94C8-4E80-9716-CF945750D447}" srcId="{AAA37401-3267-4A2D-98C9-316985B23CBA}" destId="{D14CE45E-6E65-46CB-B744-D1CD6E47B661}" srcOrd="0" destOrd="0" parTransId="{33F59B96-E380-4894-8906-4B439C6A6BFB}" sibTransId="{0A47BBCB-6362-4F62-BA18-232C5B87C0C9}"/>
    <dgm:cxn modelId="{9038BB4B-ECB9-40B6-9674-5E910145194B}" srcId="{D327A102-DA3A-49A9-9D5D-B0A93C5A2854}" destId="{2CBFA89D-52C4-4F96-9CE7-36D43C9DC13A}" srcOrd="0" destOrd="0" parTransId="{5F884AAA-FAB2-47CC-B813-BC8FE9239CD7}" sibTransId="{A1D3BDFE-3FCE-470F-9512-D5AE9B9841E6}"/>
    <dgm:cxn modelId="{DAD4736A-9B78-452D-9045-22CCBDD7F423}" type="presOf" srcId="{AAA37401-3267-4A2D-98C9-316985B23CBA}" destId="{EB486744-CA38-4C22-A2F2-92783810DA98}" srcOrd="0" destOrd="0" presId="urn:microsoft.com/office/officeart/2005/8/layout/vList2"/>
    <dgm:cxn modelId="{0F0C903D-0FA9-4B9D-97F2-9FF7F42E61EB}" type="presOf" srcId="{D14CE45E-6E65-46CB-B744-D1CD6E47B661}" destId="{AC99027A-7D83-4D52-BD53-7AC96BD57AE5}" srcOrd="0" destOrd="0" presId="urn:microsoft.com/office/officeart/2005/8/layout/vList2"/>
    <dgm:cxn modelId="{AD0EACD7-D7A7-43A0-BC83-009EAEB8E351}" type="presParOf" srcId="{EB486744-CA38-4C22-A2F2-92783810DA98}" destId="{AC99027A-7D83-4D52-BD53-7AC96BD57AE5}" srcOrd="0" destOrd="0" presId="urn:microsoft.com/office/officeart/2005/8/layout/vList2"/>
    <dgm:cxn modelId="{D31E2AE5-493A-4B65-AE61-8DB719AB92F4}" type="presParOf" srcId="{EB486744-CA38-4C22-A2F2-92783810DA98}" destId="{E6370091-F0C2-4E44-922B-E450743927A0}" srcOrd="1" destOrd="0" presId="urn:microsoft.com/office/officeart/2005/8/layout/vList2"/>
    <dgm:cxn modelId="{F626A5A3-33CB-409A-8DD1-37795E70F774}" type="presParOf" srcId="{EB486744-CA38-4C22-A2F2-92783810DA98}" destId="{1DA3DCFB-3CF0-476B-A3EF-A17F88D3FA5A}" srcOrd="2" destOrd="0" presId="urn:microsoft.com/office/officeart/2005/8/layout/vList2"/>
    <dgm:cxn modelId="{C3968745-3E4F-4AE4-AA41-9F8FA55A3EAC}" type="presParOf" srcId="{EB486744-CA38-4C22-A2F2-92783810DA98}" destId="{3D4682F2-8829-403D-8730-A2DDF0991E6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978AD03-BAB3-442C-BAB0-FA18049F0BF8}" type="doc">
      <dgm:prSet loTypeId="urn:microsoft.com/office/officeart/2005/8/layout/process5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zh-TW" altLang="en-US"/>
        </a:p>
      </dgm:t>
    </dgm:pt>
    <dgm:pt modelId="{CBA63F68-177F-47EA-88A8-BD35FFF41406}">
      <dgm:prSet phldrT="[文字]"/>
      <dgm:spPr/>
      <dgm:t>
        <a:bodyPr/>
        <a:lstStyle/>
        <a:p>
          <a:r>
            <a:rPr lang="zh-TW" altLang="en-US" b="1" dirty="0" smtClean="0">
              <a:latin typeface="微軟正黑體" pitchFamily="34" charset="-120"/>
              <a:ea typeface="微軟正黑體" pitchFamily="34" charset="-120"/>
            </a:rPr>
            <a:t>分手後的痛苦</a:t>
          </a:r>
          <a:endParaRPr lang="zh-TW" altLang="en-US" b="1" dirty="0">
            <a:latin typeface="微軟正黑體" pitchFamily="34" charset="-120"/>
            <a:ea typeface="微軟正黑體" pitchFamily="34" charset="-120"/>
          </a:endParaRPr>
        </a:p>
      </dgm:t>
    </dgm:pt>
    <dgm:pt modelId="{189C64B2-2AD7-4997-94D9-D77604BF4C05}" type="parTrans" cxnId="{FDC1482B-A3CE-455B-BEF9-91CAC087EB58}">
      <dgm:prSet/>
      <dgm:spPr/>
      <dgm:t>
        <a:bodyPr/>
        <a:lstStyle/>
        <a:p>
          <a:endParaRPr lang="zh-TW" altLang="en-US" b="1"/>
        </a:p>
      </dgm:t>
    </dgm:pt>
    <dgm:pt modelId="{4242D42B-3CF0-455E-8457-9429C5757BCE}" type="sibTrans" cxnId="{FDC1482B-A3CE-455B-BEF9-91CAC087EB58}">
      <dgm:prSet/>
      <dgm:spPr/>
      <dgm:t>
        <a:bodyPr/>
        <a:lstStyle/>
        <a:p>
          <a:endParaRPr lang="zh-TW" altLang="en-US" b="1"/>
        </a:p>
      </dgm:t>
    </dgm:pt>
    <dgm:pt modelId="{C3242E7F-49BC-4736-868B-5D63B7F5784C}">
      <dgm:prSet phldrT="[文字]"/>
      <dgm:spPr/>
      <dgm:t>
        <a:bodyPr/>
        <a:lstStyle/>
        <a:p>
          <a:r>
            <a:rPr lang="zh-TW" altLang="en-US" b="1" dirty="0" smtClean="0">
              <a:latin typeface="微軟正黑體" pitchFamily="34" charset="-120"/>
              <a:ea typeface="微軟正黑體" pitchFamily="34" charset="-120"/>
            </a:rPr>
            <a:t>自我懷疑與否定</a:t>
          </a:r>
          <a:endParaRPr lang="zh-TW" altLang="en-US" b="1" dirty="0">
            <a:latin typeface="微軟正黑體" pitchFamily="34" charset="-120"/>
            <a:ea typeface="微軟正黑體" pitchFamily="34" charset="-120"/>
          </a:endParaRPr>
        </a:p>
      </dgm:t>
    </dgm:pt>
    <dgm:pt modelId="{C792F361-C2D1-4206-ACC0-91027625C680}" type="parTrans" cxnId="{617DDC4E-3D05-4695-904A-175A3FE39820}">
      <dgm:prSet/>
      <dgm:spPr/>
      <dgm:t>
        <a:bodyPr/>
        <a:lstStyle/>
        <a:p>
          <a:endParaRPr lang="zh-TW" altLang="en-US" b="1"/>
        </a:p>
      </dgm:t>
    </dgm:pt>
    <dgm:pt modelId="{E6124D7F-C953-464F-B45E-1075EDC329DC}" type="sibTrans" cxnId="{617DDC4E-3D05-4695-904A-175A3FE39820}">
      <dgm:prSet/>
      <dgm:spPr/>
      <dgm:t>
        <a:bodyPr/>
        <a:lstStyle/>
        <a:p>
          <a:endParaRPr lang="zh-TW" altLang="en-US" b="1"/>
        </a:p>
      </dgm:t>
    </dgm:pt>
    <dgm:pt modelId="{31D13CC4-46B9-47D1-9121-CBD6B025971F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報復的衝動</a:t>
          </a:r>
          <a:endParaRPr lang="zh-TW" altLang="en-US" b="1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EE20505C-32F7-4017-9F51-87E402582E70}" type="parTrans" cxnId="{8A2A1115-67D3-415A-BD1D-DAE6143457A7}">
      <dgm:prSet/>
      <dgm:spPr/>
      <dgm:t>
        <a:bodyPr/>
        <a:lstStyle/>
        <a:p>
          <a:endParaRPr lang="zh-TW" altLang="en-US" b="1"/>
        </a:p>
      </dgm:t>
    </dgm:pt>
    <dgm:pt modelId="{973552B7-A6E9-40E5-AB42-9E3586E4585A}" type="sibTrans" cxnId="{8A2A1115-67D3-415A-BD1D-DAE6143457A7}">
      <dgm:prSet/>
      <dgm:spPr/>
      <dgm:t>
        <a:bodyPr/>
        <a:lstStyle/>
        <a:p>
          <a:endParaRPr lang="zh-TW" altLang="en-US" b="1"/>
        </a:p>
      </dgm:t>
    </dgm:pt>
    <dgm:pt modelId="{F1C11D37-03F1-402B-AF8C-7619AD693B5D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自責</a:t>
          </a:r>
          <a:endParaRPr lang="zh-TW" altLang="en-US" b="1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5FAA35DE-30CB-42F1-99E4-27238AF5FEB0}" type="parTrans" cxnId="{5525DB6A-9CEB-4960-ACB5-0F6DB88763A7}">
      <dgm:prSet/>
      <dgm:spPr/>
      <dgm:t>
        <a:bodyPr/>
        <a:lstStyle/>
        <a:p>
          <a:endParaRPr lang="zh-TW" altLang="en-US" b="1"/>
        </a:p>
      </dgm:t>
    </dgm:pt>
    <dgm:pt modelId="{C1B8E243-127A-4E47-8702-B686FAFAB920}" type="sibTrans" cxnId="{5525DB6A-9CEB-4960-ACB5-0F6DB88763A7}">
      <dgm:prSet/>
      <dgm:spPr/>
      <dgm:t>
        <a:bodyPr/>
        <a:lstStyle/>
        <a:p>
          <a:endParaRPr lang="zh-TW" altLang="en-US" b="1"/>
        </a:p>
      </dgm:t>
    </dgm:pt>
    <dgm:pt modelId="{53693095-F961-4B4B-B7BD-FC9D975DC427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傷害自己或對方</a:t>
          </a:r>
          <a:endParaRPr lang="zh-TW" altLang="en-US" b="1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F127C974-C275-40DF-8F13-645D75A0EC53}" type="parTrans" cxnId="{56376F47-8A66-49C7-9AA7-E04AC6A8AB11}">
      <dgm:prSet/>
      <dgm:spPr/>
      <dgm:t>
        <a:bodyPr/>
        <a:lstStyle/>
        <a:p>
          <a:endParaRPr lang="zh-TW" altLang="en-US" b="1"/>
        </a:p>
      </dgm:t>
    </dgm:pt>
    <dgm:pt modelId="{B1DF6CC3-AFBA-47E2-9634-1821C5D7F527}" type="sibTrans" cxnId="{56376F47-8A66-49C7-9AA7-E04AC6A8AB11}">
      <dgm:prSet/>
      <dgm:spPr/>
      <dgm:t>
        <a:bodyPr/>
        <a:lstStyle/>
        <a:p>
          <a:endParaRPr lang="zh-TW" altLang="en-US" b="1"/>
        </a:p>
      </dgm:t>
    </dgm:pt>
    <dgm:pt modelId="{D87ECBA0-8E31-467B-8C0C-13C53B725E8B}">
      <dgm:prSet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分手學到成長經驗</a:t>
          </a:r>
          <a:endParaRPr lang="zh-TW" altLang="en-US" b="1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DEE410D-AFE6-4B0B-A279-9F7465C9CDDB}" type="parTrans" cxnId="{3C386592-BD6A-4B34-A8E1-408B24E1EC11}">
      <dgm:prSet/>
      <dgm:spPr/>
      <dgm:t>
        <a:bodyPr/>
        <a:lstStyle/>
        <a:p>
          <a:endParaRPr lang="zh-TW" altLang="en-US" b="1"/>
        </a:p>
      </dgm:t>
    </dgm:pt>
    <dgm:pt modelId="{8859CC46-4208-44EB-A993-A219D731ACB9}" type="sibTrans" cxnId="{3C386592-BD6A-4B34-A8E1-408B24E1EC11}">
      <dgm:prSet/>
      <dgm:spPr/>
      <dgm:t>
        <a:bodyPr/>
        <a:lstStyle/>
        <a:p>
          <a:endParaRPr lang="zh-TW" altLang="en-US" b="1"/>
        </a:p>
      </dgm:t>
    </dgm:pt>
    <dgm:pt modelId="{BF09A5DD-A3E9-45C8-8CA1-8DC34664367E}" type="pres">
      <dgm:prSet presAssocID="{3978AD03-BAB3-442C-BAB0-FA18049F0BF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311B74E-53A0-4EA6-9A1A-758ACA5411E2}" type="pres">
      <dgm:prSet presAssocID="{CBA63F68-177F-47EA-88A8-BD35FFF4140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92DD087-B222-4466-A891-FF3188805B83}" type="pres">
      <dgm:prSet presAssocID="{4242D42B-3CF0-455E-8457-9429C5757BCE}" presName="sibTrans" presStyleLbl="sibTrans2D1" presStyleIdx="0" presStyleCnt="5"/>
      <dgm:spPr/>
      <dgm:t>
        <a:bodyPr/>
        <a:lstStyle/>
        <a:p>
          <a:endParaRPr lang="zh-TW" altLang="en-US"/>
        </a:p>
      </dgm:t>
    </dgm:pt>
    <dgm:pt modelId="{CF414F93-049A-4408-BBCD-39D6571719D0}" type="pres">
      <dgm:prSet presAssocID="{4242D42B-3CF0-455E-8457-9429C5757BCE}" presName="connectorText" presStyleLbl="sibTrans2D1" presStyleIdx="0" presStyleCnt="5"/>
      <dgm:spPr/>
      <dgm:t>
        <a:bodyPr/>
        <a:lstStyle/>
        <a:p>
          <a:endParaRPr lang="zh-TW" altLang="en-US"/>
        </a:p>
      </dgm:t>
    </dgm:pt>
    <dgm:pt modelId="{A3F32A44-D486-4962-8424-C498CBCC60D9}" type="pres">
      <dgm:prSet presAssocID="{C3242E7F-49BC-4736-868B-5D63B7F5784C}" presName="node" presStyleLbl="node1" presStyleIdx="1" presStyleCnt="6" custScaleX="11907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53A148D-4C3A-4F40-B01A-79E491F5C1D5}" type="pres">
      <dgm:prSet presAssocID="{E6124D7F-C953-464F-B45E-1075EDC329DC}" presName="sibTrans" presStyleLbl="sibTrans2D1" presStyleIdx="1" presStyleCnt="5"/>
      <dgm:spPr/>
      <dgm:t>
        <a:bodyPr/>
        <a:lstStyle/>
        <a:p>
          <a:endParaRPr lang="zh-TW" altLang="en-US"/>
        </a:p>
      </dgm:t>
    </dgm:pt>
    <dgm:pt modelId="{4A5020C0-9164-42FD-ABDD-C3713062064F}" type="pres">
      <dgm:prSet presAssocID="{E6124D7F-C953-464F-B45E-1075EDC329DC}" presName="connectorText" presStyleLbl="sibTrans2D1" presStyleIdx="1" presStyleCnt="5"/>
      <dgm:spPr/>
      <dgm:t>
        <a:bodyPr/>
        <a:lstStyle/>
        <a:p>
          <a:endParaRPr lang="zh-TW" altLang="en-US"/>
        </a:p>
      </dgm:t>
    </dgm:pt>
    <dgm:pt modelId="{2991AFAC-71FD-4D1C-9B9C-3A5CA682FFAD}" type="pres">
      <dgm:prSet presAssocID="{31D13CC4-46B9-47D1-9121-CBD6B025971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19B8DDD-AE5D-4F8E-A7D3-208A852576EF}" type="pres">
      <dgm:prSet presAssocID="{973552B7-A6E9-40E5-AB42-9E3586E4585A}" presName="sibTrans" presStyleLbl="sibTrans2D1" presStyleIdx="2" presStyleCnt="5"/>
      <dgm:spPr/>
      <dgm:t>
        <a:bodyPr/>
        <a:lstStyle/>
        <a:p>
          <a:endParaRPr lang="zh-TW" altLang="en-US"/>
        </a:p>
      </dgm:t>
    </dgm:pt>
    <dgm:pt modelId="{3DE41E94-8DF4-4A30-90CC-13FED76ACD63}" type="pres">
      <dgm:prSet presAssocID="{973552B7-A6E9-40E5-AB42-9E3586E4585A}" presName="connectorText" presStyleLbl="sibTrans2D1" presStyleIdx="2" presStyleCnt="5"/>
      <dgm:spPr/>
      <dgm:t>
        <a:bodyPr/>
        <a:lstStyle/>
        <a:p>
          <a:endParaRPr lang="zh-TW" altLang="en-US"/>
        </a:p>
      </dgm:t>
    </dgm:pt>
    <dgm:pt modelId="{2B916747-95FE-4454-945E-CFDF197ECC86}" type="pres">
      <dgm:prSet presAssocID="{F1C11D37-03F1-402B-AF8C-7619AD693B5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C49D175-A717-4A80-9E34-F3E76D1FFCB3}" type="pres">
      <dgm:prSet presAssocID="{C1B8E243-127A-4E47-8702-B686FAFAB920}" presName="sibTrans" presStyleLbl="sibTrans2D1" presStyleIdx="3" presStyleCnt="5"/>
      <dgm:spPr/>
      <dgm:t>
        <a:bodyPr/>
        <a:lstStyle/>
        <a:p>
          <a:endParaRPr lang="zh-TW" altLang="en-US"/>
        </a:p>
      </dgm:t>
    </dgm:pt>
    <dgm:pt modelId="{3304F8A8-76BA-44E9-8151-5C0D86583B1A}" type="pres">
      <dgm:prSet presAssocID="{C1B8E243-127A-4E47-8702-B686FAFAB920}" presName="connectorText" presStyleLbl="sibTrans2D1" presStyleIdx="3" presStyleCnt="5"/>
      <dgm:spPr/>
      <dgm:t>
        <a:bodyPr/>
        <a:lstStyle/>
        <a:p>
          <a:endParaRPr lang="zh-TW" altLang="en-US"/>
        </a:p>
      </dgm:t>
    </dgm:pt>
    <dgm:pt modelId="{5F33ABE9-F25E-46CF-8D7D-57AFC6C020DE}" type="pres">
      <dgm:prSet presAssocID="{53693095-F961-4B4B-B7BD-FC9D975DC427}" presName="node" presStyleLbl="node1" presStyleIdx="4" presStyleCnt="6" custScaleX="12632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BF37847-8FD6-4E83-B034-0962A85B3A8A}" type="pres">
      <dgm:prSet presAssocID="{B1DF6CC3-AFBA-47E2-9634-1821C5D7F527}" presName="sibTrans" presStyleLbl="sibTrans2D1" presStyleIdx="4" presStyleCnt="5"/>
      <dgm:spPr/>
      <dgm:t>
        <a:bodyPr/>
        <a:lstStyle/>
        <a:p>
          <a:endParaRPr lang="zh-TW" altLang="en-US"/>
        </a:p>
      </dgm:t>
    </dgm:pt>
    <dgm:pt modelId="{846374FB-83B8-4336-B8EC-2F904E6383D3}" type="pres">
      <dgm:prSet presAssocID="{B1DF6CC3-AFBA-47E2-9634-1821C5D7F527}" presName="connectorText" presStyleLbl="sibTrans2D1" presStyleIdx="4" presStyleCnt="5"/>
      <dgm:spPr/>
      <dgm:t>
        <a:bodyPr/>
        <a:lstStyle/>
        <a:p>
          <a:endParaRPr lang="zh-TW" altLang="en-US"/>
        </a:p>
      </dgm:t>
    </dgm:pt>
    <dgm:pt modelId="{F9560A33-89F4-47E6-B2B3-D8D00EA4261D}" type="pres">
      <dgm:prSet presAssocID="{D87ECBA0-8E31-467B-8C0C-13C53B725E8B}" presName="node" presStyleLbl="node1" presStyleIdx="5" presStyleCnt="6" custScaleX="8033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4ACADCE-1A75-4212-9ADC-A532BC8B71B7}" type="presOf" srcId="{B1DF6CC3-AFBA-47E2-9634-1821C5D7F527}" destId="{846374FB-83B8-4336-B8EC-2F904E6383D3}" srcOrd="1" destOrd="0" presId="urn:microsoft.com/office/officeart/2005/8/layout/process5"/>
    <dgm:cxn modelId="{0632E80D-544A-4206-88A3-486C88702A84}" type="presOf" srcId="{C1B8E243-127A-4E47-8702-B686FAFAB920}" destId="{3304F8A8-76BA-44E9-8151-5C0D86583B1A}" srcOrd="1" destOrd="0" presId="urn:microsoft.com/office/officeart/2005/8/layout/process5"/>
    <dgm:cxn modelId="{B282634A-8523-4E2C-BCE4-AE4761171112}" type="presOf" srcId="{F1C11D37-03F1-402B-AF8C-7619AD693B5D}" destId="{2B916747-95FE-4454-945E-CFDF197ECC86}" srcOrd="0" destOrd="0" presId="urn:microsoft.com/office/officeart/2005/8/layout/process5"/>
    <dgm:cxn modelId="{617DDC4E-3D05-4695-904A-175A3FE39820}" srcId="{3978AD03-BAB3-442C-BAB0-FA18049F0BF8}" destId="{C3242E7F-49BC-4736-868B-5D63B7F5784C}" srcOrd="1" destOrd="0" parTransId="{C792F361-C2D1-4206-ACC0-91027625C680}" sibTransId="{E6124D7F-C953-464F-B45E-1075EDC329DC}"/>
    <dgm:cxn modelId="{F51FCF74-8400-4D67-A229-B0D33DBAE1BD}" type="presOf" srcId="{973552B7-A6E9-40E5-AB42-9E3586E4585A}" destId="{519B8DDD-AE5D-4F8E-A7D3-208A852576EF}" srcOrd="0" destOrd="0" presId="urn:microsoft.com/office/officeart/2005/8/layout/process5"/>
    <dgm:cxn modelId="{D304AD63-7A1C-4B0D-A89F-75C504FDB4BB}" type="presOf" srcId="{31D13CC4-46B9-47D1-9121-CBD6B025971F}" destId="{2991AFAC-71FD-4D1C-9B9C-3A5CA682FFAD}" srcOrd="0" destOrd="0" presId="urn:microsoft.com/office/officeart/2005/8/layout/process5"/>
    <dgm:cxn modelId="{BBC6368F-6AAC-4FAF-80EB-D8B73C13304C}" type="presOf" srcId="{E6124D7F-C953-464F-B45E-1075EDC329DC}" destId="{A53A148D-4C3A-4F40-B01A-79E491F5C1D5}" srcOrd="0" destOrd="0" presId="urn:microsoft.com/office/officeart/2005/8/layout/process5"/>
    <dgm:cxn modelId="{24E37642-B563-420B-BC33-EDF70C096F64}" type="presOf" srcId="{4242D42B-3CF0-455E-8457-9429C5757BCE}" destId="{CF414F93-049A-4408-BBCD-39D6571719D0}" srcOrd="1" destOrd="0" presId="urn:microsoft.com/office/officeart/2005/8/layout/process5"/>
    <dgm:cxn modelId="{B7EB5068-513F-454A-A8C6-BB6E5EC2FD5F}" type="presOf" srcId="{3978AD03-BAB3-442C-BAB0-FA18049F0BF8}" destId="{BF09A5DD-A3E9-45C8-8CA1-8DC34664367E}" srcOrd="0" destOrd="0" presId="urn:microsoft.com/office/officeart/2005/8/layout/process5"/>
    <dgm:cxn modelId="{3266EAB6-E202-42B5-B6DA-87283B6A9654}" type="presOf" srcId="{973552B7-A6E9-40E5-AB42-9E3586E4585A}" destId="{3DE41E94-8DF4-4A30-90CC-13FED76ACD63}" srcOrd="1" destOrd="0" presId="urn:microsoft.com/office/officeart/2005/8/layout/process5"/>
    <dgm:cxn modelId="{FDC1482B-A3CE-455B-BEF9-91CAC087EB58}" srcId="{3978AD03-BAB3-442C-BAB0-FA18049F0BF8}" destId="{CBA63F68-177F-47EA-88A8-BD35FFF41406}" srcOrd="0" destOrd="0" parTransId="{189C64B2-2AD7-4997-94D9-D77604BF4C05}" sibTransId="{4242D42B-3CF0-455E-8457-9429C5757BCE}"/>
    <dgm:cxn modelId="{12D3FE30-7B2C-4BC5-AE0B-9ABDAC104D14}" type="presOf" srcId="{C1B8E243-127A-4E47-8702-B686FAFAB920}" destId="{BC49D175-A717-4A80-9E34-F3E76D1FFCB3}" srcOrd="0" destOrd="0" presId="urn:microsoft.com/office/officeart/2005/8/layout/process5"/>
    <dgm:cxn modelId="{56376F47-8A66-49C7-9AA7-E04AC6A8AB11}" srcId="{3978AD03-BAB3-442C-BAB0-FA18049F0BF8}" destId="{53693095-F961-4B4B-B7BD-FC9D975DC427}" srcOrd="4" destOrd="0" parTransId="{F127C974-C275-40DF-8F13-645D75A0EC53}" sibTransId="{B1DF6CC3-AFBA-47E2-9634-1821C5D7F527}"/>
    <dgm:cxn modelId="{869F6DA5-F0BA-4B45-88C6-E07D9FCC5753}" type="presOf" srcId="{C3242E7F-49BC-4736-868B-5D63B7F5784C}" destId="{A3F32A44-D486-4962-8424-C498CBCC60D9}" srcOrd="0" destOrd="0" presId="urn:microsoft.com/office/officeart/2005/8/layout/process5"/>
    <dgm:cxn modelId="{C1768144-C489-4D6E-B14B-4566633BF90B}" type="presOf" srcId="{4242D42B-3CF0-455E-8457-9429C5757BCE}" destId="{D92DD087-B222-4466-A891-FF3188805B83}" srcOrd="0" destOrd="0" presId="urn:microsoft.com/office/officeart/2005/8/layout/process5"/>
    <dgm:cxn modelId="{9C99BFE7-5FC3-4981-B045-5049FF69A97B}" type="presOf" srcId="{B1DF6CC3-AFBA-47E2-9634-1821C5D7F527}" destId="{2BF37847-8FD6-4E83-B034-0962A85B3A8A}" srcOrd="0" destOrd="0" presId="urn:microsoft.com/office/officeart/2005/8/layout/process5"/>
    <dgm:cxn modelId="{3C386592-BD6A-4B34-A8E1-408B24E1EC11}" srcId="{3978AD03-BAB3-442C-BAB0-FA18049F0BF8}" destId="{D87ECBA0-8E31-467B-8C0C-13C53B725E8B}" srcOrd="5" destOrd="0" parTransId="{9DEE410D-AFE6-4B0B-A279-9F7465C9CDDB}" sibTransId="{8859CC46-4208-44EB-A993-A219D731ACB9}"/>
    <dgm:cxn modelId="{7E552F6B-257E-4C1E-AA45-7102D2DC89BD}" type="presOf" srcId="{53693095-F961-4B4B-B7BD-FC9D975DC427}" destId="{5F33ABE9-F25E-46CF-8D7D-57AFC6C020DE}" srcOrd="0" destOrd="0" presId="urn:microsoft.com/office/officeart/2005/8/layout/process5"/>
    <dgm:cxn modelId="{F9E17D83-400B-416E-BE3E-3EE8C935B3B2}" type="presOf" srcId="{D87ECBA0-8E31-467B-8C0C-13C53B725E8B}" destId="{F9560A33-89F4-47E6-B2B3-D8D00EA4261D}" srcOrd="0" destOrd="0" presId="urn:microsoft.com/office/officeart/2005/8/layout/process5"/>
    <dgm:cxn modelId="{240C3859-337D-4132-82A6-FBE9CA77B150}" type="presOf" srcId="{E6124D7F-C953-464F-B45E-1075EDC329DC}" destId="{4A5020C0-9164-42FD-ABDD-C3713062064F}" srcOrd="1" destOrd="0" presId="urn:microsoft.com/office/officeart/2005/8/layout/process5"/>
    <dgm:cxn modelId="{5525DB6A-9CEB-4960-ACB5-0F6DB88763A7}" srcId="{3978AD03-BAB3-442C-BAB0-FA18049F0BF8}" destId="{F1C11D37-03F1-402B-AF8C-7619AD693B5D}" srcOrd="3" destOrd="0" parTransId="{5FAA35DE-30CB-42F1-99E4-27238AF5FEB0}" sibTransId="{C1B8E243-127A-4E47-8702-B686FAFAB920}"/>
    <dgm:cxn modelId="{8A2A1115-67D3-415A-BD1D-DAE6143457A7}" srcId="{3978AD03-BAB3-442C-BAB0-FA18049F0BF8}" destId="{31D13CC4-46B9-47D1-9121-CBD6B025971F}" srcOrd="2" destOrd="0" parTransId="{EE20505C-32F7-4017-9F51-87E402582E70}" sibTransId="{973552B7-A6E9-40E5-AB42-9E3586E4585A}"/>
    <dgm:cxn modelId="{344C8118-2755-4B59-A4A3-659BCB7C16A5}" type="presOf" srcId="{CBA63F68-177F-47EA-88A8-BD35FFF41406}" destId="{E311B74E-53A0-4EA6-9A1A-758ACA5411E2}" srcOrd="0" destOrd="0" presId="urn:microsoft.com/office/officeart/2005/8/layout/process5"/>
    <dgm:cxn modelId="{3042012A-F94B-4C0C-8A4C-2F5D61A45811}" type="presParOf" srcId="{BF09A5DD-A3E9-45C8-8CA1-8DC34664367E}" destId="{E311B74E-53A0-4EA6-9A1A-758ACA5411E2}" srcOrd="0" destOrd="0" presId="urn:microsoft.com/office/officeart/2005/8/layout/process5"/>
    <dgm:cxn modelId="{A5141D8E-D304-4CEC-BE86-F1B2990E352F}" type="presParOf" srcId="{BF09A5DD-A3E9-45C8-8CA1-8DC34664367E}" destId="{D92DD087-B222-4466-A891-FF3188805B83}" srcOrd="1" destOrd="0" presId="urn:microsoft.com/office/officeart/2005/8/layout/process5"/>
    <dgm:cxn modelId="{10E2347A-1446-4D19-94DA-842E1BABF625}" type="presParOf" srcId="{D92DD087-B222-4466-A891-FF3188805B83}" destId="{CF414F93-049A-4408-BBCD-39D6571719D0}" srcOrd="0" destOrd="0" presId="urn:microsoft.com/office/officeart/2005/8/layout/process5"/>
    <dgm:cxn modelId="{8B85F164-4485-4DEF-8B46-5BA7315D4BC7}" type="presParOf" srcId="{BF09A5DD-A3E9-45C8-8CA1-8DC34664367E}" destId="{A3F32A44-D486-4962-8424-C498CBCC60D9}" srcOrd="2" destOrd="0" presId="urn:microsoft.com/office/officeart/2005/8/layout/process5"/>
    <dgm:cxn modelId="{1E6525DF-A0D2-42A5-9CF5-81442783D4B9}" type="presParOf" srcId="{BF09A5DD-A3E9-45C8-8CA1-8DC34664367E}" destId="{A53A148D-4C3A-4F40-B01A-79E491F5C1D5}" srcOrd="3" destOrd="0" presId="urn:microsoft.com/office/officeart/2005/8/layout/process5"/>
    <dgm:cxn modelId="{82720C59-02AC-4BF8-94BF-2F705897974E}" type="presParOf" srcId="{A53A148D-4C3A-4F40-B01A-79E491F5C1D5}" destId="{4A5020C0-9164-42FD-ABDD-C3713062064F}" srcOrd="0" destOrd="0" presId="urn:microsoft.com/office/officeart/2005/8/layout/process5"/>
    <dgm:cxn modelId="{40DC517F-E2BB-4282-A1C4-890BDFE2BA57}" type="presParOf" srcId="{BF09A5DD-A3E9-45C8-8CA1-8DC34664367E}" destId="{2991AFAC-71FD-4D1C-9B9C-3A5CA682FFAD}" srcOrd="4" destOrd="0" presId="urn:microsoft.com/office/officeart/2005/8/layout/process5"/>
    <dgm:cxn modelId="{6B6399F9-DBA5-4E0C-8B9B-0AF4205EB810}" type="presParOf" srcId="{BF09A5DD-A3E9-45C8-8CA1-8DC34664367E}" destId="{519B8DDD-AE5D-4F8E-A7D3-208A852576EF}" srcOrd="5" destOrd="0" presId="urn:microsoft.com/office/officeart/2005/8/layout/process5"/>
    <dgm:cxn modelId="{3263B873-A41C-4724-85DD-4795202B48EB}" type="presParOf" srcId="{519B8DDD-AE5D-4F8E-A7D3-208A852576EF}" destId="{3DE41E94-8DF4-4A30-90CC-13FED76ACD63}" srcOrd="0" destOrd="0" presId="urn:microsoft.com/office/officeart/2005/8/layout/process5"/>
    <dgm:cxn modelId="{01B98B2A-F707-4965-8C5C-12ED0EFD8531}" type="presParOf" srcId="{BF09A5DD-A3E9-45C8-8CA1-8DC34664367E}" destId="{2B916747-95FE-4454-945E-CFDF197ECC86}" srcOrd="6" destOrd="0" presId="urn:microsoft.com/office/officeart/2005/8/layout/process5"/>
    <dgm:cxn modelId="{818ACBB4-47F3-45A9-8E54-59756ED729E0}" type="presParOf" srcId="{BF09A5DD-A3E9-45C8-8CA1-8DC34664367E}" destId="{BC49D175-A717-4A80-9E34-F3E76D1FFCB3}" srcOrd="7" destOrd="0" presId="urn:microsoft.com/office/officeart/2005/8/layout/process5"/>
    <dgm:cxn modelId="{F2B344C8-F7D3-4F13-BCA3-5B5A374F9CD7}" type="presParOf" srcId="{BC49D175-A717-4A80-9E34-F3E76D1FFCB3}" destId="{3304F8A8-76BA-44E9-8151-5C0D86583B1A}" srcOrd="0" destOrd="0" presId="urn:microsoft.com/office/officeart/2005/8/layout/process5"/>
    <dgm:cxn modelId="{A580AC26-052D-4E8A-8EFD-74E7B25D72A8}" type="presParOf" srcId="{BF09A5DD-A3E9-45C8-8CA1-8DC34664367E}" destId="{5F33ABE9-F25E-46CF-8D7D-57AFC6C020DE}" srcOrd="8" destOrd="0" presId="urn:microsoft.com/office/officeart/2005/8/layout/process5"/>
    <dgm:cxn modelId="{A72AD92F-4F59-411C-B4F1-2C833270F327}" type="presParOf" srcId="{BF09A5DD-A3E9-45C8-8CA1-8DC34664367E}" destId="{2BF37847-8FD6-4E83-B034-0962A85B3A8A}" srcOrd="9" destOrd="0" presId="urn:microsoft.com/office/officeart/2005/8/layout/process5"/>
    <dgm:cxn modelId="{64D77270-56A7-4A6C-A73F-9F2C884D5E33}" type="presParOf" srcId="{2BF37847-8FD6-4E83-B034-0962A85B3A8A}" destId="{846374FB-83B8-4336-B8EC-2F904E6383D3}" srcOrd="0" destOrd="0" presId="urn:microsoft.com/office/officeart/2005/8/layout/process5"/>
    <dgm:cxn modelId="{CA2D3E80-6B37-4FCF-9B9F-6D9D274201F7}" type="presParOf" srcId="{BF09A5DD-A3E9-45C8-8CA1-8DC34664367E}" destId="{F9560A33-89F4-47E6-B2B3-D8D00EA4261D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1CAEFB-E159-46FA-A46F-5FF50204CA5D}">
      <dsp:nvSpPr>
        <dsp:cNvPr id="0" name=""/>
        <dsp:cNvSpPr/>
      </dsp:nvSpPr>
      <dsp:spPr>
        <a:xfrm>
          <a:off x="2759178" y="1265332"/>
          <a:ext cx="1608292" cy="139123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伴侶關係</a:t>
          </a:r>
          <a:endParaRPr lang="en-US" altLang="zh-TW" sz="1800" b="1" kern="1200" dirty="0" smtClean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結婚</a:t>
          </a:r>
          <a:endParaRPr lang="en-US" altLang="zh-TW" sz="1800" b="1" kern="1200" dirty="0" smtClean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同居</a:t>
          </a:r>
          <a:endParaRPr lang="en-US" altLang="zh-TW" sz="1800" b="1" kern="1200" dirty="0" smtClean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3025695" y="1495880"/>
        <a:ext cx="1075258" cy="930142"/>
      </dsp:txXfrm>
    </dsp:sp>
    <dsp:sp modelId="{A6A9434A-ED64-4955-AC40-C475DE4A87B5}">
      <dsp:nvSpPr>
        <dsp:cNvPr id="0" name=""/>
        <dsp:cNvSpPr/>
      </dsp:nvSpPr>
      <dsp:spPr>
        <a:xfrm>
          <a:off x="3766278" y="599718"/>
          <a:ext cx="606803" cy="52284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9BDAED-9A6E-4C3F-9A36-5CAA931FA92C}">
      <dsp:nvSpPr>
        <dsp:cNvPr id="0" name=""/>
        <dsp:cNvSpPr/>
      </dsp:nvSpPr>
      <dsp:spPr>
        <a:xfrm>
          <a:off x="2907325" y="0"/>
          <a:ext cx="1317984" cy="1140211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latin typeface="微軟正黑體" pitchFamily="34" charset="-120"/>
              <a:ea typeface="微軟正黑體" pitchFamily="34" charset="-120"/>
            </a:rPr>
            <a:t>愛情理論</a:t>
          </a:r>
          <a:endParaRPr lang="zh-TW" altLang="en-US" sz="18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125743" y="188957"/>
        <a:ext cx="881148" cy="762297"/>
      </dsp:txXfrm>
    </dsp:sp>
    <dsp:sp modelId="{CC278610-D9F2-4702-99FA-54219953CB02}">
      <dsp:nvSpPr>
        <dsp:cNvPr id="0" name=""/>
        <dsp:cNvSpPr/>
      </dsp:nvSpPr>
      <dsp:spPr>
        <a:xfrm>
          <a:off x="4474465" y="1577154"/>
          <a:ext cx="606803" cy="52284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726C7E-F6EE-4058-B9AA-6B827A1485C7}">
      <dsp:nvSpPr>
        <dsp:cNvPr id="0" name=""/>
        <dsp:cNvSpPr/>
      </dsp:nvSpPr>
      <dsp:spPr>
        <a:xfrm>
          <a:off x="4116069" y="701306"/>
          <a:ext cx="1317984" cy="1140211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latin typeface="微軟正黑體" pitchFamily="34" charset="-120"/>
              <a:ea typeface="微軟正黑體" pitchFamily="34" charset="-120"/>
            </a:rPr>
            <a:t>情感表達</a:t>
          </a:r>
          <a:endParaRPr lang="en-US" altLang="zh-TW" sz="1400" b="1" kern="1200" dirty="0" smtClean="0">
            <a:latin typeface="微軟正黑體" pitchFamily="34" charset="-120"/>
            <a:ea typeface="微軟正黑體" pitchFamily="34" charset="-12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latin typeface="微軟正黑體" pitchFamily="34" charset="-120"/>
              <a:ea typeface="微軟正黑體" pitchFamily="34" charset="-120"/>
            </a:rPr>
            <a:t>告白與邀約</a:t>
          </a:r>
          <a:endParaRPr lang="zh-TW" altLang="en-US" sz="14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4334487" y="890263"/>
        <a:ext cx="881148" cy="762297"/>
      </dsp:txXfrm>
    </dsp:sp>
    <dsp:sp modelId="{666AC7CB-621F-4BBD-BFD6-7EA391B6E589}">
      <dsp:nvSpPr>
        <dsp:cNvPr id="0" name=""/>
        <dsp:cNvSpPr/>
      </dsp:nvSpPr>
      <dsp:spPr>
        <a:xfrm>
          <a:off x="3982513" y="2680496"/>
          <a:ext cx="606803" cy="52284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D2766F-8609-4656-93E6-DC41FA4CB992}">
      <dsp:nvSpPr>
        <dsp:cNvPr id="0" name=""/>
        <dsp:cNvSpPr/>
      </dsp:nvSpPr>
      <dsp:spPr>
        <a:xfrm>
          <a:off x="4116069" y="2079993"/>
          <a:ext cx="1317984" cy="1140211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latin typeface="微軟正黑體" pitchFamily="34" charset="-120"/>
              <a:ea typeface="微軟正黑體" pitchFamily="34" charset="-120"/>
            </a:rPr>
            <a:t>親密與愛的分享情感</a:t>
          </a:r>
          <a:endParaRPr lang="zh-TW" altLang="en-US" sz="14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4334487" y="2268950"/>
        <a:ext cx="881148" cy="762297"/>
      </dsp:txXfrm>
    </dsp:sp>
    <dsp:sp modelId="{31F3A45C-8894-451F-A5DB-65147519E7D7}">
      <dsp:nvSpPr>
        <dsp:cNvPr id="0" name=""/>
        <dsp:cNvSpPr/>
      </dsp:nvSpPr>
      <dsp:spPr>
        <a:xfrm>
          <a:off x="2762171" y="2795027"/>
          <a:ext cx="606803" cy="52284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3904CF-4457-473A-BAB7-9748D8EF0A3B}">
      <dsp:nvSpPr>
        <dsp:cNvPr id="0" name=""/>
        <dsp:cNvSpPr/>
      </dsp:nvSpPr>
      <dsp:spPr>
        <a:xfrm>
          <a:off x="2907325" y="2782083"/>
          <a:ext cx="1317984" cy="1140211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latin typeface="微軟正黑體" pitchFamily="34" charset="-120"/>
              <a:ea typeface="微軟正黑體" pitchFamily="34" charset="-120"/>
            </a:rPr>
            <a:t>愛情的</a:t>
          </a:r>
          <a:endParaRPr lang="en-US" altLang="zh-TW" sz="2000" b="1" kern="1200" dirty="0" smtClean="0">
            <a:latin typeface="微軟正黑體" pitchFamily="34" charset="-120"/>
            <a:ea typeface="微軟正黑體" pitchFamily="34" charset="-12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latin typeface="微軟正黑體" pitchFamily="34" charset="-120"/>
              <a:ea typeface="微軟正黑體" pitchFamily="34" charset="-120"/>
            </a:rPr>
            <a:t>經營</a:t>
          </a:r>
          <a:endParaRPr lang="zh-TW" altLang="en-US" sz="20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125743" y="2971040"/>
        <a:ext cx="881148" cy="762297"/>
      </dsp:txXfrm>
    </dsp:sp>
    <dsp:sp modelId="{5062DC99-2DB5-4536-8083-35A09CC2305A}">
      <dsp:nvSpPr>
        <dsp:cNvPr id="0" name=""/>
        <dsp:cNvSpPr/>
      </dsp:nvSpPr>
      <dsp:spPr>
        <a:xfrm>
          <a:off x="2042386" y="1817983"/>
          <a:ext cx="606803" cy="52284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DFBC3E-7378-41DF-9BB8-DC2D7B7F7F29}">
      <dsp:nvSpPr>
        <dsp:cNvPr id="0" name=""/>
        <dsp:cNvSpPr/>
      </dsp:nvSpPr>
      <dsp:spPr>
        <a:xfrm>
          <a:off x="1692969" y="2080777"/>
          <a:ext cx="1317984" cy="1140211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latin typeface="微軟正黑體" pitchFamily="34" charset="-120"/>
              <a:ea typeface="微軟正黑體" pitchFamily="34" charset="-120"/>
            </a:rPr>
            <a:t>分手調適與學習</a:t>
          </a:r>
          <a:endParaRPr lang="zh-TW" altLang="en-US" sz="18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1911387" y="2269734"/>
        <a:ext cx="881148" cy="762297"/>
      </dsp:txXfrm>
    </dsp:sp>
    <dsp:sp modelId="{7C64B0A2-1433-464C-B497-9C3D3B6CB235}">
      <dsp:nvSpPr>
        <dsp:cNvPr id="0" name=""/>
        <dsp:cNvSpPr/>
      </dsp:nvSpPr>
      <dsp:spPr>
        <a:xfrm>
          <a:off x="1692969" y="699737"/>
          <a:ext cx="1317984" cy="1140211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latin typeface="微軟正黑體" pitchFamily="34" charset="-120"/>
              <a:ea typeface="微軟正黑體" pitchFamily="34" charset="-120"/>
            </a:rPr>
            <a:t>自我成長與調適</a:t>
          </a:r>
          <a:endParaRPr lang="zh-TW" altLang="en-US" sz="18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1911387" y="888694"/>
        <a:ext cx="881148" cy="7622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A5AC38-8E7F-4ABA-874A-953F67B80187}">
      <dsp:nvSpPr>
        <dsp:cNvPr id="0" name=""/>
        <dsp:cNvSpPr/>
      </dsp:nvSpPr>
      <dsp:spPr>
        <a:xfrm>
          <a:off x="553072" y="0"/>
          <a:ext cx="5543409" cy="3975794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rgbClr val="3B7E87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BD6C4D-A9DE-4D11-920C-7918448509BA}">
      <dsp:nvSpPr>
        <dsp:cNvPr id="0" name=""/>
        <dsp:cNvSpPr/>
      </dsp:nvSpPr>
      <dsp:spPr>
        <a:xfrm>
          <a:off x="726540" y="463116"/>
          <a:ext cx="2372324" cy="1212076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不適合的人，</a:t>
          </a:r>
          <a:r>
            <a:rPr lang="en-US" altLang="zh-TW" sz="18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8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8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對的時間</a:t>
          </a:r>
          <a:endParaRPr lang="zh-TW" altLang="en-US" sz="1800" kern="1200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785709" y="522285"/>
        <a:ext cx="2253986" cy="1093738"/>
      </dsp:txXfrm>
    </dsp:sp>
    <dsp:sp modelId="{3CA696BB-5344-4649-8263-3E1CE3AAC3B9}">
      <dsp:nvSpPr>
        <dsp:cNvPr id="0" name=""/>
        <dsp:cNvSpPr/>
      </dsp:nvSpPr>
      <dsp:spPr>
        <a:xfrm>
          <a:off x="3514764" y="493475"/>
          <a:ext cx="2372324" cy="1212076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適合的人，</a:t>
          </a:r>
          <a:endParaRPr lang="en-US" altLang="zh-TW" sz="1800" b="1" kern="1200" dirty="0" smtClean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對的時間</a:t>
          </a:r>
          <a:endParaRPr lang="zh-TW" altLang="en-US" sz="1800" b="1" kern="1200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3573933" y="552644"/>
        <a:ext cx="2253986" cy="1093738"/>
      </dsp:txXfrm>
    </dsp:sp>
    <dsp:sp modelId="{87F228DA-3161-4A8B-8D27-9AF24A12DFB4}">
      <dsp:nvSpPr>
        <dsp:cNvPr id="0" name=""/>
        <dsp:cNvSpPr/>
      </dsp:nvSpPr>
      <dsp:spPr>
        <a:xfrm>
          <a:off x="769121" y="2278917"/>
          <a:ext cx="2434521" cy="1146539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不適合的人，</a:t>
          </a:r>
          <a:endParaRPr lang="en-US" altLang="zh-TW" sz="1800" b="1" kern="1200" dirty="0" smtClean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不對的時間</a:t>
          </a:r>
          <a:endParaRPr lang="zh-TW" altLang="en-US" sz="1800" kern="1200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825090" y="2334886"/>
        <a:ext cx="2322583" cy="1034601"/>
      </dsp:txXfrm>
    </dsp:sp>
    <dsp:sp modelId="{16CAD6B0-B0E6-4E2F-BC72-977C62E022A1}">
      <dsp:nvSpPr>
        <dsp:cNvPr id="0" name=""/>
        <dsp:cNvSpPr/>
      </dsp:nvSpPr>
      <dsp:spPr>
        <a:xfrm>
          <a:off x="3514764" y="2236384"/>
          <a:ext cx="2372324" cy="1212076"/>
        </a:xfrm>
        <a:prstGeom prst="roundRect">
          <a:avLst/>
        </a:prstGeom>
        <a:solidFill>
          <a:schemeClr val="tx2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適合的人，</a:t>
          </a:r>
          <a:endParaRPr lang="en-US" altLang="zh-TW" sz="1800" b="1" kern="1200" dirty="0" smtClean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不對的時間</a:t>
          </a:r>
          <a:endParaRPr lang="zh-TW" altLang="en-US" sz="1800" b="1" kern="1200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3573933" y="2295553"/>
        <a:ext cx="2253986" cy="10937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A026FE-3FD7-416C-B9BA-429B9E98C42A}">
      <dsp:nvSpPr>
        <dsp:cNvPr id="0" name=""/>
        <dsp:cNvSpPr/>
      </dsp:nvSpPr>
      <dsp:spPr>
        <a:xfrm>
          <a:off x="0" y="1009768"/>
          <a:ext cx="7778215" cy="1231723"/>
        </a:xfrm>
        <a:prstGeom prst="notchedRightArrow">
          <a:avLst/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054564-5CC8-43DA-8BE3-4C432C8851E8}">
      <dsp:nvSpPr>
        <dsp:cNvPr id="0" name=""/>
        <dsp:cNvSpPr/>
      </dsp:nvSpPr>
      <dsp:spPr>
        <a:xfrm>
          <a:off x="727" y="0"/>
          <a:ext cx="1257883" cy="1344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4264" tIns="334264" rIns="334264" bIns="334264" numCol="1" spcCol="1270" anchor="b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4700" kern="1200" dirty="0"/>
        </a:p>
      </dsp:txBody>
      <dsp:txXfrm>
        <a:off x="727" y="0"/>
        <a:ext cx="1257883" cy="1344896"/>
      </dsp:txXfrm>
    </dsp:sp>
    <dsp:sp modelId="{3D1A54AB-229D-4CEF-9B7E-6E3F82118385}">
      <dsp:nvSpPr>
        <dsp:cNvPr id="0" name=""/>
        <dsp:cNvSpPr/>
      </dsp:nvSpPr>
      <dsp:spPr>
        <a:xfrm>
          <a:off x="777305" y="1411828"/>
          <a:ext cx="336224" cy="336224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9FBE92-04BD-4DF3-B7D3-006CAF4712C0}">
      <dsp:nvSpPr>
        <dsp:cNvPr id="0" name=""/>
        <dsp:cNvSpPr/>
      </dsp:nvSpPr>
      <dsp:spPr>
        <a:xfrm>
          <a:off x="161045" y="2036115"/>
          <a:ext cx="2485690" cy="558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愛情的開始</a:t>
          </a:r>
          <a:endParaRPr lang="zh-TW" altLang="en-US" sz="2000" kern="1200" dirty="0"/>
        </a:p>
      </dsp:txBody>
      <dsp:txXfrm>
        <a:off x="161045" y="2036115"/>
        <a:ext cx="2485690" cy="558172"/>
      </dsp:txXfrm>
    </dsp:sp>
    <dsp:sp modelId="{FB08D0CF-A87B-442C-8331-C8598396A87F}">
      <dsp:nvSpPr>
        <dsp:cNvPr id="0" name=""/>
        <dsp:cNvSpPr/>
      </dsp:nvSpPr>
      <dsp:spPr>
        <a:xfrm>
          <a:off x="2073177" y="1421770"/>
          <a:ext cx="336224" cy="336224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006B6E-F1D7-4B62-A887-C76BCE7C961F}">
      <dsp:nvSpPr>
        <dsp:cNvPr id="0" name=""/>
        <dsp:cNvSpPr/>
      </dsp:nvSpPr>
      <dsp:spPr>
        <a:xfrm>
          <a:off x="4648639" y="122869"/>
          <a:ext cx="3129575" cy="56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b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時間</a:t>
          </a:r>
          <a:endParaRPr lang="zh-TW" altLang="en-US" sz="3200" b="1" kern="1200" dirty="0">
            <a:solidFill>
              <a:srgbClr val="FF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4648639" y="122869"/>
        <a:ext cx="3129575" cy="561467"/>
      </dsp:txXfrm>
    </dsp:sp>
    <dsp:sp modelId="{8BCEA522-1ECD-4CC1-9DB0-12D1CBCDFCA7}">
      <dsp:nvSpPr>
        <dsp:cNvPr id="0" name=""/>
        <dsp:cNvSpPr/>
      </dsp:nvSpPr>
      <dsp:spPr>
        <a:xfrm>
          <a:off x="3676577" y="1412977"/>
          <a:ext cx="336224" cy="33622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99027A-7D83-4D52-BD53-7AC96BD57AE5}">
      <dsp:nvSpPr>
        <dsp:cNvPr id="0" name=""/>
        <dsp:cNvSpPr/>
      </dsp:nvSpPr>
      <dsp:spPr>
        <a:xfrm>
          <a:off x="253835" y="703476"/>
          <a:ext cx="8637916" cy="68319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/>
            <a:t>沉默式的分手</a:t>
          </a:r>
          <a:endParaRPr lang="zh-TW" altLang="en-US" sz="3600" b="1" kern="1200" dirty="0"/>
        </a:p>
      </dsp:txBody>
      <dsp:txXfrm>
        <a:off x="287186" y="736827"/>
        <a:ext cx="8571214" cy="616491"/>
      </dsp:txXfrm>
    </dsp:sp>
    <dsp:sp modelId="{E6370091-F0C2-4E44-922B-E450743927A0}">
      <dsp:nvSpPr>
        <dsp:cNvPr id="0" name=""/>
        <dsp:cNvSpPr/>
      </dsp:nvSpPr>
      <dsp:spPr>
        <a:xfrm>
          <a:off x="0" y="1386669"/>
          <a:ext cx="9145588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72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800" b="0" i="0" kern="1200" dirty="0" smtClean="0"/>
            <a:t>什麼也沒說，什麼也沒做，兩個人漸漸疏遠不聯絡。</a:t>
          </a:r>
          <a:endParaRPr lang="zh-TW" altLang="en-US" sz="2800" kern="1200" dirty="0"/>
        </a:p>
      </dsp:txBody>
      <dsp:txXfrm>
        <a:off x="0" y="1386669"/>
        <a:ext cx="9145588" cy="1059840"/>
      </dsp:txXfrm>
    </dsp:sp>
    <dsp:sp modelId="{1DA3DCFB-3CF0-476B-A3EF-A17F88D3FA5A}">
      <dsp:nvSpPr>
        <dsp:cNvPr id="0" name=""/>
        <dsp:cNvSpPr/>
      </dsp:nvSpPr>
      <dsp:spPr>
        <a:xfrm>
          <a:off x="206553" y="2446509"/>
          <a:ext cx="8732481" cy="580469"/>
        </a:xfrm>
        <a:prstGeom prst="roundRect">
          <a:avLst/>
        </a:prstGeom>
        <a:solidFill>
          <a:schemeClr val="accent2">
            <a:hueOff val="-10440630"/>
            <a:satOff val="17303"/>
            <a:lumOff val="-311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/>
            <a:t>宣洩式的分手</a:t>
          </a:r>
          <a:endParaRPr lang="zh-TW" altLang="en-US" sz="3600" b="1" kern="1200" dirty="0"/>
        </a:p>
      </dsp:txBody>
      <dsp:txXfrm>
        <a:off x="234889" y="2474845"/>
        <a:ext cx="8675809" cy="523797"/>
      </dsp:txXfrm>
    </dsp:sp>
    <dsp:sp modelId="{3D4682F2-8829-403D-8730-A2DDF0991E6C}">
      <dsp:nvSpPr>
        <dsp:cNvPr id="0" name=""/>
        <dsp:cNvSpPr/>
      </dsp:nvSpPr>
      <dsp:spPr>
        <a:xfrm>
          <a:off x="0" y="3026979"/>
          <a:ext cx="9145588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72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800" b="0" i="0" kern="1200" dirty="0" smtClean="0"/>
            <a:t>將交往這段時間種種不愉快和發洩出來，告訴對方要分手。</a:t>
          </a:r>
          <a:endParaRPr lang="zh-TW" altLang="en-US" sz="2800" kern="1200" dirty="0"/>
        </a:p>
      </dsp:txBody>
      <dsp:txXfrm>
        <a:off x="0" y="3026979"/>
        <a:ext cx="9145588" cy="10598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99027A-7D83-4D52-BD53-7AC96BD57AE5}">
      <dsp:nvSpPr>
        <dsp:cNvPr id="0" name=""/>
        <dsp:cNvSpPr/>
      </dsp:nvSpPr>
      <dsp:spPr>
        <a:xfrm>
          <a:off x="0" y="89110"/>
          <a:ext cx="8999621" cy="84228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latin typeface="微軟正黑體" pitchFamily="34" charset="-120"/>
              <a:ea typeface="微軟正黑體" pitchFamily="34" charset="-120"/>
            </a:rPr>
            <a:t>協議式的分手</a:t>
          </a:r>
          <a:endParaRPr lang="zh-TW" altLang="en-US" sz="36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41117" y="130227"/>
        <a:ext cx="8917387" cy="760050"/>
      </dsp:txXfrm>
    </dsp:sp>
    <dsp:sp modelId="{E6370091-F0C2-4E44-922B-E450743927A0}">
      <dsp:nvSpPr>
        <dsp:cNvPr id="0" name=""/>
        <dsp:cNvSpPr/>
      </dsp:nvSpPr>
      <dsp:spPr>
        <a:xfrm>
          <a:off x="0" y="931394"/>
          <a:ext cx="8999621" cy="1168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38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700" b="0" i="0" kern="1200" dirty="0" smtClean="0">
              <a:latin typeface="微軟正黑體" pitchFamily="34" charset="-120"/>
              <a:ea typeface="微軟正黑體" pitchFamily="34" charset="-120"/>
            </a:rPr>
            <a:t>約一個合適的時間地點，將兩人不適合在一起的原因說明白，讓雙方有從容的時間處理情緒與未盡事宜</a:t>
          </a:r>
          <a:endParaRPr lang="zh-TW" altLang="en-US" sz="27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0" y="931394"/>
        <a:ext cx="8999621" cy="1168780"/>
      </dsp:txXfrm>
    </dsp:sp>
    <dsp:sp modelId="{1DA3DCFB-3CF0-476B-A3EF-A17F88D3FA5A}">
      <dsp:nvSpPr>
        <dsp:cNvPr id="0" name=""/>
        <dsp:cNvSpPr/>
      </dsp:nvSpPr>
      <dsp:spPr>
        <a:xfrm>
          <a:off x="0" y="2100175"/>
          <a:ext cx="8999621" cy="756640"/>
        </a:xfrm>
        <a:prstGeom prst="roundRect">
          <a:avLst/>
        </a:prstGeom>
        <a:solidFill>
          <a:schemeClr val="accent2">
            <a:hueOff val="-10440630"/>
            <a:satOff val="17303"/>
            <a:lumOff val="-311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latin typeface="微軟正黑體" pitchFamily="34" charset="-120"/>
              <a:ea typeface="微軟正黑體" pitchFamily="34" charset="-120"/>
            </a:rPr>
            <a:t>談判式的分手</a:t>
          </a:r>
          <a:endParaRPr lang="zh-TW" altLang="en-US" sz="36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6936" y="2137111"/>
        <a:ext cx="8925749" cy="682768"/>
      </dsp:txXfrm>
    </dsp:sp>
    <dsp:sp modelId="{3D4682F2-8829-403D-8730-A2DDF0991E6C}">
      <dsp:nvSpPr>
        <dsp:cNvPr id="0" name=""/>
        <dsp:cNvSpPr/>
      </dsp:nvSpPr>
      <dsp:spPr>
        <a:xfrm>
          <a:off x="0" y="2856815"/>
          <a:ext cx="8999621" cy="1844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38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700" b="0" i="0" kern="1200" dirty="0" smtClean="0">
              <a:latin typeface="微軟正黑體" pitchFamily="34" charset="-120"/>
              <a:ea typeface="微軟正黑體" pitchFamily="34" charset="-120"/>
            </a:rPr>
            <a:t>你的歸你，我的歸我，帶著不愉快需要多加注意</a:t>
          </a:r>
          <a:endParaRPr lang="zh-TW" altLang="en-US" sz="27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0" y="2856815"/>
        <a:ext cx="8999621" cy="184436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11B74E-53A0-4EA6-9A1A-758ACA5411E2}">
      <dsp:nvSpPr>
        <dsp:cNvPr id="0" name=""/>
        <dsp:cNvSpPr/>
      </dsp:nvSpPr>
      <dsp:spPr>
        <a:xfrm>
          <a:off x="1543" y="556143"/>
          <a:ext cx="2139123" cy="1283474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微軟正黑體" pitchFamily="34" charset="-120"/>
              <a:ea typeface="微軟正黑體" pitchFamily="34" charset="-120"/>
            </a:rPr>
            <a:t>分手後的痛苦</a:t>
          </a:r>
          <a:endParaRPr lang="zh-TW" altLang="en-US" sz="24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9135" y="593735"/>
        <a:ext cx="2063939" cy="1208290"/>
      </dsp:txXfrm>
    </dsp:sp>
    <dsp:sp modelId="{D92DD087-B222-4466-A891-FF3188805B83}">
      <dsp:nvSpPr>
        <dsp:cNvPr id="0" name=""/>
        <dsp:cNvSpPr/>
      </dsp:nvSpPr>
      <dsp:spPr>
        <a:xfrm>
          <a:off x="2328909" y="932629"/>
          <a:ext cx="453494" cy="5305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900" b="1" kern="1200"/>
        </a:p>
      </dsp:txBody>
      <dsp:txXfrm>
        <a:off x="2328909" y="1038729"/>
        <a:ext cx="317446" cy="318302"/>
      </dsp:txXfrm>
    </dsp:sp>
    <dsp:sp modelId="{A3F32A44-D486-4962-8424-C498CBCC60D9}">
      <dsp:nvSpPr>
        <dsp:cNvPr id="0" name=""/>
        <dsp:cNvSpPr/>
      </dsp:nvSpPr>
      <dsp:spPr>
        <a:xfrm>
          <a:off x="2996316" y="556143"/>
          <a:ext cx="2547183" cy="1283474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-122313"/>
            <a:satOff val="15886"/>
            <a:lumOff val="128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微軟正黑體" pitchFamily="34" charset="-120"/>
              <a:ea typeface="微軟正黑體" pitchFamily="34" charset="-120"/>
            </a:rPr>
            <a:t>自我懷疑與否定</a:t>
          </a:r>
          <a:endParaRPr lang="zh-TW" altLang="en-US" sz="24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033908" y="593735"/>
        <a:ext cx="2471999" cy="1208290"/>
      </dsp:txXfrm>
    </dsp:sp>
    <dsp:sp modelId="{A53A148D-4C3A-4F40-B01A-79E491F5C1D5}">
      <dsp:nvSpPr>
        <dsp:cNvPr id="0" name=""/>
        <dsp:cNvSpPr/>
      </dsp:nvSpPr>
      <dsp:spPr>
        <a:xfrm>
          <a:off x="5731742" y="932629"/>
          <a:ext cx="453494" cy="5305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-155713"/>
            <a:satOff val="4924"/>
            <a:lumOff val="99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900" b="1" kern="1200"/>
        </a:p>
      </dsp:txBody>
      <dsp:txXfrm>
        <a:off x="5731742" y="1038729"/>
        <a:ext cx="317446" cy="318302"/>
      </dsp:txXfrm>
    </dsp:sp>
    <dsp:sp modelId="{2991AFAC-71FD-4D1C-9B9C-3A5CA682FFAD}">
      <dsp:nvSpPr>
        <dsp:cNvPr id="0" name=""/>
        <dsp:cNvSpPr/>
      </dsp:nvSpPr>
      <dsp:spPr>
        <a:xfrm>
          <a:off x="6399149" y="556143"/>
          <a:ext cx="2139123" cy="1283474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-244625"/>
            <a:satOff val="31772"/>
            <a:lumOff val="256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報復的衝動</a:t>
          </a:r>
          <a:endParaRPr lang="zh-TW" altLang="en-US" sz="2400" b="1" kern="1200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6436741" y="593735"/>
        <a:ext cx="2063939" cy="1208290"/>
      </dsp:txXfrm>
    </dsp:sp>
    <dsp:sp modelId="{519B8DDD-AE5D-4F8E-A7D3-208A852576EF}">
      <dsp:nvSpPr>
        <dsp:cNvPr id="0" name=""/>
        <dsp:cNvSpPr/>
      </dsp:nvSpPr>
      <dsp:spPr>
        <a:xfrm rot="5400000">
          <a:off x="7241963" y="1989356"/>
          <a:ext cx="453494" cy="5305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-311426"/>
            <a:satOff val="9849"/>
            <a:lumOff val="199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900" b="1" kern="1200"/>
        </a:p>
      </dsp:txBody>
      <dsp:txXfrm rot="-5400000">
        <a:off x="7309559" y="2027860"/>
        <a:ext cx="318302" cy="317446"/>
      </dsp:txXfrm>
    </dsp:sp>
    <dsp:sp modelId="{2B916747-95FE-4454-945E-CFDF197ECC86}">
      <dsp:nvSpPr>
        <dsp:cNvPr id="0" name=""/>
        <dsp:cNvSpPr/>
      </dsp:nvSpPr>
      <dsp:spPr>
        <a:xfrm>
          <a:off x="6399149" y="2695267"/>
          <a:ext cx="2139123" cy="1283474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-366938"/>
            <a:satOff val="47658"/>
            <a:lumOff val="384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自責</a:t>
          </a:r>
          <a:endParaRPr lang="zh-TW" altLang="en-US" sz="2400" b="1" kern="1200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6436741" y="2732859"/>
        <a:ext cx="2063939" cy="1208290"/>
      </dsp:txXfrm>
    </dsp:sp>
    <dsp:sp modelId="{BC49D175-A717-4A80-9E34-F3E76D1FFCB3}">
      <dsp:nvSpPr>
        <dsp:cNvPr id="0" name=""/>
        <dsp:cNvSpPr/>
      </dsp:nvSpPr>
      <dsp:spPr>
        <a:xfrm rot="10800000">
          <a:off x="5757411" y="3071753"/>
          <a:ext cx="453494" cy="5305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-311426"/>
            <a:satOff val="9849"/>
            <a:lumOff val="199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900" b="1" kern="1200"/>
        </a:p>
      </dsp:txBody>
      <dsp:txXfrm rot="10800000">
        <a:off x="5893459" y="3177853"/>
        <a:ext cx="317446" cy="318302"/>
      </dsp:txXfrm>
    </dsp:sp>
    <dsp:sp modelId="{5F33ABE9-F25E-46CF-8D7D-57AFC6C020DE}">
      <dsp:nvSpPr>
        <dsp:cNvPr id="0" name=""/>
        <dsp:cNvSpPr/>
      </dsp:nvSpPr>
      <dsp:spPr>
        <a:xfrm>
          <a:off x="2841251" y="2695267"/>
          <a:ext cx="2702248" cy="1283474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-244625"/>
            <a:satOff val="31772"/>
            <a:lumOff val="256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傷害自己或對方</a:t>
          </a:r>
          <a:endParaRPr lang="zh-TW" altLang="en-US" sz="2400" b="1" kern="1200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2878843" y="2732859"/>
        <a:ext cx="2627064" cy="1208290"/>
      </dsp:txXfrm>
    </dsp:sp>
    <dsp:sp modelId="{2BF37847-8FD6-4E83-B034-0962A85B3A8A}">
      <dsp:nvSpPr>
        <dsp:cNvPr id="0" name=""/>
        <dsp:cNvSpPr/>
      </dsp:nvSpPr>
      <dsp:spPr>
        <a:xfrm rot="10800000">
          <a:off x="2199514" y="3071753"/>
          <a:ext cx="453494" cy="5305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-155713"/>
            <a:satOff val="4924"/>
            <a:lumOff val="99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900" b="1" kern="1200"/>
        </a:p>
      </dsp:txBody>
      <dsp:txXfrm rot="10800000">
        <a:off x="2335562" y="3177853"/>
        <a:ext cx="317446" cy="318302"/>
      </dsp:txXfrm>
    </dsp:sp>
    <dsp:sp modelId="{F9560A33-89F4-47E6-B2B3-D8D00EA4261D}">
      <dsp:nvSpPr>
        <dsp:cNvPr id="0" name=""/>
        <dsp:cNvSpPr/>
      </dsp:nvSpPr>
      <dsp:spPr>
        <a:xfrm>
          <a:off x="267136" y="2695267"/>
          <a:ext cx="1718465" cy="1283474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-122313"/>
            <a:satOff val="15886"/>
            <a:lumOff val="128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分手學到成長經驗</a:t>
          </a:r>
          <a:endParaRPr lang="zh-TW" altLang="en-US" sz="2400" b="1" kern="1200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304728" y="2732859"/>
        <a:ext cx="1643281" cy="12082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六角放射狀"/>
  <dgm:desc val="用來顯示與中心概念或主題相關的連續流程。上限為 6 個階層 2 的圖形。 最適合用在少量文字的情況。 未使用的文字不會出現，但只要切換版面配置，仍然可以使用。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2019/2/12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41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6707" algn="l" defTabSz="71341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13415" algn="l" defTabSz="71341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70122" algn="l" defTabSz="71341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26830" algn="l" defTabSz="71341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83537" algn="l" defTabSz="71341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40245" algn="l" defTabSz="71341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96952" algn="l" defTabSz="71341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53660" algn="l" defTabSz="71341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0703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2363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Heiti TC Light" charset="-12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Heiti TC Light" charset="-12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Heiti TC Light" charset="-12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Heiti TC Light" charset="-12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Heiti TC Light" charset="-12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Heiti TC Light" charset="-12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Heiti TC Light" charset="-12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Heiti TC Light" charset="-12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Heiti TC Light" charset="-120"/>
              </a:defRPr>
            </a:lvl9pPr>
          </a:lstStyle>
          <a:p>
            <a:pPr eaLnBrk="1" hangingPunct="1"/>
            <a:fld id="{404A997F-D934-401E-A80C-636A9CAA75AE}" type="slidenum">
              <a:rPr lang="en-US" altLang="zh-TW" smtClean="0">
                <a:solidFill>
                  <a:srgbClr val="000000"/>
                </a:solidFill>
              </a:rPr>
              <a:pPr eaLnBrk="1" hangingPunct="1"/>
              <a:t>25</a:t>
            </a:fld>
            <a:endParaRPr lang="en-US" altLang="zh-TW" smtClean="0">
              <a:solidFill>
                <a:srgbClr val="000000"/>
              </a:solidFill>
            </a:endParaRPr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59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Heiti TC Light" charset="-12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Heiti TC Light" charset="-12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Heiti TC Light" charset="-12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Heiti TC Light" charset="-12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Heiti TC Light" charset="-12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Heiti TC Light" charset="-12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Heiti TC Light" charset="-12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Heiti TC Light" charset="-12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Heiti TC Light" charset="-12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446E63C-B0BF-43EB-B3FE-823DF8808353}" type="slidenum">
              <a:rPr lang="en-US" altLang="zh-TW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25</a:t>
            </a:fld>
            <a:endParaRPr lang="en-US" altLang="zh-TW" sz="1200">
              <a:solidFill>
                <a:srgbClr val="000000"/>
              </a:solidFill>
            </a:endParaRPr>
          </a:p>
        </p:txBody>
      </p:sp>
      <p:sp>
        <p:nvSpPr>
          <p:cNvPr id="41988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57512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Heiti TC Light" charset="-12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Heiti TC Light" charset="-12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Heiti TC Light" charset="-12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Heiti TC Light" charset="-12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Heiti TC Light" charset="-12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Heiti TC Light" charset="-12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Heiti TC Light" charset="-12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Heiti TC Light" charset="-12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Heiti TC Light" charset="-12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1D66BDE-4AA2-4AA2-8F58-D90A371309BD}" type="slidenum">
              <a:rPr lang="en-US" altLang="zh-TW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25</a:t>
            </a:fld>
            <a:endParaRPr lang="en-US" altLang="zh-TW" sz="1200">
              <a:solidFill>
                <a:srgbClr val="000000"/>
              </a:solidFill>
            </a:endParaRPr>
          </a:p>
        </p:txBody>
      </p:sp>
      <p:sp>
        <p:nvSpPr>
          <p:cNvPr id="4198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591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Heiti TC Light" charset="-12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Heiti TC Light" charset="-12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Heiti TC Light" charset="-12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Heiti TC Light" charset="-12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Heiti TC Light" charset="-12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Heiti TC Light" charset="-12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Heiti TC Light" charset="-12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Heiti TC Light" charset="-12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Heiti TC Light" charset="-12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8C41415-2E8A-4698-BDA7-950EF0B853AD}" type="slidenum">
              <a:rPr lang="en-US" altLang="zh-TW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25</a:t>
            </a:fld>
            <a:endParaRPr lang="en-US" altLang="zh-TW" sz="1200">
              <a:solidFill>
                <a:srgbClr val="000000"/>
              </a:solidFill>
            </a:endParaRPr>
          </a:p>
        </p:txBody>
      </p:sp>
      <p:sp>
        <p:nvSpPr>
          <p:cNvPr id="41990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Heiti TC Light" charset="-12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Heiti TC Light" charset="-12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Heiti TC Light" charset="-12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Heiti TC Light" charset="-12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Heiti TC Light" charset="-12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Heiti TC Light" charset="-12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Heiti TC Light" charset="-12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Heiti TC Light" charset="-12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Heiti TC Light" charset="-12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B6F6045-30E0-4BAE-B83C-9E06FAE1C859}" type="slidenum">
              <a:rPr lang="en-US" altLang="zh-TW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25</a:t>
            </a:fld>
            <a:endParaRPr lang="en-US" altLang="zh-TW" sz="1200">
              <a:solidFill>
                <a:srgbClr val="000000"/>
              </a:solidFill>
            </a:endParaRPr>
          </a:p>
        </p:txBody>
      </p:sp>
      <p:sp>
        <p:nvSpPr>
          <p:cNvPr id="41991" name="Text Box 5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Heiti TC Light" charset="-12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Heiti TC Light" charset="-12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Heiti TC Light" charset="-12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Heiti TC Light" charset="-12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Heiti TC Light" charset="-12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Heiti TC Light" charset="-12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Heiti TC Light" charset="-12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Heiti TC Light" charset="-12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Heiti TC Light" charset="-12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4F3ABD0-6AC0-4636-B263-9A4FB92F5DB0}" type="slidenum">
              <a:rPr lang="en-US" altLang="zh-TW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25</a:t>
            </a:fld>
            <a:endParaRPr lang="en-US" altLang="zh-TW" sz="1200">
              <a:solidFill>
                <a:srgbClr val="000000"/>
              </a:solidFill>
            </a:endParaRPr>
          </a:p>
        </p:txBody>
      </p:sp>
      <p:sp>
        <p:nvSpPr>
          <p:cNvPr id="41992" name="Text Box 6"/>
          <p:cNvSpPr txBox="1">
            <a:spLocks noChangeArrowheads="1"/>
          </p:cNvSpPr>
          <p:nvPr/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Heiti TC Light" charset="-12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Heiti TC Light" charset="-12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Heiti TC Light" charset="-12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Heiti TC Light" charset="-12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Heiti TC Light" charset="-12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Heiti TC Light" charset="-12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Heiti TC Light" charset="-12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Heiti TC Light" charset="-12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Heiti TC Light" charset="-12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48B1F64-DE15-4489-B125-EE0DE8866D83}" type="slidenum">
              <a:rPr lang="en-US" altLang="zh-TW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25</a:t>
            </a:fld>
            <a:endParaRPr lang="en-US" altLang="zh-TW" sz="1200">
              <a:solidFill>
                <a:srgbClr val="000000"/>
              </a:solidFill>
            </a:endParaRPr>
          </a:p>
        </p:txBody>
      </p:sp>
      <p:sp>
        <p:nvSpPr>
          <p:cNvPr id="4199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1637" cy="3427413"/>
          </a:xfrm>
          <a:solidFill>
            <a:srgbClr val="FFFFFF"/>
          </a:solidFill>
          <a:ln/>
        </p:spPr>
      </p:sp>
      <p:sp>
        <p:nvSpPr>
          <p:cNvPr id="4199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zh-TW" altLang="en-US" smtClean="0">
              <a:latin typeface="Times New Roman" pitchFamily="18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7134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參考資料來源：戀愛星球</a:t>
            </a:r>
            <a:r>
              <a:rPr lang="en-US" altLang="zh-TW" dirty="0" smtClean="0"/>
              <a:t>-</a:t>
            </a:r>
            <a:r>
              <a:rPr lang="zh-TW" altLang="en-US" dirty="0" smtClean="0"/>
              <a:t>愛情診療室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368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7134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參考資料來源：戀愛星球</a:t>
            </a:r>
            <a:r>
              <a:rPr lang="en-US" altLang="zh-TW" dirty="0" smtClean="0"/>
              <a:t>-</a:t>
            </a:r>
            <a:r>
              <a:rPr lang="zh-TW" altLang="en-US" dirty="0" smtClean="0"/>
              <a:t>愛情診療室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8008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講述者在此引用自己的感情經驗，選擇可以分享且能夠引導學生思考的故事，營造專注且輕鬆的氣氛。</a:t>
            </a:r>
            <a:endParaRPr lang="en-US" altLang="zh-TW" dirty="0" smtClean="0"/>
          </a:p>
          <a:p>
            <a:r>
              <a:rPr lang="zh-TW" altLang="en-US" dirty="0" smtClean="0"/>
              <a:t>最後帶到「同學們有沒有發現，在兩個人的關係走到盡頭前，有什麼徵兆？」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64F48-8776-48DB-8A37-9FA908D76C18}" type="slidenum">
              <a:rPr lang="zh-TW" altLang="en-US" smtClean="0"/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8019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9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資料來源：</a:t>
            </a:r>
            <a:r>
              <a:rPr kumimoji="0" lang="zh-TW" altLang="zh-TW" sz="9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王慶福;王麗斐;林幸台(2003)。分手的調適與改變歷程及評量工具之發展與研究(II)</a:t>
            </a:r>
            <a:r>
              <a:rPr kumimoji="0" lang="zh-TW" altLang="zh-TW" sz="900" b="0" i="0" u="none" strike="noStrike" cap="none" normalizeH="0" baseline="0" dirty="0" smtClean="0">
                <a:ln>
                  <a:noFill/>
                </a:ln>
                <a:effectLst/>
              </a:rPr>
              <a:t>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9167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64F48-8776-48DB-8A37-9FA908D76C18}" type="slidenum">
              <a:rPr lang="zh-TW" altLang="en-US" smtClean="0"/>
              <a:t>66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5635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199" y="935824"/>
            <a:ext cx="6859191" cy="1990772"/>
          </a:xfrm>
        </p:spPr>
        <p:txBody>
          <a:bodyPr anchor="b"/>
          <a:lstStyle>
            <a:lvl1pPr algn="ctr">
              <a:defRPr sz="47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199" y="3003367"/>
            <a:ext cx="6859191" cy="1380568"/>
          </a:xfrm>
        </p:spPr>
        <p:txBody>
          <a:bodyPr/>
          <a:lstStyle>
            <a:lvl1pPr marL="0" indent="0" algn="ctr">
              <a:buNone/>
              <a:defRPr sz="1900"/>
            </a:lvl1pPr>
            <a:lvl2pPr marL="356707" indent="0" algn="ctr">
              <a:buNone/>
              <a:defRPr sz="1600"/>
            </a:lvl2pPr>
            <a:lvl3pPr marL="713415" indent="0" algn="ctr">
              <a:buNone/>
              <a:defRPr sz="1400"/>
            </a:lvl3pPr>
            <a:lvl4pPr marL="1070122" indent="0" algn="ctr">
              <a:buNone/>
              <a:defRPr sz="1200"/>
            </a:lvl4pPr>
            <a:lvl5pPr marL="1426830" indent="0" algn="ctr">
              <a:buNone/>
              <a:defRPr sz="1200"/>
            </a:lvl5pPr>
            <a:lvl6pPr marL="1783537" indent="0" algn="ctr">
              <a:buNone/>
              <a:defRPr sz="1200"/>
            </a:lvl6pPr>
            <a:lvl7pPr marL="2140245" indent="0" algn="ctr">
              <a:buNone/>
              <a:defRPr sz="1200"/>
            </a:lvl7pPr>
            <a:lvl8pPr marL="2496952" indent="0" algn="ctr">
              <a:buNone/>
              <a:defRPr sz="1200"/>
            </a:lvl8pPr>
            <a:lvl9pPr marL="285366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2019/2/12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2019/2/12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4811" y="304440"/>
            <a:ext cx="1972018" cy="484588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760" y="304440"/>
            <a:ext cx="5801732" cy="484588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2019/2/12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5588" cy="571817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12/02/2019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12/02/2019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2269367" y="400076"/>
            <a:ext cx="6276042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62680"/>
            <a:ext cx="2345041" cy="474791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134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1341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1341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1341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1341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1341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1341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1341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1341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8516830" y="146439"/>
            <a:ext cx="628759" cy="625257"/>
            <a:chOff x="39833" y="101457"/>
            <a:chExt cx="838200" cy="749893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/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4"/>
              <a:ext cx="838200" cy="221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7134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312290" y="172041"/>
            <a:ext cx="2288488" cy="456066"/>
          </a:xfrm>
          <a:prstGeom prst="rect">
            <a:avLst/>
          </a:prstGeom>
        </p:spPr>
        <p:txBody>
          <a:bodyPr vert="horz" lIns="71338" tIns="35669" rIns="71338" bIns="35669" rtlCol="0" anchor="ctr">
            <a:normAutofit/>
          </a:bodyPr>
          <a:lstStyle>
            <a:lvl1pPr>
              <a:defRPr sz="14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6681" y="0"/>
            <a:ext cx="9154495" cy="5718175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8" tIns="35669" rIns="71338" bIns="35669" rtlCol="0" anchor="ctr"/>
          <a:lstStyle/>
          <a:p>
            <a:pPr marL="0" marR="0" lvl="0" indent="0" algn="ctr" defTabSz="7134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4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12/02/2019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5588" cy="571817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12/02/2019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3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12/02/2019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2269367" y="400076"/>
            <a:ext cx="6276042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62680"/>
            <a:ext cx="2345041" cy="474791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134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1341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1341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1341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1341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1341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1341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1341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1341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8516830" y="146439"/>
            <a:ext cx="628759" cy="625257"/>
            <a:chOff x="39833" y="101457"/>
            <a:chExt cx="838200" cy="749893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/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4"/>
              <a:ext cx="838200" cy="221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7134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312290" y="172041"/>
            <a:ext cx="2288488" cy="456066"/>
          </a:xfrm>
          <a:prstGeom prst="rect">
            <a:avLst/>
          </a:prstGeom>
        </p:spPr>
        <p:txBody>
          <a:bodyPr vert="horz" lIns="71338" tIns="35669" rIns="71338" bIns="35669" rtlCol="0" anchor="ctr">
            <a:normAutofit/>
          </a:bodyPr>
          <a:lstStyle>
            <a:lvl1pPr>
              <a:defRPr sz="14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096221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6681" y="0"/>
            <a:ext cx="9154495" cy="5718175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8" tIns="35669" rIns="71338" bIns="35669" rtlCol="0" anchor="ctr"/>
          <a:lstStyle/>
          <a:p>
            <a:pPr marL="0" marR="0" lvl="0" indent="0" algn="ctr" defTabSz="7134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4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12/02/2019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8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5588" cy="571817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12/02/2019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32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12/02/2019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2269367" y="400076"/>
            <a:ext cx="6276042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62680"/>
            <a:ext cx="2345041" cy="474791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134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1341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1341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1341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1341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1341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1341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1341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1341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8516830" y="146439"/>
            <a:ext cx="628759" cy="625257"/>
            <a:chOff x="39833" y="101457"/>
            <a:chExt cx="838200" cy="749893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/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4"/>
              <a:ext cx="838200" cy="221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7134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312290" y="172041"/>
            <a:ext cx="2288488" cy="456066"/>
          </a:xfrm>
          <a:prstGeom prst="rect">
            <a:avLst/>
          </a:prstGeom>
        </p:spPr>
        <p:txBody>
          <a:bodyPr vert="horz" lIns="71338" tIns="35669" rIns="71338" bIns="35669" rtlCol="0" anchor="ctr">
            <a:normAutofit/>
          </a:bodyPr>
          <a:lstStyle>
            <a:lvl1pPr>
              <a:defRPr sz="14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790793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2019/2/12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6681" y="0"/>
            <a:ext cx="9154495" cy="5718175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8" tIns="35669" rIns="71338" bIns="35669" rtlCol="0" anchor="ctr"/>
          <a:lstStyle/>
          <a:p>
            <a:pPr marL="0" marR="0" lvl="0" indent="0" algn="ctr" defTabSz="7134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4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12/02/2019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8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5588" cy="571817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12/02/2019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3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12/02/2019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2269367" y="400076"/>
            <a:ext cx="6276042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62680"/>
            <a:ext cx="2345041" cy="474791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134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1341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1341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1341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1341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1341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1341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1341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1341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8516830" y="146439"/>
            <a:ext cx="628759" cy="625257"/>
            <a:chOff x="39833" y="101457"/>
            <a:chExt cx="838200" cy="749893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/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4"/>
              <a:ext cx="838200" cy="221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7134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312290" y="172041"/>
            <a:ext cx="2288488" cy="456066"/>
          </a:xfrm>
          <a:prstGeom prst="rect">
            <a:avLst/>
          </a:prstGeom>
        </p:spPr>
        <p:txBody>
          <a:bodyPr vert="horz" lIns="71338" tIns="35669" rIns="71338" bIns="35669" rtlCol="0" anchor="ctr">
            <a:normAutofit/>
          </a:bodyPr>
          <a:lstStyle>
            <a:lvl1pPr>
              <a:defRPr sz="14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530284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6681" y="0"/>
            <a:ext cx="9154495" cy="5718175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8" tIns="35669" rIns="71338" bIns="35669" rtlCol="0" anchor="ctr"/>
          <a:lstStyle/>
          <a:p>
            <a:pPr marL="0" marR="0" lvl="0" indent="0" algn="ctr" defTabSz="7134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4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12/02/2019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0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5588" cy="571817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12/02/2019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92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12/02/2019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2269367" y="400076"/>
            <a:ext cx="6276042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62680"/>
            <a:ext cx="2345041" cy="474791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134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1341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1341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1341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1341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1341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1341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1341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1341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8516830" y="146439"/>
            <a:ext cx="628759" cy="625257"/>
            <a:chOff x="39833" y="101457"/>
            <a:chExt cx="838200" cy="749893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/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4"/>
              <a:ext cx="838200" cy="221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7134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312290" y="172041"/>
            <a:ext cx="2288488" cy="456066"/>
          </a:xfrm>
          <a:prstGeom prst="rect">
            <a:avLst/>
          </a:prstGeom>
        </p:spPr>
        <p:txBody>
          <a:bodyPr vert="horz" lIns="71338" tIns="35669" rIns="71338" bIns="35669" rtlCol="0" anchor="ctr">
            <a:normAutofit/>
          </a:bodyPr>
          <a:lstStyle>
            <a:lvl1pPr>
              <a:defRPr sz="14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4124145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6681" y="0"/>
            <a:ext cx="9154495" cy="5718175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8" tIns="35669" rIns="71338" bIns="35669" rtlCol="0" anchor="ctr"/>
          <a:lstStyle/>
          <a:p>
            <a:pPr marL="0" marR="0" lvl="0" indent="0" algn="ctr" defTabSz="7134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4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12/02/2019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4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5588" cy="571817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12/02/2019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4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12/02/2019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2269367" y="400076"/>
            <a:ext cx="6276042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62680"/>
            <a:ext cx="2345041" cy="474791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134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1341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1341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1341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1341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1341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1341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1341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1341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8516830" y="146439"/>
            <a:ext cx="628759" cy="625257"/>
            <a:chOff x="39833" y="101457"/>
            <a:chExt cx="838200" cy="749893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/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4"/>
              <a:ext cx="838200" cy="221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7134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312290" y="172041"/>
            <a:ext cx="2288488" cy="456066"/>
          </a:xfrm>
          <a:prstGeom prst="rect">
            <a:avLst/>
          </a:prstGeom>
        </p:spPr>
        <p:txBody>
          <a:bodyPr vert="horz" lIns="71338" tIns="35669" rIns="71338" bIns="35669" rtlCol="0" anchor="ctr">
            <a:normAutofit/>
          </a:bodyPr>
          <a:lstStyle>
            <a:lvl1pPr>
              <a:defRPr sz="14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2747024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6681" y="0"/>
            <a:ext cx="9154495" cy="5718175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8" tIns="35669" rIns="71338" bIns="35669" rtlCol="0" anchor="ctr"/>
          <a:lstStyle/>
          <a:p>
            <a:pPr marL="0" marR="0" lvl="0" indent="0" algn="ctr" defTabSz="7134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4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12/02/2019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97" y="1425574"/>
            <a:ext cx="7888069" cy="2378602"/>
          </a:xfrm>
        </p:spPr>
        <p:txBody>
          <a:bodyPr anchor="b"/>
          <a:lstStyle>
            <a:lvl1pPr>
              <a:defRPr sz="47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97" y="3826678"/>
            <a:ext cx="7888069" cy="1250850"/>
          </a:xfrm>
        </p:spPr>
        <p:txBody>
          <a:bodyPr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3567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134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701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4268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8353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14024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969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8536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2019/2/12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5588" cy="571817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12/02/2019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4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12/02/2019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2269367" y="400076"/>
            <a:ext cx="6276042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62680"/>
            <a:ext cx="2345041" cy="474791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134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1341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1341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1341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1341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1341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1341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1341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1341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8516830" y="146439"/>
            <a:ext cx="628759" cy="625257"/>
            <a:chOff x="39833" y="101457"/>
            <a:chExt cx="838200" cy="749893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/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4"/>
              <a:ext cx="838200" cy="221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7134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312290" y="172041"/>
            <a:ext cx="2288488" cy="456066"/>
          </a:xfrm>
          <a:prstGeom prst="rect">
            <a:avLst/>
          </a:prstGeom>
        </p:spPr>
        <p:txBody>
          <a:bodyPr vert="horz" lIns="71338" tIns="35669" rIns="71338" bIns="35669" rtlCol="0" anchor="ctr">
            <a:normAutofit/>
          </a:bodyPr>
          <a:lstStyle>
            <a:lvl1pPr>
              <a:defRPr sz="14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163827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6681" y="0"/>
            <a:ext cx="9154495" cy="5718175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8" tIns="35669" rIns="71338" bIns="35669" rtlCol="0" anchor="ctr"/>
          <a:lstStyle/>
          <a:p>
            <a:pPr marL="0" marR="0" lvl="0" indent="0" algn="ctr" defTabSz="7134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4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12/02/2019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5588" cy="571817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12/02/2019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50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12/02/2019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2269367" y="400076"/>
            <a:ext cx="6276042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62680"/>
            <a:ext cx="2345041" cy="474791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134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1341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1341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1341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1341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1341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1341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1341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1341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8516830" y="146439"/>
            <a:ext cx="628759" cy="625257"/>
            <a:chOff x="39833" y="101457"/>
            <a:chExt cx="838200" cy="749893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/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4"/>
              <a:ext cx="838200" cy="221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7134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312290" y="172041"/>
            <a:ext cx="2288488" cy="456066"/>
          </a:xfrm>
          <a:prstGeom prst="rect">
            <a:avLst/>
          </a:prstGeom>
        </p:spPr>
        <p:txBody>
          <a:bodyPr vert="horz" lIns="71338" tIns="35669" rIns="71338" bIns="35669" rtlCol="0" anchor="ctr">
            <a:normAutofit/>
          </a:bodyPr>
          <a:lstStyle>
            <a:lvl1pPr>
              <a:defRPr sz="14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2026902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6681" y="0"/>
            <a:ext cx="9154495" cy="5718175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8" tIns="35669" rIns="71338" bIns="35669" rtlCol="0" anchor="ctr"/>
          <a:lstStyle/>
          <a:p>
            <a:pPr marL="0" marR="0" lvl="0" indent="0" algn="ctr" defTabSz="7134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4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12/02/2019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56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920" y="1776344"/>
            <a:ext cx="7773750" cy="12257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39" y="3240299"/>
            <a:ext cx="6401912" cy="14613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5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1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26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02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77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53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29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04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40" y="3674459"/>
            <a:ext cx="7773750" cy="1135693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40" y="2423607"/>
            <a:ext cx="7773750" cy="1250850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559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119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2679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023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779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5358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291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047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81" y="1334243"/>
            <a:ext cx="4039301" cy="377373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008" y="1334243"/>
            <a:ext cx="4039301" cy="377373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759" y="1522200"/>
            <a:ext cx="3886875" cy="362813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954" y="1522200"/>
            <a:ext cx="3886875" cy="362813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2019/2/12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80" y="1279972"/>
            <a:ext cx="4040890" cy="53343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5598" indent="0">
              <a:buNone/>
              <a:defRPr sz="2100" b="1"/>
            </a:lvl2pPr>
            <a:lvl3pPr marL="951196" indent="0">
              <a:buNone/>
              <a:defRPr sz="1900" b="1"/>
            </a:lvl3pPr>
            <a:lvl4pPr marL="1426794" indent="0">
              <a:buNone/>
              <a:defRPr sz="1700" b="1"/>
            </a:lvl4pPr>
            <a:lvl5pPr marL="1902392" indent="0">
              <a:buNone/>
              <a:defRPr sz="1700" b="1"/>
            </a:lvl5pPr>
            <a:lvl6pPr marL="2377990" indent="0">
              <a:buNone/>
              <a:defRPr sz="1700" b="1"/>
            </a:lvl6pPr>
            <a:lvl7pPr marL="2853589" indent="0">
              <a:buNone/>
              <a:defRPr sz="1700" b="1"/>
            </a:lvl7pPr>
            <a:lvl8pPr marL="3329186" indent="0">
              <a:buNone/>
              <a:defRPr sz="1700" b="1"/>
            </a:lvl8pPr>
            <a:lvl9pPr marL="3804784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80" y="1813404"/>
            <a:ext cx="4040890" cy="3294569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837" y="1279972"/>
            <a:ext cx="4042477" cy="53343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5598" indent="0">
              <a:buNone/>
              <a:defRPr sz="2100" b="1"/>
            </a:lvl2pPr>
            <a:lvl3pPr marL="951196" indent="0">
              <a:buNone/>
              <a:defRPr sz="1900" b="1"/>
            </a:lvl3pPr>
            <a:lvl4pPr marL="1426794" indent="0">
              <a:buNone/>
              <a:defRPr sz="1700" b="1"/>
            </a:lvl4pPr>
            <a:lvl5pPr marL="1902392" indent="0">
              <a:buNone/>
              <a:defRPr sz="1700" b="1"/>
            </a:lvl5pPr>
            <a:lvl6pPr marL="2377990" indent="0">
              <a:buNone/>
              <a:defRPr sz="1700" b="1"/>
            </a:lvl6pPr>
            <a:lvl7pPr marL="2853589" indent="0">
              <a:buNone/>
              <a:defRPr sz="1700" b="1"/>
            </a:lvl7pPr>
            <a:lvl8pPr marL="3329186" indent="0">
              <a:buNone/>
              <a:defRPr sz="1700" b="1"/>
            </a:lvl8pPr>
            <a:lvl9pPr marL="3804784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837" y="1813404"/>
            <a:ext cx="4042477" cy="3294569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854873" y="859859"/>
            <a:ext cx="7435842" cy="3576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8" tIns="35669" rIns="71338" bIns="35669" rtlCol="0" anchor="ctr"/>
          <a:lstStyle/>
          <a:p>
            <a:pPr marL="0" marR="0" lvl="0" indent="0" algn="ctr" defTabSz="7134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4425811" y="5379570"/>
            <a:ext cx="293968" cy="1835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8" tIns="35669" rIns="71338" bIns="35669" rtlCol="0" anchor="ctr"/>
          <a:lstStyle/>
          <a:p>
            <a:pPr marL="0" marR="0" lvl="0" indent="0" algn="ctr" defTabSz="7134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3505809" y="5333150"/>
            <a:ext cx="2133971" cy="30444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82" y="227668"/>
            <a:ext cx="3008836" cy="968914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671" y="227671"/>
            <a:ext cx="5112638" cy="4880304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82" y="1196585"/>
            <a:ext cx="3008836" cy="3911391"/>
          </a:xfrm>
        </p:spPr>
        <p:txBody>
          <a:bodyPr/>
          <a:lstStyle>
            <a:lvl1pPr marL="0" indent="0">
              <a:buNone/>
              <a:defRPr sz="1500"/>
            </a:lvl1pPr>
            <a:lvl2pPr marL="475598" indent="0">
              <a:buNone/>
              <a:defRPr sz="1200"/>
            </a:lvl2pPr>
            <a:lvl3pPr marL="951196" indent="0">
              <a:buNone/>
              <a:defRPr sz="1100"/>
            </a:lvl3pPr>
            <a:lvl4pPr marL="1426794" indent="0">
              <a:buNone/>
              <a:defRPr sz="900"/>
            </a:lvl4pPr>
            <a:lvl5pPr marL="1902392" indent="0">
              <a:buNone/>
              <a:defRPr sz="900"/>
            </a:lvl5pPr>
            <a:lvl6pPr marL="2377990" indent="0">
              <a:buNone/>
              <a:defRPr sz="900"/>
            </a:lvl6pPr>
            <a:lvl7pPr marL="2853589" indent="0">
              <a:buNone/>
              <a:defRPr sz="900"/>
            </a:lvl7pPr>
            <a:lvl8pPr marL="3329186" indent="0">
              <a:buNone/>
              <a:defRPr sz="900"/>
            </a:lvl8pPr>
            <a:lvl9pPr marL="380478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599" y="4002724"/>
            <a:ext cx="5487353" cy="47254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599" y="510931"/>
            <a:ext cx="5487353" cy="3430905"/>
          </a:xfrm>
        </p:spPr>
        <p:txBody>
          <a:bodyPr/>
          <a:lstStyle>
            <a:lvl1pPr marL="0" indent="0">
              <a:buNone/>
              <a:defRPr sz="3400"/>
            </a:lvl1pPr>
            <a:lvl2pPr marL="475598" indent="0">
              <a:buNone/>
              <a:defRPr sz="3000"/>
            </a:lvl2pPr>
            <a:lvl3pPr marL="951196" indent="0">
              <a:buNone/>
              <a:defRPr sz="2500"/>
            </a:lvl3pPr>
            <a:lvl4pPr marL="1426794" indent="0">
              <a:buNone/>
              <a:defRPr sz="2100"/>
            </a:lvl4pPr>
            <a:lvl5pPr marL="1902392" indent="0">
              <a:buNone/>
              <a:defRPr sz="2100"/>
            </a:lvl5pPr>
            <a:lvl6pPr marL="2377990" indent="0">
              <a:buNone/>
              <a:defRPr sz="2100"/>
            </a:lvl6pPr>
            <a:lvl7pPr marL="2853589" indent="0">
              <a:buNone/>
              <a:defRPr sz="2100"/>
            </a:lvl7pPr>
            <a:lvl8pPr marL="3329186" indent="0">
              <a:buNone/>
              <a:defRPr sz="2100"/>
            </a:lvl8pPr>
            <a:lvl9pPr marL="3804784" indent="0">
              <a:buNone/>
              <a:defRPr sz="21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599" y="4475270"/>
            <a:ext cx="5487353" cy="671091"/>
          </a:xfrm>
        </p:spPr>
        <p:txBody>
          <a:bodyPr/>
          <a:lstStyle>
            <a:lvl1pPr marL="0" indent="0">
              <a:buNone/>
              <a:defRPr sz="1500"/>
            </a:lvl1pPr>
            <a:lvl2pPr marL="475598" indent="0">
              <a:buNone/>
              <a:defRPr sz="1200"/>
            </a:lvl2pPr>
            <a:lvl3pPr marL="951196" indent="0">
              <a:buNone/>
              <a:defRPr sz="1100"/>
            </a:lvl3pPr>
            <a:lvl4pPr marL="1426794" indent="0">
              <a:buNone/>
              <a:defRPr sz="900"/>
            </a:lvl4pPr>
            <a:lvl5pPr marL="1902392" indent="0">
              <a:buNone/>
              <a:defRPr sz="900"/>
            </a:lvl5pPr>
            <a:lvl6pPr marL="2377990" indent="0">
              <a:buNone/>
              <a:defRPr sz="900"/>
            </a:lvl6pPr>
            <a:lvl7pPr marL="2853589" indent="0">
              <a:buNone/>
              <a:defRPr sz="900"/>
            </a:lvl7pPr>
            <a:lvl8pPr marL="3329186" indent="0">
              <a:buNone/>
              <a:defRPr sz="900"/>
            </a:lvl8pPr>
            <a:lvl9pPr marL="380478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552" y="228994"/>
            <a:ext cx="2057757" cy="48789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81" y="228994"/>
            <a:ext cx="6020845" cy="48789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952" y="304441"/>
            <a:ext cx="7888069" cy="110525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951" y="1401748"/>
            <a:ext cx="3869012" cy="68697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707" indent="0">
              <a:buNone/>
              <a:defRPr sz="1600" b="1"/>
            </a:lvl2pPr>
            <a:lvl3pPr marL="713415" indent="0">
              <a:buNone/>
              <a:defRPr sz="1400" b="1"/>
            </a:lvl3pPr>
            <a:lvl4pPr marL="1070122" indent="0">
              <a:buNone/>
              <a:defRPr sz="1200" b="1"/>
            </a:lvl4pPr>
            <a:lvl5pPr marL="1426830" indent="0">
              <a:buNone/>
              <a:defRPr sz="1200" b="1"/>
            </a:lvl5pPr>
            <a:lvl6pPr marL="1783537" indent="0">
              <a:buNone/>
              <a:defRPr sz="1200" b="1"/>
            </a:lvl6pPr>
            <a:lvl7pPr marL="2140245" indent="0">
              <a:buNone/>
              <a:defRPr sz="1200" b="1"/>
            </a:lvl7pPr>
            <a:lvl8pPr marL="2496952" indent="0">
              <a:buNone/>
              <a:defRPr sz="1200" b="1"/>
            </a:lvl8pPr>
            <a:lvl9pPr marL="285366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951" y="2088723"/>
            <a:ext cx="3869012" cy="307219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955" y="1401748"/>
            <a:ext cx="3888066" cy="68697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707" indent="0">
              <a:buNone/>
              <a:defRPr sz="1600" b="1"/>
            </a:lvl2pPr>
            <a:lvl3pPr marL="713415" indent="0">
              <a:buNone/>
              <a:defRPr sz="1400" b="1"/>
            </a:lvl3pPr>
            <a:lvl4pPr marL="1070122" indent="0">
              <a:buNone/>
              <a:defRPr sz="1200" b="1"/>
            </a:lvl4pPr>
            <a:lvl5pPr marL="1426830" indent="0">
              <a:buNone/>
              <a:defRPr sz="1200" b="1"/>
            </a:lvl5pPr>
            <a:lvl6pPr marL="1783537" indent="0">
              <a:buNone/>
              <a:defRPr sz="1200" b="1"/>
            </a:lvl6pPr>
            <a:lvl7pPr marL="2140245" indent="0">
              <a:buNone/>
              <a:defRPr sz="1200" b="1"/>
            </a:lvl7pPr>
            <a:lvl8pPr marL="2496952" indent="0">
              <a:buNone/>
              <a:defRPr sz="1200" b="1"/>
            </a:lvl8pPr>
            <a:lvl9pPr marL="285366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955" y="2088723"/>
            <a:ext cx="3888066" cy="307219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2019/2/12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2019/2/12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2019/2/12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951" y="381213"/>
            <a:ext cx="2949690" cy="1334241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8067" y="823312"/>
            <a:ext cx="4629954" cy="406361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951" y="1715454"/>
            <a:ext cx="2949690" cy="3178088"/>
          </a:xfrm>
        </p:spPr>
        <p:txBody>
          <a:bodyPr/>
          <a:lstStyle>
            <a:lvl1pPr marL="0" indent="0">
              <a:buNone/>
              <a:defRPr sz="1200"/>
            </a:lvl1pPr>
            <a:lvl2pPr marL="356707" indent="0">
              <a:buNone/>
              <a:defRPr sz="1100"/>
            </a:lvl2pPr>
            <a:lvl3pPr marL="713415" indent="0">
              <a:buNone/>
              <a:defRPr sz="900"/>
            </a:lvl3pPr>
            <a:lvl4pPr marL="1070122" indent="0">
              <a:buNone/>
              <a:defRPr sz="800"/>
            </a:lvl4pPr>
            <a:lvl5pPr marL="1426830" indent="0">
              <a:buNone/>
              <a:defRPr sz="800"/>
            </a:lvl5pPr>
            <a:lvl6pPr marL="1783537" indent="0">
              <a:buNone/>
              <a:defRPr sz="800"/>
            </a:lvl6pPr>
            <a:lvl7pPr marL="2140245" indent="0">
              <a:buNone/>
              <a:defRPr sz="800"/>
            </a:lvl7pPr>
            <a:lvl8pPr marL="2496952" indent="0">
              <a:buNone/>
              <a:defRPr sz="800"/>
            </a:lvl8pPr>
            <a:lvl9pPr marL="285366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2019/2/12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951" y="381213"/>
            <a:ext cx="2949690" cy="1334241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8067" y="823312"/>
            <a:ext cx="4629954" cy="4063611"/>
          </a:xfrm>
        </p:spPr>
        <p:txBody>
          <a:bodyPr/>
          <a:lstStyle>
            <a:lvl1pPr marL="0" indent="0">
              <a:buNone/>
              <a:defRPr sz="2500"/>
            </a:lvl1pPr>
            <a:lvl2pPr marL="356707" indent="0">
              <a:buNone/>
              <a:defRPr sz="2200"/>
            </a:lvl2pPr>
            <a:lvl3pPr marL="713415" indent="0">
              <a:buNone/>
              <a:defRPr sz="1900"/>
            </a:lvl3pPr>
            <a:lvl4pPr marL="1070122" indent="0">
              <a:buNone/>
              <a:defRPr sz="1600"/>
            </a:lvl4pPr>
            <a:lvl5pPr marL="1426830" indent="0">
              <a:buNone/>
              <a:defRPr sz="1600"/>
            </a:lvl5pPr>
            <a:lvl6pPr marL="1783537" indent="0">
              <a:buNone/>
              <a:defRPr sz="1600"/>
            </a:lvl6pPr>
            <a:lvl7pPr marL="2140245" indent="0">
              <a:buNone/>
              <a:defRPr sz="1600"/>
            </a:lvl7pPr>
            <a:lvl8pPr marL="2496952" indent="0">
              <a:buNone/>
              <a:defRPr sz="1600"/>
            </a:lvl8pPr>
            <a:lvl9pPr marL="2853660" indent="0">
              <a:buNone/>
              <a:defRPr sz="16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951" y="1715454"/>
            <a:ext cx="2949690" cy="3178088"/>
          </a:xfrm>
        </p:spPr>
        <p:txBody>
          <a:bodyPr/>
          <a:lstStyle>
            <a:lvl1pPr marL="0" indent="0">
              <a:buNone/>
              <a:defRPr sz="1200"/>
            </a:lvl1pPr>
            <a:lvl2pPr marL="356707" indent="0">
              <a:buNone/>
              <a:defRPr sz="1100"/>
            </a:lvl2pPr>
            <a:lvl3pPr marL="713415" indent="0">
              <a:buNone/>
              <a:defRPr sz="900"/>
            </a:lvl3pPr>
            <a:lvl4pPr marL="1070122" indent="0">
              <a:buNone/>
              <a:defRPr sz="800"/>
            </a:lvl4pPr>
            <a:lvl5pPr marL="1426830" indent="0">
              <a:buNone/>
              <a:defRPr sz="800"/>
            </a:lvl5pPr>
            <a:lvl6pPr marL="1783537" indent="0">
              <a:buNone/>
              <a:defRPr sz="800"/>
            </a:lvl6pPr>
            <a:lvl7pPr marL="2140245" indent="0">
              <a:buNone/>
              <a:defRPr sz="800"/>
            </a:lvl7pPr>
            <a:lvl8pPr marL="2496952" indent="0">
              <a:buNone/>
              <a:defRPr sz="800"/>
            </a:lvl8pPr>
            <a:lvl9pPr marL="285366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2019/2/12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.pn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.pn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761" y="304441"/>
            <a:ext cx="7888069" cy="1105250"/>
          </a:xfrm>
          <a:prstGeom prst="rect">
            <a:avLst/>
          </a:prstGeom>
        </p:spPr>
        <p:txBody>
          <a:bodyPr vert="horz" lIns="71338" tIns="35669" rIns="71338" bIns="35669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761" y="1522200"/>
            <a:ext cx="7888069" cy="3628130"/>
          </a:xfrm>
          <a:prstGeom prst="rect">
            <a:avLst/>
          </a:prstGeom>
        </p:spPr>
        <p:txBody>
          <a:bodyPr vert="horz" lIns="71338" tIns="35669" rIns="71338" bIns="35669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761" y="5299902"/>
            <a:ext cx="2057757" cy="304440"/>
          </a:xfrm>
          <a:prstGeom prst="rect">
            <a:avLst/>
          </a:prstGeom>
        </p:spPr>
        <p:txBody>
          <a:bodyPr vert="horz" lIns="71338" tIns="35669" rIns="71338" bIns="3566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2019/2/12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9476" y="5299902"/>
            <a:ext cx="3086636" cy="304440"/>
          </a:xfrm>
          <a:prstGeom prst="rect">
            <a:avLst/>
          </a:prstGeom>
        </p:spPr>
        <p:txBody>
          <a:bodyPr vert="horz" lIns="71338" tIns="35669" rIns="71338" bIns="3566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9073" y="5299902"/>
            <a:ext cx="2057757" cy="304440"/>
          </a:xfrm>
          <a:prstGeom prst="rect">
            <a:avLst/>
          </a:prstGeom>
        </p:spPr>
        <p:txBody>
          <a:bodyPr vert="horz" lIns="71338" tIns="35669" rIns="71338" bIns="3566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13415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8354" indent="-178354" algn="l" defTabSz="71341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5061" indent="-178354" algn="l" defTabSz="71341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891769" indent="-178354" algn="l" defTabSz="71341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476" indent="-178354" algn="l" defTabSz="71341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05183" indent="-178354" algn="l" defTabSz="71341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891" indent="-178354" algn="l" defTabSz="71341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598" indent="-178354" algn="l" defTabSz="71341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675306" indent="-178354" algn="l" defTabSz="71341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032013" indent="-178354" algn="l" defTabSz="71341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134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707" algn="l" defTabSz="7134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415" algn="l" defTabSz="7134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0122" algn="l" defTabSz="7134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830" algn="l" defTabSz="7134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537" algn="l" defTabSz="7134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40245" algn="l" defTabSz="7134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952" algn="l" defTabSz="7134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3660" algn="l" defTabSz="7134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80" y="228994"/>
            <a:ext cx="8231029" cy="953029"/>
          </a:xfrm>
          <a:prstGeom prst="rect">
            <a:avLst/>
          </a:prstGeom>
        </p:spPr>
        <p:txBody>
          <a:bodyPr vert="horz" lIns="71338" tIns="35669" rIns="71338" bIns="35669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80" y="1334243"/>
            <a:ext cx="8231029" cy="3773731"/>
          </a:xfrm>
          <a:prstGeom prst="rect">
            <a:avLst/>
          </a:prstGeom>
        </p:spPr>
        <p:txBody>
          <a:bodyPr vert="horz" lIns="71338" tIns="35669" rIns="71338" bIns="3566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80" y="5299904"/>
            <a:ext cx="2133971" cy="304440"/>
          </a:xfrm>
          <a:prstGeom prst="rect">
            <a:avLst/>
          </a:prstGeom>
        </p:spPr>
        <p:txBody>
          <a:bodyPr vert="horz" lIns="71338" tIns="35669" rIns="71338" bIns="3566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744" y="5299904"/>
            <a:ext cx="2896103" cy="304440"/>
          </a:xfrm>
          <a:prstGeom prst="rect">
            <a:avLst/>
          </a:prstGeom>
        </p:spPr>
        <p:txBody>
          <a:bodyPr vert="horz" lIns="71338" tIns="35669" rIns="71338" bIns="3566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4338" y="5299904"/>
            <a:ext cx="2133971" cy="304440"/>
          </a:xfrm>
          <a:prstGeom prst="rect">
            <a:avLst/>
          </a:prstGeom>
        </p:spPr>
        <p:txBody>
          <a:bodyPr vert="horz" lIns="71338" tIns="35669" rIns="71338" bIns="3566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ctr" defTabSz="951196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699" indent="-356699" algn="l" defTabSz="951196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72847" indent="-297248" algn="l" defTabSz="951196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188995" indent="-237799" algn="l" defTabSz="9511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64593" indent="-237799" algn="l" defTabSz="951196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0191" indent="-237799" algn="l" defTabSz="951196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15789" indent="-237799" algn="l" defTabSz="95119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91387" indent="-237799" algn="l" defTabSz="95119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66985" indent="-237799" algn="l" defTabSz="95119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42583" indent="-237799" algn="l" defTabSz="95119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1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5598" algn="l" defTabSz="951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1196" algn="l" defTabSz="951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26794" algn="l" defTabSz="951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02392" algn="l" defTabSz="951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7990" algn="l" defTabSz="951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53589" algn="l" defTabSz="951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29186" algn="l" defTabSz="951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04784" algn="l" defTabSz="951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5588" cy="57181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80" y="296499"/>
            <a:ext cx="8231029" cy="953029"/>
          </a:xfrm>
          <a:prstGeom prst="rect">
            <a:avLst/>
          </a:prstGeom>
        </p:spPr>
        <p:txBody>
          <a:bodyPr vert="horz" lIns="71338" tIns="35669" rIns="71338" bIns="35669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80" y="1334243"/>
            <a:ext cx="8231029" cy="3473261"/>
          </a:xfrm>
          <a:prstGeom prst="rect">
            <a:avLst/>
          </a:prstGeom>
        </p:spPr>
        <p:txBody>
          <a:bodyPr vert="horz" lIns="71338" tIns="35669" rIns="71338" bIns="3566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8413917" y="5059212"/>
            <a:ext cx="451567" cy="360061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71338" tIns="35669" rIns="71338" bIns="3566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7134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06764" y="148250"/>
            <a:ext cx="2133971" cy="304440"/>
          </a:xfrm>
          <a:prstGeom prst="rect">
            <a:avLst/>
          </a:prstGeom>
        </p:spPr>
        <p:txBody>
          <a:bodyPr vert="horz" lIns="71338" tIns="35669" rIns="71338" bIns="3566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12/02/2019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744" y="5280047"/>
            <a:ext cx="2896103" cy="304440"/>
          </a:xfrm>
          <a:prstGeom prst="rect">
            <a:avLst/>
          </a:prstGeom>
        </p:spPr>
        <p:txBody>
          <a:bodyPr vert="horz" lIns="71338" tIns="35669" rIns="71338" bIns="35669" rtlCol="0"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09706" y="5231072"/>
            <a:ext cx="7849963" cy="16342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3632" y="5123093"/>
            <a:ext cx="360063" cy="254141"/>
          </a:xfrm>
          <a:prstGeom prst="rect">
            <a:avLst/>
          </a:prstGeom>
        </p:spPr>
        <p:txBody>
          <a:bodyPr vert="horz" lIns="71338" tIns="35669" rIns="71338" bIns="35669" rtlCol="0" anchor="ctr"/>
          <a:lstStyle>
            <a:lvl1pPr algn="ctr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951196" rtl="0" eaLnBrk="1" latinLnBrk="0" hangingPunct="1">
        <a:spcBef>
          <a:spcPct val="0"/>
        </a:spcBef>
        <a:buNone/>
        <a:defRPr sz="3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356699" indent="-356699" algn="l" defTabSz="95119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rgbClr val="17375E"/>
          </a:solidFill>
          <a:latin typeface="+mn-lt"/>
          <a:ea typeface="+mn-ea"/>
          <a:cs typeface="+mn-cs"/>
        </a:defRPr>
      </a:lvl1pPr>
      <a:lvl2pPr marL="772847" indent="-297248" algn="l" defTabSz="95119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2pPr>
      <a:lvl3pPr marL="1188995" indent="-237799" algn="l" defTabSz="951196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rgbClr val="17375E"/>
          </a:solidFill>
          <a:latin typeface="+mn-lt"/>
          <a:ea typeface="+mn-ea"/>
          <a:cs typeface="+mn-cs"/>
        </a:defRPr>
      </a:lvl3pPr>
      <a:lvl4pPr marL="1664593" indent="-237799" algn="l" defTabSz="951196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rgbClr val="17375E"/>
          </a:solidFill>
          <a:latin typeface="+mn-lt"/>
          <a:ea typeface="+mn-ea"/>
          <a:cs typeface="+mn-cs"/>
        </a:defRPr>
      </a:lvl4pPr>
      <a:lvl5pPr marL="2140191" indent="-237799" algn="l" defTabSz="951196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rgbClr val="17375E"/>
          </a:solidFill>
          <a:latin typeface="+mn-lt"/>
          <a:ea typeface="+mn-ea"/>
          <a:cs typeface="+mn-cs"/>
        </a:defRPr>
      </a:lvl5pPr>
      <a:lvl6pPr marL="2615789" indent="-237799" algn="l" defTabSz="95119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91387" indent="-237799" algn="l" defTabSz="95119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66985" indent="-237799" algn="l" defTabSz="95119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42583" indent="-237799" algn="l" defTabSz="95119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1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5598" algn="l" defTabSz="951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1196" algn="l" defTabSz="951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26794" algn="l" defTabSz="951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02392" algn="l" defTabSz="951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7990" algn="l" defTabSz="951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53589" algn="l" defTabSz="951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29186" algn="l" defTabSz="951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04784" algn="l" defTabSz="951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5588" cy="57181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80" y="296499"/>
            <a:ext cx="8231029" cy="953029"/>
          </a:xfrm>
          <a:prstGeom prst="rect">
            <a:avLst/>
          </a:prstGeom>
        </p:spPr>
        <p:txBody>
          <a:bodyPr vert="horz" lIns="71338" tIns="35669" rIns="71338" bIns="35669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80" y="1334243"/>
            <a:ext cx="8231029" cy="3473261"/>
          </a:xfrm>
          <a:prstGeom prst="rect">
            <a:avLst/>
          </a:prstGeom>
        </p:spPr>
        <p:txBody>
          <a:bodyPr vert="horz" lIns="71338" tIns="35669" rIns="71338" bIns="3566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8413917" y="5059212"/>
            <a:ext cx="451567" cy="360061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71338" tIns="35669" rIns="71338" bIns="3566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7134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06764" y="148250"/>
            <a:ext cx="2133971" cy="304440"/>
          </a:xfrm>
          <a:prstGeom prst="rect">
            <a:avLst/>
          </a:prstGeom>
        </p:spPr>
        <p:txBody>
          <a:bodyPr vert="horz" lIns="71338" tIns="35669" rIns="71338" bIns="3566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12/02/2019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744" y="5280047"/>
            <a:ext cx="2896103" cy="304440"/>
          </a:xfrm>
          <a:prstGeom prst="rect">
            <a:avLst/>
          </a:prstGeom>
        </p:spPr>
        <p:txBody>
          <a:bodyPr vert="horz" lIns="71338" tIns="35669" rIns="71338" bIns="35669" rtlCol="0"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09706" y="5231072"/>
            <a:ext cx="7849963" cy="16342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3632" y="5123093"/>
            <a:ext cx="360063" cy="254141"/>
          </a:xfrm>
          <a:prstGeom prst="rect">
            <a:avLst/>
          </a:prstGeom>
        </p:spPr>
        <p:txBody>
          <a:bodyPr vert="horz" lIns="71338" tIns="35669" rIns="71338" bIns="35669" rtlCol="0" anchor="ctr"/>
          <a:lstStyle>
            <a:lvl1pPr algn="ctr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951196" rtl="0" eaLnBrk="1" latinLnBrk="0" hangingPunct="1">
        <a:spcBef>
          <a:spcPct val="0"/>
        </a:spcBef>
        <a:buNone/>
        <a:defRPr sz="3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356699" indent="-356699" algn="l" defTabSz="95119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rgbClr val="17375E"/>
          </a:solidFill>
          <a:latin typeface="+mn-lt"/>
          <a:ea typeface="+mn-ea"/>
          <a:cs typeface="+mn-cs"/>
        </a:defRPr>
      </a:lvl1pPr>
      <a:lvl2pPr marL="772847" indent="-297248" algn="l" defTabSz="95119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2pPr>
      <a:lvl3pPr marL="1188995" indent="-237799" algn="l" defTabSz="951196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rgbClr val="17375E"/>
          </a:solidFill>
          <a:latin typeface="+mn-lt"/>
          <a:ea typeface="+mn-ea"/>
          <a:cs typeface="+mn-cs"/>
        </a:defRPr>
      </a:lvl3pPr>
      <a:lvl4pPr marL="1664593" indent="-237799" algn="l" defTabSz="951196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rgbClr val="17375E"/>
          </a:solidFill>
          <a:latin typeface="+mn-lt"/>
          <a:ea typeface="+mn-ea"/>
          <a:cs typeface="+mn-cs"/>
        </a:defRPr>
      </a:lvl4pPr>
      <a:lvl5pPr marL="2140191" indent="-237799" algn="l" defTabSz="951196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rgbClr val="17375E"/>
          </a:solidFill>
          <a:latin typeface="+mn-lt"/>
          <a:ea typeface="+mn-ea"/>
          <a:cs typeface="+mn-cs"/>
        </a:defRPr>
      </a:lvl5pPr>
      <a:lvl6pPr marL="2615789" indent="-237799" algn="l" defTabSz="95119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91387" indent="-237799" algn="l" defTabSz="95119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66985" indent="-237799" algn="l" defTabSz="95119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42583" indent="-237799" algn="l" defTabSz="95119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1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5598" algn="l" defTabSz="951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1196" algn="l" defTabSz="951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26794" algn="l" defTabSz="951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02392" algn="l" defTabSz="951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7990" algn="l" defTabSz="951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53589" algn="l" defTabSz="951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29186" algn="l" defTabSz="951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04784" algn="l" defTabSz="951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5588" cy="57181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80" y="296499"/>
            <a:ext cx="8231029" cy="953029"/>
          </a:xfrm>
          <a:prstGeom prst="rect">
            <a:avLst/>
          </a:prstGeom>
        </p:spPr>
        <p:txBody>
          <a:bodyPr vert="horz" lIns="71338" tIns="35669" rIns="71338" bIns="35669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80" y="1334243"/>
            <a:ext cx="8231029" cy="3473261"/>
          </a:xfrm>
          <a:prstGeom prst="rect">
            <a:avLst/>
          </a:prstGeom>
        </p:spPr>
        <p:txBody>
          <a:bodyPr vert="horz" lIns="71338" tIns="35669" rIns="71338" bIns="3566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8413917" y="5059212"/>
            <a:ext cx="451567" cy="360061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71338" tIns="35669" rIns="71338" bIns="3566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7134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06764" y="148250"/>
            <a:ext cx="2133971" cy="304440"/>
          </a:xfrm>
          <a:prstGeom prst="rect">
            <a:avLst/>
          </a:prstGeom>
        </p:spPr>
        <p:txBody>
          <a:bodyPr vert="horz" lIns="71338" tIns="35669" rIns="71338" bIns="3566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12/02/2019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744" y="5280047"/>
            <a:ext cx="2896103" cy="304440"/>
          </a:xfrm>
          <a:prstGeom prst="rect">
            <a:avLst/>
          </a:prstGeom>
        </p:spPr>
        <p:txBody>
          <a:bodyPr vert="horz" lIns="71338" tIns="35669" rIns="71338" bIns="35669" rtlCol="0"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09706" y="5231072"/>
            <a:ext cx="7849963" cy="16342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3632" y="5123093"/>
            <a:ext cx="360063" cy="254141"/>
          </a:xfrm>
          <a:prstGeom prst="rect">
            <a:avLst/>
          </a:prstGeom>
        </p:spPr>
        <p:txBody>
          <a:bodyPr vert="horz" lIns="71338" tIns="35669" rIns="71338" bIns="35669" rtlCol="0" anchor="ctr"/>
          <a:lstStyle>
            <a:lvl1pPr algn="ctr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951196" rtl="0" eaLnBrk="1" latinLnBrk="0" hangingPunct="1">
        <a:spcBef>
          <a:spcPct val="0"/>
        </a:spcBef>
        <a:buNone/>
        <a:defRPr sz="3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356699" indent="-356699" algn="l" defTabSz="95119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rgbClr val="17375E"/>
          </a:solidFill>
          <a:latin typeface="+mn-lt"/>
          <a:ea typeface="+mn-ea"/>
          <a:cs typeface="+mn-cs"/>
        </a:defRPr>
      </a:lvl1pPr>
      <a:lvl2pPr marL="772847" indent="-297248" algn="l" defTabSz="95119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2pPr>
      <a:lvl3pPr marL="1188995" indent="-237799" algn="l" defTabSz="951196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rgbClr val="17375E"/>
          </a:solidFill>
          <a:latin typeface="+mn-lt"/>
          <a:ea typeface="+mn-ea"/>
          <a:cs typeface="+mn-cs"/>
        </a:defRPr>
      </a:lvl3pPr>
      <a:lvl4pPr marL="1664593" indent="-237799" algn="l" defTabSz="951196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rgbClr val="17375E"/>
          </a:solidFill>
          <a:latin typeface="+mn-lt"/>
          <a:ea typeface="+mn-ea"/>
          <a:cs typeface="+mn-cs"/>
        </a:defRPr>
      </a:lvl4pPr>
      <a:lvl5pPr marL="2140191" indent="-237799" algn="l" defTabSz="951196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rgbClr val="17375E"/>
          </a:solidFill>
          <a:latin typeface="+mn-lt"/>
          <a:ea typeface="+mn-ea"/>
          <a:cs typeface="+mn-cs"/>
        </a:defRPr>
      </a:lvl5pPr>
      <a:lvl6pPr marL="2615789" indent="-237799" algn="l" defTabSz="95119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91387" indent="-237799" algn="l" defTabSz="95119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66985" indent="-237799" algn="l" defTabSz="95119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42583" indent="-237799" algn="l" defTabSz="95119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1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5598" algn="l" defTabSz="951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1196" algn="l" defTabSz="951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26794" algn="l" defTabSz="951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02392" algn="l" defTabSz="951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7990" algn="l" defTabSz="951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53589" algn="l" defTabSz="951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29186" algn="l" defTabSz="951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04784" algn="l" defTabSz="951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5588" cy="57181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80" y="296499"/>
            <a:ext cx="8231029" cy="953029"/>
          </a:xfrm>
          <a:prstGeom prst="rect">
            <a:avLst/>
          </a:prstGeom>
        </p:spPr>
        <p:txBody>
          <a:bodyPr vert="horz" lIns="71338" tIns="35669" rIns="71338" bIns="35669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80" y="1334243"/>
            <a:ext cx="8231029" cy="3473261"/>
          </a:xfrm>
          <a:prstGeom prst="rect">
            <a:avLst/>
          </a:prstGeom>
        </p:spPr>
        <p:txBody>
          <a:bodyPr vert="horz" lIns="71338" tIns="35669" rIns="71338" bIns="3566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8413917" y="5059212"/>
            <a:ext cx="451567" cy="360061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71338" tIns="35669" rIns="71338" bIns="3566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7134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06764" y="148250"/>
            <a:ext cx="2133971" cy="304440"/>
          </a:xfrm>
          <a:prstGeom prst="rect">
            <a:avLst/>
          </a:prstGeom>
        </p:spPr>
        <p:txBody>
          <a:bodyPr vert="horz" lIns="71338" tIns="35669" rIns="71338" bIns="3566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12/02/2019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744" y="5280047"/>
            <a:ext cx="2896103" cy="304440"/>
          </a:xfrm>
          <a:prstGeom prst="rect">
            <a:avLst/>
          </a:prstGeom>
        </p:spPr>
        <p:txBody>
          <a:bodyPr vert="horz" lIns="71338" tIns="35669" rIns="71338" bIns="35669" rtlCol="0"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09706" y="5231072"/>
            <a:ext cx="7849963" cy="16342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3632" y="5123093"/>
            <a:ext cx="360063" cy="254141"/>
          </a:xfrm>
          <a:prstGeom prst="rect">
            <a:avLst/>
          </a:prstGeom>
        </p:spPr>
        <p:txBody>
          <a:bodyPr vert="horz" lIns="71338" tIns="35669" rIns="71338" bIns="35669" rtlCol="0" anchor="ctr"/>
          <a:lstStyle>
            <a:lvl1pPr algn="ctr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951196" rtl="0" eaLnBrk="1" latinLnBrk="0" hangingPunct="1">
        <a:spcBef>
          <a:spcPct val="0"/>
        </a:spcBef>
        <a:buNone/>
        <a:defRPr sz="3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356699" indent="-356699" algn="l" defTabSz="95119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rgbClr val="17375E"/>
          </a:solidFill>
          <a:latin typeface="+mn-lt"/>
          <a:ea typeface="+mn-ea"/>
          <a:cs typeface="+mn-cs"/>
        </a:defRPr>
      </a:lvl1pPr>
      <a:lvl2pPr marL="772847" indent="-297248" algn="l" defTabSz="95119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2pPr>
      <a:lvl3pPr marL="1188995" indent="-237799" algn="l" defTabSz="951196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rgbClr val="17375E"/>
          </a:solidFill>
          <a:latin typeface="+mn-lt"/>
          <a:ea typeface="+mn-ea"/>
          <a:cs typeface="+mn-cs"/>
        </a:defRPr>
      </a:lvl3pPr>
      <a:lvl4pPr marL="1664593" indent="-237799" algn="l" defTabSz="951196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rgbClr val="17375E"/>
          </a:solidFill>
          <a:latin typeface="+mn-lt"/>
          <a:ea typeface="+mn-ea"/>
          <a:cs typeface="+mn-cs"/>
        </a:defRPr>
      </a:lvl4pPr>
      <a:lvl5pPr marL="2140191" indent="-237799" algn="l" defTabSz="951196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rgbClr val="17375E"/>
          </a:solidFill>
          <a:latin typeface="+mn-lt"/>
          <a:ea typeface="+mn-ea"/>
          <a:cs typeface="+mn-cs"/>
        </a:defRPr>
      </a:lvl5pPr>
      <a:lvl6pPr marL="2615789" indent="-237799" algn="l" defTabSz="95119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91387" indent="-237799" algn="l" defTabSz="95119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66985" indent="-237799" algn="l" defTabSz="95119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42583" indent="-237799" algn="l" defTabSz="95119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1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5598" algn="l" defTabSz="951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1196" algn="l" defTabSz="951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26794" algn="l" defTabSz="951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02392" algn="l" defTabSz="951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7990" algn="l" defTabSz="951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53589" algn="l" defTabSz="951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29186" algn="l" defTabSz="951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04784" algn="l" defTabSz="951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5588" cy="57181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80" y="296499"/>
            <a:ext cx="8231029" cy="953029"/>
          </a:xfrm>
          <a:prstGeom prst="rect">
            <a:avLst/>
          </a:prstGeom>
        </p:spPr>
        <p:txBody>
          <a:bodyPr vert="horz" lIns="71338" tIns="35669" rIns="71338" bIns="35669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80" y="1334243"/>
            <a:ext cx="8231029" cy="3473261"/>
          </a:xfrm>
          <a:prstGeom prst="rect">
            <a:avLst/>
          </a:prstGeom>
        </p:spPr>
        <p:txBody>
          <a:bodyPr vert="horz" lIns="71338" tIns="35669" rIns="71338" bIns="3566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8413917" y="5059212"/>
            <a:ext cx="451567" cy="360061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71338" tIns="35669" rIns="71338" bIns="3566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7134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06764" y="148250"/>
            <a:ext cx="2133971" cy="304440"/>
          </a:xfrm>
          <a:prstGeom prst="rect">
            <a:avLst/>
          </a:prstGeom>
        </p:spPr>
        <p:txBody>
          <a:bodyPr vert="horz" lIns="71338" tIns="35669" rIns="71338" bIns="3566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12/02/2019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744" y="5280047"/>
            <a:ext cx="2896103" cy="304440"/>
          </a:xfrm>
          <a:prstGeom prst="rect">
            <a:avLst/>
          </a:prstGeom>
        </p:spPr>
        <p:txBody>
          <a:bodyPr vert="horz" lIns="71338" tIns="35669" rIns="71338" bIns="35669" rtlCol="0"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09706" y="5231072"/>
            <a:ext cx="7849963" cy="16342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3632" y="5123093"/>
            <a:ext cx="360063" cy="254141"/>
          </a:xfrm>
          <a:prstGeom prst="rect">
            <a:avLst/>
          </a:prstGeom>
        </p:spPr>
        <p:txBody>
          <a:bodyPr vert="horz" lIns="71338" tIns="35669" rIns="71338" bIns="35669" rtlCol="0" anchor="ctr"/>
          <a:lstStyle>
            <a:lvl1pPr algn="ctr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951196" rtl="0" eaLnBrk="1" latinLnBrk="0" hangingPunct="1">
        <a:spcBef>
          <a:spcPct val="0"/>
        </a:spcBef>
        <a:buNone/>
        <a:defRPr sz="3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356699" indent="-356699" algn="l" defTabSz="95119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rgbClr val="17375E"/>
          </a:solidFill>
          <a:latin typeface="+mn-lt"/>
          <a:ea typeface="+mn-ea"/>
          <a:cs typeface="+mn-cs"/>
        </a:defRPr>
      </a:lvl1pPr>
      <a:lvl2pPr marL="772847" indent="-297248" algn="l" defTabSz="95119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2pPr>
      <a:lvl3pPr marL="1188995" indent="-237799" algn="l" defTabSz="951196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rgbClr val="17375E"/>
          </a:solidFill>
          <a:latin typeface="+mn-lt"/>
          <a:ea typeface="+mn-ea"/>
          <a:cs typeface="+mn-cs"/>
        </a:defRPr>
      </a:lvl3pPr>
      <a:lvl4pPr marL="1664593" indent="-237799" algn="l" defTabSz="951196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rgbClr val="17375E"/>
          </a:solidFill>
          <a:latin typeface="+mn-lt"/>
          <a:ea typeface="+mn-ea"/>
          <a:cs typeface="+mn-cs"/>
        </a:defRPr>
      </a:lvl4pPr>
      <a:lvl5pPr marL="2140191" indent="-237799" algn="l" defTabSz="951196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rgbClr val="17375E"/>
          </a:solidFill>
          <a:latin typeface="+mn-lt"/>
          <a:ea typeface="+mn-ea"/>
          <a:cs typeface="+mn-cs"/>
        </a:defRPr>
      </a:lvl5pPr>
      <a:lvl6pPr marL="2615789" indent="-237799" algn="l" defTabSz="95119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91387" indent="-237799" algn="l" defTabSz="95119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66985" indent="-237799" algn="l" defTabSz="95119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42583" indent="-237799" algn="l" defTabSz="95119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1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5598" algn="l" defTabSz="951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1196" algn="l" defTabSz="951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26794" algn="l" defTabSz="951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02392" algn="l" defTabSz="951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7990" algn="l" defTabSz="951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53589" algn="l" defTabSz="951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29186" algn="l" defTabSz="951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04784" algn="l" defTabSz="951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5588" cy="57181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80" y="296499"/>
            <a:ext cx="8231029" cy="953029"/>
          </a:xfrm>
          <a:prstGeom prst="rect">
            <a:avLst/>
          </a:prstGeom>
        </p:spPr>
        <p:txBody>
          <a:bodyPr vert="horz" lIns="71338" tIns="35669" rIns="71338" bIns="35669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80" y="1334243"/>
            <a:ext cx="8231029" cy="3473261"/>
          </a:xfrm>
          <a:prstGeom prst="rect">
            <a:avLst/>
          </a:prstGeom>
        </p:spPr>
        <p:txBody>
          <a:bodyPr vert="horz" lIns="71338" tIns="35669" rIns="71338" bIns="3566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8413917" y="5059212"/>
            <a:ext cx="451567" cy="360061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71338" tIns="35669" rIns="71338" bIns="3566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7134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06764" y="148250"/>
            <a:ext cx="2133971" cy="304440"/>
          </a:xfrm>
          <a:prstGeom prst="rect">
            <a:avLst/>
          </a:prstGeom>
        </p:spPr>
        <p:txBody>
          <a:bodyPr vert="horz" lIns="71338" tIns="35669" rIns="71338" bIns="3566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12/02/2019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744" y="5280047"/>
            <a:ext cx="2896103" cy="304440"/>
          </a:xfrm>
          <a:prstGeom prst="rect">
            <a:avLst/>
          </a:prstGeom>
        </p:spPr>
        <p:txBody>
          <a:bodyPr vert="horz" lIns="71338" tIns="35669" rIns="71338" bIns="35669" rtlCol="0"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09706" y="5231072"/>
            <a:ext cx="7849963" cy="16342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3632" y="5123093"/>
            <a:ext cx="360063" cy="254141"/>
          </a:xfrm>
          <a:prstGeom prst="rect">
            <a:avLst/>
          </a:prstGeom>
        </p:spPr>
        <p:txBody>
          <a:bodyPr vert="horz" lIns="71338" tIns="35669" rIns="71338" bIns="35669" rtlCol="0" anchor="ctr"/>
          <a:lstStyle>
            <a:lvl1pPr algn="ctr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951196" rtl="0" eaLnBrk="1" latinLnBrk="0" hangingPunct="1">
        <a:spcBef>
          <a:spcPct val="0"/>
        </a:spcBef>
        <a:buNone/>
        <a:defRPr sz="3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356699" indent="-356699" algn="l" defTabSz="95119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rgbClr val="17375E"/>
          </a:solidFill>
          <a:latin typeface="+mn-lt"/>
          <a:ea typeface="+mn-ea"/>
          <a:cs typeface="+mn-cs"/>
        </a:defRPr>
      </a:lvl1pPr>
      <a:lvl2pPr marL="772847" indent="-297248" algn="l" defTabSz="95119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2pPr>
      <a:lvl3pPr marL="1188995" indent="-237799" algn="l" defTabSz="951196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rgbClr val="17375E"/>
          </a:solidFill>
          <a:latin typeface="+mn-lt"/>
          <a:ea typeface="+mn-ea"/>
          <a:cs typeface="+mn-cs"/>
        </a:defRPr>
      </a:lvl3pPr>
      <a:lvl4pPr marL="1664593" indent="-237799" algn="l" defTabSz="951196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rgbClr val="17375E"/>
          </a:solidFill>
          <a:latin typeface="+mn-lt"/>
          <a:ea typeface="+mn-ea"/>
          <a:cs typeface="+mn-cs"/>
        </a:defRPr>
      </a:lvl4pPr>
      <a:lvl5pPr marL="2140191" indent="-237799" algn="l" defTabSz="951196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rgbClr val="17375E"/>
          </a:solidFill>
          <a:latin typeface="+mn-lt"/>
          <a:ea typeface="+mn-ea"/>
          <a:cs typeface="+mn-cs"/>
        </a:defRPr>
      </a:lvl5pPr>
      <a:lvl6pPr marL="2615789" indent="-237799" algn="l" defTabSz="95119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91387" indent="-237799" algn="l" defTabSz="95119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66985" indent="-237799" algn="l" defTabSz="95119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42583" indent="-237799" algn="l" defTabSz="95119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1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5598" algn="l" defTabSz="951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1196" algn="l" defTabSz="951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26794" algn="l" defTabSz="951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02392" algn="l" defTabSz="951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7990" algn="l" defTabSz="951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53589" algn="l" defTabSz="951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29186" algn="l" defTabSz="951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04784" algn="l" defTabSz="951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5588" cy="57181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80" y="296499"/>
            <a:ext cx="8231029" cy="953029"/>
          </a:xfrm>
          <a:prstGeom prst="rect">
            <a:avLst/>
          </a:prstGeom>
        </p:spPr>
        <p:txBody>
          <a:bodyPr vert="horz" lIns="71338" tIns="35669" rIns="71338" bIns="35669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80" y="1334243"/>
            <a:ext cx="8231029" cy="3473261"/>
          </a:xfrm>
          <a:prstGeom prst="rect">
            <a:avLst/>
          </a:prstGeom>
        </p:spPr>
        <p:txBody>
          <a:bodyPr vert="horz" lIns="71338" tIns="35669" rIns="71338" bIns="3566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8413917" y="5059212"/>
            <a:ext cx="451567" cy="360061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71338" tIns="35669" rIns="71338" bIns="3566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7134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06764" y="148250"/>
            <a:ext cx="2133971" cy="304440"/>
          </a:xfrm>
          <a:prstGeom prst="rect">
            <a:avLst/>
          </a:prstGeom>
        </p:spPr>
        <p:txBody>
          <a:bodyPr vert="horz" lIns="71338" tIns="35669" rIns="71338" bIns="3566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12/02/2019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744" y="5280047"/>
            <a:ext cx="2896103" cy="304440"/>
          </a:xfrm>
          <a:prstGeom prst="rect">
            <a:avLst/>
          </a:prstGeom>
        </p:spPr>
        <p:txBody>
          <a:bodyPr vert="horz" lIns="71338" tIns="35669" rIns="71338" bIns="35669" rtlCol="0"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09706" y="5231072"/>
            <a:ext cx="7849963" cy="16342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3632" y="5123093"/>
            <a:ext cx="360063" cy="254141"/>
          </a:xfrm>
          <a:prstGeom prst="rect">
            <a:avLst/>
          </a:prstGeom>
        </p:spPr>
        <p:txBody>
          <a:bodyPr vert="horz" lIns="71338" tIns="35669" rIns="71338" bIns="35669" rtlCol="0" anchor="ctr"/>
          <a:lstStyle>
            <a:lvl1pPr algn="ctr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951196" rtl="0" eaLnBrk="1" latinLnBrk="0" hangingPunct="1">
        <a:spcBef>
          <a:spcPct val="0"/>
        </a:spcBef>
        <a:buNone/>
        <a:defRPr sz="3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356699" indent="-356699" algn="l" defTabSz="95119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rgbClr val="17375E"/>
          </a:solidFill>
          <a:latin typeface="+mn-lt"/>
          <a:ea typeface="+mn-ea"/>
          <a:cs typeface="+mn-cs"/>
        </a:defRPr>
      </a:lvl1pPr>
      <a:lvl2pPr marL="772847" indent="-297248" algn="l" defTabSz="95119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2pPr>
      <a:lvl3pPr marL="1188995" indent="-237799" algn="l" defTabSz="951196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rgbClr val="17375E"/>
          </a:solidFill>
          <a:latin typeface="+mn-lt"/>
          <a:ea typeface="+mn-ea"/>
          <a:cs typeface="+mn-cs"/>
        </a:defRPr>
      </a:lvl3pPr>
      <a:lvl4pPr marL="1664593" indent="-237799" algn="l" defTabSz="951196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rgbClr val="17375E"/>
          </a:solidFill>
          <a:latin typeface="+mn-lt"/>
          <a:ea typeface="+mn-ea"/>
          <a:cs typeface="+mn-cs"/>
        </a:defRPr>
      </a:lvl4pPr>
      <a:lvl5pPr marL="2140191" indent="-237799" algn="l" defTabSz="951196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rgbClr val="17375E"/>
          </a:solidFill>
          <a:latin typeface="+mn-lt"/>
          <a:ea typeface="+mn-ea"/>
          <a:cs typeface="+mn-cs"/>
        </a:defRPr>
      </a:lvl5pPr>
      <a:lvl6pPr marL="2615789" indent="-237799" algn="l" defTabSz="95119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91387" indent="-237799" algn="l" defTabSz="95119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66985" indent="-237799" algn="l" defTabSz="95119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42583" indent="-237799" algn="l" defTabSz="95119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1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5598" algn="l" defTabSz="951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1196" algn="l" defTabSz="951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26794" algn="l" defTabSz="951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02392" algn="l" defTabSz="951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7990" algn="l" defTabSz="951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53589" algn="l" defTabSz="951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29186" algn="l" defTabSz="951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04784" algn="l" defTabSz="951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5588" cy="57181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80" y="296499"/>
            <a:ext cx="8231029" cy="953029"/>
          </a:xfrm>
          <a:prstGeom prst="rect">
            <a:avLst/>
          </a:prstGeom>
        </p:spPr>
        <p:txBody>
          <a:bodyPr vert="horz" lIns="71338" tIns="35669" rIns="71338" bIns="35669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80" y="1334243"/>
            <a:ext cx="8231029" cy="3473261"/>
          </a:xfrm>
          <a:prstGeom prst="rect">
            <a:avLst/>
          </a:prstGeom>
        </p:spPr>
        <p:txBody>
          <a:bodyPr vert="horz" lIns="71338" tIns="35669" rIns="71338" bIns="3566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8413917" y="5059212"/>
            <a:ext cx="451567" cy="360061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71338" tIns="35669" rIns="71338" bIns="3566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7134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06764" y="148250"/>
            <a:ext cx="2133971" cy="304440"/>
          </a:xfrm>
          <a:prstGeom prst="rect">
            <a:avLst/>
          </a:prstGeom>
        </p:spPr>
        <p:txBody>
          <a:bodyPr vert="horz" lIns="71338" tIns="35669" rIns="71338" bIns="3566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12/02/2019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744" y="5280047"/>
            <a:ext cx="2896103" cy="304440"/>
          </a:xfrm>
          <a:prstGeom prst="rect">
            <a:avLst/>
          </a:prstGeom>
        </p:spPr>
        <p:txBody>
          <a:bodyPr vert="horz" lIns="71338" tIns="35669" rIns="71338" bIns="35669" rtlCol="0"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09706" y="5231072"/>
            <a:ext cx="7849963" cy="16342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3632" y="5123093"/>
            <a:ext cx="360063" cy="254141"/>
          </a:xfrm>
          <a:prstGeom prst="rect">
            <a:avLst/>
          </a:prstGeom>
        </p:spPr>
        <p:txBody>
          <a:bodyPr vert="horz" lIns="71338" tIns="35669" rIns="71338" bIns="35669" rtlCol="0" anchor="ctr"/>
          <a:lstStyle>
            <a:lvl1pPr algn="ctr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951196" rtl="0" eaLnBrk="1" latinLnBrk="0" hangingPunct="1">
        <a:spcBef>
          <a:spcPct val="0"/>
        </a:spcBef>
        <a:buNone/>
        <a:defRPr sz="3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356699" indent="-356699" algn="l" defTabSz="95119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rgbClr val="17375E"/>
          </a:solidFill>
          <a:latin typeface="+mn-lt"/>
          <a:ea typeface="+mn-ea"/>
          <a:cs typeface="+mn-cs"/>
        </a:defRPr>
      </a:lvl1pPr>
      <a:lvl2pPr marL="772847" indent="-297248" algn="l" defTabSz="95119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2pPr>
      <a:lvl3pPr marL="1188995" indent="-237799" algn="l" defTabSz="951196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rgbClr val="17375E"/>
          </a:solidFill>
          <a:latin typeface="+mn-lt"/>
          <a:ea typeface="+mn-ea"/>
          <a:cs typeface="+mn-cs"/>
        </a:defRPr>
      </a:lvl3pPr>
      <a:lvl4pPr marL="1664593" indent="-237799" algn="l" defTabSz="951196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rgbClr val="17375E"/>
          </a:solidFill>
          <a:latin typeface="+mn-lt"/>
          <a:ea typeface="+mn-ea"/>
          <a:cs typeface="+mn-cs"/>
        </a:defRPr>
      </a:lvl4pPr>
      <a:lvl5pPr marL="2140191" indent="-237799" algn="l" defTabSz="951196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rgbClr val="17375E"/>
          </a:solidFill>
          <a:latin typeface="+mn-lt"/>
          <a:ea typeface="+mn-ea"/>
          <a:cs typeface="+mn-cs"/>
        </a:defRPr>
      </a:lvl5pPr>
      <a:lvl6pPr marL="2615789" indent="-237799" algn="l" defTabSz="95119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91387" indent="-237799" algn="l" defTabSz="95119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66985" indent="-237799" algn="l" defTabSz="95119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42583" indent="-237799" algn="l" defTabSz="95119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1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5598" algn="l" defTabSz="951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1196" algn="l" defTabSz="951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26794" algn="l" defTabSz="951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02392" algn="l" defTabSz="951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7990" algn="l" defTabSz="951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53589" algn="l" defTabSz="951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29186" algn="l" defTabSz="951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04784" algn="l" defTabSz="951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hyperlink" Target="http://love-lang.cakedriver.com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6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6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3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3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slide" Target="slide2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3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3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3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3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3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8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8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3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8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3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8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3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91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4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9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97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4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9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44.xml"/></Relationships>
</file>

<file path=ppt/slides/_rels/slide5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95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10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104.jpeg"/><Relationship Id="rId4" Type="http://schemas.openxmlformats.org/officeDocument/2006/relationships/image" Target="../media/image10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4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4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4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07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4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08.jpe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3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111.jpeg"/><Relationship Id="rId4" Type="http://schemas.openxmlformats.org/officeDocument/2006/relationships/image" Target="../media/image1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rt\Downloads\affection-close-up-couple-16292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26" y="1105345"/>
            <a:ext cx="5089991" cy="348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 rot="5400000" flipH="1">
            <a:off x="600475" y="203783"/>
            <a:ext cx="4766503" cy="5310600"/>
          </a:xfrm>
          <a:prstGeom prst="rect">
            <a:avLst/>
          </a:prstGeom>
          <a:noFill/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41" tIns="35671" rIns="71341" bIns="35671"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 rot="5400000" flipH="1">
            <a:off x="5471835" y="4271452"/>
            <a:ext cx="589316" cy="535569"/>
            <a:chOff x="1885155" y="164403"/>
            <a:chExt cx="1256349" cy="603250"/>
          </a:xfrm>
        </p:grpSpPr>
        <p:sp>
          <p:nvSpPr>
            <p:cNvPr id="5" name="矩形 4"/>
            <p:cNvSpPr/>
            <p:nvPr/>
          </p:nvSpPr>
          <p:spPr>
            <a:xfrm>
              <a:off x="1885155" y="164403"/>
              <a:ext cx="385605" cy="571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2358985" y="196153"/>
              <a:ext cx="342821" cy="571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2790031" y="165670"/>
              <a:ext cx="351473" cy="571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 rot="5400000">
            <a:off x="5457742" y="904218"/>
            <a:ext cx="589315" cy="535570"/>
            <a:chOff x="1885156" y="164402"/>
            <a:chExt cx="1256345" cy="603250"/>
          </a:xfrm>
        </p:grpSpPr>
        <p:sp>
          <p:nvSpPr>
            <p:cNvPr id="25" name="矩形 24"/>
            <p:cNvSpPr/>
            <p:nvPr/>
          </p:nvSpPr>
          <p:spPr>
            <a:xfrm>
              <a:off x="1885156" y="164402"/>
              <a:ext cx="385605" cy="571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2358985" y="196152"/>
              <a:ext cx="342821" cy="571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2790028" y="165670"/>
              <a:ext cx="351473" cy="571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587023" y="2593110"/>
            <a:ext cx="3412662" cy="687592"/>
          </a:xfrm>
          <a:prstGeom prst="rect">
            <a:avLst/>
          </a:prstGeom>
          <a:noFill/>
        </p:spPr>
        <p:txBody>
          <a:bodyPr wrap="none" lIns="71341" tIns="35671" rIns="71341" bIns="35671" rtlCol="0">
            <a:spAutoFit/>
          </a:bodyPr>
          <a:lstStyle/>
          <a:p>
            <a:r>
              <a:rPr lang="zh-TW" altLang="en-US" sz="4000" b="1" spc="234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Lato Black" charset="0"/>
              </a:rPr>
              <a:t>愛情行不行</a:t>
            </a:r>
            <a:r>
              <a:rPr lang="en-US" altLang="zh-TW" sz="4000" b="1" spc="234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Lato Black" charset="0"/>
              </a:rPr>
              <a:t>!?</a:t>
            </a:r>
            <a:endParaRPr lang="en-US" sz="4000" b="1" spc="234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  <a:cs typeface="Lato Black" charset="0"/>
            </a:endParaRPr>
          </a:p>
        </p:txBody>
      </p:sp>
      <p:sp>
        <p:nvSpPr>
          <p:cNvPr id="19" name="TextBox 17"/>
          <p:cNvSpPr txBox="1"/>
          <p:nvPr/>
        </p:nvSpPr>
        <p:spPr>
          <a:xfrm>
            <a:off x="5587620" y="1821683"/>
            <a:ext cx="3219469" cy="687592"/>
          </a:xfrm>
          <a:prstGeom prst="rect">
            <a:avLst/>
          </a:prstGeom>
          <a:noFill/>
        </p:spPr>
        <p:txBody>
          <a:bodyPr wrap="none" lIns="71341" tIns="35671" rIns="71341" bIns="35671" rtlCol="0">
            <a:spAutoFit/>
          </a:bodyPr>
          <a:lstStyle/>
          <a:p>
            <a:r>
              <a:rPr lang="zh-TW" altLang="en-US" sz="4000" b="1" spc="234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Lato Black" charset="0"/>
              </a:rPr>
              <a:t>議題思辨</a:t>
            </a:r>
            <a:r>
              <a:rPr lang="en-US" altLang="zh-TW" sz="4000" b="1" spc="234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Lato Black" charset="0"/>
              </a:rPr>
              <a:t>bar</a:t>
            </a:r>
            <a:endParaRPr lang="en-US" sz="4000" b="1" spc="234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  <a:cs typeface="Lato Black" charset="0"/>
            </a:endParaRPr>
          </a:p>
        </p:txBody>
      </p:sp>
      <p:grpSp>
        <p:nvGrpSpPr>
          <p:cNvPr id="20" name="Group 18"/>
          <p:cNvGrpSpPr/>
          <p:nvPr/>
        </p:nvGrpSpPr>
        <p:grpSpPr>
          <a:xfrm flipV="1">
            <a:off x="5557947" y="3700520"/>
            <a:ext cx="3187606" cy="160323"/>
            <a:chOff x="6927228" y="7552706"/>
            <a:chExt cx="5016271" cy="227062"/>
          </a:xfrm>
          <a:solidFill>
            <a:schemeClr val="tx2">
              <a:lumMod val="75000"/>
            </a:schemeClr>
          </a:solidFill>
        </p:grpSpPr>
        <p:sp>
          <p:nvSpPr>
            <p:cNvPr id="29" name="Oval 19"/>
            <p:cNvSpPr>
              <a:spLocks noChangeAspect="1"/>
            </p:cNvSpPr>
            <p:nvPr/>
          </p:nvSpPr>
          <p:spPr>
            <a:xfrm rot="18861538">
              <a:off x="6927228" y="7711914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latin typeface="Lato Light" charset="0"/>
              </a:endParaRPr>
            </a:p>
          </p:txBody>
        </p:sp>
        <p:sp>
          <p:nvSpPr>
            <p:cNvPr id="30" name="Oval 20"/>
            <p:cNvSpPr>
              <a:spLocks noChangeAspect="1"/>
            </p:cNvSpPr>
            <p:nvPr/>
          </p:nvSpPr>
          <p:spPr>
            <a:xfrm rot="18861538">
              <a:off x="7142741" y="7709503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latin typeface="Lato Light" charset="0"/>
              </a:endParaRPr>
            </a:p>
          </p:txBody>
        </p:sp>
        <p:sp>
          <p:nvSpPr>
            <p:cNvPr id="31" name="Oval 21"/>
            <p:cNvSpPr>
              <a:spLocks noChangeAspect="1"/>
            </p:cNvSpPr>
            <p:nvPr/>
          </p:nvSpPr>
          <p:spPr>
            <a:xfrm rot="18861538">
              <a:off x="7358254" y="7707092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latin typeface="Lato Light" charset="0"/>
              </a:endParaRPr>
            </a:p>
          </p:txBody>
        </p:sp>
        <p:sp>
          <p:nvSpPr>
            <p:cNvPr id="32" name="Oval 22"/>
            <p:cNvSpPr>
              <a:spLocks noChangeAspect="1"/>
            </p:cNvSpPr>
            <p:nvPr/>
          </p:nvSpPr>
          <p:spPr>
            <a:xfrm rot="18861538">
              <a:off x="7573766" y="7712631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latin typeface="Lato Light" charset="0"/>
              </a:endParaRPr>
            </a:p>
          </p:txBody>
        </p:sp>
        <p:sp>
          <p:nvSpPr>
            <p:cNvPr id="33" name="Oval 23"/>
            <p:cNvSpPr>
              <a:spLocks noChangeAspect="1"/>
            </p:cNvSpPr>
            <p:nvPr/>
          </p:nvSpPr>
          <p:spPr>
            <a:xfrm rot="18861538">
              <a:off x="7789279" y="7710220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latin typeface="Lato Light" charset="0"/>
              </a:endParaRPr>
            </a:p>
          </p:txBody>
        </p:sp>
        <p:sp>
          <p:nvSpPr>
            <p:cNvPr id="34" name="Oval 24"/>
            <p:cNvSpPr>
              <a:spLocks noChangeAspect="1"/>
            </p:cNvSpPr>
            <p:nvPr/>
          </p:nvSpPr>
          <p:spPr>
            <a:xfrm rot="18861538">
              <a:off x="8004792" y="7715760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latin typeface="Lato Light" charset="0"/>
              </a:endParaRPr>
            </a:p>
          </p:txBody>
        </p:sp>
        <p:sp>
          <p:nvSpPr>
            <p:cNvPr id="35" name="Oval 25"/>
            <p:cNvSpPr>
              <a:spLocks noChangeAspect="1"/>
            </p:cNvSpPr>
            <p:nvPr/>
          </p:nvSpPr>
          <p:spPr>
            <a:xfrm rot="18861538">
              <a:off x="8220304" y="7713348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latin typeface="Lato Light" charset="0"/>
              </a:endParaRPr>
            </a:p>
          </p:txBody>
        </p:sp>
        <p:sp>
          <p:nvSpPr>
            <p:cNvPr id="36" name="Oval 26"/>
            <p:cNvSpPr>
              <a:spLocks noChangeAspect="1"/>
            </p:cNvSpPr>
            <p:nvPr/>
          </p:nvSpPr>
          <p:spPr>
            <a:xfrm rot="18861538">
              <a:off x="8435817" y="7710937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latin typeface="Lato Light" charset="0"/>
              </a:endParaRPr>
            </a:p>
          </p:txBody>
        </p:sp>
        <p:sp>
          <p:nvSpPr>
            <p:cNvPr id="37" name="Oval 27"/>
            <p:cNvSpPr>
              <a:spLocks noChangeAspect="1"/>
            </p:cNvSpPr>
            <p:nvPr/>
          </p:nvSpPr>
          <p:spPr>
            <a:xfrm rot="18861538">
              <a:off x="8651330" y="7708526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latin typeface="Lato Light" charset="0"/>
              </a:endParaRPr>
            </a:p>
          </p:txBody>
        </p:sp>
        <p:sp>
          <p:nvSpPr>
            <p:cNvPr id="38" name="Oval 29"/>
            <p:cNvSpPr>
              <a:spLocks noChangeAspect="1"/>
            </p:cNvSpPr>
            <p:nvPr/>
          </p:nvSpPr>
          <p:spPr>
            <a:xfrm rot="18861538">
              <a:off x="8866842" y="7714065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latin typeface="Lato Light" charset="0"/>
              </a:endParaRPr>
            </a:p>
          </p:txBody>
        </p:sp>
        <p:sp>
          <p:nvSpPr>
            <p:cNvPr id="39" name="Oval 30"/>
            <p:cNvSpPr>
              <a:spLocks noChangeAspect="1"/>
            </p:cNvSpPr>
            <p:nvPr/>
          </p:nvSpPr>
          <p:spPr>
            <a:xfrm rot="18861538">
              <a:off x="9082355" y="7711654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latin typeface="Lato Light" charset="0"/>
              </a:endParaRPr>
            </a:p>
          </p:txBody>
        </p:sp>
        <p:sp>
          <p:nvSpPr>
            <p:cNvPr id="40" name="Oval 31"/>
            <p:cNvSpPr>
              <a:spLocks noChangeAspect="1"/>
            </p:cNvSpPr>
            <p:nvPr/>
          </p:nvSpPr>
          <p:spPr>
            <a:xfrm rot="18861538">
              <a:off x="9297868" y="7709243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latin typeface="Lato Light" charset="0"/>
              </a:endParaRPr>
            </a:p>
          </p:txBody>
        </p:sp>
        <p:sp>
          <p:nvSpPr>
            <p:cNvPr id="41" name="Oval 32"/>
            <p:cNvSpPr>
              <a:spLocks noChangeAspect="1"/>
            </p:cNvSpPr>
            <p:nvPr/>
          </p:nvSpPr>
          <p:spPr>
            <a:xfrm rot="18861538">
              <a:off x="6927228" y="7557528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latin typeface="Lato Light" charset="0"/>
              </a:endParaRPr>
            </a:p>
          </p:txBody>
        </p:sp>
        <p:sp>
          <p:nvSpPr>
            <p:cNvPr id="42" name="Oval 33"/>
            <p:cNvSpPr>
              <a:spLocks noChangeAspect="1"/>
            </p:cNvSpPr>
            <p:nvPr/>
          </p:nvSpPr>
          <p:spPr>
            <a:xfrm rot="18861538">
              <a:off x="7142741" y="7555117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latin typeface="Lato Light" charset="0"/>
              </a:endParaRPr>
            </a:p>
          </p:txBody>
        </p:sp>
        <p:sp>
          <p:nvSpPr>
            <p:cNvPr id="43" name="Oval 34"/>
            <p:cNvSpPr>
              <a:spLocks noChangeAspect="1"/>
            </p:cNvSpPr>
            <p:nvPr/>
          </p:nvSpPr>
          <p:spPr>
            <a:xfrm rot="18861538">
              <a:off x="7358254" y="7552706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latin typeface="Lato Light" charset="0"/>
              </a:endParaRPr>
            </a:p>
          </p:txBody>
        </p:sp>
        <p:sp>
          <p:nvSpPr>
            <p:cNvPr id="44" name="Oval 35"/>
            <p:cNvSpPr>
              <a:spLocks noChangeAspect="1"/>
            </p:cNvSpPr>
            <p:nvPr/>
          </p:nvSpPr>
          <p:spPr>
            <a:xfrm rot="18861538">
              <a:off x="7573766" y="7558245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latin typeface="Lato Light" charset="0"/>
              </a:endParaRPr>
            </a:p>
          </p:txBody>
        </p:sp>
        <p:sp>
          <p:nvSpPr>
            <p:cNvPr id="45" name="Oval 36"/>
            <p:cNvSpPr>
              <a:spLocks noChangeAspect="1"/>
            </p:cNvSpPr>
            <p:nvPr/>
          </p:nvSpPr>
          <p:spPr>
            <a:xfrm rot="18861538">
              <a:off x="7789279" y="7555834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latin typeface="Lato Light" charset="0"/>
              </a:endParaRPr>
            </a:p>
          </p:txBody>
        </p:sp>
        <p:sp>
          <p:nvSpPr>
            <p:cNvPr id="46" name="Oval 37"/>
            <p:cNvSpPr>
              <a:spLocks noChangeAspect="1"/>
            </p:cNvSpPr>
            <p:nvPr/>
          </p:nvSpPr>
          <p:spPr>
            <a:xfrm rot="18861538">
              <a:off x="8004792" y="7561374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latin typeface="Lato Light" charset="0"/>
              </a:endParaRPr>
            </a:p>
          </p:txBody>
        </p:sp>
        <p:sp>
          <p:nvSpPr>
            <p:cNvPr id="47" name="Oval 38"/>
            <p:cNvSpPr>
              <a:spLocks noChangeAspect="1"/>
            </p:cNvSpPr>
            <p:nvPr/>
          </p:nvSpPr>
          <p:spPr>
            <a:xfrm rot="18861538">
              <a:off x="8220304" y="7558962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latin typeface="Lato Light" charset="0"/>
              </a:endParaRPr>
            </a:p>
          </p:txBody>
        </p:sp>
        <p:sp>
          <p:nvSpPr>
            <p:cNvPr id="48" name="Oval 39"/>
            <p:cNvSpPr>
              <a:spLocks noChangeAspect="1"/>
            </p:cNvSpPr>
            <p:nvPr/>
          </p:nvSpPr>
          <p:spPr>
            <a:xfrm rot="18861538">
              <a:off x="8435817" y="7556551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latin typeface="Lato Light" charset="0"/>
              </a:endParaRPr>
            </a:p>
          </p:txBody>
        </p:sp>
        <p:sp>
          <p:nvSpPr>
            <p:cNvPr id="49" name="Oval 40"/>
            <p:cNvSpPr>
              <a:spLocks noChangeAspect="1"/>
            </p:cNvSpPr>
            <p:nvPr/>
          </p:nvSpPr>
          <p:spPr>
            <a:xfrm rot="18861538">
              <a:off x="8651330" y="7554140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latin typeface="Lato Light" charset="0"/>
              </a:endParaRPr>
            </a:p>
          </p:txBody>
        </p:sp>
        <p:sp>
          <p:nvSpPr>
            <p:cNvPr id="50" name="Oval 41"/>
            <p:cNvSpPr>
              <a:spLocks noChangeAspect="1"/>
            </p:cNvSpPr>
            <p:nvPr/>
          </p:nvSpPr>
          <p:spPr>
            <a:xfrm rot="18861538">
              <a:off x="8866842" y="7559679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latin typeface="Lato Light" charset="0"/>
              </a:endParaRPr>
            </a:p>
          </p:txBody>
        </p:sp>
        <p:sp>
          <p:nvSpPr>
            <p:cNvPr id="51" name="Oval 42"/>
            <p:cNvSpPr>
              <a:spLocks noChangeAspect="1"/>
            </p:cNvSpPr>
            <p:nvPr/>
          </p:nvSpPr>
          <p:spPr>
            <a:xfrm rot="18861538">
              <a:off x="9082355" y="7557268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latin typeface="Lato Light" charset="0"/>
              </a:endParaRPr>
            </a:p>
          </p:txBody>
        </p:sp>
        <p:sp>
          <p:nvSpPr>
            <p:cNvPr id="52" name="Oval 43"/>
            <p:cNvSpPr>
              <a:spLocks noChangeAspect="1"/>
            </p:cNvSpPr>
            <p:nvPr/>
          </p:nvSpPr>
          <p:spPr>
            <a:xfrm rot="18861538">
              <a:off x="9297868" y="7554857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latin typeface="Lato Light" charset="0"/>
              </a:endParaRPr>
            </a:p>
          </p:txBody>
        </p:sp>
        <p:sp>
          <p:nvSpPr>
            <p:cNvPr id="53" name="Oval 44"/>
            <p:cNvSpPr>
              <a:spLocks noChangeAspect="1"/>
            </p:cNvSpPr>
            <p:nvPr/>
          </p:nvSpPr>
          <p:spPr>
            <a:xfrm rot="18861538">
              <a:off x="9508851" y="7711914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latin typeface="Lato Light" charset="0"/>
              </a:endParaRPr>
            </a:p>
          </p:txBody>
        </p:sp>
        <p:sp>
          <p:nvSpPr>
            <p:cNvPr id="54" name="Oval 45"/>
            <p:cNvSpPr>
              <a:spLocks noChangeAspect="1"/>
            </p:cNvSpPr>
            <p:nvPr/>
          </p:nvSpPr>
          <p:spPr>
            <a:xfrm rot="18861538">
              <a:off x="9724364" y="7709503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latin typeface="Lato Light" charset="0"/>
              </a:endParaRPr>
            </a:p>
          </p:txBody>
        </p:sp>
        <p:sp>
          <p:nvSpPr>
            <p:cNvPr id="55" name="Oval 46"/>
            <p:cNvSpPr>
              <a:spLocks noChangeAspect="1"/>
            </p:cNvSpPr>
            <p:nvPr/>
          </p:nvSpPr>
          <p:spPr>
            <a:xfrm rot="18861538">
              <a:off x="9939877" y="7707092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latin typeface="Lato Light" charset="0"/>
              </a:endParaRPr>
            </a:p>
          </p:txBody>
        </p:sp>
        <p:sp>
          <p:nvSpPr>
            <p:cNvPr id="56" name="Oval 47"/>
            <p:cNvSpPr>
              <a:spLocks noChangeAspect="1"/>
            </p:cNvSpPr>
            <p:nvPr/>
          </p:nvSpPr>
          <p:spPr>
            <a:xfrm rot="18861538">
              <a:off x="10155389" y="7712631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latin typeface="Lato Light" charset="0"/>
              </a:endParaRPr>
            </a:p>
          </p:txBody>
        </p:sp>
        <p:sp>
          <p:nvSpPr>
            <p:cNvPr id="57" name="Oval 48"/>
            <p:cNvSpPr>
              <a:spLocks noChangeAspect="1"/>
            </p:cNvSpPr>
            <p:nvPr/>
          </p:nvSpPr>
          <p:spPr>
            <a:xfrm rot="18861538">
              <a:off x="10370902" y="7710220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latin typeface="Lato Light" charset="0"/>
              </a:endParaRPr>
            </a:p>
          </p:txBody>
        </p:sp>
        <p:sp>
          <p:nvSpPr>
            <p:cNvPr id="58" name="Oval 49"/>
            <p:cNvSpPr>
              <a:spLocks noChangeAspect="1"/>
            </p:cNvSpPr>
            <p:nvPr/>
          </p:nvSpPr>
          <p:spPr>
            <a:xfrm rot="18861538">
              <a:off x="10586415" y="7715760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latin typeface="Lato Light" charset="0"/>
              </a:endParaRPr>
            </a:p>
          </p:txBody>
        </p:sp>
        <p:sp>
          <p:nvSpPr>
            <p:cNvPr id="59" name="Oval 50"/>
            <p:cNvSpPr>
              <a:spLocks noChangeAspect="1"/>
            </p:cNvSpPr>
            <p:nvPr/>
          </p:nvSpPr>
          <p:spPr>
            <a:xfrm rot="18861538">
              <a:off x="10801927" y="7713348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latin typeface="Lato Light" charset="0"/>
              </a:endParaRPr>
            </a:p>
          </p:txBody>
        </p:sp>
        <p:sp>
          <p:nvSpPr>
            <p:cNvPr id="60" name="Oval 51"/>
            <p:cNvSpPr>
              <a:spLocks noChangeAspect="1"/>
            </p:cNvSpPr>
            <p:nvPr/>
          </p:nvSpPr>
          <p:spPr>
            <a:xfrm rot="18861538">
              <a:off x="11017440" y="7710937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latin typeface="Lato Light" charset="0"/>
              </a:endParaRPr>
            </a:p>
          </p:txBody>
        </p:sp>
        <p:sp>
          <p:nvSpPr>
            <p:cNvPr id="61" name="Oval 52"/>
            <p:cNvSpPr>
              <a:spLocks noChangeAspect="1"/>
            </p:cNvSpPr>
            <p:nvPr/>
          </p:nvSpPr>
          <p:spPr>
            <a:xfrm rot="18861538">
              <a:off x="11232953" y="7708526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latin typeface="Lato Light" charset="0"/>
              </a:endParaRPr>
            </a:p>
          </p:txBody>
        </p:sp>
        <p:sp>
          <p:nvSpPr>
            <p:cNvPr id="62" name="Oval 53"/>
            <p:cNvSpPr>
              <a:spLocks noChangeAspect="1"/>
            </p:cNvSpPr>
            <p:nvPr/>
          </p:nvSpPr>
          <p:spPr>
            <a:xfrm rot="18861538">
              <a:off x="11448465" y="7714065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latin typeface="Lato Light" charset="0"/>
              </a:endParaRPr>
            </a:p>
          </p:txBody>
        </p:sp>
        <p:sp>
          <p:nvSpPr>
            <p:cNvPr id="63" name="Oval 54"/>
            <p:cNvSpPr>
              <a:spLocks noChangeAspect="1"/>
            </p:cNvSpPr>
            <p:nvPr/>
          </p:nvSpPr>
          <p:spPr>
            <a:xfrm rot="18861538">
              <a:off x="11663978" y="7711654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latin typeface="Lato Light" charset="0"/>
              </a:endParaRPr>
            </a:p>
          </p:txBody>
        </p:sp>
        <p:sp>
          <p:nvSpPr>
            <p:cNvPr id="64" name="Oval 55"/>
            <p:cNvSpPr>
              <a:spLocks noChangeAspect="1"/>
            </p:cNvSpPr>
            <p:nvPr/>
          </p:nvSpPr>
          <p:spPr>
            <a:xfrm rot="18861538">
              <a:off x="11879491" y="7709243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latin typeface="Lato Light" charset="0"/>
              </a:endParaRPr>
            </a:p>
          </p:txBody>
        </p:sp>
        <p:sp>
          <p:nvSpPr>
            <p:cNvPr id="65" name="Oval 56"/>
            <p:cNvSpPr>
              <a:spLocks noChangeAspect="1"/>
            </p:cNvSpPr>
            <p:nvPr/>
          </p:nvSpPr>
          <p:spPr>
            <a:xfrm rot="18861538">
              <a:off x="9508851" y="7557528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latin typeface="Lato Light" charset="0"/>
              </a:endParaRPr>
            </a:p>
          </p:txBody>
        </p:sp>
        <p:sp>
          <p:nvSpPr>
            <p:cNvPr id="66" name="Oval 57"/>
            <p:cNvSpPr>
              <a:spLocks noChangeAspect="1"/>
            </p:cNvSpPr>
            <p:nvPr/>
          </p:nvSpPr>
          <p:spPr>
            <a:xfrm rot="18861538">
              <a:off x="9724364" y="7555117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latin typeface="Lato Light" charset="0"/>
              </a:endParaRPr>
            </a:p>
          </p:txBody>
        </p:sp>
        <p:sp>
          <p:nvSpPr>
            <p:cNvPr id="67" name="Oval 58"/>
            <p:cNvSpPr>
              <a:spLocks noChangeAspect="1"/>
            </p:cNvSpPr>
            <p:nvPr/>
          </p:nvSpPr>
          <p:spPr>
            <a:xfrm rot="18861538">
              <a:off x="9939877" y="7552706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latin typeface="Lato Light" charset="0"/>
              </a:endParaRPr>
            </a:p>
          </p:txBody>
        </p:sp>
        <p:sp>
          <p:nvSpPr>
            <p:cNvPr id="68" name="Oval 59"/>
            <p:cNvSpPr>
              <a:spLocks noChangeAspect="1"/>
            </p:cNvSpPr>
            <p:nvPr/>
          </p:nvSpPr>
          <p:spPr>
            <a:xfrm rot="18861538">
              <a:off x="10155389" y="7558245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latin typeface="Lato Light" charset="0"/>
              </a:endParaRPr>
            </a:p>
          </p:txBody>
        </p:sp>
        <p:sp>
          <p:nvSpPr>
            <p:cNvPr id="69" name="Oval 60"/>
            <p:cNvSpPr>
              <a:spLocks noChangeAspect="1"/>
            </p:cNvSpPr>
            <p:nvPr/>
          </p:nvSpPr>
          <p:spPr>
            <a:xfrm rot="18861538">
              <a:off x="10370902" y="7555834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latin typeface="Lato Light" charset="0"/>
              </a:endParaRPr>
            </a:p>
          </p:txBody>
        </p:sp>
        <p:sp>
          <p:nvSpPr>
            <p:cNvPr id="70" name="Oval 61"/>
            <p:cNvSpPr>
              <a:spLocks noChangeAspect="1"/>
            </p:cNvSpPr>
            <p:nvPr/>
          </p:nvSpPr>
          <p:spPr>
            <a:xfrm rot="18861538">
              <a:off x="10586415" y="7561374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latin typeface="Lato Light" charset="0"/>
              </a:endParaRPr>
            </a:p>
          </p:txBody>
        </p:sp>
        <p:sp>
          <p:nvSpPr>
            <p:cNvPr id="71" name="Oval 62"/>
            <p:cNvSpPr>
              <a:spLocks noChangeAspect="1"/>
            </p:cNvSpPr>
            <p:nvPr/>
          </p:nvSpPr>
          <p:spPr>
            <a:xfrm rot="18861538">
              <a:off x="10801927" y="7558962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latin typeface="Lato Light" charset="0"/>
              </a:endParaRPr>
            </a:p>
          </p:txBody>
        </p:sp>
        <p:sp>
          <p:nvSpPr>
            <p:cNvPr id="72" name="Oval 63"/>
            <p:cNvSpPr>
              <a:spLocks noChangeAspect="1"/>
            </p:cNvSpPr>
            <p:nvPr/>
          </p:nvSpPr>
          <p:spPr>
            <a:xfrm rot="18861538">
              <a:off x="11017440" y="7556551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latin typeface="Lato Light" charset="0"/>
              </a:endParaRPr>
            </a:p>
          </p:txBody>
        </p:sp>
        <p:sp>
          <p:nvSpPr>
            <p:cNvPr id="73" name="Oval 64"/>
            <p:cNvSpPr>
              <a:spLocks noChangeAspect="1"/>
            </p:cNvSpPr>
            <p:nvPr/>
          </p:nvSpPr>
          <p:spPr>
            <a:xfrm rot="18861538">
              <a:off x="11232953" y="7554140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latin typeface="Lato Light" charset="0"/>
              </a:endParaRPr>
            </a:p>
          </p:txBody>
        </p:sp>
        <p:sp>
          <p:nvSpPr>
            <p:cNvPr id="74" name="Oval 65"/>
            <p:cNvSpPr>
              <a:spLocks noChangeAspect="1"/>
            </p:cNvSpPr>
            <p:nvPr/>
          </p:nvSpPr>
          <p:spPr>
            <a:xfrm rot="18861538">
              <a:off x="11448465" y="7559679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latin typeface="Lato Light" charset="0"/>
              </a:endParaRPr>
            </a:p>
          </p:txBody>
        </p:sp>
        <p:sp>
          <p:nvSpPr>
            <p:cNvPr id="75" name="Oval 66"/>
            <p:cNvSpPr>
              <a:spLocks noChangeAspect="1"/>
            </p:cNvSpPr>
            <p:nvPr/>
          </p:nvSpPr>
          <p:spPr>
            <a:xfrm rot="18861538">
              <a:off x="11663978" y="7557268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latin typeface="Lato Light" charset="0"/>
              </a:endParaRPr>
            </a:p>
          </p:txBody>
        </p:sp>
        <p:sp>
          <p:nvSpPr>
            <p:cNvPr id="76" name="Oval 67"/>
            <p:cNvSpPr>
              <a:spLocks noChangeAspect="1"/>
            </p:cNvSpPr>
            <p:nvPr/>
          </p:nvSpPr>
          <p:spPr>
            <a:xfrm rot="18861538">
              <a:off x="11879491" y="7554857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latin typeface="Lato Light" charset="0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 rot="16200000">
            <a:off x="6682112" y="2221732"/>
            <a:ext cx="5733808" cy="1259078"/>
            <a:chOff x="-642802" y="5954997"/>
            <a:chExt cx="13394002" cy="3207983"/>
          </a:xfrm>
        </p:grpSpPr>
        <p:sp>
          <p:nvSpPr>
            <p:cNvPr id="78" name="Hexagon 2"/>
            <p:cNvSpPr/>
            <p:nvPr/>
          </p:nvSpPr>
          <p:spPr>
            <a:xfrm rot="5400000">
              <a:off x="9764458" y="6176237"/>
              <a:ext cx="3207982" cy="2765502"/>
            </a:xfrm>
            <a:prstGeom prst="hexag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Lato Light" charset="0"/>
              </a:endParaRPr>
            </a:p>
          </p:txBody>
        </p:sp>
        <p:sp>
          <p:nvSpPr>
            <p:cNvPr id="79" name="Hexagon 51"/>
            <p:cNvSpPr/>
            <p:nvPr/>
          </p:nvSpPr>
          <p:spPr>
            <a:xfrm rot="5400000">
              <a:off x="6221624" y="6176238"/>
              <a:ext cx="3207982" cy="2765502"/>
            </a:xfrm>
            <a:prstGeom prst="hexag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Lato Light" charset="0"/>
              </a:endParaRPr>
            </a:p>
          </p:txBody>
        </p:sp>
        <p:sp>
          <p:nvSpPr>
            <p:cNvPr id="80" name="Hexagon 52"/>
            <p:cNvSpPr/>
            <p:nvPr/>
          </p:nvSpPr>
          <p:spPr>
            <a:xfrm rot="5400000">
              <a:off x="2678791" y="6176237"/>
              <a:ext cx="3207982" cy="2765502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Lato Light" charset="0"/>
              </a:endParaRPr>
            </a:p>
          </p:txBody>
        </p:sp>
        <p:sp>
          <p:nvSpPr>
            <p:cNvPr id="81" name="Hexagon 53"/>
            <p:cNvSpPr/>
            <p:nvPr/>
          </p:nvSpPr>
          <p:spPr>
            <a:xfrm rot="5400000">
              <a:off x="-864042" y="6176237"/>
              <a:ext cx="3207982" cy="2765502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Lato Ligh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09090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6852"/>
            <a:ext cx="9145588" cy="39413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4200" y="2120800"/>
            <a:ext cx="7292634" cy="1656092"/>
          </a:xfrm>
          <a:prstGeom prst="rect">
            <a:avLst/>
          </a:prstGeom>
          <a:noFill/>
        </p:spPr>
        <p:txBody>
          <a:bodyPr wrap="square" lIns="85596" tIns="42798" rIns="85596" bIns="42798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2800" dirty="0" smtClean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  <a:cs typeface="Lato Light" charset="0"/>
              </a:rPr>
              <a:t>透過問題的討論想讓你</a:t>
            </a:r>
            <a:r>
              <a:rPr lang="en-US" altLang="zh-TW" sz="2800" dirty="0" smtClean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  <a:cs typeface="Lato Light" charset="0"/>
              </a:rPr>
              <a:t>/</a:t>
            </a:r>
            <a:r>
              <a:rPr lang="zh-TW" altLang="en-US" sz="2800" dirty="0" smtClean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  <a:cs typeface="Lato Light" charset="0"/>
              </a:rPr>
              <a:t>妳知道的是：</a:t>
            </a:r>
            <a:endParaRPr lang="en-US" altLang="zh-TW" sz="2800" dirty="0" smtClean="0">
              <a:solidFill>
                <a:schemeClr val="bg2">
                  <a:lumMod val="10000"/>
                </a:schemeClr>
              </a:solidFill>
              <a:latin typeface="微軟正黑體" pitchFamily="34" charset="-120"/>
              <a:ea typeface="微軟正黑體" pitchFamily="34" charset="-120"/>
              <a:cs typeface="Lato Light" charset="0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endParaRPr lang="en-US" altLang="zh-TW" sz="2000" dirty="0" smtClean="0">
              <a:solidFill>
                <a:schemeClr val="bg2">
                  <a:lumMod val="10000"/>
                </a:schemeClr>
              </a:solidFill>
              <a:latin typeface="微軟正黑體" pitchFamily="34" charset="-120"/>
              <a:ea typeface="微軟正黑體" pitchFamily="34" charset="-120"/>
              <a:cs typeface="Lato Light" charset="0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endParaRPr lang="en-US" altLang="zh-TW" sz="2000" dirty="0">
              <a:solidFill>
                <a:schemeClr val="bg2">
                  <a:lumMod val="10000"/>
                </a:schemeClr>
              </a:solidFill>
              <a:latin typeface="微軟正黑體" pitchFamily="34" charset="-120"/>
              <a:ea typeface="微軟正黑體" pitchFamily="34" charset="-120"/>
              <a:cs typeface="Lato Light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04200" y="3138445"/>
            <a:ext cx="79982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Font typeface="Wingdings" pitchFamily="2" charset="2"/>
              <a:buChar char="ü"/>
            </a:pPr>
            <a:r>
              <a:rPr lang="zh-TW" altLang="en-US" sz="2800" dirty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  <a:cs typeface="Lato Light" charset="0"/>
              </a:rPr>
              <a:t>男女朋友的擇偶條件？與一輩子伴侶的擇偶條件</a:t>
            </a:r>
            <a:r>
              <a:rPr lang="zh-TW" altLang="en-US" sz="2800" dirty="0" smtClean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  <a:cs typeface="Lato Light" charset="0"/>
              </a:rPr>
              <a:t>？</a:t>
            </a:r>
            <a:r>
              <a:rPr lang="en-US" altLang="zh-TW" sz="2800" dirty="0" smtClean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  <a:cs typeface="Lato Light" charset="0"/>
              </a:rPr>
              <a:t/>
            </a:r>
            <a:br>
              <a:rPr lang="en-US" altLang="zh-TW" sz="2800" dirty="0" smtClean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  <a:cs typeface="Lato Light" charset="0"/>
              </a:rPr>
            </a:br>
            <a:r>
              <a:rPr lang="zh-TW" altLang="en-US" sz="2800" dirty="0" smtClean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  <a:cs typeface="Lato Light" charset="0"/>
              </a:rPr>
              <a:t>會</a:t>
            </a:r>
            <a:r>
              <a:rPr lang="zh-TW" altLang="en-US" sz="2800" dirty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  <a:cs typeface="Lato Light" charset="0"/>
              </a:rPr>
              <a:t>有些許不一樣</a:t>
            </a:r>
            <a:r>
              <a:rPr lang="en-US" altLang="zh-TW" sz="2800" dirty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  <a:cs typeface="Lato Light" charset="0"/>
              </a:rPr>
              <a:t/>
            </a:r>
            <a:br>
              <a:rPr lang="en-US" altLang="zh-TW" sz="2800" dirty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  <a:cs typeface="Lato Light" charset="0"/>
              </a:rPr>
            </a:br>
            <a:endParaRPr lang="en-US" altLang="zh-TW" sz="2800" dirty="0">
              <a:solidFill>
                <a:schemeClr val="bg2">
                  <a:lumMod val="10000"/>
                </a:schemeClr>
              </a:solidFill>
              <a:latin typeface="微軟正黑體" pitchFamily="34" charset="-120"/>
              <a:ea typeface="微軟正黑體" pitchFamily="34" charset="-120"/>
              <a:cs typeface="Lato Light" charset="0"/>
            </a:endParaRPr>
          </a:p>
          <a:p>
            <a:pPr marL="342900" indent="-342900" fontAlgn="base">
              <a:buFont typeface="Wingdings" pitchFamily="2" charset="2"/>
              <a:buChar char="ü"/>
            </a:pPr>
            <a:r>
              <a:rPr lang="zh-TW" altLang="en-US" sz="2800" dirty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  <a:cs typeface="Lato Light" charset="0"/>
              </a:rPr>
              <a:t>隨著年紀增長，工作經驗的成長，會有所不同</a:t>
            </a:r>
          </a:p>
        </p:txBody>
      </p:sp>
      <p:sp>
        <p:nvSpPr>
          <p:cNvPr id="9" name="Rectangle 37"/>
          <p:cNvSpPr/>
          <p:nvPr/>
        </p:nvSpPr>
        <p:spPr>
          <a:xfrm>
            <a:off x="7896834" y="456297"/>
            <a:ext cx="582566" cy="3811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en-US" sz="7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7619851" y="80691"/>
            <a:ext cx="1136533" cy="311338"/>
          </a:xfrm>
          <a:prstGeom prst="rect">
            <a:avLst/>
          </a:prstGeom>
        </p:spPr>
        <p:txBody>
          <a:bodyPr vert="horz" wrap="non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愛情行不行</a:t>
            </a:r>
            <a:r>
              <a:rPr lang="en-US" altLang="zh-TW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!?</a:t>
            </a:r>
            <a:endParaRPr lang="en-US" sz="1200" b="1" dirty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  <a:cs typeface="Lato Light"/>
            </a:endParaRPr>
          </a:p>
        </p:txBody>
      </p:sp>
      <p:pic>
        <p:nvPicPr>
          <p:cNvPr id="5122" name="Picture 2" descr="C:\Users\User\Desktop\PPNG\思考與澄清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34" y="1247848"/>
            <a:ext cx="2671565" cy="52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63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圖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6852"/>
            <a:ext cx="9145588" cy="394132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43301" y="2230826"/>
            <a:ext cx="6218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兩個人相處會遇到食衣住行育樂問題</a:t>
            </a:r>
          </a:p>
        </p:txBody>
      </p:sp>
      <p:sp>
        <p:nvSpPr>
          <p:cNvPr id="9" name="矩形 8"/>
          <p:cNvSpPr/>
          <p:nvPr/>
        </p:nvSpPr>
        <p:spPr>
          <a:xfrm>
            <a:off x="1555521" y="3056266"/>
            <a:ext cx="4418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和伴侶約會，會如何付費</a:t>
            </a:r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>!?</a:t>
            </a:r>
          </a:p>
        </p:txBody>
      </p:sp>
      <p:sp>
        <p:nvSpPr>
          <p:cNvPr id="23" name="向右箭號 22"/>
          <p:cNvSpPr/>
          <p:nvPr/>
        </p:nvSpPr>
        <p:spPr>
          <a:xfrm>
            <a:off x="1178390" y="3212690"/>
            <a:ext cx="290749" cy="14881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Rectangle 37"/>
          <p:cNvSpPr/>
          <p:nvPr/>
        </p:nvSpPr>
        <p:spPr>
          <a:xfrm>
            <a:off x="7896834" y="456297"/>
            <a:ext cx="582566" cy="3811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en-US" sz="7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25" name="Subtitle 2"/>
          <p:cNvSpPr txBox="1">
            <a:spLocks/>
          </p:cNvSpPr>
          <p:nvPr/>
        </p:nvSpPr>
        <p:spPr>
          <a:xfrm>
            <a:off x="7619851" y="80691"/>
            <a:ext cx="1136533" cy="311338"/>
          </a:xfrm>
          <a:prstGeom prst="rect">
            <a:avLst/>
          </a:prstGeom>
        </p:spPr>
        <p:txBody>
          <a:bodyPr vert="horz" wrap="non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愛情行不行</a:t>
            </a:r>
            <a:r>
              <a:rPr lang="en-US" altLang="zh-TW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!?</a:t>
            </a:r>
            <a:endParaRPr lang="en-US" sz="1200" b="1" dirty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  <a:cs typeface="Lato Light"/>
            </a:endParaRPr>
          </a:p>
        </p:txBody>
      </p:sp>
      <p:pic>
        <p:nvPicPr>
          <p:cNvPr id="6146" name="Picture 2" descr="C:\Users\User\Desktop\PPNG\相處的開端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82" y="1228179"/>
            <a:ext cx="2753526" cy="53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泰宇\ICON.pn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3" t="20766" r="67894" b="58469"/>
          <a:stretch/>
        </p:blipFill>
        <p:spPr bwMode="auto">
          <a:xfrm>
            <a:off x="7283223" y="3757720"/>
            <a:ext cx="1227221" cy="111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參考答案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041" y="4852250"/>
            <a:ext cx="1353837" cy="32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785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圖片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5588" cy="1686694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410134" y="1866212"/>
            <a:ext cx="1656184" cy="99972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2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男生付費</a:t>
            </a:r>
            <a:endParaRPr lang="zh-TW" altLang="en-US" sz="24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12818" y="1866212"/>
            <a:ext cx="1656184" cy="99972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2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各自付費</a:t>
            </a:r>
            <a:r>
              <a:rPr lang="en-US" altLang="zh-TW" sz="2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AA</a:t>
            </a:r>
            <a:endParaRPr lang="zh-TW" altLang="en-US" sz="24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393546" y="2941526"/>
            <a:ext cx="1672772" cy="99972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存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共同基金</a:t>
            </a:r>
            <a:endParaRPr lang="zh-TW" altLang="en-US" sz="24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12818" y="2941526"/>
            <a:ext cx="1656184" cy="99972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2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分次輪流</a:t>
            </a:r>
            <a:endParaRPr lang="zh-TW" altLang="en-US" sz="24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12818" y="4010529"/>
            <a:ext cx="1656184" cy="99972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對方期待</a:t>
            </a:r>
          </a:p>
        </p:txBody>
      </p:sp>
      <p:sp>
        <p:nvSpPr>
          <p:cNvPr id="17" name="矩形 16"/>
          <p:cNvSpPr/>
          <p:nvPr/>
        </p:nvSpPr>
        <p:spPr>
          <a:xfrm>
            <a:off x="2393546" y="3976352"/>
            <a:ext cx="1672772" cy="103390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傳統男女角色的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價值與期待</a:t>
            </a:r>
            <a:endParaRPr lang="zh-TW" altLang="en-US" sz="24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" name="橢圓 17"/>
          <p:cNvSpPr/>
          <p:nvPr/>
        </p:nvSpPr>
        <p:spPr>
          <a:xfrm>
            <a:off x="6233557" y="1725915"/>
            <a:ext cx="2129441" cy="1235779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無標準答案</a:t>
            </a:r>
            <a:endParaRPr kumimoji="0" lang="zh-TW" altLang="en-US" sz="32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橢圓 18"/>
          <p:cNvSpPr/>
          <p:nvPr/>
        </p:nvSpPr>
        <p:spPr>
          <a:xfrm>
            <a:off x="6185323" y="2961694"/>
            <a:ext cx="2727920" cy="1519735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反映雙方的教育與價值觀</a:t>
            </a:r>
            <a:endParaRPr kumimoji="0" lang="zh-TW" altLang="en-US" sz="28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210257" y="2324511"/>
            <a:ext cx="1656184" cy="117362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2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因交往階段而異</a:t>
            </a:r>
            <a:endParaRPr lang="zh-TW" altLang="en-US" sz="24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" name="橢圓 20"/>
          <p:cNvSpPr/>
          <p:nvPr/>
        </p:nvSpPr>
        <p:spPr>
          <a:xfrm>
            <a:off x="5944284" y="4481429"/>
            <a:ext cx="2370479" cy="1007489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選擇的</a:t>
            </a:r>
            <a:endParaRPr kumimoji="0" lang="en-US" altLang="zh-TW" sz="28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機會成本</a:t>
            </a:r>
            <a:endParaRPr kumimoji="0" lang="zh-TW" altLang="en-US" sz="28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210257" y="3617261"/>
            <a:ext cx="1656184" cy="104087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依照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收入</a:t>
            </a:r>
            <a:endParaRPr lang="en-US" altLang="zh-TW" sz="24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lang="zh-TW" altLang="en-US" sz="2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比例</a:t>
            </a:r>
            <a:endParaRPr lang="zh-TW" altLang="en-US" sz="24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" name="Rectangle 37"/>
          <p:cNvSpPr/>
          <p:nvPr/>
        </p:nvSpPr>
        <p:spPr>
          <a:xfrm>
            <a:off x="7896834" y="456297"/>
            <a:ext cx="582566" cy="3811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en-US" sz="7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7619851" y="80691"/>
            <a:ext cx="1136533" cy="311338"/>
          </a:xfrm>
          <a:prstGeom prst="rect">
            <a:avLst/>
          </a:prstGeom>
        </p:spPr>
        <p:txBody>
          <a:bodyPr vert="horz" wrap="non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愛情行不行</a:t>
            </a:r>
            <a:r>
              <a:rPr lang="en-US" altLang="zh-TW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!?</a:t>
            </a:r>
            <a:endParaRPr lang="en-US" sz="1200" b="1" dirty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  <a:cs typeface="Lato Light"/>
            </a:endParaRPr>
          </a:p>
        </p:txBody>
      </p:sp>
      <p:pic>
        <p:nvPicPr>
          <p:cNvPr id="7170" name="Picture 2" descr="C:\Users\User\Desktop\PPNG\參考答案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48" y="1064212"/>
            <a:ext cx="1984232" cy="48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160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6852"/>
            <a:ext cx="9145588" cy="39413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4200" y="1788300"/>
            <a:ext cx="7292634" cy="1563759"/>
          </a:xfrm>
          <a:prstGeom prst="rect">
            <a:avLst/>
          </a:prstGeom>
          <a:noFill/>
        </p:spPr>
        <p:txBody>
          <a:bodyPr wrap="square" lIns="85596" tIns="42798" rIns="85596" bIns="42798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2400" dirty="0" smtClean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  <a:cs typeface="Lato Light" charset="0"/>
              </a:rPr>
              <a:t>透過問題的討論想讓你</a:t>
            </a:r>
            <a:r>
              <a:rPr lang="en-US" altLang="zh-TW" sz="2400" dirty="0" smtClean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  <a:cs typeface="Lato Light" charset="0"/>
              </a:rPr>
              <a:t>/</a:t>
            </a:r>
            <a:r>
              <a:rPr lang="zh-TW" altLang="en-US" sz="2400" dirty="0" smtClean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  <a:cs typeface="Lato Light" charset="0"/>
              </a:rPr>
              <a:t>妳知道的是：</a:t>
            </a:r>
            <a:endParaRPr lang="en-US" altLang="zh-TW" sz="2400" dirty="0" smtClean="0">
              <a:solidFill>
                <a:schemeClr val="bg2">
                  <a:lumMod val="10000"/>
                </a:schemeClr>
              </a:solidFill>
              <a:latin typeface="微軟正黑體" pitchFamily="34" charset="-120"/>
              <a:ea typeface="微軟正黑體" pitchFamily="34" charset="-120"/>
              <a:cs typeface="Lato Light" charset="0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endParaRPr lang="en-US" altLang="zh-TW" sz="2000" dirty="0" smtClean="0">
              <a:solidFill>
                <a:schemeClr val="bg2">
                  <a:lumMod val="10000"/>
                </a:schemeClr>
              </a:solidFill>
              <a:latin typeface="微軟正黑體" pitchFamily="34" charset="-120"/>
              <a:ea typeface="微軟正黑體" pitchFamily="34" charset="-120"/>
              <a:cs typeface="Lato Light" charset="0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endParaRPr lang="en-US" altLang="zh-TW" sz="2000" dirty="0">
              <a:solidFill>
                <a:schemeClr val="bg2">
                  <a:lumMod val="10000"/>
                </a:schemeClr>
              </a:solidFill>
              <a:latin typeface="微軟正黑體" pitchFamily="34" charset="-120"/>
              <a:ea typeface="微軟正黑體" pitchFamily="34" charset="-120"/>
              <a:cs typeface="Lato Light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77653" y="2805945"/>
            <a:ext cx="66622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zh-TW" altLang="en-US" sz="2400" dirty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  <a:cs typeface="Lato Light" charset="0"/>
              </a:rPr>
              <a:t>我們在與伴侶互動時，一定要從自己期待的伴侶互動關係和自己追尋的</a:t>
            </a:r>
            <a:r>
              <a:rPr lang="zh-TW" altLang="en-US" sz="24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Lato Light" charset="0"/>
              </a:rPr>
              <a:t>價值觀</a:t>
            </a:r>
            <a:r>
              <a:rPr lang="zh-TW" altLang="en-US" sz="2400" dirty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  <a:cs typeface="Lato Light" charset="0"/>
              </a:rPr>
              <a:t>來思考，並且評估與對方的互動情境，才能得到比較好的解答，而不應該尋求單一標準答案。</a:t>
            </a:r>
          </a:p>
        </p:txBody>
      </p:sp>
      <p:sp>
        <p:nvSpPr>
          <p:cNvPr id="2" name="矩形 1"/>
          <p:cNvSpPr/>
          <p:nvPr/>
        </p:nvSpPr>
        <p:spPr>
          <a:xfrm>
            <a:off x="539448" y="4680855"/>
            <a:ext cx="83679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/>
              <a:t>約會時誰該付錢？其實這跟性別平等無關，而是選擇的「機會成本」</a:t>
            </a:r>
            <a:endParaRPr lang="zh-TW" altLang="en-US" sz="2000" dirty="0"/>
          </a:p>
        </p:txBody>
      </p:sp>
      <p:sp>
        <p:nvSpPr>
          <p:cNvPr id="8" name="Rectangle 37"/>
          <p:cNvSpPr/>
          <p:nvPr/>
        </p:nvSpPr>
        <p:spPr>
          <a:xfrm>
            <a:off x="7896834" y="456297"/>
            <a:ext cx="582566" cy="3811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en-US" sz="7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7619851" y="80691"/>
            <a:ext cx="1136533" cy="311338"/>
          </a:xfrm>
          <a:prstGeom prst="rect">
            <a:avLst/>
          </a:prstGeom>
        </p:spPr>
        <p:txBody>
          <a:bodyPr vert="horz" wrap="non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愛情行不行</a:t>
            </a:r>
            <a:r>
              <a:rPr lang="en-US" altLang="zh-TW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!?</a:t>
            </a:r>
            <a:endParaRPr lang="en-US" sz="1200" b="1" dirty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  <a:cs typeface="Lato Light"/>
            </a:endParaRPr>
          </a:p>
        </p:txBody>
      </p:sp>
      <p:pic>
        <p:nvPicPr>
          <p:cNvPr id="11" name="Picture 2" descr="C:\Users\User\Desktop\PPNG\思考與澄清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34" y="1200348"/>
            <a:ext cx="2671565" cy="52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890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6852"/>
            <a:ext cx="9145588" cy="3941324"/>
          </a:xfrm>
          <a:prstGeom prst="rect">
            <a:avLst/>
          </a:prstGeom>
        </p:spPr>
      </p:pic>
      <p:sp>
        <p:nvSpPr>
          <p:cNvPr id="6" name="TextBox 4"/>
          <p:cNvSpPr txBox="1"/>
          <p:nvPr/>
        </p:nvSpPr>
        <p:spPr>
          <a:xfrm>
            <a:off x="608525" y="3108825"/>
            <a:ext cx="7705441" cy="564481"/>
          </a:xfrm>
          <a:prstGeom prst="rect">
            <a:avLst/>
          </a:prstGeom>
          <a:noFill/>
        </p:spPr>
        <p:txBody>
          <a:bodyPr wrap="none" lIns="71341" tIns="35671" rIns="71341" bIns="35671" rtlCol="0">
            <a:sp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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兩個人交往多久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，多久可以發生性關係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</p:txBody>
      </p:sp>
      <p:sp>
        <p:nvSpPr>
          <p:cNvPr id="21" name="Rectangle 37"/>
          <p:cNvSpPr/>
          <p:nvPr/>
        </p:nvSpPr>
        <p:spPr>
          <a:xfrm>
            <a:off x="7896834" y="456297"/>
            <a:ext cx="582566" cy="3811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en-US" sz="7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7619851" y="80691"/>
            <a:ext cx="1136533" cy="311338"/>
          </a:xfrm>
          <a:prstGeom prst="rect">
            <a:avLst/>
          </a:prstGeom>
        </p:spPr>
        <p:txBody>
          <a:bodyPr vert="horz" wrap="non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愛情行不行</a:t>
            </a:r>
            <a:r>
              <a:rPr lang="en-US" altLang="zh-TW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!?</a:t>
            </a:r>
            <a:endParaRPr lang="en-US" sz="1200" b="1" dirty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  <a:cs typeface="Lato Light"/>
            </a:endParaRPr>
          </a:p>
        </p:txBody>
      </p:sp>
      <p:pic>
        <p:nvPicPr>
          <p:cNvPr id="24" name="Picture 2" descr="C:\Users\User\Desktop\PPNG\思考與澄清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34" y="1200348"/>
            <a:ext cx="2671565" cy="52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泰宇\ICON.pn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3" t="20766" r="67894" b="58469"/>
          <a:stretch/>
        </p:blipFill>
        <p:spPr bwMode="auto">
          <a:xfrm>
            <a:off x="7283223" y="3757720"/>
            <a:ext cx="1227221" cy="111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User\Desktop\參考答案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041" y="4852250"/>
            <a:ext cx="1353837" cy="32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992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圖片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5588" cy="180575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087634" y="1994941"/>
            <a:ext cx="1656184" cy="99972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2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三個月</a:t>
            </a:r>
            <a:endParaRPr lang="zh-TW" altLang="en-US" sz="24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14451" y="1994941"/>
            <a:ext cx="1656184" cy="99972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2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見面幾次</a:t>
            </a:r>
            <a:endParaRPr lang="zh-TW" altLang="en-US" sz="24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087634" y="3050016"/>
            <a:ext cx="1656184" cy="99972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2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看感覺</a:t>
            </a:r>
            <a:endParaRPr lang="zh-TW" altLang="en-US" sz="24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23287" y="3050016"/>
            <a:ext cx="1656184" cy="99972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2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半年</a:t>
            </a:r>
            <a:endParaRPr lang="zh-TW" altLang="en-US" sz="24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14451" y="4125263"/>
            <a:ext cx="1656184" cy="99972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2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看女生</a:t>
            </a:r>
            <a:endParaRPr lang="zh-TW" altLang="en-US" sz="24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4289115" y="1862995"/>
            <a:ext cx="2083085" cy="1151396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心中</a:t>
            </a:r>
            <a:endParaRPr kumimoji="0" lang="en-US" altLang="zh-TW" sz="32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一把尺</a:t>
            </a:r>
            <a:endParaRPr kumimoji="0" lang="zh-TW" altLang="en-US" sz="32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6512915" y="1862995"/>
            <a:ext cx="2243470" cy="1430797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無違反道德與法律</a:t>
            </a:r>
            <a:endParaRPr kumimoji="0" lang="zh-TW" altLang="en-US" sz="28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087634" y="4125263"/>
            <a:ext cx="1656184" cy="99972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婚前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不發生性行為</a:t>
            </a:r>
            <a:endParaRPr lang="zh-TW" altLang="en-US" sz="24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橢圓 16"/>
          <p:cNvSpPr/>
          <p:nvPr/>
        </p:nvSpPr>
        <p:spPr>
          <a:xfrm>
            <a:off x="4289115" y="3032754"/>
            <a:ext cx="2459744" cy="1592373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不勉強</a:t>
            </a:r>
            <a:endParaRPr kumimoji="0" lang="en-US" altLang="zh-TW" sz="28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半推半就</a:t>
            </a:r>
            <a:endParaRPr kumimoji="0" lang="zh-TW" altLang="en-US" sz="28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" name="橢圓 17"/>
          <p:cNvSpPr/>
          <p:nvPr/>
        </p:nvSpPr>
        <p:spPr>
          <a:xfrm>
            <a:off x="6748859" y="3293793"/>
            <a:ext cx="2160240" cy="15133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約會</a:t>
            </a:r>
            <a:endParaRPr kumimoji="0" lang="en-US" altLang="zh-TW" sz="28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強暴</a:t>
            </a:r>
            <a:endParaRPr kumimoji="0" lang="zh-TW" altLang="en-US" sz="28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橢圓 18"/>
          <p:cNvSpPr/>
          <p:nvPr/>
        </p:nvSpPr>
        <p:spPr>
          <a:xfrm>
            <a:off x="4939892" y="4768992"/>
            <a:ext cx="3201463" cy="828878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三思而後行</a:t>
            </a:r>
            <a:endParaRPr kumimoji="0" lang="zh-TW" altLang="en-US" sz="28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" name="Rectangle 37"/>
          <p:cNvSpPr/>
          <p:nvPr/>
        </p:nvSpPr>
        <p:spPr>
          <a:xfrm>
            <a:off x="7896834" y="456297"/>
            <a:ext cx="582566" cy="3811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en-US" sz="7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7619851" y="80691"/>
            <a:ext cx="1136533" cy="311338"/>
          </a:xfrm>
          <a:prstGeom prst="rect">
            <a:avLst/>
          </a:prstGeom>
        </p:spPr>
        <p:txBody>
          <a:bodyPr vert="horz" wrap="non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愛情行不行</a:t>
            </a:r>
            <a:r>
              <a:rPr lang="en-US" altLang="zh-TW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!?</a:t>
            </a:r>
            <a:endParaRPr lang="en-US" sz="1200" b="1" dirty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  <a:cs typeface="Lato Light"/>
            </a:endParaRPr>
          </a:p>
        </p:txBody>
      </p:sp>
      <p:pic>
        <p:nvPicPr>
          <p:cNvPr id="23" name="Picture 2" descr="C:\Users\User\Desktop\PPNG\參考答案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48" y="1064212"/>
            <a:ext cx="1984232" cy="48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41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6852"/>
            <a:ext cx="9145588" cy="39413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4198" y="1630651"/>
            <a:ext cx="6702187" cy="1656092"/>
          </a:xfrm>
          <a:prstGeom prst="rect">
            <a:avLst/>
          </a:prstGeom>
          <a:noFill/>
        </p:spPr>
        <p:txBody>
          <a:bodyPr wrap="square" lIns="85596" tIns="42798" rIns="85596" bIns="42798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2800" dirty="0" smtClean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  <a:cs typeface="Lato Light" charset="0"/>
              </a:rPr>
              <a:t>透過問題的討論想讓你</a:t>
            </a:r>
            <a:r>
              <a:rPr lang="en-US" altLang="zh-TW" sz="2800" dirty="0" smtClean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  <a:cs typeface="Lato Light" charset="0"/>
              </a:rPr>
              <a:t>/</a:t>
            </a:r>
            <a:r>
              <a:rPr lang="zh-TW" altLang="en-US" sz="2800" dirty="0" smtClean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  <a:cs typeface="Lato Light" charset="0"/>
              </a:rPr>
              <a:t>妳知道的是：</a:t>
            </a:r>
            <a:endParaRPr lang="en-US" altLang="zh-TW" sz="2800" dirty="0" smtClean="0">
              <a:solidFill>
                <a:schemeClr val="bg2">
                  <a:lumMod val="10000"/>
                </a:schemeClr>
              </a:solidFill>
              <a:latin typeface="微軟正黑體" pitchFamily="34" charset="-120"/>
              <a:ea typeface="微軟正黑體" pitchFamily="34" charset="-120"/>
              <a:cs typeface="Lato Light" charset="0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endParaRPr lang="en-US" altLang="zh-TW" sz="2000" dirty="0" smtClean="0">
              <a:solidFill>
                <a:schemeClr val="bg2">
                  <a:lumMod val="10000"/>
                </a:schemeClr>
              </a:solidFill>
              <a:latin typeface="微軟正黑體" pitchFamily="34" charset="-120"/>
              <a:ea typeface="微軟正黑體" pitchFamily="34" charset="-120"/>
              <a:cs typeface="Lato Light" charset="0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endParaRPr lang="en-US" altLang="zh-TW" sz="2000" dirty="0">
              <a:solidFill>
                <a:schemeClr val="bg2">
                  <a:lumMod val="10000"/>
                </a:schemeClr>
              </a:solidFill>
              <a:latin typeface="微軟正黑體" pitchFamily="34" charset="-120"/>
              <a:ea typeface="微軟正黑體" pitchFamily="34" charset="-120"/>
              <a:cs typeface="Lato Light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24172" y="2541824"/>
            <a:ext cx="78552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zh-TW" sz="2400" dirty="0" smtClean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  <a:cs typeface="Lato Light" charset="0"/>
                <a:sym typeface="Wingdings 2"/>
              </a:rPr>
              <a:t></a:t>
            </a:r>
            <a:r>
              <a:rPr lang="zh-TW" altLang="en-US" sz="2400" dirty="0" smtClean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  <a:cs typeface="Lato Light" charset="0"/>
              </a:rPr>
              <a:t>我們</a:t>
            </a:r>
            <a:r>
              <a:rPr lang="zh-TW" altLang="en-US" sz="2400" dirty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  <a:cs typeface="Lato Light" charset="0"/>
              </a:rPr>
              <a:t>在與伴侶互動時，性不是唯一</a:t>
            </a:r>
            <a:r>
              <a:rPr lang="zh-TW" altLang="en-US" sz="2400" dirty="0" smtClean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  <a:cs typeface="Lato Light" charset="0"/>
              </a:rPr>
              <a:t>的證明</a:t>
            </a:r>
            <a:r>
              <a:rPr lang="zh-TW" altLang="en-US" sz="2400" dirty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  <a:cs typeface="Lato Light" charset="0"/>
              </a:rPr>
              <a:t>愛情的</a:t>
            </a:r>
            <a:r>
              <a:rPr lang="zh-TW" altLang="en-US" sz="2400" dirty="0" smtClean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  <a:cs typeface="Lato Light" charset="0"/>
              </a:rPr>
              <a:t>表現</a:t>
            </a:r>
            <a:r>
              <a:rPr lang="en-US" altLang="zh-TW" sz="2400" dirty="0" smtClean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  <a:cs typeface="Lato Light" charset="0"/>
              </a:rPr>
              <a:t/>
            </a:r>
            <a:br>
              <a:rPr lang="en-US" altLang="zh-TW" sz="2400" dirty="0" smtClean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  <a:cs typeface="Lato Light" charset="0"/>
              </a:rPr>
            </a:br>
            <a:r>
              <a:rPr lang="en-US" altLang="zh-TW" sz="2400" dirty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  <a:cs typeface="Lato Light" charset="0"/>
              </a:rPr>
              <a:t/>
            </a:r>
            <a:br>
              <a:rPr lang="en-US" altLang="zh-TW" sz="2400" dirty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  <a:cs typeface="Lato Light" charset="0"/>
              </a:rPr>
            </a:br>
            <a:r>
              <a:rPr lang="en-US" altLang="zh-TW" sz="2400" dirty="0" smtClean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  <a:cs typeface="Lato Light" charset="0"/>
                <a:sym typeface="Wingdings 2"/>
              </a:rPr>
              <a:t></a:t>
            </a:r>
            <a:r>
              <a:rPr lang="zh-TW" altLang="en-US" sz="2400" dirty="0" smtClean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  <a:cs typeface="Lato Light" charset="0"/>
              </a:rPr>
              <a:t>兩</a:t>
            </a:r>
            <a:r>
              <a:rPr lang="zh-TW" altLang="en-US" sz="2400" dirty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  <a:cs typeface="Lato Light" charset="0"/>
              </a:rPr>
              <a:t>人互相吸引，要透過相處</a:t>
            </a:r>
            <a:r>
              <a:rPr lang="zh-TW" altLang="en-US" sz="2400" dirty="0" smtClean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  <a:cs typeface="Lato Light" charset="0"/>
              </a:rPr>
              <a:t>、何時</a:t>
            </a:r>
            <a:r>
              <a:rPr lang="zh-TW" altLang="en-US" sz="2400" dirty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  <a:cs typeface="Lato Light" charset="0"/>
              </a:rPr>
              <a:t>發生性關係取決在於你們的</a:t>
            </a:r>
            <a:r>
              <a:rPr lang="zh-TW" altLang="en-US" sz="2400" dirty="0" smtClean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  <a:cs typeface="Lato Light" charset="0"/>
              </a:rPr>
              <a:t>關係和</a:t>
            </a:r>
            <a:r>
              <a:rPr lang="zh-TW" altLang="en-US" sz="2400" dirty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  <a:cs typeface="Lato Light" charset="0"/>
              </a:rPr>
              <a:t>成熟度以及價值觀或道德宗教標準</a:t>
            </a:r>
            <a:r>
              <a:rPr lang="zh-TW" altLang="en-US" sz="2400" dirty="0" smtClean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  <a:cs typeface="Lato Light" charset="0"/>
              </a:rPr>
              <a:t>，兩</a:t>
            </a:r>
            <a:r>
              <a:rPr lang="zh-TW" altLang="en-US" sz="2400" dirty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  <a:cs typeface="Lato Light" charset="0"/>
              </a:rPr>
              <a:t>個人是需要討論或尊重</a:t>
            </a:r>
            <a:r>
              <a:rPr lang="zh-TW" altLang="en-US" sz="2400" dirty="0" smtClean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  <a:cs typeface="Lato Light" charset="0"/>
              </a:rPr>
              <a:t>。</a:t>
            </a:r>
            <a:r>
              <a:rPr lang="en-US" altLang="zh-TW" sz="2400" dirty="0" smtClean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  <a:cs typeface="Lato Light" charset="0"/>
              </a:rPr>
              <a:t/>
            </a:r>
            <a:br>
              <a:rPr lang="en-US" altLang="zh-TW" sz="2400" dirty="0" smtClean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  <a:cs typeface="Lato Light" charset="0"/>
              </a:rPr>
            </a:br>
            <a:r>
              <a:rPr lang="en-US" altLang="zh-TW" sz="2400" dirty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  <a:cs typeface="Lato Light" charset="0"/>
              </a:rPr>
              <a:t/>
            </a:r>
            <a:br>
              <a:rPr lang="en-US" altLang="zh-TW" sz="2400" dirty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  <a:cs typeface="Lato Light" charset="0"/>
              </a:rPr>
            </a:br>
            <a:r>
              <a:rPr lang="en-US" altLang="zh-TW" sz="2400" dirty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  <a:cs typeface="Lato Light" charset="0"/>
                <a:sym typeface="Wingdings 2"/>
              </a:rPr>
              <a:t></a:t>
            </a:r>
            <a:r>
              <a:rPr lang="zh-TW" altLang="en-US" sz="2400" dirty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  <a:cs typeface="Lato Light" charset="0"/>
                <a:sym typeface="Wingdings 2"/>
              </a:rPr>
              <a:t>而非由一方</a:t>
            </a:r>
            <a:r>
              <a:rPr lang="en-US" altLang="zh-TW" sz="2400" dirty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  <a:cs typeface="Lato Light" charset="0"/>
                <a:sym typeface="Wingdings 2"/>
              </a:rPr>
              <a:t>(</a:t>
            </a:r>
            <a:r>
              <a:rPr lang="zh-TW" altLang="en-US" sz="2400" dirty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  <a:cs typeface="Lato Light" charset="0"/>
                <a:sym typeface="Wingdings 2"/>
              </a:rPr>
              <a:t>通常男方</a:t>
            </a:r>
            <a:r>
              <a:rPr lang="en-US" altLang="zh-TW" sz="2400" dirty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  <a:cs typeface="Lato Light" charset="0"/>
                <a:sym typeface="Wingdings 2"/>
              </a:rPr>
              <a:t>)</a:t>
            </a:r>
            <a:r>
              <a:rPr lang="zh-TW" altLang="en-US" sz="2400" dirty="0" smtClean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  <a:cs typeface="Lato Light" charset="0"/>
                <a:sym typeface="Wingdings 2"/>
              </a:rPr>
              <a:t>決定</a:t>
            </a:r>
            <a:endParaRPr lang="zh-TW" altLang="en-US" sz="2400" dirty="0">
              <a:solidFill>
                <a:schemeClr val="bg2">
                  <a:lumMod val="10000"/>
                </a:schemeClr>
              </a:solidFill>
              <a:latin typeface="微軟正黑體" pitchFamily="34" charset="-120"/>
              <a:ea typeface="微軟正黑體" pitchFamily="34" charset="-120"/>
              <a:cs typeface="Lato Light" charset="0"/>
            </a:endParaRPr>
          </a:p>
        </p:txBody>
      </p:sp>
      <p:sp>
        <p:nvSpPr>
          <p:cNvPr id="9" name="Rectangle 37"/>
          <p:cNvSpPr/>
          <p:nvPr/>
        </p:nvSpPr>
        <p:spPr>
          <a:xfrm>
            <a:off x="7896834" y="456297"/>
            <a:ext cx="582566" cy="3811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en-US" sz="7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7619851" y="80691"/>
            <a:ext cx="1136533" cy="311338"/>
          </a:xfrm>
          <a:prstGeom prst="rect">
            <a:avLst/>
          </a:prstGeom>
        </p:spPr>
        <p:txBody>
          <a:bodyPr vert="horz" wrap="non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愛情行不行</a:t>
            </a:r>
            <a:r>
              <a:rPr lang="en-US" altLang="zh-TW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!?</a:t>
            </a:r>
            <a:endParaRPr lang="en-US" sz="1200" b="1" dirty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  <a:cs typeface="Lato Light"/>
            </a:endParaRPr>
          </a:p>
        </p:txBody>
      </p:sp>
      <p:pic>
        <p:nvPicPr>
          <p:cNvPr id="11" name="Picture 2" descr="C:\Users\User\Desktop\PPNG\思考與澄清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34" y="1200348"/>
            <a:ext cx="2671565" cy="52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120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6852"/>
            <a:ext cx="9145588" cy="39413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4198" y="1630651"/>
            <a:ext cx="6702187" cy="1656092"/>
          </a:xfrm>
          <a:prstGeom prst="rect">
            <a:avLst/>
          </a:prstGeom>
          <a:noFill/>
        </p:spPr>
        <p:txBody>
          <a:bodyPr wrap="square" lIns="85596" tIns="42798" rIns="85596" bIns="42798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2800" dirty="0" smtClean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  <a:cs typeface="Lato Light" charset="0"/>
              </a:rPr>
              <a:t>透過問題的討論想讓你</a:t>
            </a:r>
            <a:r>
              <a:rPr lang="en-US" altLang="zh-TW" sz="2800" dirty="0" smtClean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  <a:cs typeface="Lato Light" charset="0"/>
              </a:rPr>
              <a:t>/</a:t>
            </a:r>
            <a:r>
              <a:rPr lang="zh-TW" altLang="en-US" sz="2800" dirty="0" smtClean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  <a:cs typeface="Lato Light" charset="0"/>
              </a:rPr>
              <a:t>妳知道的是：</a:t>
            </a:r>
            <a:endParaRPr lang="en-US" altLang="zh-TW" sz="2800" dirty="0" smtClean="0">
              <a:solidFill>
                <a:schemeClr val="bg2">
                  <a:lumMod val="10000"/>
                </a:schemeClr>
              </a:solidFill>
              <a:latin typeface="微軟正黑體" pitchFamily="34" charset="-120"/>
              <a:ea typeface="微軟正黑體" pitchFamily="34" charset="-120"/>
              <a:cs typeface="Lato Light" charset="0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endParaRPr lang="en-US" altLang="zh-TW" sz="2000" dirty="0" smtClean="0">
              <a:solidFill>
                <a:schemeClr val="bg2">
                  <a:lumMod val="10000"/>
                </a:schemeClr>
              </a:solidFill>
              <a:latin typeface="微軟正黑體" pitchFamily="34" charset="-120"/>
              <a:ea typeface="微軟正黑體" pitchFamily="34" charset="-120"/>
              <a:cs typeface="Lato Light" charset="0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endParaRPr lang="en-US" altLang="zh-TW" sz="2000" dirty="0">
              <a:solidFill>
                <a:schemeClr val="bg2">
                  <a:lumMod val="10000"/>
                </a:schemeClr>
              </a:solidFill>
              <a:latin typeface="微軟正黑體" pitchFamily="34" charset="-120"/>
              <a:ea typeface="微軟正黑體" pitchFamily="34" charset="-120"/>
              <a:cs typeface="Lato Light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44150" y="2553697"/>
            <a:ext cx="76448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Font typeface="Wingdings" pitchFamily="2" charset="2"/>
              <a:buChar char="ü"/>
            </a:pPr>
            <a:r>
              <a:rPr lang="zh-TW" altLang="en-US" sz="2400" dirty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  <a:cs typeface="Lato Light" charset="0"/>
                <a:sym typeface="Wingdings 2"/>
              </a:rPr>
              <a:t>就是妳發現對方真的只是單純用心對妳好，想要看妳開心的樣子，也不會對性這件事情緊迫逼人，那麼就已時機成熟。但是女仕們，我們要注意的是，即使妳是對方的伴侶，也不一定代表妳就是進入了「不上床也喜歡相處」的角色裡</a:t>
            </a:r>
            <a:r>
              <a:rPr lang="zh-TW" altLang="en-US" sz="2400" dirty="0" smtClean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  <a:cs typeface="Lato Light" charset="0"/>
                <a:sym typeface="Wingdings 2"/>
              </a:rPr>
              <a:t>了。</a:t>
            </a:r>
            <a:r>
              <a:rPr lang="en-US" altLang="zh-TW" sz="2400" dirty="0" smtClean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  <a:cs typeface="Lato Light" charset="0"/>
                <a:sym typeface="Wingdings 2"/>
              </a:rPr>
              <a:t/>
            </a:r>
            <a:br>
              <a:rPr lang="en-US" altLang="zh-TW" sz="2400" dirty="0" smtClean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  <a:cs typeface="Lato Light" charset="0"/>
                <a:sym typeface="Wingdings 2"/>
              </a:rPr>
            </a:br>
            <a:endParaRPr lang="zh-TW" altLang="en-US" sz="2400" dirty="0">
              <a:solidFill>
                <a:schemeClr val="bg2">
                  <a:lumMod val="10000"/>
                </a:schemeClr>
              </a:solidFill>
              <a:latin typeface="微軟正黑體" pitchFamily="34" charset="-120"/>
              <a:ea typeface="微軟正黑體" pitchFamily="34" charset="-120"/>
              <a:cs typeface="Lato Light" charset="0"/>
              <a:sym typeface="Wingdings 2"/>
            </a:endParaRPr>
          </a:p>
          <a:p>
            <a:pPr marL="342900" indent="-342900" fontAlgn="base">
              <a:buFont typeface="Wingdings" pitchFamily="2" charset="2"/>
              <a:buChar char="ü"/>
            </a:pPr>
            <a:r>
              <a:rPr lang="zh-TW" altLang="en-US" sz="2400" dirty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  <a:cs typeface="Lato Light" charset="0"/>
                <a:sym typeface="Wingdings 2"/>
              </a:rPr>
              <a:t>還是要多多觀察，不要讓性成為自己唯一的籌碼喲。</a:t>
            </a:r>
            <a:endParaRPr lang="zh-TW" altLang="en-US" sz="2400" dirty="0">
              <a:solidFill>
                <a:schemeClr val="bg2">
                  <a:lumMod val="10000"/>
                </a:schemeClr>
              </a:solidFill>
              <a:latin typeface="微軟正黑體" pitchFamily="34" charset="-120"/>
              <a:ea typeface="微軟正黑體" pitchFamily="34" charset="-120"/>
              <a:cs typeface="Lato Light" charset="0"/>
            </a:endParaRPr>
          </a:p>
        </p:txBody>
      </p:sp>
      <p:sp>
        <p:nvSpPr>
          <p:cNvPr id="8" name="Rectangle 37"/>
          <p:cNvSpPr/>
          <p:nvPr/>
        </p:nvSpPr>
        <p:spPr>
          <a:xfrm>
            <a:off x="7896834" y="456297"/>
            <a:ext cx="582566" cy="3811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en-US" sz="7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7619851" y="80691"/>
            <a:ext cx="1136533" cy="311338"/>
          </a:xfrm>
          <a:prstGeom prst="rect">
            <a:avLst/>
          </a:prstGeom>
        </p:spPr>
        <p:txBody>
          <a:bodyPr vert="horz" wrap="non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愛情行不行</a:t>
            </a:r>
            <a:r>
              <a:rPr lang="en-US" altLang="zh-TW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!?</a:t>
            </a:r>
            <a:endParaRPr lang="en-US" sz="1200" b="1" dirty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  <a:cs typeface="Lato Light"/>
            </a:endParaRPr>
          </a:p>
        </p:txBody>
      </p:sp>
      <p:pic>
        <p:nvPicPr>
          <p:cNvPr id="11" name="Picture 2" descr="C:\Users\User\Desktop\PPNG\思考與澄清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34" y="1200348"/>
            <a:ext cx="2671565" cy="52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922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4900"/>
            <a:ext cx="9145588" cy="4613276"/>
          </a:xfrm>
          <a:prstGeom prst="rect">
            <a:avLst/>
          </a:prstGeom>
        </p:spPr>
      </p:pic>
      <p:sp>
        <p:nvSpPr>
          <p:cNvPr id="8" name="標題 1"/>
          <p:cNvSpPr txBox="1">
            <a:spLocks/>
          </p:cNvSpPr>
          <p:nvPr/>
        </p:nvSpPr>
        <p:spPr>
          <a:xfrm>
            <a:off x="3813381" y="1246808"/>
            <a:ext cx="5185476" cy="396264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000" b="1" kern="1200" cap="all" spc="5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r>
              <a:rPr lang="zh-TW" altLang="en-US" sz="3200" b="0" dirty="0" smtClean="0">
                <a:latin typeface="微軟正黑體" pitchFamily="34" charset="-120"/>
                <a:ea typeface="微軟正黑體" pitchFamily="34" charset="-120"/>
              </a:rPr>
              <a:t>請同學用心看這一張圖片</a:t>
            </a:r>
            <a:endParaRPr lang="en-US" altLang="zh-TW" sz="3200" b="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200" b="0" dirty="0">
                <a:latin typeface="微軟正黑體" pitchFamily="34" charset="-120"/>
                <a:ea typeface="微軟正黑體" pitchFamily="34" charset="-120"/>
              </a:rPr>
              <a:t>並分享看到什麼</a:t>
            </a:r>
          </a:p>
        </p:txBody>
      </p:sp>
      <p:pic>
        <p:nvPicPr>
          <p:cNvPr id="30722" name="Picture 2" descr="C:\Users\User\Desktop\愛情中的男女生的盲點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73" y="272310"/>
            <a:ext cx="6543675" cy="62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cer\Desktop\泰宇教案2019\1.愛情主題 泰宇\愛情中男生石頭女生蛇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99" y="1445070"/>
            <a:ext cx="3096882" cy="37886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40998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4899"/>
            <a:ext cx="9145588" cy="4613276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683471" y="814650"/>
            <a:ext cx="5315843" cy="126084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zh-TW" altLang="en-US" dirty="0"/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男人不知道下面有蛇，</a:t>
            </a: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女人不知道上面有石頭壓着男人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3660981" y="1808085"/>
            <a:ext cx="4537292" cy="3910090"/>
          </a:xfrm>
          <a:prstGeom prst="rect">
            <a:avLst/>
          </a:prstGeom>
        </p:spPr>
        <p:txBody>
          <a:bodyPr vert="horz" rtlCol="0">
            <a:normAutofit fontScale="250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Cambria"/>
              <a:buChar char="+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Cambria"/>
              <a:buChar char="–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Char char="Ï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Calibri"/>
              <a:buChar char="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Cambria"/>
              <a:buChar char="=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mbria"/>
              <a:buNone/>
            </a:pPr>
            <a:endParaRPr lang="zh-TW" altLang="en-US" dirty="0" smtClean="0"/>
          </a:p>
          <a:p>
            <a:pPr>
              <a:lnSpc>
                <a:spcPct val="120000"/>
              </a:lnSpc>
            </a:pPr>
            <a:r>
              <a:rPr lang="zh-TW" altLang="en-US" sz="7200" dirty="0" smtClean="0">
                <a:latin typeface="微軟正黑體" pitchFamily="34" charset="-120"/>
                <a:ea typeface="微軟正黑體" pitchFamily="34" charset="-120"/>
              </a:rPr>
              <a:t>女人覺得我馬上就要掉下去了，</a:t>
            </a:r>
          </a:p>
          <a:p>
            <a:pPr>
              <a:lnSpc>
                <a:spcPct val="120000"/>
              </a:lnSpc>
            </a:pPr>
            <a:r>
              <a:rPr lang="zh-TW" altLang="en-US" sz="7200" dirty="0" smtClean="0">
                <a:latin typeface="微軟正黑體" pitchFamily="34" charset="-120"/>
                <a:ea typeface="微軟正黑體" pitchFamily="34" charset="-120"/>
              </a:rPr>
              <a:t>還有蛇要咬自己，</a:t>
            </a:r>
          </a:p>
          <a:p>
            <a:pPr>
              <a:lnSpc>
                <a:spcPct val="120000"/>
              </a:lnSpc>
            </a:pPr>
            <a:r>
              <a:rPr lang="zh-TW" altLang="en-US" sz="7200" dirty="0" smtClean="0">
                <a:latin typeface="微軟正黑體" pitchFamily="34" charset="-120"/>
                <a:ea typeface="微軟正黑體" pitchFamily="34" charset="-120"/>
              </a:rPr>
              <a:t>男人為什麼不多使一點勁拉自己。</a:t>
            </a:r>
          </a:p>
          <a:p>
            <a:pPr>
              <a:lnSpc>
                <a:spcPct val="120000"/>
              </a:lnSpc>
            </a:pPr>
            <a:r>
              <a:rPr lang="zh-TW" altLang="en-US" sz="7200" dirty="0" smtClean="0">
                <a:latin typeface="微軟正黑體" pitchFamily="34" charset="-120"/>
                <a:ea typeface="微軟正黑體" pitchFamily="34" charset="-120"/>
              </a:rPr>
              <a:t>男人覺得我這麼痛苦了還在使勁的拉你，</a:t>
            </a:r>
          </a:p>
          <a:p>
            <a:pPr>
              <a:lnSpc>
                <a:spcPct val="120000"/>
              </a:lnSpc>
            </a:pPr>
            <a:r>
              <a:rPr lang="zh-TW" altLang="en-US" sz="7200" dirty="0" smtClean="0">
                <a:latin typeface="微軟正黑體" pitchFamily="34" charset="-120"/>
                <a:ea typeface="微軟正黑體" pitchFamily="34" charset="-120"/>
              </a:rPr>
              <a:t>你為什麼不使勁往上爬。</a:t>
            </a:r>
          </a:p>
          <a:p>
            <a:pPr>
              <a:lnSpc>
                <a:spcPct val="120000"/>
              </a:lnSpc>
            </a:pPr>
            <a:r>
              <a:rPr lang="zh-TW" altLang="en-US" sz="7200" dirty="0" smtClean="0">
                <a:latin typeface="微軟正黑體" pitchFamily="34" charset="-120"/>
                <a:ea typeface="微軟正黑體" pitchFamily="34" charset="-120"/>
              </a:rPr>
              <a:t>所以：你看不到對方的壓力，</a:t>
            </a:r>
          </a:p>
          <a:p>
            <a:pPr>
              <a:lnSpc>
                <a:spcPct val="120000"/>
              </a:lnSpc>
            </a:pPr>
            <a:r>
              <a:rPr lang="zh-TW" altLang="en-US" sz="7200" dirty="0" smtClean="0">
                <a:latin typeface="微軟正黑體" pitchFamily="34" charset="-120"/>
                <a:ea typeface="微軟正黑體" pitchFamily="34" charset="-120"/>
              </a:rPr>
              <a:t>對方也看不到你的痛苦，</a:t>
            </a:r>
          </a:p>
          <a:p>
            <a:pPr>
              <a:lnSpc>
                <a:spcPct val="120000"/>
              </a:lnSpc>
            </a:pPr>
            <a:r>
              <a:rPr lang="zh-TW" altLang="en-US" sz="7200" dirty="0" smtClean="0">
                <a:latin typeface="微軟正黑體" pitchFamily="34" charset="-120"/>
                <a:ea typeface="微軟正黑體" pitchFamily="34" charset="-120"/>
              </a:rPr>
              <a:t>這就是生活，相互體諒！</a:t>
            </a:r>
          </a:p>
          <a:p>
            <a:pPr>
              <a:lnSpc>
                <a:spcPct val="120000"/>
              </a:lnSpc>
            </a:pPr>
            <a:r>
              <a:rPr lang="zh-TW" altLang="en-US" sz="7200" dirty="0" smtClean="0">
                <a:latin typeface="微軟正黑體" pitchFamily="34" charset="-120"/>
                <a:ea typeface="微軟正黑體" pitchFamily="34" charset="-120"/>
              </a:rPr>
              <a:t>學會換位思考，多多溝通。</a:t>
            </a:r>
          </a:p>
          <a:p>
            <a:pPr>
              <a:lnSpc>
                <a:spcPct val="120000"/>
              </a:lnSpc>
            </a:pPr>
            <a:r>
              <a:rPr lang="zh-TW" altLang="en-US" sz="7200" dirty="0" smtClean="0">
                <a:latin typeface="微軟正黑體" pitchFamily="34" charset="-120"/>
                <a:ea typeface="微軟正黑體" pitchFamily="34" charset="-120"/>
              </a:rPr>
              <a:t>人和人之間又何嘗不是，</a:t>
            </a:r>
          </a:p>
          <a:p>
            <a:pPr>
              <a:lnSpc>
                <a:spcPct val="120000"/>
              </a:lnSpc>
            </a:pPr>
            <a:r>
              <a:rPr lang="zh-TW" altLang="en-US" sz="7200" dirty="0" smtClean="0">
                <a:latin typeface="微軟正黑體" pitchFamily="34" charset="-120"/>
                <a:ea typeface="微軟正黑體" pitchFamily="34" charset="-120"/>
              </a:rPr>
              <a:t>不換位思考，誰也體會不到對方。</a:t>
            </a:r>
            <a:endParaRPr lang="zh-TW" altLang="en-US" sz="72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1" name="Picture 2" descr="C:\Users\User\Desktop\愛情中的男女生的盲點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73" y="272310"/>
            <a:ext cx="6543675" cy="62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cer\Desktop\泰宇教案2019\1.愛情主題 泰宇\愛情中男生石頭女生蛇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99" y="1445070"/>
            <a:ext cx="3096882" cy="37886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58717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圖片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26" y="1448937"/>
            <a:ext cx="9145588" cy="4315121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812810" y="1432531"/>
            <a:ext cx="1758497" cy="478647"/>
            <a:chOff x="1083414" y="1622959"/>
            <a:chExt cx="2343951" cy="496292"/>
          </a:xfrm>
        </p:grpSpPr>
        <p:sp>
          <p:nvSpPr>
            <p:cNvPr id="18" name="Rectangle 18"/>
            <p:cNvSpPr/>
            <p:nvPr/>
          </p:nvSpPr>
          <p:spPr>
            <a:xfrm>
              <a:off x="1490662" y="2073532"/>
              <a:ext cx="776519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670" tIns="22836" rIns="45670" bIns="22836" rtlCol="0" anchor="ctr"/>
            <a:lstStyle/>
            <a:p>
              <a:endParaRPr lang="en-US" sz="700" dirty="0">
                <a:solidFill>
                  <a:schemeClr val="accent2"/>
                </a:solidFill>
                <a:latin typeface="Lato Light" charset="0"/>
              </a:endParaRPr>
            </a:p>
          </p:txBody>
        </p:sp>
        <p:sp>
          <p:nvSpPr>
            <p:cNvPr id="19" name="Subtitle 2"/>
            <p:cNvSpPr txBox="1">
              <a:spLocks/>
            </p:cNvSpPr>
            <p:nvPr/>
          </p:nvSpPr>
          <p:spPr>
            <a:xfrm>
              <a:off x="1083414" y="1622959"/>
              <a:ext cx="2343951" cy="462098"/>
            </a:xfrm>
            <a:prstGeom prst="rect">
              <a:avLst/>
            </a:prstGeom>
          </p:spPr>
          <p:txBody>
            <a:bodyPr vert="horz" wrap="none" lIns="108745" tIns="54373" rIns="108745" bIns="54373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TW" sz="2000" b="1" dirty="0" smtClean="0">
                  <a:solidFill>
                    <a:schemeClr val="accent2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  <a:cs typeface="Lato Light"/>
                </a:rPr>
                <a:t>【</a:t>
              </a:r>
              <a:r>
                <a:rPr lang="zh-TW" altLang="en-US" sz="2000" b="1" dirty="0" smtClean="0">
                  <a:solidFill>
                    <a:schemeClr val="accent2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  <a:cs typeface="Lato Light"/>
                </a:rPr>
                <a:t>問題思考</a:t>
              </a:r>
              <a:r>
                <a:rPr lang="en-US" altLang="zh-TW" sz="2000" b="1" dirty="0" smtClean="0">
                  <a:solidFill>
                    <a:schemeClr val="accent2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  <a:cs typeface="Lato Light"/>
                </a:rPr>
                <a:t>】</a:t>
              </a:r>
              <a:endParaRPr lang="en-US" sz="2000" b="1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Lato Light"/>
              </a:endParaRPr>
            </a:p>
          </p:txBody>
        </p:sp>
      </p:grpSp>
      <p:sp>
        <p:nvSpPr>
          <p:cNvPr id="29" name="Subtitle 2"/>
          <p:cNvSpPr txBox="1">
            <a:spLocks/>
          </p:cNvSpPr>
          <p:nvPr/>
        </p:nvSpPr>
        <p:spPr>
          <a:xfrm>
            <a:off x="209388" y="2137979"/>
            <a:ext cx="4386676" cy="3138329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l">
              <a:buFont typeface="Arial" pitchFamily="34" charset="0"/>
              <a:buChar char="•"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您的擇偶條件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285750" lvl="0" indent="-285750" algn="l">
              <a:buFont typeface="Arial" pitchFamily="34" charset="0"/>
              <a:buChar char="•"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男女相處的開端</a:t>
            </a:r>
            <a:endParaRPr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lvl="0" indent="-285750" algn="l">
              <a:buFont typeface="Arial" pitchFamily="34" charset="0"/>
              <a:buChar char="•"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愛情故事中你的角色</a:t>
            </a:r>
            <a:endParaRPr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lvl="0" indent="-285750" algn="l">
              <a:buFont typeface="Arial" pitchFamily="34" charset="0"/>
              <a:buChar char="•"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學習愛之語</a:t>
            </a:r>
            <a:endParaRPr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lvl="0" indent="-285750" algn="l">
              <a:buFont typeface="Arial" pitchFamily="34" charset="0"/>
              <a:buChar char="•"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如何遇到 對的人 適合的人？</a:t>
            </a:r>
            <a:endParaRPr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lvl="0" indent="-285750" algn="l">
              <a:buFont typeface="Arial" pitchFamily="34" charset="0"/>
              <a:buChar char="•"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為何害怕分手 </a:t>
            </a:r>
            <a:endParaRPr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2" name="Picture 4" descr="C:\Users\art\Downloads\heart-529607_19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520" y="2947363"/>
            <a:ext cx="3440512" cy="22882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rt\Downloads\couple-1030744_19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776" y="1986412"/>
            <a:ext cx="2322263" cy="15469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rt\Downloads\man-3687274_19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509" y="1370996"/>
            <a:ext cx="2736871" cy="18265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37"/>
          <p:cNvSpPr/>
          <p:nvPr/>
        </p:nvSpPr>
        <p:spPr>
          <a:xfrm>
            <a:off x="486371" y="456297"/>
            <a:ext cx="582566" cy="3811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en-US" sz="7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209388" y="80691"/>
            <a:ext cx="1136533" cy="311338"/>
          </a:xfrm>
          <a:prstGeom prst="rect">
            <a:avLst/>
          </a:prstGeom>
        </p:spPr>
        <p:txBody>
          <a:bodyPr vert="horz" wrap="non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愛情行不行</a:t>
            </a:r>
            <a:r>
              <a:rPr lang="en-US" altLang="zh-TW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!?</a:t>
            </a:r>
            <a:endParaRPr lang="en-US" sz="1200" b="1" dirty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  <a:cs typeface="Lato Light"/>
            </a:endParaRPr>
          </a:p>
        </p:txBody>
      </p:sp>
      <p:grpSp>
        <p:nvGrpSpPr>
          <p:cNvPr id="23" name="组合 1"/>
          <p:cNvGrpSpPr/>
          <p:nvPr/>
        </p:nvGrpSpPr>
        <p:grpSpPr>
          <a:xfrm rot="5400000">
            <a:off x="4951783" y="1020592"/>
            <a:ext cx="3701662" cy="4558352"/>
            <a:chOff x="1014410" y="146868"/>
            <a:chExt cx="10161590" cy="6267450"/>
          </a:xfrm>
        </p:grpSpPr>
        <p:sp>
          <p:nvSpPr>
            <p:cNvPr id="24" name="矩形 23"/>
            <p:cNvSpPr/>
            <p:nvPr/>
          </p:nvSpPr>
          <p:spPr>
            <a:xfrm>
              <a:off x="1014410" y="432618"/>
              <a:ext cx="10161590" cy="5981700"/>
            </a:xfrm>
            <a:prstGeom prst="rect">
              <a:avLst/>
            </a:prstGeom>
            <a:noFill/>
            <a:ln w="762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5" name="组合 26"/>
            <p:cNvGrpSpPr/>
            <p:nvPr/>
          </p:nvGrpSpPr>
          <p:grpSpPr>
            <a:xfrm>
              <a:off x="1880882" y="146868"/>
              <a:ext cx="1260624" cy="603248"/>
              <a:chOff x="1880882" y="323850"/>
              <a:chExt cx="1260624" cy="603248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1880882" y="323850"/>
                <a:ext cx="313065" cy="5715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2350699" y="355598"/>
                <a:ext cx="278318" cy="5715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2790032" y="325120"/>
                <a:ext cx="351474" cy="5715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5" name="Picture 2" descr="C:\Users\User\Desktop\PPNG\進入主題前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900" y="941353"/>
            <a:ext cx="2755652" cy="51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548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6852"/>
            <a:ext cx="9145588" cy="3941324"/>
          </a:xfrm>
          <a:prstGeom prst="rect">
            <a:avLst/>
          </a:prstGeom>
        </p:spPr>
      </p:pic>
      <p:pic>
        <p:nvPicPr>
          <p:cNvPr id="33" name="Picture 2" descr="C:\Users\User\Desktop\PPNG\思考與澄清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34" y="1200348"/>
            <a:ext cx="2671565" cy="52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ãè·¯éæäººåµæ¶ãçåçæå°çµæ"/>
          <p:cNvSpPr>
            <a:spLocks noChangeAspect="1" noChangeArrowheads="1"/>
          </p:cNvSpPr>
          <p:nvPr/>
        </p:nvSpPr>
        <p:spPr bwMode="auto">
          <a:xfrm>
            <a:off x="155602" y="-120452"/>
            <a:ext cx="304853" cy="25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7" name="TextBox 4"/>
          <p:cNvSpPr txBox="1"/>
          <p:nvPr/>
        </p:nvSpPr>
        <p:spPr>
          <a:xfrm>
            <a:off x="542872" y="3938872"/>
            <a:ext cx="6725169" cy="933813"/>
          </a:xfrm>
          <a:prstGeom prst="rect">
            <a:avLst/>
          </a:prstGeom>
          <a:noFill/>
        </p:spPr>
        <p:txBody>
          <a:bodyPr wrap="square" lIns="71341" tIns="35671" rIns="71341" bIns="35671" rtlCol="0">
            <a:spAutoFit/>
          </a:bodyPr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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從社會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/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文化對性別角色的期待與要求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不同可以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看出 男女對於相處之間的反應</a:t>
            </a:r>
          </a:p>
        </p:txBody>
      </p:sp>
      <p:sp>
        <p:nvSpPr>
          <p:cNvPr id="22" name="Rectangle 37"/>
          <p:cNvSpPr/>
          <p:nvPr/>
        </p:nvSpPr>
        <p:spPr>
          <a:xfrm>
            <a:off x="7896834" y="456297"/>
            <a:ext cx="582566" cy="3811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en-US" sz="7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23" name="Subtitle 2"/>
          <p:cNvSpPr txBox="1">
            <a:spLocks/>
          </p:cNvSpPr>
          <p:nvPr/>
        </p:nvSpPr>
        <p:spPr>
          <a:xfrm>
            <a:off x="7619851" y="80691"/>
            <a:ext cx="1136533" cy="311338"/>
          </a:xfrm>
          <a:prstGeom prst="rect">
            <a:avLst/>
          </a:prstGeom>
        </p:spPr>
        <p:txBody>
          <a:bodyPr vert="horz" wrap="non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愛情行不行</a:t>
            </a:r>
            <a:r>
              <a:rPr lang="en-US" altLang="zh-TW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!?</a:t>
            </a:r>
            <a:endParaRPr lang="en-US" sz="1200" b="1" dirty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  <a:cs typeface="Lato Light"/>
            </a:endParaRPr>
          </a:p>
        </p:txBody>
      </p:sp>
      <p:pic>
        <p:nvPicPr>
          <p:cNvPr id="9" name="Picture 2" descr="D:\泰宇\ICON.pn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3" t="20766" r="67894" b="58469"/>
          <a:stretch/>
        </p:blipFill>
        <p:spPr bwMode="auto">
          <a:xfrm>
            <a:off x="7283223" y="3757720"/>
            <a:ext cx="1227221" cy="111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User\Desktop\參考答案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041" y="4852250"/>
            <a:ext cx="1353837" cy="32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8" name="Picture 2" descr="C:\Users\User\Desktop\想一想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76" y="2341273"/>
            <a:ext cx="7945163" cy="106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65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圖片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5588" cy="1686909"/>
          </a:xfrm>
          <a:prstGeom prst="rect">
            <a:avLst/>
          </a:prstGeom>
        </p:spPr>
      </p:pic>
      <p:pic>
        <p:nvPicPr>
          <p:cNvPr id="31" name="Picture 2" descr="C:\Users\User\Desktop\PPNG\參考答案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48" y="1064212"/>
            <a:ext cx="1984232" cy="48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橢圓 20"/>
          <p:cNvSpPr/>
          <p:nvPr/>
        </p:nvSpPr>
        <p:spPr>
          <a:xfrm>
            <a:off x="424751" y="2007697"/>
            <a:ext cx="1877882" cy="758375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隱忍</a:t>
            </a:r>
            <a:endParaRPr kumimoji="0" lang="en-US" altLang="zh-TW" sz="32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" name="橢圓 23"/>
          <p:cNvSpPr/>
          <p:nvPr/>
        </p:nvSpPr>
        <p:spPr>
          <a:xfrm>
            <a:off x="278087" y="2855436"/>
            <a:ext cx="2083447" cy="1113576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獨自</a:t>
            </a:r>
            <a:endParaRPr lang="en-US" altLang="zh-TW" sz="32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承受</a:t>
            </a:r>
            <a:endParaRPr kumimoji="0" lang="en-US" altLang="zh-TW" sz="32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" name="橢圓 24"/>
          <p:cNvSpPr/>
          <p:nvPr/>
        </p:nvSpPr>
        <p:spPr>
          <a:xfrm>
            <a:off x="2464518" y="2085558"/>
            <a:ext cx="1978091" cy="689815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沉默</a:t>
            </a:r>
            <a:endParaRPr kumimoji="0" lang="en-US" altLang="zh-TW" sz="32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" name="橢圓 25"/>
          <p:cNvSpPr/>
          <p:nvPr/>
        </p:nvSpPr>
        <p:spPr>
          <a:xfrm>
            <a:off x="4670449" y="1797203"/>
            <a:ext cx="1931689" cy="1046630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善於</a:t>
            </a:r>
            <a:endParaRPr lang="en-US" altLang="zh-TW" sz="32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表達</a:t>
            </a:r>
            <a:endParaRPr kumimoji="0" lang="en-US" altLang="zh-TW" sz="32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7" name="橢圓 26"/>
          <p:cNvSpPr/>
          <p:nvPr/>
        </p:nvSpPr>
        <p:spPr>
          <a:xfrm>
            <a:off x="4582679" y="3054327"/>
            <a:ext cx="1852658" cy="1072744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情感</a:t>
            </a:r>
            <a:endParaRPr lang="en-US" altLang="zh-TW" sz="32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豐富</a:t>
            </a:r>
            <a:endParaRPr kumimoji="0" lang="en-US" altLang="zh-TW" sz="32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8" name="橢圓 27"/>
          <p:cNvSpPr/>
          <p:nvPr/>
        </p:nvSpPr>
        <p:spPr>
          <a:xfrm>
            <a:off x="2418455" y="2952751"/>
            <a:ext cx="2002096" cy="1016262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離開</a:t>
            </a:r>
            <a:endParaRPr lang="en-US" altLang="zh-TW" sz="32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現場</a:t>
            </a:r>
            <a:endParaRPr kumimoji="0" lang="en-US" altLang="zh-TW" sz="32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9" name="橢圓 28"/>
          <p:cNvSpPr/>
          <p:nvPr/>
        </p:nvSpPr>
        <p:spPr>
          <a:xfrm>
            <a:off x="6983031" y="1693801"/>
            <a:ext cx="1937063" cy="1076189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想要</a:t>
            </a:r>
            <a:endParaRPr lang="en-US" altLang="zh-TW" sz="32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解決</a:t>
            </a:r>
            <a:endParaRPr lang="en-US" altLang="zh-TW" sz="32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" name="橢圓 29"/>
          <p:cNvSpPr/>
          <p:nvPr/>
        </p:nvSpPr>
        <p:spPr>
          <a:xfrm>
            <a:off x="6246627" y="4099533"/>
            <a:ext cx="2083447" cy="1129797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追</a:t>
            </a:r>
            <a:r>
              <a:rPr lang="zh-TW" altLang="en-US" sz="32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根</a:t>
            </a:r>
            <a:endParaRPr lang="en-US" altLang="zh-TW" sz="32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究</a:t>
            </a:r>
            <a:r>
              <a:rPr lang="zh-TW" altLang="en-US" sz="32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柢</a:t>
            </a:r>
            <a:endParaRPr lang="en-US" altLang="zh-TW" sz="32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AutoShape 2" descr="ãè·¯éæäººåµæ¶ãçåçæå°çµæ"/>
          <p:cNvSpPr>
            <a:spLocks noChangeAspect="1" noChangeArrowheads="1"/>
          </p:cNvSpPr>
          <p:nvPr/>
        </p:nvSpPr>
        <p:spPr bwMode="auto">
          <a:xfrm>
            <a:off x="155602" y="-120452"/>
            <a:ext cx="304853" cy="25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2631445" y="4099533"/>
            <a:ext cx="3456984" cy="1294592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滔滔不</a:t>
            </a:r>
            <a:r>
              <a:rPr lang="zh-TW" altLang="en-US" sz="32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決地解釋</a:t>
            </a:r>
            <a:endParaRPr lang="en-US" altLang="zh-TW" sz="32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241544" y="4018831"/>
            <a:ext cx="2156531" cy="1241944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放置</a:t>
            </a:r>
            <a:endParaRPr lang="en-US" altLang="zh-TW" sz="32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不管</a:t>
            </a:r>
            <a:endParaRPr lang="en-US" altLang="zh-TW" sz="32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橢圓 15"/>
          <p:cNvSpPr/>
          <p:nvPr/>
        </p:nvSpPr>
        <p:spPr>
          <a:xfrm>
            <a:off x="6528896" y="2843833"/>
            <a:ext cx="2227488" cy="1088427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據理</a:t>
            </a:r>
            <a:endParaRPr lang="en-US" altLang="zh-TW" sz="32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力爭</a:t>
            </a:r>
            <a:endParaRPr lang="en-US" altLang="zh-TW" sz="32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Rectangle 37"/>
          <p:cNvSpPr/>
          <p:nvPr/>
        </p:nvSpPr>
        <p:spPr>
          <a:xfrm>
            <a:off x="7896834" y="456297"/>
            <a:ext cx="582566" cy="3811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en-US" sz="7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7619851" y="80691"/>
            <a:ext cx="1136533" cy="311338"/>
          </a:xfrm>
          <a:prstGeom prst="rect">
            <a:avLst/>
          </a:prstGeom>
        </p:spPr>
        <p:txBody>
          <a:bodyPr vert="horz" wrap="non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愛情行不行</a:t>
            </a:r>
            <a:r>
              <a:rPr lang="en-US" altLang="zh-TW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!?</a:t>
            </a:r>
            <a:endParaRPr lang="en-US" sz="1200" b="1" dirty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406551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圖片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5588" cy="5718175"/>
          </a:xfrm>
          <a:prstGeom prst="rect">
            <a:avLst/>
          </a:prstGeom>
        </p:spPr>
      </p:pic>
      <p:sp>
        <p:nvSpPr>
          <p:cNvPr id="2" name="AutoShape 2" descr="ãè·¯éæäººåµæ¶ãçåçæå°çµæ"/>
          <p:cNvSpPr>
            <a:spLocks noChangeAspect="1" noChangeArrowheads="1"/>
          </p:cNvSpPr>
          <p:nvPr/>
        </p:nvSpPr>
        <p:spPr bwMode="auto">
          <a:xfrm>
            <a:off x="155602" y="-120452"/>
            <a:ext cx="304853" cy="25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211014" y="2493116"/>
            <a:ext cx="8723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800" b="1" dirty="0">
                <a:latin typeface="華康兒風體W3" pitchFamily="34" charset="-120"/>
                <a:ea typeface="華康兒風體W3" pitchFamily="34" charset="-120"/>
              </a:rPr>
              <a:t> </a:t>
            </a:r>
            <a:r>
              <a:rPr lang="zh-TW" altLang="en-US" sz="3600" b="1" dirty="0">
                <a:latin typeface="華康兒風體W3" pitchFamily="34" charset="-120"/>
                <a:ea typeface="華康兒風體W3" pitchFamily="34" charset="-120"/>
              </a:rPr>
              <a:t>在關係</a:t>
            </a:r>
            <a:r>
              <a:rPr lang="zh-TW" altLang="en-US" sz="3600" b="1" dirty="0" smtClean="0">
                <a:latin typeface="華康兒風體W3" pitchFamily="34" charset="-120"/>
                <a:ea typeface="華康兒風體W3" pitchFamily="34" charset="-120"/>
              </a:rPr>
              <a:t>中 你</a:t>
            </a:r>
            <a:r>
              <a:rPr lang="zh-TW" altLang="en-US" sz="3600" b="1" dirty="0">
                <a:latin typeface="華康兒風體W3" pitchFamily="34" charset="-120"/>
                <a:ea typeface="華康兒風體W3" pitchFamily="34" charset="-120"/>
              </a:rPr>
              <a:t>渴望怎樣的對待</a:t>
            </a:r>
            <a:r>
              <a:rPr lang="en-US" altLang="zh-TW" sz="3600" b="1" dirty="0">
                <a:latin typeface="華康兒風體W3" pitchFamily="34" charset="-120"/>
                <a:ea typeface="華康兒風體W3" pitchFamily="34" charset="-120"/>
              </a:rPr>
              <a:t>?</a:t>
            </a:r>
          </a:p>
        </p:txBody>
      </p:sp>
      <p:sp>
        <p:nvSpPr>
          <p:cNvPr id="35" name="Rectangle 37"/>
          <p:cNvSpPr/>
          <p:nvPr/>
        </p:nvSpPr>
        <p:spPr>
          <a:xfrm>
            <a:off x="7896834" y="456297"/>
            <a:ext cx="582566" cy="3811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en-US" sz="7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36" name="Subtitle 2"/>
          <p:cNvSpPr txBox="1">
            <a:spLocks/>
          </p:cNvSpPr>
          <p:nvPr/>
        </p:nvSpPr>
        <p:spPr>
          <a:xfrm>
            <a:off x="7619851" y="80691"/>
            <a:ext cx="1136533" cy="311338"/>
          </a:xfrm>
          <a:prstGeom prst="rect">
            <a:avLst/>
          </a:prstGeom>
        </p:spPr>
        <p:txBody>
          <a:bodyPr vert="horz" wrap="non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愛情行不行</a:t>
            </a:r>
            <a:r>
              <a:rPr lang="en-US" altLang="zh-TW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!?</a:t>
            </a:r>
            <a:endParaRPr lang="en-US" sz="1200" b="1" dirty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  <a:cs typeface="Lato Light"/>
            </a:endParaRPr>
          </a:p>
        </p:txBody>
      </p:sp>
      <p:pic>
        <p:nvPicPr>
          <p:cNvPr id="7" name="Picture 2" descr="D:\泰宇\ICON.pn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3" t="20766" r="67894" b="58469"/>
          <a:stretch/>
        </p:blipFill>
        <p:spPr bwMode="auto">
          <a:xfrm>
            <a:off x="7283223" y="3757720"/>
            <a:ext cx="1227221" cy="111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User\Desktop\參考答案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041" y="4852250"/>
            <a:ext cx="1353837" cy="32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92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145588" cy="1702676"/>
          </a:xfrm>
          <a:prstGeom prst="rect">
            <a:avLst/>
          </a:prstGeom>
        </p:spPr>
      </p:pic>
      <p:sp>
        <p:nvSpPr>
          <p:cNvPr id="2" name="AutoShape 2" descr="ãè·¯éæäººåµæ¶ãçåçæå°çµæ"/>
          <p:cNvSpPr>
            <a:spLocks noChangeAspect="1" noChangeArrowheads="1"/>
          </p:cNvSpPr>
          <p:nvPr/>
        </p:nvSpPr>
        <p:spPr bwMode="auto">
          <a:xfrm>
            <a:off x="155602" y="-120452"/>
            <a:ext cx="304853" cy="25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308028" y="2149267"/>
            <a:ext cx="1877556" cy="981553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同</a:t>
            </a:r>
            <a:r>
              <a:rPr lang="zh-TW" altLang="en-US" sz="32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理</a:t>
            </a:r>
            <a:endParaRPr kumimoji="0" lang="en-US" altLang="zh-TW" sz="32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橢圓 18"/>
          <p:cNvSpPr/>
          <p:nvPr/>
        </p:nvSpPr>
        <p:spPr>
          <a:xfrm>
            <a:off x="308028" y="3455096"/>
            <a:ext cx="1877556" cy="981553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支持</a:t>
            </a:r>
            <a:endParaRPr kumimoji="0" lang="en-US" altLang="zh-TW" sz="32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2426195" y="2149267"/>
            <a:ext cx="1877556" cy="981553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傾聽</a:t>
            </a:r>
            <a:endParaRPr kumimoji="0" lang="en-US" altLang="zh-TW" sz="32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" name="橢圓 21"/>
          <p:cNvSpPr/>
          <p:nvPr/>
        </p:nvSpPr>
        <p:spPr>
          <a:xfrm>
            <a:off x="2426195" y="3455096"/>
            <a:ext cx="1877556" cy="981553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尊重</a:t>
            </a:r>
            <a:endParaRPr kumimoji="0" lang="en-US" altLang="zh-TW" sz="32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" name="橢圓 22"/>
          <p:cNvSpPr/>
          <p:nvPr/>
        </p:nvSpPr>
        <p:spPr>
          <a:xfrm>
            <a:off x="4627386" y="1905000"/>
            <a:ext cx="2003361" cy="1253116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共同做</a:t>
            </a:r>
            <a:endParaRPr kumimoji="0" lang="en-US" altLang="zh-TW" sz="32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決定</a:t>
            </a:r>
            <a:endParaRPr kumimoji="0" lang="en-US" altLang="zh-TW" sz="32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1" name="橢圓 30"/>
          <p:cNvSpPr/>
          <p:nvPr/>
        </p:nvSpPr>
        <p:spPr>
          <a:xfrm>
            <a:off x="4600089" y="3361879"/>
            <a:ext cx="2003362" cy="1167985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親密感</a:t>
            </a:r>
            <a:endParaRPr lang="en-US" altLang="zh-TW" sz="32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" name="橢圓 31"/>
          <p:cNvSpPr/>
          <p:nvPr/>
        </p:nvSpPr>
        <p:spPr>
          <a:xfrm>
            <a:off x="6928906" y="2121182"/>
            <a:ext cx="1931354" cy="1023969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分享</a:t>
            </a:r>
            <a:endParaRPr lang="en-US" altLang="zh-TW" sz="32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3" name="橢圓 32"/>
          <p:cNvSpPr/>
          <p:nvPr/>
        </p:nvSpPr>
        <p:spPr>
          <a:xfrm>
            <a:off x="6931157" y="3455096"/>
            <a:ext cx="1931354" cy="1023969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合作</a:t>
            </a:r>
            <a:endParaRPr lang="en-US" altLang="zh-TW" sz="32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5" name="Rectangle 37"/>
          <p:cNvSpPr/>
          <p:nvPr/>
        </p:nvSpPr>
        <p:spPr>
          <a:xfrm>
            <a:off x="7896834" y="456297"/>
            <a:ext cx="582566" cy="3811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en-US" sz="7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36" name="Subtitle 2"/>
          <p:cNvSpPr txBox="1">
            <a:spLocks/>
          </p:cNvSpPr>
          <p:nvPr/>
        </p:nvSpPr>
        <p:spPr>
          <a:xfrm>
            <a:off x="7619851" y="80691"/>
            <a:ext cx="1136533" cy="311338"/>
          </a:xfrm>
          <a:prstGeom prst="rect">
            <a:avLst/>
          </a:prstGeom>
        </p:spPr>
        <p:txBody>
          <a:bodyPr vert="horz" wrap="non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愛情行不行</a:t>
            </a:r>
            <a:r>
              <a:rPr lang="en-US" altLang="zh-TW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!?</a:t>
            </a:r>
            <a:endParaRPr lang="en-US" sz="1200" b="1" dirty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  <a:cs typeface="Lato Light"/>
            </a:endParaRPr>
          </a:p>
        </p:txBody>
      </p:sp>
      <p:pic>
        <p:nvPicPr>
          <p:cNvPr id="21" name="Picture 2" descr="C:\Users\User\Desktop\PPNG\參考答案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48" y="1064212"/>
            <a:ext cx="1984232" cy="48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User\Desktop\PPNG\在關係中 你也要怎樣地對待對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19" y="4988821"/>
            <a:ext cx="7696349" cy="48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044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2362"/>
            <a:ext cx="9145588" cy="4845814"/>
          </a:xfrm>
          <a:prstGeom prst="rect">
            <a:avLst/>
          </a:prstGeom>
        </p:spPr>
      </p:pic>
      <p:pic>
        <p:nvPicPr>
          <p:cNvPr id="4099" name="Picture 2" descr="C:\Users\Acer\Desktop\愛之語測驗Q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695" y="3689792"/>
            <a:ext cx="2209663" cy="18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60" y="1658288"/>
            <a:ext cx="7383157" cy="15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7"/>
          <p:cNvSpPr/>
          <p:nvPr/>
        </p:nvSpPr>
        <p:spPr>
          <a:xfrm>
            <a:off x="7896834" y="456297"/>
            <a:ext cx="582566" cy="3811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en-US" sz="7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7619851" y="80691"/>
            <a:ext cx="1136533" cy="311338"/>
          </a:xfrm>
          <a:prstGeom prst="rect">
            <a:avLst/>
          </a:prstGeom>
        </p:spPr>
        <p:txBody>
          <a:bodyPr vert="horz" wrap="non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愛情行不行</a:t>
            </a:r>
            <a:r>
              <a:rPr lang="en-US" altLang="zh-TW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!?</a:t>
            </a:r>
            <a:endParaRPr lang="en-US" sz="1200" b="1" dirty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  <a:cs typeface="Lato Light"/>
            </a:endParaRPr>
          </a:p>
        </p:txBody>
      </p:sp>
      <p:pic>
        <p:nvPicPr>
          <p:cNvPr id="10243" name="Picture 3" descr="C:\Users\User\Desktop\PPNG\愛之語 線上測驗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17" y="405692"/>
            <a:ext cx="3761177" cy="46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User\Downloads\585e4718cb11b227491c337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336" y="2432624"/>
            <a:ext cx="1101498" cy="174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53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82869"/>
            <a:ext cx="9145588" cy="4835305"/>
          </a:xfrm>
          <a:prstGeom prst="rect">
            <a:avLst/>
          </a:prstGeom>
        </p:spPr>
      </p:pic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457279" y="0"/>
            <a:ext cx="8227854" cy="125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60" tIns="50760" rIns="90000" bIns="5076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Heiti TC Light" charset="-12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Heiti TC Light" charset="-12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Heiti TC Light" charset="-12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Heiti TC Light" charset="-12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Heiti TC Light" charset="-12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Heiti TC Light" charset="-12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Heiti TC Light" charset="-12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Heiti TC Light" charset="-12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Heiti TC Light" charset="-12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Lato" charset="0"/>
              </a:rPr>
              <a:t>愛之語～調頻很重要！</a:t>
            </a:r>
          </a:p>
        </p:txBody>
      </p:sp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478599" y="845841"/>
            <a:ext cx="8000801" cy="4382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Heiti TC Light" charset="-12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Heiti TC Light" charset="-12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Heiti TC Light" charset="-12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Heiti TC Light" charset="-12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Heiti TC Light" charset="-12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Heiti TC Light" charset="-12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Heiti TC Light" charset="-12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Heiti TC Light" charset="-12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Heiti TC Light" charset="-120"/>
              </a:defRPr>
            </a:lvl9pPr>
          </a:lstStyle>
          <a:p>
            <a:pPr marL="571500" indent="-571500" algn="l" eaLnBrk="1" hangingPunct="1">
              <a:spcBef>
                <a:spcPts val="800"/>
              </a:spcBef>
              <a:buFont typeface="Arial" pitchFamily="34" charset="0"/>
              <a:buChar char="•"/>
            </a:pPr>
            <a:r>
              <a:rPr lang="en-US" altLang="zh-TW" sz="28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A</a:t>
            </a:r>
            <a:r>
              <a:rPr lang="zh-CN" altLang="en-US" sz="28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肯定的語言</a:t>
            </a:r>
            <a:endParaRPr lang="zh-CN" altLang="zh-TW" sz="280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71500" indent="-571500" algn="l" eaLnBrk="1" hangingPunct="1">
              <a:spcBef>
                <a:spcPts val="800"/>
              </a:spcBef>
              <a:buFont typeface="Arial" pitchFamily="34" charset="0"/>
              <a:buChar char="•"/>
            </a:pPr>
            <a:r>
              <a:rPr lang="en-US" altLang="zh-TW" sz="28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B</a:t>
            </a:r>
            <a:r>
              <a:rPr lang="zh-CN" altLang="en-US" sz="28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精心的時光</a:t>
            </a:r>
            <a:endParaRPr lang="zh-CN" altLang="zh-TW" sz="280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71500" indent="-571500" algn="l" eaLnBrk="1" hangingPunct="1">
              <a:spcBef>
                <a:spcPts val="800"/>
              </a:spcBef>
              <a:buFont typeface="Arial" pitchFamily="34" charset="0"/>
              <a:buChar char="•"/>
            </a:pPr>
            <a:r>
              <a:rPr lang="en-US" altLang="zh-TW" sz="28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C</a:t>
            </a:r>
            <a:r>
              <a:rPr lang="zh-TW" altLang="en-US" sz="28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適當</a:t>
            </a:r>
            <a:r>
              <a:rPr lang="zh-CN" altLang="en-US" sz="28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的禮物</a:t>
            </a:r>
            <a:endParaRPr lang="zh-CN" altLang="zh-TW" sz="280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71500" indent="-571500" algn="l" eaLnBrk="1" hangingPunct="1">
              <a:spcBef>
                <a:spcPts val="800"/>
              </a:spcBef>
              <a:buFont typeface="Arial" pitchFamily="34" charset="0"/>
              <a:buChar char="•"/>
            </a:pPr>
            <a:r>
              <a:rPr lang="en-US" altLang="zh-TW" sz="28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D</a:t>
            </a:r>
            <a:r>
              <a:rPr lang="zh-CN" altLang="en-US" sz="28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服務的行動</a:t>
            </a:r>
            <a:endParaRPr lang="zh-CN" altLang="zh-TW" sz="280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71500" indent="-571500" algn="l" eaLnBrk="1" hangingPunct="1">
              <a:spcBef>
                <a:spcPts val="800"/>
              </a:spcBef>
              <a:buFont typeface="Arial" pitchFamily="34" charset="0"/>
              <a:buChar char="•"/>
            </a:pPr>
            <a:r>
              <a:rPr lang="en-US" altLang="zh-TW" sz="28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E</a:t>
            </a:r>
            <a:r>
              <a:rPr lang="zh-CN" altLang="en-US" sz="28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肢體的接觸</a:t>
            </a:r>
            <a:endParaRPr lang="zh-CN" altLang="zh-TW" sz="280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AutoShape 2" descr="ãè¯å®çèªè¨ãçåçæå°çµæ"/>
          <p:cNvSpPr>
            <a:spLocks noChangeAspect="1" noChangeArrowheads="1"/>
          </p:cNvSpPr>
          <p:nvPr/>
        </p:nvSpPr>
        <p:spPr bwMode="auto">
          <a:xfrm>
            <a:off x="155602" y="-120452"/>
            <a:ext cx="304853" cy="25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" name="AutoShape 4" descr="ãè¯å®çèªè¨ãçåçæå°çµæ"/>
          <p:cNvSpPr>
            <a:spLocks noChangeAspect="1" noChangeArrowheads="1"/>
          </p:cNvSpPr>
          <p:nvPr/>
        </p:nvSpPr>
        <p:spPr bwMode="auto">
          <a:xfrm>
            <a:off x="308028" y="6618"/>
            <a:ext cx="304853" cy="25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2050" name="Picture 2" descr="ãè¯å®èªè¨ãçåçæå°çµæ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436" y="1704031"/>
            <a:ext cx="5677993" cy="2666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2" name="Rectangle 37"/>
          <p:cNvSpPr/>
          <p:nvPr/>
        </p:nvSpPr>
        <p:spPr>
          <a:xfrm>
            <a:off x="7896834" y="456297"/>
            <a:ext cx="582566" cy="3811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en-US" sz="7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7619851" y="80691"/>
            <a:ext cx="1136533" cy="311338"/>
          </a:xfrm>
          <a:prstGeom prst="rect">
            <a:avLst/>
          </a:prstGeom>
        </p:spPr>
        <p:txBody>
          <a:bodyPr vert="horz" wrap="non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愛情行不行</a:t>
            </a:r>
            <a:r>
              <a:rPr lang="en-US" altLang="zh-TW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!?</a:t>
            </a:r>
            <a:endParaRPr lang="en-US" sz="1200" b="1" dirty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  <a:cs typeface="Lato Light"/>
            </a:endParaRPr>
          </a:p>
        </p:txBody>
      </p:sp>
      <p:pic>
        <p:nvPicPr>
          <p:cNvPr id="21506" name="Picture 2" descr="C:\Users\User\Desktop\圖\PPNG\未命名-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040" y="969460"/>
            <a:ext cx="2520793" cy="57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613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90353"/>
            <a:ext cx="9145588" cy="4827821"/>
          </a:xfrm>
          <a:prstGeom prst="rect">
            <a:avLst/>
          </a:prstGeom>
        </p:spPr>
      </p:pic>
      <p:sp>
        <p:nvSpPr>
          <p:cNvPr id="6149" name="文字方塊 2"/>
          <p:cNvSpPr txBox="1">
            <a:spLocks noChangeArrowheads="1"/>
          </p:cNvSpPr>
          <p:nvPr/>
        </p:nvSpPr>
        <p:spPr bwMode="auto">
          <a:xfrm>
            <a:off x="223877" y="1944654"/>
            <a:ext cx="82732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sym typeface="Wingdings 2" pitchFamily="18" charset="2"/>
              </a:rPr>
              <a:t></a:t>
            </a:r>
            <a:r>
              <a:rPr lang="zh-TW" altLang="en-US" sz="28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常讚賞及肯定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對方 認同與尊重</a:t>
            </a:r>
            <a:endParaRPr lang="en-US" altLang="zh-TW" sz="28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150" name="文字方塊 2"/>
          <p:cNvSpPr txBox="1">
            <a:spLocks noChangeArrowheads="1"/>
          </p:cNvSpPr>
          <p:nvPr/>
        </p:nvSpPr>
        <p:spPr bwMode="auto">
          <a:xfrm>
            <a:off x="235947" y="2465131"/>
            <a:ext cx="5487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28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sym typeface="Wingdings 2" pitchFamily="18" charset="2"/>
              </a:rPr>
              <a:t></a:t>
            </a:r>
            <a:r>
              <a:rPr lang="zh-TW" altLang="en-US" sz="28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常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說</a:t>
            </a:r>
            <a:r>
              <a:rPr lang="en-US" altLang="zh-TW" sz="2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『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我</a:t>
            </a:r>
            <a:r>
              <a:rPr lang="zh-TW" altLang="en-US" sz="28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愛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你</a:t>
            </a:r>
            <a:r>
              <a:rPr lang="en-US" altLang="zh-TW" sz="2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』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2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『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我在意你</a:t>
            </a:r>
            <a:r>
              <a:rPr lang="en-US" altLang="zh-TW" sz="2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』</a:t>
            </a:r>
            <a:endParaRPr lang="zh-TW" altLang="en-US" sz="28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文字方塊 2"/>
          <p:cNvSpPr txBox="1">
            <a:spLocks noChangeArrowheads="1"/>
          </p:cNvSpPr>
          <p:nvPr/>
        </p:nvSpPr>
        <p:spPr bwMode="auto">
          <a:xfrm>
            <a:off x="235947" y="2965072"/>
            <a:ext cx="55771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2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sym typeface="Wingdings 2" pitchFamily="18" charset="2"/>
              </a:rPr>
              <a:t>具體肯定對方的心思 意念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  <a:sym typeface="Wingdings 2" pitchFamily="18" charset="2"/>
              </a:rPr>
              <a:t>、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sym typeface="Wingdings 2" pitchFamily="18" charset="2"/>
              </a:rPr>
              <a:t>行為</a:t>
            </a:r>
            <a:endParaRPr lang="zh-TW" altLang="en-US" sz="28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AutoShape 2" descr="ãè¯å®èªè¨ãçåçæå°çµæ"/>
          <p:cNvSpPr>
            <a:spLocks noChangeAspect="1" noChangeArrowheads="1"/>
          </p:cNvSpPr>
          <p:nvPr/>
        </p:nvSpPr>
        <p:spPr bwMode="auto">
          <a:xfrm>
            <a:off x="155602" y="-120452"/>
            <a:ext cx="304853" cy="25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115" y="1033153"/>
            <a:ext cx="3247758" cy="26460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266866" y="4219975"/>
            <a:ext cx="8610341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 smtClean="0"/>
              <a:t>語言</a:t>
            </a:r>
            <a:r>
              <a:rPr lang="zh-TW" altLang="en-US" sz="2000" b="1" dirty="0"/>
              <a:t>表達是非常重要的，因為我們很多時候表達愛習慣用行動。但是，光用行動，對方可能沒有辦法</a:t>
            </a:r>
            <a:r>
              <a:rPr lang="zh-TW" altLang="en-US" sz="2000" b="1" dirty="0" smtClean="0"/>
              <a:t>收到</a:t>
            </a:r>
            <a:r>
              <a:rPr lang="zh-TW" altLang="en-US" sz="2000" b="1" dirty="0"/>
              <a:t> </a:t>
            </a:r>
            <a:r>
              <a:rPr lang="en-US" altLang="zh-TW" sz="2000" b="1" dirty="0"/>
              <a:t/>
            </a:r>
            <a:br>
              <a:rPr lang="en-US" altLang="zh-TW" sz="2000" b="1" dirty="0"/>
            </a:br>
            <a:r>
              <a:rPr lang="zh-TW" altLang="en-US" sz="2000" b="1" dirty="0" smtClean="0"/>
              <a:t>形式也</a:t>
            </a:r>
            <a:r>
              <a:rPr lang="zh-TW" altLang="en-US" sz="2000" b="1" dirty="0"/>
              <a:t>可以通過電話、</a:t>
            </a:r>
            <a:r>
              <a:rPr lang="en-US" altLang="zh-TW" sz="2000" b="1" dirty="0"/>
              <a:t>mail</a:t>
            </a:r>
            <a:r>
              <a:rPr lang="zh-TW" altLang="en-US" sz="2000" b="1" dirty="0"/>
              <a:t>、短信等方式表達對他的鼓勵、感激和想念。 </a:t>
            </a:r>
            <a:endParaRPr lang="en-US" altLang="zh-TW" sz="2000" b="1" dirty="0"/>
          </a:p>
          <a:p>
            <a:endParaRPr lang="zh-TW" altLang="en-US" dirty="0"/>
          </a:p>
        </p:txBody>
      </p:sp>
      <p:sp>
        <p:nvSpPr>
          <p:cNvPr id="9" name="Rectangle 37"/>
          <p:cNvSpPr/>
          <p:nvPr/>
        </p:nvSpPr>
        <p:spPr>
          <a:xfrm>
            <a:off x="7896834" y="456297"/>
            <a:ext cx="582566" cy="3811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en-US" sz="7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7619851" y="80691"/>
            <a:ext cx="1136533" cy="311338"/>
          </a:xfrm>
          <a:prstGeom prst="rect">
            <a:avLst/>
          </a:prstGeom>
        </p:spPr>
        <p:txBody>
          <a:bodyPr vert="horz" wrap="non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愛情行不行</a:t>
            </a:r>
            <a:r>
              <a:rPr lang="en-US" altLang="zh-TW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!?</a:t>
            </a:r>
            <a:endParaRPr lang="en-US" sz="1200" b="1" dirty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  <a:cs typeface="Lato Light"/>
            </a:endParaRPr>
          </a:p>
        </p:txBody>
      </p:sp>
      <p:pic>
        <p:nvPicPr>
          <p:cNvPr id="22530" name="Picture 2" descr="C:\Users\User\Desktop\圖\PPNG\A 肯定的語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91" y="377945"/>
            <a:ext cx="3265383" cy="51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19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80045"/>
            <a:ext cx="9145588" cy="4838129"/>
          </a:xfrm>
          <a:prstGeom prst="rect">
            <a:avLst/>
          </a:prstGeom>
        </p:spPr>
      </p:pic>
      <p:sp>
        <p:nvSpPr>
          <p:cNvPr id="7172" name="文字方塊 3"/>
          <p:cNvSpPr txBox="1">
            <a:spLocks noChangeArrowheads="1"/>
          </p:cNvSpPr>
          <p:nvPr/>
        </p:nvSpPr>
        <p:spPr bwMode="auto">
          <a:xfrm>
            <a:off x="293336" y="1567428"/>
            <a:ext cx="74622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28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sym typeface="Wingdings 2" pitchFamily="18" charset="2"/>
              </a:rPr>
              <a:t></a:t>
            </a:r>
            <a:r>
              <a:rPr lang="zh-TW" altLang="en-US" sz="28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全心全意和對方一起做一些她</a:t>
            </a:r>
            <a:r>
              <a:rPr lang="en-US" altLang="zh-TW" sz="28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8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他喜歡的事。</a:t>
            </a:r>
            <a:endParaRPr lang="en-US" altLang="zh-TW" sz="28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73" name="文字方塊 3"/>
          <p:cNvSpPr txBox="1">
            <a:spLocks noChangeArrowheads="1"/>
          </p:cNvSpPr>
          <p:nvPr/>
        </p:nvSpPr>
        <p:spPr bwMode="auto">
          <a:xfrm>
            <a:off x="239574" y="2786481"/>
            <a:ext cx="33329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sym typeface="Wingdings 2" pitchFamily="18" charset="2"/>
              </a:rPr>
              <a:t></a:t>
            </a:r>
            <a:r>
              <a:rPr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高品質的相處時光</a:t>
            </a:r>
          </a:p>
        </p:txBody>
      </p:sp>
      <p:sp>
        <p:nvSpPr>
          <p:cNvPr id="7" name="文字方塊 3"/>
          <p:cNvSpPr txBox="1">
            <a:spLocks noChangeArrowheads="1"/>
          </p:cNvSpPr>
          <p:nvPr/>
        </p:nvSpPr>
        <p:spPr bwMode="auto">
          <a:xfrm>
            <a:off x="239574" y="3519528"/>
            <a:ext cx="418917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zh-TW" altLang="en-US" sz="32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sym typeface="Wingdings 2" pitchFamily="18" charset="2"/>
              </a:rPr>
              <a:t>真實相處</a:t>
            </a:r>
            <a:endParaRPr lang="en-US" altLang="zh-TW" sz="32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  <a:sym typeface="Wingdings 2" pitchFamily="18" charset="2"/>
            </a:endParaRPr>
          </a:p>
          <a:p>
            <a:pPr algn="l"/>
            <a:r>
              <a:rPr lang="zh-TW" altLang="en-US" sz="32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sym typeface="Wingdings 2" pitchFamily="18" charset="2"/>
              </a:rPr>
              <a:t>   專注地傾聽陪伴</a:t>
            </a:r>
            <a:endParaRPr lang="zh-TW" altLang="en-US" sz="32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912" y="2229219"/>
            <a:ext cx="5355083" cy="29065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7"/>
          <p:cNvSpPr/>
          <p:nvPr/>
        </p:nvSpPr>
        <p:spPr>
          <a:xfrm>
            <a:off x="7896834" y="456297"/>
            <a:ext cx="582566" cy="3811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en-US" sz="7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7619851" y="80691"/>
            <a:ext cx="1136533" cy="311338"/>
          </a:xfrm>
          <a:prstGeom prst="rect">
            <a:avLst/>
          </a:prstGeom>
        </p:spPr>
        <p:txBody>
          <a:bodyPr vert="horz" wrap="non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愛情行不行</a:t>
            </a:r>
            <a:r>
              <a:rPr lang="en-US" altLang="zh-TW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!?</a:t>
            </a:r>
            <a:endParaRPr lang="en-US" sz="1200" b="1" dirty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  <a:cs typeface="Lato Light"/>
            </a:endParaRPr>
          </a:p>
        </p:txBody>
      </p:sp>
      <p:pic>
        <p:nvPicPr>
          <p:cNvPr id="23554" name="Picture 2" descr="C:\Users\User\Desktop\圖\PPNG\B 精心的時光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79" y="344731"/>
            <a:ext cx="3401768" cy="53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65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80045"/>
            <a:ext cx="9145588" cy="4838129"/>
          </a:xfrm>
          <a:prstGeom prst="rect">
            <a:avLst/>
          </a:prstGeom>
        </p:spPr>
      </p:pic>
      <p:sp>
        <p:nvSpPr>
          <p:cNvPr id="8197" name="文字方塊 4"/>
          <p:cNvSpPr txBox="1">
            <a:spLocks noChangeArrowheads="1"/>
          </p:cNvSpPr>
          <p:nvPr/>
        </p:nvSpPr>
        <p:spPr bwMode="auto">
          <a:xfrm>
            <a:off x="478746" y="1370686"/>
            <a:ext cx="741808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zh-TW" altLang="en-US" sz="32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常花心思構想送對方適合且需要或</a:t>
            </a:r>
            <a:endParaRPr lang="en-US" altLang="zh-TW" sz="32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l"/>
            <a:r>
              <a:rPr lang="zh-TW" altLang="en-US" sz="32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意外驚喜的禮物</a:t>
            </a:r>
            <a:endParaRPr lang="en-US" altLang="zh-TW" sz="32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l"/>
            <a:r>
              <a:rPr lang="zh-TW" altLang="en-US" sz="3600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 </a:t>
            </a:r>
          </a:p>
        </p:txBody>
      </p:sp>
      <p:sp>
        <p:nvSpPr>
          <p:cNvPr id="8198" name="文字方塊 3"/>
          <p:cNvSpPr txBox="1">
            <a:spLocks noChangeArrowheads="1"/>
          </p:cNvSpPr>
          <p:nvPr/>
        </p:nvSpPr>
        <p:spPr bwMode="auto">
          <a:xfrm>
            <a:off x="609570" y="2547756"/>
            <a:ext cx="25506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TW" altLang="en-US" sz="32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sym typeface="Wingdings 2" pitchFamily="18" charset="2"/>
              </a:rPr>
              <a:t>價錢不重要</a:t>
            </a:r>
            <a:endParaRPr lang="zh-TW" altLang="en-US" sz="32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文字方塊 3"/>
          <p:cNvSpPr txBox="1">
            <a:spLocks noChangeArrowheads="1"/>
          </p:cNvSpPr>
          <p:nvPr/>
        </p:nvSpPr>
        <p:spPr bwMode="auto">
          <a:xfrm>
            <a:off x="586632" y="3123535"/>
            <a:ext cx="75667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zh-TW" altLang="en-US" sz="32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sym typeface="Wingdings 2" pitchFamily="18" charset="2"/>
              </a:rPr>
              <a:t>肯花心思</a:t>
            </a:r>
            <a:r>
              <a:rPr lang="zh-TW" altLang="en-US" sz="32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sym typeface="Wingdings 2" pitchFamily="18" charset="2"/>
              </a:rPr>
              <a:t>地</a:t>
            </a:r>
            <a:r>
              <a:rPr lang="zh-TW" altLang="en-US" sz="32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sym typeface="Wingdings 2" pitchFamily="18" charset="2"/>
              </a:rPr>
              <a:t>表達</a:t>
            </a:r>
            <a:endParaRPr lang="en-US" altLang="zh-TW" sz="32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  <a:sym typeface="Wingdings 2" pitchFamily="18" charset="2"/>
            </a:endParaRPr>
          </a:p>
          <a:p>
            <a:pPr algn="l"/>
            <a:r>
              <a:rPr lang="zh-TW" altLang="en-US" sz="32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sym typeface="Wingdings 2" pitchFamily="18" charset="2"/>
              </a:rPr>
              <a:t> </a:t>
            </a:r>
            <a:r>
              <a:rPr lang="zh-TW" altLang="en-US" sz="32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sym typeface="Wingdings 2" pitchFamily="18" charset="2"/>
              </a:rPr>
              <a:t>  心中的在意</a:t>
            </a:r>
            <a:endParaRPr lang="zh-TW" altLang="en-US" sz="32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098" name="Picture 2" descr="ãé©ç¶çç¦®ç©ãçåçæå°çµ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643" y="1985552"/>
            <a:ext cx="3867662" cy="2293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矩形 7"/>
          <p:cNvSpPr/>
          <p:nvPr/>
        </p:nvSpPr>
        <p:spPr>
          <a:xfrm>
            <a:off x="461206" y="4470843"/>
            <a:ext cx="86128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重點是在精心，而不在於花多少錢。下班回來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順路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買本他經常看的雜誌或是她喜歡吃的甜點。</a:t>
            </a:r>
          </a:p>
        </p:txBody>
      </p:sp>
      <p:sp>
        <p:nvSpPr>
          <p:cNvPr id="9" name="Rectangle 37"/>
          <p:cNvSpPr/>
          <p:nvPr/>
        </p:nvSpPr>
        <p:spPr>
          <a:xfrm>
            <a:off x="7896834" y="456297"/>
            <a:ext cx="582566" cy="3811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en-US" sz="7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7619851" y="80691"/>
            <a:ext cx="1136533" cy="311338"/>
          </a:xfrm>
          <a:prstGeom prst="rect">
            <a:avLst/>
          </a:prstGeom>
        </p:spPr>
        <p:txBody>
          <a:bodyPr vert="horz" wrap="non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愛情行不行</a:t>
            </a:r>
            <a:r>
              <a:rPr lang="en-US" altLang="zh-TW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!?</a:t>
            </a:r>
            <a:endParaRPr lang="en-US" sz="1200" b="1" dirty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  <a:cs typeface="Lato Light"/>
            </a:endParaRPr>
          </a:p>
        </p:txBody>
      </p:sp>
      <p:pic>
        <p:nvPicPr>
          <p:cNvPr id="24578" name="Picture 2" descr="C:\Users\User\Desktop\圖\PPNG\C 適當的禮物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43" y="332612"/>
            <a:ext cx="3578216" cy="56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72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80045"/>
            <a:ext cx="9145588" cy="4838129"/>
          </a:xfrm>
          <a:prstGeom prst="rect">
            <a:avLst/>
          </a:prstGeom>
        </p:spPr>
      </p:pic>
      <p:sp>
        <p:nvSpPr>
          <p:cNvPr id="9220" name="文字方塊 3"/>
          <p:cNvSpPr txBox="1">
            <a:spLocks noChangeArrowheads="1"/>
          </p:cNvSpPr>
          <p:nvPr/>
        </p:nvSpPr>
        <p:spPr bwMode="auto">
          <a:xfrm>
            <a:off x="455558" y="1411239"/>
            <a:ext cx="85045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sym typeface="Wingdings 2" pitchFamily="18" charset="2"/>
              </a:rPr>
              <a:t>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展現</a:t>
            </a:r>
            <a:r>
              <a:rPr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具體行為為對方服務及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付出表達愛意的行為。</a:t>
            </a:r>
            <a:endParaRPr lang="en-US" altLang="zh-TW" sz="28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552599" y="2362329"/>
            <a:ext cx="479129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sym typeface="Wingdings 2" pitchFamily="18" charset="2"/>
              </a:rPr>
              <a:t>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坐而言的承諾，不如起而行的行為</a:t>
            </a:r>
            <a:endParaRPr lang="en-US" altLang="zh-TW" sz="28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文字方塊 5"/>
          <p:cNvSpPr txBox="1">
            <a:spLocks noChangeArrowheads="1"/>
          </p:cNvSpPr>
          <p:nvPr/>
        </p:nvSpPr>
        <p:spPr bwMode="auto">
          <a:xfrm>
            <a:off x="635622" y="4447306"/>
            <a:ext cx="394940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例如：說要戒菸，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          實際付出行動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8"/>
          <p:cNvSpPr txBox="1">
            <a:spLocks noChangeArrowheads="1"/>
          </p:cNvSpPr>
          <p:nvPr/>
        </p:nvSpPr>
        <p:spPr bwMode="auto">
          <a:xfrm>
            <a:off x="635623" y="3480143"/>
            <a:ext cx="39229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例如：看見對方的辛苦，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          給杯熱茶的溫暖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AutoShape 5" descr="ãæåçè¡åãçåçæå°çµæ"/>
          <p:cNvSpPr>
            <a:spLocks noChangeAspect="1" noChangeArrowheads="1"/>
          </p:cNvSpPr>
          <p:nvPr/>
        </p:nvSpPr>
        <p:spPr bwMode="auto">
          <a:xfrm>
            <a:off x="155602" y="-120452"/>
            <a:ext cx="304853" cy="25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709" y="1926708"/>
            <a:ext cx="3530675" cy="2318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7"/>
          <p:cNvSpPr/>
          <p:nvPr/>
        </p:nvSpPr>
        <p:spPr>
          <a:xfrm>
            <a:off x="7896834" y="456297"/>
            <a:ext cx="582566" cy="3811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en-US" sz="7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7619851" y="80691"/>
            <a:ext cx="1136533" cy="311338"/>
          </a:xfrm>
          <a:prstGeom prst="rect">
            <a:avLst/>
          </a:prstGeom>
        </p:spPr>
        <p:txBody>
          <a:bodyPr vert="horz" wrap="non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愛情行不行</a:t>
            </a:r>
            <a:r>
              <a:rPr lang="en-US" altLang="zh-TW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!?</a:t>
            </a:r>
            <a:endParaRPr lang="en-US" sz="1200" b="1" dirty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  <a:cs typeface="Lato Light"/>
            </a:endParaRPr>
          </a:p>
        </p:txBody>
      </p:sp>
      <p:pic>
        <p:nvPicPr>
          <p:cNvPr id="25602" name="Picture 2" descr="C:\Users\User\Desktop\圖\PPNG\D 服務的行動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24" y="372612"/>
            <a:ext cx="3310734" cy="51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51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38"/>
          <p:cNvSpPr txBox="1"/>
          <p:nvPr/>
        </p:nvSpPr>
        <p:spPr>
          <a:xfrm>
            <a:off x="5089629" y="2271950"/>
            <a:ext cx="1499128" cy="630942"/>
          </a:xfrm>
          <a:prstGeom prst="rect">
            <a:avLst/>
          </a:prstGeom>
          <a:noFill/>
        </p:spPr>
        <p:txBody>
          <a:bodyPr wrap="none" rtlCol="0" anchor="t" anchorCtr="1">
            <a:spAutoFit/>
          </a:bodyPr>
          <a:lstStyle/>
          <a:p>
            <a:pPr marL="285750" indent="-285750" algn="ctr">
              <a:lnSpc>
                <a:spcPts val="2091"/>
              </a:lnSpc>
              <a:buFont typeface="Wingdings" pitchFamily="2" charset="2"/>
              <a:buChar char="ü"/>
            </a:pPr>
            <a:r>
              <a:rPr lang="zh-TW" altLang="en-US" sz="2000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Poppins SemiBold" charset="0"/>
              </a:rPr>
              <a:t>愛情</a:t>
            </a:r>
            <a:r>
              <a:rPr lang="zh-TW" altLang="en-US" sz="2000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Poppins SemiBold" charset="0"/>
              </a:rPr>
              <a:t>理論</a:t>
            </a:r>
          </a:p>
          <a:p>
            <a:pPr marL="285750" indent="-285750" algn="ctr">
              <a:lnSpc>
                <a:spcPts val="2091"/>
              </a:lnSpc>
              <a:buFont typeface="Wingdings" pitchFamily="2" charset="2"/>
              <a:buChar char="ü"/>
            </a:pPr>
            <a:r>
              <a:rPr lang="zh-TW" altLang="en-US" sz="2000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Poppins SemiBold" charset="0"/>
              </a:rPr>
              <a:t>擇偶條件</a:t>
            </a:r>
            <a:endParaRPr lang="zh-TW" altLang="en-US" sz="2000" b="1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  <a:cs typeface="Poppins SemiBold" charset="0"/>
            </a:endParaRPr>
          </a:p>
        </p:txBody>
      </p:sp>
      <p:sp>
        <p:nvSpPr>
          <p:cNvPr id="68" name="TextBox 38"/>
          <p:cNvSpPr txBox="1"/>
          <p:nvPr/>
        </p:nvSpPr>
        <p:spPr>
          <a:xfrm>
            <a:off x="7142246" y="2261915"/>
            <a:ext cx="2012089" cy="1568122"/>
          </a:xfrm>
          <a:prstGeom prst="rect">
            <a:avLst/>
          </a:prstGeom>
          <a:noFill/>
        </p:spPr>
        <p:txBody>
          <a:bodyPr wrap="none" rtlCol="0" anchor="t" anchorCtr="1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zh-TW" altLang="en-US" sz="2000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Poppins SemiBold" charset="0"/>
                <a:sym typeface="Wingdings 2"/>
              </a:rPr>
              <a:t>如何付費</a:t>
            </a:r>
            <a:endParaRPr lang="en-US" altLang="zh-TW" sz="2000" b="1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  <a:cs typeface="Poppins SemiBold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zh-TW" altLang="en-US" sz="2000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Poppins SemiBold" charset="0"/>
                <a:sym typeface="Wingdings 2"/>
              </a:rPr>
              <a:t>何時</a:t>
            </a:r>
            <a:r>
              <a:rPr lang="zh-TW" altLang="en-US" sz="2000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Poppins SemiBold" charset="0"/>
                <a:sym typeface="Wingdings 2"/>
              </a:rPr>
              <a:t>有關係</a:t>
            </a:r>
            <a:endParaRPr lang="en-US" altLang="zh-TW" sz="2000" b="1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  <a:cs typeface="Poppins SemiBold" charset="0"/>
              <a:sym typeface="Wingdings 2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zh-TW" altLang="en-US" sz="2000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Poppins SemiBold" charset="0"/>
                <a:sym typeface="Wingdings 2"/>
              </a:rPr>
              <a:t>愛</a:t>
            </a:r>
            <a:r>
              <a:rPr lang="zh-TW" altLang="en-US" sz="2000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Poppins SemiBold" charset="0"/>
                <a:sym typeface="Wingdings 2"/>
              </a:rPr>
              <a:t>之語</a:t>
            </a:r>
            <a:endParaRPr lang="en-US" altLang="zh-TW" sz="2000" b="1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  <a:cs typeface="Poppins SemiBold" charset="0"/>
              <a:sym typeface="Wingdings 2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zh-TW" altLang="en-US" sz="2000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Poppins SemiBold" charset="0"/>
                <a:sym typeface="Wingdings 2"/>
              </a:rPr>
              <a:t>如何</a:t>
            </a:r>
            <a:r>
              <a:rPr lang="zh-TW" altLang="en-US" sz="2000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Poppins SemiBold" charset="0"/>
                <a:sym typeface="Wingdings 2"/>
              </a:rPr>
              <a:t>遇到的人</a:t>
            </a:r>
            <a:endParaRPr lang="en-US" altLang="zh-TW" sz="2000" b="1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  <a:cs typeface="Poppins SemiBold" charset="0"/>
              <a:sym typeface="Wingdings 2"/>
            </a:endParaRPr>
          </a:p>
          <a:p>
            <a:pPr>
              <a:lnSpc>
                <a:spcPts val="2091"/>
              </a:lnSpc>
            </a:pPr>
            <a:endParaRPr lang="en-US" altLang="zh-CN" b="1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Poppins SemiBold" charset="0"/>
            </a:endParaRPr>
          </a:p>
        </p:txBody>
      </p:sp>
      <p:sp>
        <p:nvSpPr>
          <p:cNvPr id="72" name="TextBox 38"/>
          <p:cNvSpPr txBox="1"/>
          <p:nvPr/>
        </p:nvSpPr>
        <p:spPr>
          <a:xfrm>
            <a:off x="6741157" y="4001074"/>
            <a:ext cx="2319866" cy="1144929"/>
          </a:xfrm>
          <a:prstGeom prst="rect">
            <a:avLst/>
          </a:prstGeom>
          <a:noFill/>
        </p:spPr>
        <p:txBody>
          <a:bodyPr wrap="none" rtlCol="0" anchor="t" anchorCtr="1">
            <a:spAutoFit/>
          </a:bodyPr>
          <a:lstStyle/>
          <a:p>
            <a:pPr marL="285750" indent="-285750">
              <a:lnSpc>
                <a:spcPts val="2091"/>
              </a:lnSpc>
              <a:buFont typeface="Wingdings" pitchFamily="2" charset="2"/>
              <a:buChar char="ü"/>
            </a:pPr>
            <a:r>
              <a:rPr lang="zh-TW" altLang="en-US" sz="1600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Poppins SemiBold" charset="0"/>
                <a:sym typeface="Wingdings 2"/>
              </a:rPr>
              <a:t>如何離開不適合的人</a:t>
            </a:r>
            <a:endParaRPr lang="en-US" altLang="zh-TW" sz="1600" b="1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  <a:cs typeface="Poppins SemiBold" charset="0"/>
            </a:endParaRPr>
          </a:p>
          <a:p>
            <a:pPr marL="285750" indent="-285750">
              <a:lnSpc>
                <a:spcPts val="2091"/>
              </a:lnSpc>
              <a:buFont typeface="Wingdings" pitchFamily="2" charset="2"/>
              <a:buChar char="ü"/>
            </a:pPr>
            <a:r>
              <a:rPr lang="zh-TW" altLang="en-US" sz="1600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Poppins SemiBold" charset="0"/>
                <a:sym typeface="Wingdings 2"/>
              </a:rPr>
              <a:t>了解</a:t>
            </a:r>
            <a:r>
              <a:rPr lang="zh-TW" altLang="en-US" sz="1600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Poppins SemiBold" charset="0"/>
                <a:sym typeface="Wingdings 2"/>
              </a:rPr>
              <a:t>害怕分手的原因</a:t>
            </a:r>
            <a:endParaRPr lang="en-US" altLang="zh-TW" sz="1600" b="1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  <a:cs typeface="Poppins SemiBold" charset="0"/>
              <a:sym typeface="Wingdings 2"/>
            </a:endParaRPr>
          </a:p>
          <a:p>
            <a:pPr marL="285750" indent="-285750">
              <a:lnSpc>
                <a:spcPts val="2091"/>
              </a:lnSpc>
              <a:buFont typeface="Wingdings" pitchFamily="2" charset="2"/>
              <a:buChar char="ü"/>
            </a:pPr>
            <a:r>
              <a:rPr lang="zh-TW" altLang="en-US" sz="1600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Poppins SemiBold" charset="0"/>
                <a:sym typeface="Wingdings 2"/>
              </a:rPr>
              <a:t>面對</a:t>
            </a:r>
            <a:r>
              <a:rPr lang="zh-TW" altLang="en-US" sz="1600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Poppins SemiBold" charset="0"/>
                <a:sym typeface="Wingdings 2"/>
              </a:rPr>
              <a:t>分手</a:t>
            </a:r>
            <a:endParaRPr lang="zh-TW" altLang="en-US" sz="1600" b="1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  <a:cs typeface="Poppins SemiBold" charset="0"/>
            </a:endParaRPr>
          </a:p>
          <a:p>
            <a:pPr algn="ctr">
              <a:lnSpc>
                <a:spcPts val="2091"/>
              </a:lnSpc>
            </a:pPr>
            <a:endParaRPr lang="en-US" altLang="zh-CN" b="1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Poppins SemiBold" charset="0"/>
            </a:endParaRPr>
          </a:p>
        </p:txBody>
      </p:sp>
      <p:sp>
        <p:nvSpPr>
          <p:cNvPr id="19" name="Hexagon 53"/>
          <p:cNvSpPr/>
          <p:nvPr/>
        </p:nvSpPr>
        <p:spPr>
          <a:xfrm rot="5400000">
            <a:off x="4829366" y="248796"/>
            <a:ext cx="2019655" cy="1888319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895034" y="654346"/>
            <a:ext cx="185178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200" cap="all" spc="5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在愛</a:t>
            </a:r>
            <a:r>
              <a:rPr lang="zh-TW" altLang="en-US" sz="3200" cap="all" spc="50" dirty="0" smtClean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開始</a:t>
            </a:r>
            <a:endParaRPr lang="en-US" altLang="zh-TW" sz="3200" cap="all" spc="50" dirty="0" smtClean="0">
              <a:ln w="1587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3200" cap="all" spc="50" dirty="0" smtClean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前</a:t>
            </a:r>
            <a:endParaRPr lang="zh-TW" altLang="en-US" sz="3200" cap="all" spc="50" dirty="0">
              <a:ln w="1587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" name="Hexagon 52"/>
          <p:cNvSpPr/>
          <p:nvPr/>
        </p:nvSpPr>
        <p:spPr>
          <a:xfrm rot="5400000">
            <a:off x="6907630" y="248796"/>
            <a:ext cx="2019656" cy="1888318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381048" y="678009"/>
            <a:ext cx="101822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200" cap="all" spc="50" dirty="0" smtClean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愛情</a:t>
            </a:r>
            <a:endParaRPr lang="en-US" altLang="zh-TW" sz="3200" cap="all" spc="50" dirty="0" smtClean="0">
              <a:ln w="1587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3200" cap="all" spc="50" dirty="0" smtClean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相處</a:t>
            </a:r>
            <a:endParaRPr lang="zh-TW" altLang="en-US" sz="3200" cap="all" spc="50" dirty="0">
              <a:ln w="1587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" name="Hexagon 51"/>
          <p:cNvSpPr/>
          <p:nvPr/>
        </p:nvSpPr>
        <p:spPr>
          <a:xfrm rot="5400000">
            <a:off x="4829366" y="3449342"/>
            <a:ext cx="2019656" cy="1888318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121690" y="3854892"/>
            <a:ext cx="143500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200" cap="all" spc="50" dirty="0" smtClean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當愛成</a:t>
            </a:r>
            <a:endParaRPr lang="en-US" altLang="zh-TW" sz="3200" cap="all" spc="50" dirty="0" smtClean="0">
              <a:ln w="1587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3200" cap="all" spc="50" dirty="0" smtClean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往事</a:t>
            </a:r>
            <a:endParaRPr lang="zh-TW" altLang="en-US" sz="3200" cap="all" spc="50" dirty="0">
              <a:ln w="1587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6" name="Picture 2" descr="C:\Users\art\Downloads\cap-2923682_19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14" y="2132401"/>
            <a:ext cx="4332152" cy="285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"/>
          <p:cNvGrpSpPr/>
          <p:nvPr/>
        </p:nvGrpSpPr>
        <p:grpSpPr>
          <a:xfrm rot="5400000">
            <a:off x="942741" y="1136336"/>
            <a:ext cx="3617030" cy="4023624"/>
            <a:chOff x="1014410" y="146868"/>
            <a:chExt cx="10161590" cy="6267450"/>
          </a:xfrm>
        </p:grpSpPr>
        <p:sp>
          <p:nvSpPr>
            <p:cNvPr id="26" name="矩形 25"/>
            <p:cNvSpPr/>
            <p:nvPr/>
          </p:nvSpPr>
          <p:spPr>
            <a:xfrm>
              <a:off x="1014410" y="432618"/>
              <a:ext cx="10161590" cy="5981700"/>
            </a:xfrm>
            <a:prstGeom prst="rect">
              <a:avLst/>
            </a:prstGeom>
            <a:noFill/>
            <a:ln w="762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880882" y="146868"/>
              <a:ext cx="1260624" cy="603248"/>
              <a:chOff x="1880882" y="323850"/>
              <a:chExt cx="1260624" cy="603248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880882" y="323850"/>
                <a:ext cx="313065" cy="5715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2350699" y="355598"/>
                <a:ext cx="278318" cy="5715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2790032" y="325120"/>
                <a:ext cx="351474" cy="5715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2" name="Rectangle 37"/>
          <p:cNvSpPr/>
          <p:nvPr/>
        </p:nvSpPr>
        <p:spPr>
          <a:xfrm>
            <a:off x="486371" y="456297"/>
            <a:ext cx="582566" cy="3811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en-US" sz="7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33" name="Subtitle 2"/>
          <p:cNvSpPr txBox="1">
            <a:spLocks/>
          </p:cNvSpPr>
          <p:nvPr/>
        </p:nvSpPr>
        <p:spPr>
          <a:xfrm>
            <a:off x="209388" y="80691"/>
            <a:ext cx="1136533" cy="311338"/>
          </a:xfrm>
          <a:prstGeom prst="rect">
            <a:avLst/>
          </a:prstGeom>
        </p:spPr>
        <p:txBody>
          <a:bodyPr vert="horz" wrap="non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愛情行不行</a:t>
            </a:r>
            <a:r>
              <a:rPr lang="en-US" altLang="zh-TW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!?</a:t>
            </a:r>
            <a:endParaRPr lang="en-US" sz="1200" b="1" dirty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  <a:cs typeface="Lato Light"/>
            </a:endParaRPr>
          </a:p>
        </p:txBody>
      </p:sp>
      <p:pic>
        <p:nvPicPr>
          <p:cNvPr id="35" name="Picture 2" descr="C:\Users\User\Desktop\PPNG\進入主題前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474" y="790936"/>
            <a:ext cx="2755652" cy="51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394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80045"/>
            <a:ext cx="9145588" cy="4838129"/>
          </a:xfrm>
          <a:prstGeom prst="rect">
            <a:avLst/>
          </a:prstGeom>
        </p:spPr>
      </p:pic>
      <p:sp>
        <p:nvSpPr>
          <p:cNvPr id="10244" name="文字方塊 3"/>
          <p:cNvSpPr txBox="1">
            <a:spLocks noChangeArrowheads="1"/>
          </p:cNvSpPr>
          <p:nvPr/>
        </p:nvSpPr>
        <p:spPr bwMode="auto">
          <a:xfrm>
            <a:off x="374247" y="1564376"/>
            <a:ext cx="83346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zh-TW" altLang="en-US" sz="2800" dirty="0">
                <a:solidFill>
                  <a:srgbClr val="002060"/>
                </a:solidFill>
                <a:latin typeface="華康中圓體" pitchFamily="49" charset="-120"/>
                <a:ea typeface="華康中圓體" pitchFamily="49" charset="-120"/>
                <a:sym typeface="Wingdings 2" pitchFamily="18" charset="2"/>
              </a:rPr>
              <a:t></a:t>
            </a:r>
            <a:r>
              <a:rPr lang="zh-TW" altLang="en-US" sz="2800" dirty="0">
                <a:solidFill>
                  <a:srgbClr val="002060"/>
                </a:solidFill>
                <a:latin typeface="華康中圓體" pitchFamily="49" charset="-120"/>
                <a:ea typeface="華康中圓體" pitchFamily="49" charset="-120"/>
              </a:rPr>
              <a:t>以牽手、擁抱、按摩、依偎等肢體</a:t>
            </a:r>
            <a:r>
              <a:rPr lang="zh-TW" altLang="en-US" sz="2800" dirty="0" smtClean="0">
                <a:solidFill>
                  <a:srgbClr val="002060"/>
                </a:solidFill>
                <a:latin typeface="華康中圓體" pitchFamily="49" charset="-120"/>
                <a:ea typeface="華康中圓體" pitchFamily="49" charset="-120"/>
              </a:rPr>
              <a:t>接觸傳達</a:t>
            </a:r>
            <a:r>
              <a:rPr lang="zh-TW" altLang="en-US" sz="2800" dirty="0">
                <a:solidFill>
                  <a:srgbClr val="002060"/>
                </a:solidFill>
                <a:latin typeface="華康中圓體" pitchFamily="49" charset="-120"/>
                <a:ea typeface="華康中圓體" pitchFamily="49" charset="-120"/>
              </a:rPr>
              <a:t>愛意。</a:t>
            </a:r>
          </a:p>
        </p:txBody>
      </p:sp>
      <p:pic>
        <p:nvPicPr>
          <p:cNvPr id="6146" name="Picture 2" descr="ãè¢é«çæ¥è§¸ãçåçæå°çµ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340" y="2381960"/>
            <a:ext cx="4820487" cy="26843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Rectangle 37"/>
          <p:cNvSpPr/>
          <p:nvPr/>
        </p:nvSpPr>
        <p:spPr>
          <a:xfrm>
            <a:off x="7896834" y="456297"/>
            <a:ext cx="582566" cy="3811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en-US" sz="7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619851" y="80691"/>
            <a:ext cx="1136533" cy="311338"/>
          </a:xfrm>
          <a:prstGeom prst="rect">
            <a:avLst/>
          </a:prstGeom>
        </p:spPr>
        <p:txBody>
          <a:bodyPr vert="horz" wrap="non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愛情行不行</a:t>
            </a:r>
            <a:r>
              <a:rPr lang="en-US" altLang="zh-TW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!?</a:t>
            </a:r>
            <a:endParaRPr lang="en-US" sz="1200" b="1" dirty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  <a:cs typeface="Lato Light"/>
            </a:endParaRPr>
          </a:p>
        </p:txBody>
      </p:sp>
      <p:pic>
        <p:nvPicPr>
          <p:cNvPr id="26626" name="Picture 2" descr="C:\Users\User\Desktop\圖\PPNG\E 肢體的接觸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99" y="334014"/>
            <a:ext cx="3637536" cy="57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99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290"/>
            <a:ext cx="9145588" cy="4877886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598047" y="2550433"/>
            <a:ext cx="6358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『</a:t>
            </a:r>
            <a:r>
              <a:rPr lang="zh-TW" altLang="en-US" sz="32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投其所好</a:t>
            </a:r>
            <a:r>
              <a:rPr lang="en-US" altLang="zh-TW" sz="32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』</a:t>
            </a:r>
            <a:r>
              <a:rPr lang="zh-TW" altLang="en-US" sz="32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 而非 </a:t>
            </a:r>
            <a:r>
              <a:rPr lang="en-US" altLang="zh-TW" sz="32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『</a:t>
            </a:r>
            <a:r>
              <a:rPr lang="zh-TW" altLang="en-US" sz="32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給己所要</a:t>
            </a:r>
            <a:r>
              <a:rPr lang="en-US" altLang="zh-TW" sz="32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』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607941" y="3642794"/>
            <a:ext cx="4321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『</a:t>
            </a:r>
            <a:r>
              <a:rPr lang="zh-TW" altLang="en-US" sz="32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存款</a:t>
            </a:r>
            <a:r>
              <a:rPr lang="en-US" altLang="zh-TW" sz="32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』</a:t>
            </a:r>
            <a:r>
              <a:rPr lang="zh-TW" altLang="en-US" sz="32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 而非 </a:t>
            </a:r>
            <a:r>
              <a:rPr lang="en-US" altLang="zh-TW" sz="32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『</a:t>
            </a:r>
            <a:r>
              <a:rPr lang="zh-TW" altLang="en-US" sz="32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提款</a:t>
            </a:r>
            <a:r>
              <a:rPr lang="en-US" altLang="zh-TW" sz="32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』</a:t>
            </a:r>
          </a:p>
        </p:txBody>
      </p:sp>
      <p:pic>
        <p:nvPicPr>
          <p:cNvPr id="15" name="圖片 14" descr="ch5-4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9625" y="1732841"/>
            <a:ext cx="1728492" cy="2681624"/>
          </a:xfrm>
          <a:prstGeom prst="rect">
            <a:avLst/>
          </a:prstGeom>
        </p:spPr>
      </p:pic>
      <p:sp>
        <p:nvSpPr>
          <p:cNvPr id="12" name="Rectangle 37"/>
          <p:cNvSpPr/>
          <p:nvPr/>
        </p:nvSpPr>
        <p:spPr>
          <a:xfrm>
            <a:off x="7896834" y="456297"/>
            <a:ext cx="582566" cy="3811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en-US" sz="7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7619851" y="80691"/>
            <a:ext cx="1136532" cy="311338"/>
          </a:xfrm>
          <a:prstGeom prst="rect">
            <a:avLst/>
          </a:prstGeom>
        </p:spPr>
        <p:txBody>
          <a:bodyPr vert="horz" wrap="non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2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Lato Light"/>
              </a:rPr>
              <a:t>愛情行不行</a:t>
            </a:r>
            <a:r>
              <a:rPr lang="en-US" altLang="zh-TW" sz="12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Lato Light"/>
              </a:rPr>
              <a:t>!?</a:t>
            </a:r>
            <a:endParaRPr lang="en-US" sz="12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Lato Light"/>
            </a:endParaRPr>
          </a:p>
        </p:txBody>
      </p:sp>
      <p:pic>
        <p:nvPicPr>
          <p:cNvPr id="2050" name="Picture 2" descr="C:\Users\User\Desktop\相處守則：愛情銀行存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07" y="277304"/>
            <a:ext cx="6568164" cy="56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08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6542"/>
            <a:ext cx="9145588" cy="4851633"/>
          </a:xfrm>
          <a:prstGeom prst="rect">
            <a:avLst/>
          </a:prstGeom>
        </p:spPr>
      </p:pic>
      <p:sp>
        <p:nvSpPr>
          <p:cNvPr id="4" name="圓角矩形圖說文字 3"/>
          <p:cNvSpPr/>
          <p:nvPr/>
        </p:nvSpPr>
        <p:spPr>
          <a:xfrm>
            <a:off x="4238216" y="4826829"/>
            <a:ext cx="4273491" cy="513221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4398579" y="4826830"/>
            <a:ext cx="3973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行為的正增強和負增強</a:t>
            </a:r>
            <a:endParaRPr lang="en-US" altLang="zh-TW" sz="28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99910" y="1141512"/>
            <a:ext cx="794576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你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非常口渴的時候，他給你一杯水，這是存款。但是你非常口渴的時候，他給你一個饅頭，因為他自己肚子餓了，以為你也餓了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8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你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想，這是存款還是提款？ 從他的角度來看，這是存款，他的動機是好的。但是從你的角度來看，這不是我要的東西，這可能是一個提款。對方可能會覺得冤枉，因為他要對你好，而你竟然沒有收到這份禮物</a:t>
            </a:r>
            <a:r>
              <a:rPr lang="zh-TW" altLang="en-US" sz="1800" b="1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1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Rectangle 37"/>
          <p:cNvSpPr/>
          <p:nvPr/>
        </p:nvSpPr>
        <p:spPr>
          <a:xfrm>
            <a:off x="7896834" y="456297"/>
            <a:ext cx="582566" cy="3811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en-US" sz="7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7619851" y="80691"/>
            <a:ext cx="1136532" cy="311338"/>
          </a:xfrm>
          <a:prstGeom prst="rect">
            <a:avLst/>
          </a:prstGeom>
        </p:spPr>
        <p:txBody>
          <a:bodyPr vert="horz" wrap="non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2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Lato Light"/>
              </a:rPr>
              <a:t>愛情行不行</a:t>
            </a:r>
            <a:r>
              <a:rPr lang="en-US" altLang="zh-TW" sz="12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Lato Light"/>
              </a:rPr>
              <a:t>!?</a:t>
            </a:r>
            <a:endParaRPr lang="en-US" sz="12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Lato Light"/>
            </a:endParaRPr>
          </a:p>
        </p:txBody>
      </p:sp>
      <p:pic>
        <p:nvPicPr>
          <p:cNvPr id="2050" name="Picture 2" descr="C:\Users\User\Desktop\相處守則：愛情銀行存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857" y="347527"/>
            <a:ext cx="5736719" cy="49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94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2084"/>
            <a:ext cx="9145588" cy="490609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96346" y="1018235"/>
            <a:ext cx="87546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zh-TW" altLang="en-US" sz="2400" b="1" dirty="0" smtClean="0"/>
              <a:t>存款</a:t>
            </a:r>
            <a:r>
              <a:rPr lang="zh-TW" altLang="en-US" sz="2400" b="1" dirty="0"/>
              <a:t>：讓對方開心，感覺被欣賞、被肯定，或是做了</a:t>
            </a:r>
            <a:r>
              <a:rPr lang="zh-TW" altLang="en-US" sz="2400" b="1" dirty="0" smtClean="0"/>
              <a:t>一 些                  </a:t>
            </a:r>
            <a:r>
              <a:rPr lang="en-US" altLang="zh-TW" sz="2400" b="1" dirty="0" smtClean="0"/>
              <a:t/>
            </a:r>
            <a:br>
              <a:rPr lang="en-US" altLang="zh-TW" sz="2400" b="1" dirty="0" smtClean="0"/>
            </a:br>
            <a:r>
              <a:rPr lang="en-US" altLang="zh-TW" sz="2400" b="1" dirty="0" smtClean="0"/>
              <a:t>              </a:t>
            </a:r>
            <a:r>
              <a:rPr lang="zh-TW" altLang="en-US" sz="2400" b="1" dirty="0" smtClean="0"/>
              <a:t>讓</a:t>
            </a:r>
            <a:r>
              <a:rPr lang="zh-TW" altLang="en-US" sz="2400" b="1" dirty="0"/>
              <a:t>對方高興的事</a:t>
            </a:r>
            <a:r>
              <a:rPr lang="zh-TW" altLang="en-US" sz="2400" b="1" dirty="0" smtClean="0"/>
              <a:t>。</a:t>
            </a:r>
            <a:endParaRPr lang="en-US" altLang="zh-TW" sz="2400" b="1" dirty="0" smtClean="0"/>
          </a:p>
          <a:p>
            <a:endParaRPr lang="en-US" altLang="zh-TW" sz="24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zh-TW" altLang="en-US" sz="2400" b="1" dirty="0" smtClean="0"/>
              <a:t>提款</a:t>
            </a:r>
            <a:r>
              <a:rPr lang="zh-TW" altLang="en-US" sz="2400" b="1" dirty="0"/>
              <a:t>：讓對方哭、受挫折、受痛苦，覺得被誤解、</a:t>
            </a:r>
            <a:r>
              <a:rPr lang="zh-TW" altLang="en-US" sz="2400" b="1" dirty="0" smtClean="0"/>
              <a:t>被批評、</a:t>
            </a:r>
            <a:r>
              <a:rPr lang="en-US" altLang="zh-TW" sz="2400" b="1" dirty="0" smtClean="0"/>
              <a:t/>
            </a:r>
            <a:br>
              <a:rPr lang="en-US" altLang="zh-TW" sz="2400" b="1" dirty="0" smtClean="0"/>
            </a:br>
            <a:r>
              <a:rPr lang="en-US" altLang="zh-TW" sz="2400" b="1" dirty="0" smtClean="0"/>
              <a:t>              </a:t>
            </a:r>
            <a:r>
              <a:rPr lang="zh-TW" altLang="en-US" sz="2400" b="1" dirty="0" smtClean="0"/>
              <a:t>被傷害。 </a:t>
            </a:r>
            <a:endParaRPr lang="zh-TW" altLang="en-US" sz="2400" dirty="0"/>
          </a:p>
        </p:txBody>
      </p:sp>
      <p:sp>
        <p:nvSpPr>
          <p:cNvPr id="5" name="Rectangle 37"/>
          <p:cNvSpPr/>
          <p:nvPr/>
        </p:nvSpPr>
        <p:spPr>
          <a:xfrm>
            <a:off x="7896834" y="456297"/>
            <a:ext cx="582566" cy="3811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en-US" sz="7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619851" y="80691"/>
            <a:ext cx="1136533" cy="311338"/>
          </a:xfrm>
          <a:prstGeom prst="rect">
            <a:avLst/>
          </a:prstGeom>
        </p:spPr>
        <p:txBody>
          <a:bodyPr vert="horz" wrap="non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愛情行不行</a:t>
            </a:r>
            <a:r>
              <a:rPr lang="en-US" altLang="zh-TW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!?</a:t>
            </a:r>
            <a:endParaRPr lang="en-US" sz="1200" b="1" dirty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  <a:cs typeface="Lato Ligh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0580" y="3184476"/>
            <a:ext cx="87704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zh-TW" altLang="en-US" sz="2400" b="1" dirty="0"/>
              <a:t>存款豐厚：很多小問題可以被原諒。使大事化小，</a:t>
            </a:r>
            <a:r>
              <a:rPr lang="zh-TW" altLang="en-US" sz="2400" b="1" dirty="0" smtClean="0"/>
              <a:t>小事化</a:t>
            </a:r>
            <a:r>
              <a:rPr lang="zh-TW" altLang="en-US" sz="2400" b="1" dirty="0"/>
              <a:t>了</a:t>
            </a:r>
            <a:r>
              <a:rPr lang="zh-TW" altLang="en-US" sz="2400" b="1" dirty="0" smtClean="0"/>
              <a:t>。</a:t>
            </a:r>
            <a:endParaRPr lang="zh-TW" altLang="en-US" sz="2400" b="1" dirty="0"/>
          </a:p>
        </p:txBody>
      </p:sp>
      <p:sp>
        <p:nvSpPr>
          <p:cNvPr id="9" name="矩形 8"/>
          <p:cNvSpPr/>
          <p:nvPr/>
        </p:nvSpPr>
        <p:spPr>
          <a:xfrm>
            <a:off x="296346" y="3938990"/>
            <a:ext cx="88129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zh-TW" altLang="en-US" sz="2400" b="1" dirty="0"/>
              <a:t>債臺高築：如果銀行裏已經赤字連篇、債臺高築，任何一點</a:t>
            </a:r>
            <a:endParaRPr lang="en-US" altLang="zh-TW" sz="2400" b="1" dirty="0"/>
          </a:p>
          <a:p>
            <a:r>
              <a:rPr lang="en-US" altLang="zh-TW" sz="2400" b="1" dirty="0"/>
              <a:t>                      </a:t>
            </a:r>
            <a:r>
              <a:rPr lang="en-US" altLang="zh-TW" sz="2400" b="1" dirty="0" smtClean="0"/>
              <a:t>      </a:t>
            </a:r>
            <a:r>
              <a:rPr lang="zh-TW" altLang="en-US" sz="2400" b="1" dirty="0"/>
              <a:t>小事，都可以變成大事。</a:t>
            </a:r>
          </a:p>
        </p:txBody>
      </p:sp>
      <p:sp>
        <p:nvSpPr>
          <p:cNvPr id="10" name="圓角矩形圖說文字 9"/>
          <p:cNvSpPr/>
          <p:nvPr/>
        </p:nvSpPr>
        <p:spPr>
          <a:xfrm>
            <a:off x="692647" y="4880349"/>
            <a:ext cx="5471670" cy="598700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1079750" y="4918089"/>
            <a:ext cx="4826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讓你存的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元  是對方的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100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元</a:t>
            </a:r>
            <a:endParaRPr lang="en-US" altLang="zh-TW" sz="28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074" name="Picture 2" descr="C:\Users\User\Desktop\圖\PPNG\愛情銀行存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743" y="273168"/>
            <a:ext cx="3442578" cy="55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63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646"/>
            <a:ext cx="9145588" cy="4849529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539645" y="1800181"/>
            <a:ext cx="3049716" cy="9006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2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一、不對稱故事</a:t>
            </a:r>
            <a:endParaRPr lang="zh-TW" altLang="en-US" sz="28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39645" y="3696623"/>
            <a:ext cx="3049716" cy="83357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2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二、合作故事</a:t>
            </a:r>
            <a:endParaRPr lang="zh-TW" altLang="en-US" sz="28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780568" y="1789307"/>
            <a:ext cx="4105169" cy="145183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n-US" altLang="zh-TW" sz="2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師生角色</a:t>
            </a:r>
            <a:endParaRPr lang="en-US" altLang="zh-TW" sz="28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en-US" altLang="zh-TW" sz="2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犧牲者角色</a:t>
            </a:r>
            <a:endParaRPr lang="en-US" altLang="zh-TW" sz="28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en-US" altLang="zh-TW" sz="2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政府獨裁或民主角色</a:t>
            </a:r>
            <a:endParaRPr lang="zh-TW" altLang="en-US" sz="28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780568" y="3515710"/>
            <a:ext cx="4157964" cy="1841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n-US" altLang="zh-TW" sz="2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28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旅行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角色</a:t>
            </a:r>
            <a:endParaRPr lang="en-US" altLang="zh-TW" sz="28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en-US" altLang="zh-TW" sz="2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28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編織者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角色</a:t>
            </a:r>
            <a:endParaRPr lang="en-US" altLang="zh-TW" sz="28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en-US" altLang="zh-TW" sz="2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花園照顧者角色</a:t>
            </a:r>
            <a:endParaRPr lang="en-US" altLang="zh-TW" sz="28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en-US" altLang="zh-TW" sz="2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4.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事業經營者角色</a:t>
            </a:r>
            <a:endParaRPr lang="zh-TW" altLang="en-US" sz="28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Rectangle 37"/>
          <p:cNvSpPr/>
          <p:nvPr/>
        </p:nvSpPr>
        <p:spPr>
          <a:xfrm>
            <a:off x="7896834" y="456297"/>
            <a:ext cx="582566" cy="3811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en-US" sz="7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7619851" y="80691"/>
            <a:ext cx="1136533" cy="311338"/>
          </a:xfrm>
          <a:prstGeom prst="rect">
            <a:avLst/>
          </a:prstGeom>
        </p:spPr>
        <p:txBody>
          <a:bodyPr vert="horz" wrap="non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愛情行不行</a:t>
            </a:r>
            <a:r>
              <a:rPr lang="en-US" altLang="zh-TW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!?</a:t>
            </a:r>
            <a:endParaRPr lang="en-US" sz="1200" b="1" dirty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  <a:cs typeface="Lato Light"/>
            </a:endParaRPr>
          </a:p>
        </p:txBody>
      </p:sp>
      <p:pic>
        <p:nvPicPr>
          <p:cNvPr id="4098" name="Picture 2" descr="C:\Users\User\Desktop\圖\PPNG\愛情是一個故事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40" y="324646"/>
            <a:ext cx="3958988" cy="54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552952" y="1132101"/>
            <a:ext cx="30364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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愛情故事的類型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2991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646"/>
            <a:ext cx="9145588" cy="4849529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539645" y="1937553"/>
            <a:ext cx="2840353" cy="72048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2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三、敘事故事</a:t>
            </a:r>
            <a:endParaRPr lang="zh-TW" altLang="en-US" sz="28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99179" y="3639607"/>
            <a:ext cx="2880820" cy="83357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28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四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、類型故事</a:t>
            </a:r>
            <a:endParaRPr lang="zh-TW" altLang="en-US" sz="28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564506" y="1855140"/>
            <a:ext cx="4332327" cy="150655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n-US" altLang="zh-TW" sz="2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歷史創造者角色</a:t>
            </a:r>
            <a:endParaRPr lang="en-US" altLang="zh-TW" sz="28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en-US" altLang="zh-TW" sz="2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科學家角色</a:t>
            </a:r>
            <a:endParaRPr lang="en-US" altLang="zh-TW" sz="28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en-US" altLang="zh-TW" sz="2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28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食譜故事與角色</a:t>
            </a:r>
          </a:p>
        </p:txBody>
      </p:sp>
      <p:sp>
        <p:nvSpPr>
          <p:cNvPr id="25" name="矩形 24"/>
          <p:cNvSpPr/>
          <p:nvPr/>
        </p:nvSpPr>
        <p:spPr>
          <a:xfrm>
            <a:off x="3564507" y="3639608"/>
            <a:ext cx="4332327" cy="144114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n-US" altLang="zh-TW" sz="2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戰爭故事與角色</a:t>
            </a:r>
            <a:endParaRPr lang="en-US" altLang="zh-TW" sz="28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en-US" altLang="zh-TW" sz="2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28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劇場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者角色</a:t>
            </a:r>
            <a:endParaRPr lang="en-US" altLang="zh-TW" sz="28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en-US" altLang="zh-TW" sz="2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28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幽默故事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與角色</a:t>
            </a:r>
            <a:endParaRPr lang="en-US" altLang="zh-TW" sz="28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Rectangle 37"/>
          <p:cNvSpPr/>
          <p:nvPr/>
        </p:nvSpPr>
        <p:spPr>
          <a:xfrm>
            <a:off x="7896834" y="456297"/>
            <a:ext cx="582566" cy="3811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en-US" sz="7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7619851" y="80691"/>
            <a:ext cx="1136533" cy="311338"/>
          </a:xfrm>
          <a:prstGeom prst="rect">
            <a:avLst/>
          </a:prstGeom>
        </p:spPr>
        <p:txBody>
          <a:bodyPr vert="horz" wrap="non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愛情行不行</a:t>
            </a:r>
            <a:r>
              <a:rPr lang="en-US" altLang="zh-TW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!?</a:t>
            </a:r>
            <a:endParaRPr lang="en-US" sz="1200" b="1" dirty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  <a:cs typeface="Lato Light"/>
            </a:endParaRPr>
          </a:p>
        </p:txBody>
      </p:sp>
      <p:pic>
        <p:nvPicPr>
          <p:cNvPr id="12" name="Picture 2" descr="C:\Users\User\Desktop\圖\PPNG\愛情是一個故事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888" y="305894"/>
            <a:ext cx="4095466" cy="56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14"/>
          <p:cNvSpPr/>
          <p:nvPr/>
        </p:nvSpPr>
        <p:spPr>
          <a:xfrm>
            <a:off x="528098" y="1190026"/>
            <a:ext cx="30364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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愛情故事的類型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7519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圖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767"/>
            <a:ext cx="9145588" cy="4840408"/>
          </a:xfrm>
          <a:prstGeom prst="rect">
            <a:avLst/>
          </a:prstGeom>
        </p:spPr>
      </p:pic>
      <p:sp>
        <p:nvSpPr>
          <p:cNvPr id="23" name="Rectangle 37"/>
          <p:cNvSpPr/>
          <p:nvPr/>
        </p:nvSpPr>
        <p:spPr>
          <a:xfrm>
            <a:off x="7896834" y="456297"/>
            <a:ext cx="582566" cy="3811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en-US" sz="7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7619851" y="80691"/>
            <a:ext cx="1136533" cy="311338"/>
          </a:xfrm>
          <a:prstGeom prst="rect">
            <a:avLst/>
          </a:prstGeom>
        </p:spPr>
        <p:txBody>
          <a:bodyPr vert="horz" wrap="non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愛情行不行</a:t>
            </a:r>
            <a:r>
              <a:rPr lang="en-US" altLang="zh-TW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!?</a:t>
            </a:r>
            <a:endParaRPr lang="en-US" sz="1200" b="1" dirty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  <a:cs typeface="Lato Light"/>
            </a:endParaRPr>
          </a:p>
        </p:txBody>
      </p:sp>
      <p:pic>
        <p:nvPicPr>
          <p:cNvPr id="5122" name="Picture 2" descr="C:\Users\User\Desktop\圖\PPNG\思考與澄清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161" y="304153"/>
            <a:ext cx="2896855" cy="57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矩形 24"/>
          <p:cNvSpPr/>
          <p:nvPr/>
        </p:nvSpPr>
        <p:spPr>
          <a:xfrm>
            <a:off x="217676" y="1540700"/>
            <a:ext cx="79608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妳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/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你在愛情關係中，你期待的角色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?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17676" y="2364676"/>
            <a:ext cx="8884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妳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/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你在愛情關係中，你常常扮演的角色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?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7" name="Picture 2" descr="D:\泰宇\ICON.pn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3" t="20766" r="67894" b="58469"/>
          <a:stretch/>
        </p:blipFill>
        <p:spPr bwMode="auto">
          <a:xfrm>
            <a:off x="7283223" y="3757720"/>
            <a:ext cx="1227221" cy="111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User\Desktop\參考答案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041" y="4852250"/>
            <a:ext cx="1353837" cy="32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588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圖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5459"/>
            <a:ext cx="9145588" cy="4172715"/>
          </a:xfrm>
          <a:prstGeom prst="rect">
            <a:avLst/>
          </a:prstGeom>
        </p:spPr>
      </p:pic>
      <p:sp>
        <p:nvSpPr>
          <p:cNvPr id="8" name="橢圓 7"/>
          <p:cNvSpPr/>
          <p:nvPr/>
        </p:nvSpPr>
        <p:spPr>
          <a:xfrm>
            <a:off x="268726" y="2113828"/>
            <a:ext cx="2232636" cy="773767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受</a:t>
            </a:r>
            <a:r>
              <a:rPr lang="zh-TW" altLang="en-US" sz="32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保護</a:t>
            </a:r>
            <a:endParaRPr kumimoji="0" lang="zh-TW" altLang="en-US" sz="32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218927" y="3106900"/>
            <a:ext cx="2232636" cy="771505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保護者</a:t>
            </a:r>
            <a:endParaRPr kumimoji="0" lang="zh-TW" altLang="en-US" sz="32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218927" y="4185228"/>
            <a:ext cx="2232636" cy="770954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犧牲者</a:t>
            </a:r>
            <a:endParaRPr kumimoji="0" lang="zh-TW" altLang="en-US" sz="32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2827380" y="1802572"/>
            <a:ext cx="2232636" cy="685575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管理者</a:t>
            </a:r>
            <a:endParaRPr kumimoji="0" lang="zh-TW" altLang="en-US" sz="32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2827380" y="2728848"/>
            <a:ext cx="2232636" cy="756103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被管理</a:t>
            </a:r>
            <a:endParaRPr kumimoji="0" lang="zh-TW" altLang="en-US" sz="32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橢圓 15"/>
          <p:cNvSpPr/>
          <p:nvPr/>
        </p:nvSpPr>
        <p:spPr>
          <a:xfrm>
            <a:off x="2883082" y="3631816"/>
            <a:ext cx="2121231" cy="645137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加害者</a:t>
            </a:r>
            <a:endParaRPr kumimoji="0" lang="zh-TW" altLang="en-US" sz="32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橢圓 16"/>
          <p:cNvSpPr/>
          <p:nvPr/>
        </p:nvSpPr>
        <p:spPr>
          <a:xfrm>
            <a:off x="2787636" y="4504161"/>
            <a:ext cx="2034525" cy="645137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受害</a:t>
            </a:r>
            <a:r>
              <a:rPr lang="zh-TW" altLang="en-US" sz="32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者</a:t>
            </a:r>
            <a:endParaRPr kumimoji="0" lang="zh-TW" altLang="en-US" sz="32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" name="橢圓 17"/>
          <p:cNvSpPr/>
          <p:nvPr/>
        </p:nvSpPr>
        <p:spPr>
          <a:xfrm>
            <a:off x="5424511" y="1790163"/>
            <a:ext cx="2938195" cy="1232727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老師</a:t>
            </a:r>
            <a:r>
              <a:rPr kumimoji="0" lang="en-US" altLang="zh-TW" sz="32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指導角色</a:t>
            </a:r>
            <a:endParaRPr kumimoji="0" lang="zh-TW" altLang="en-US" sz="32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橢圓 18"/>
          <p:cNvSpPr/>
          <p:nvPr/>
        </p:nvSpPr>
        <p:spPr>
          <a:xfrm>
            <a:off x="5194419" y="3573357"/>
            <a:ext cx="2232636" cy="1067809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被</a:t>
            </a:r>
            <a:r>
              <a:rPr kumimoji="0" lang="zh-TW" altLang="en-US" sz="32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指導角色</a:t>
            </a:r>
            <a:endParaRPr kumimoji="0" lang="zh-TW" altLang="en-US" sz="32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6893609" y="3133252"/>
            <a:ext cx="1924246" cy="63337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夥伴</a:t>
            </a:r>
            <a:endParaRPr kumimoji="0" lang="zh-TW" altLang="en-US" sz="32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" name="橢圓 20"/>
          <p:cNvSpPr/>
          <p:nvPr/>
        </p:nvSpPr>
        <p:spPr>
          <a:xfrm>
            <a:off x="6934384" y="4464486"/>
            <a:ext cx="2106547" cy="635402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合作者</a:t>
            </a:r>
            <a:endParaRPr kumimoji="0" lang="zh-TW" altLang="en-US" sz="32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" name="Rectangle 37"/>
          <p:cNvSpPr/>
          <p:nvPr/>
        </p:nvSpPr>
        <p:spPr>
          <a:xfrm>
            <a:off x="7896834" y="456297"/>
            <a:ext cx="582566" cy="3811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en-US" sz="7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7619851" y="80691"/>
            <a:ext cx="1136533" cy="311338"/>
          </a:xfrm>
          <a:prstGeom prst="rect">
            <a:avLst/>
          </a:prstGeom>
        </p:spPr>
        <p:txBody>
          <a:bodyPr vert="horz" wrap="non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愛情行不行</a:t>
            </a:r>
            <a:r>
              <a:rPr lang="en-US" altLang="zh-TW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!?</a:t>
            </a:r>
            <a:endParaRPr lang="en-US" sz="1200" b="1" dirty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  <a:cs typeface="Lato Light"/>
            </a:endParaRPr>
          </a:p>
        </p:txBody>
      </p:sp>
      <p:pic>
        <p:nvPicPr>
          <p:cNvPr id="27" name="Picture 2" descr="C:\Users\User\Desktop\PPNG\參考答案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48" y="1001148"/>
            <a:ext cx="1984232" cy="48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199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646"/>
            <a:ext cx="9145588" cy="4849529"/>
          </a:xfrm>
          <a:prstGeom prst="rect">
            <a:avLst/>
          </a:prstGeom>
        </p:spPr>
      </p:pic>
      <p:graphicFrame>
        <p:nvGraphicFramePr>
          <p:cNvPr id="10" name="資料庫圖表 9"/>
          <p:cNvGraphicFramePr/>
          <p:nvPr>
            <p:extLst>
              <p:ext uri="{D42A27DB-BD31-4B8C-83A1-F6EECF244321}">
                <p14:modId xmlns:p14="http://schemas.microsoft.com/office/powerpoint/2010/main" val="1933541359"/>
              </p:ext>
            </p:extLst>
          </p:nvPr>
        </p:nvGraphicFramePr>
        <p:xfrm>
          <a:off x="1345850" y="1706120"/>
          <a:ext cx="6649555" cy="3975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37"/>
          <p:cNvSpPr/>
          <p:nvPr/>
        </p:nvSpPr>
        <p:spPr>
          <a:xfrm>
            <a:off x="7896834" y="456297"/>
            <a:ext cx="582566" cy="3811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en-US" sz="7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619851" y="80691"/>
            <a:ext cx="1136533" cy="311338"/>
          </a:xfrm>
          <a:prstGeom prst="rect">
            <a:avLst/>
          </a:prstGeom>
        </p:spPr>
        <p:txBody>
          <a:bodyPr vert="horz" wrap="non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愛情行不行</a:t>
            </a:r>
            <a:r>
              <a:rPr lang="en-US" altLang="zh-TW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!?</a:t>
            </a:r>
            <a:endParaRPr lang="en-US" sz="1200" b="1" dirty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  <a:cs typeface="Lato Light"/>
            </a:endParaRPr>
          </a:p>
        </p:txBody>
      </p:sp>
      <p:pic>
        <p:nvPicPr>
          <p:cNvPr id="6146" name="Picture 2" descr="C:\Users\User\Desktop\圖\PPNG\四種關係狀態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853" y="318218"/>
            <a:ext cx="3627657" cy="55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229552" y="1085788"/>
            <a:ext cx="71465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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天時 地利 人和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(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你和對方的情況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5557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1297"/>
            <a:ext cx="9145588" cy="4798739"/>
          </a:xfrm>
          <a:prstGeom prst="rect">
            <a:avLst/>
          </a:prstGeom>
        </p:spPr>
      </p:pic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251224" y="3005264"/>
            <a:ext cx="2669756" cy="2084444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>
              <a:buNone/>
              <a:defRPr/>
            </a:pPr>
            <a:r>
              <a:rPr lang="zh-TW" altLang="en-US" sz="28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列出你想要的適合的人的標準</a:t>
            </a:r>
            <a:r>
              <a:rPr lang="en-US" altLang="zh-TW" sz="28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?!</a:t>
            </a:r>
          </a:p>
          <a:p>
            <a:pPr marL="0" indent="0">
              <a:buNone/>
              <a:defRPr/>
            </a:pPr>
            <a:r>
              <a:rPr lang="en-US" altLang="zh-TW" sz="28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10-15</a:t>
            </a:r>
            <a:r>
              <a:rPr lang="zh-TW" altLang="en-US" sz="28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項</a:t>
            </a:r>
            <a:endParaRPr lang="en-US" altLang="zh-TW" sz="28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 algn="ctr">
              <a:buNone/>
              <a:defRPr/>
            </a:pPr>
            <a:endParaRPr lang="en-US" altLang="zh-TW" sz="4000" cap="all" spc="50" dirty="0" smtClean="0">
              <a:ln w="1587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1750" dir="3600000" algn="tl" rotWithShape="0">
                  <a:srgbClr val="000000">
                    <a:alpha val="6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algn="ctr">
              <a:buNone/>
              <a:defRPr/>
            </a:pPr>
            <a:endParaRPr lang="zh-TW" altLang="en-US" sz="4000" cap="all" spc="50" dirty="0">
              <a:ln w="1587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1750" dir="3600000" algn="tl" rotWithShape="0">
                  <a:srgbClr val="000000">
                    <a:alpha val="6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內容版面配置區 3"/>
          <p:cNvSpPr txBox="1">
            <a:spLocks/>
          </p:cNvSpPr>
          <p:nvPr/>
        </p:nvSpPr>
        <p:spPr>
          <a:xfrm>
            <a:off x="3315118" y="2585543"/>
            <a:ext cx="1674081" cy="1639614"/>
          </a:xfrm>
          <a:prstGeom prst="rect">
            <a:avLst/>
          </a:prstGeom>
          <a:noFill/>
          <a:ln w="25400" cap="flat" cmpd="sng" algn="ctr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Cambria"/>
              <a:buChar char="+"/>
              <a:defRPr kumimoji="0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Cambria"/>
              <a:buChar char="–"/>
              <a:defRPr kumimoji="0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Char char="Ï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Calibri"/>
              <a:buChar char="÷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Cambria"/>
              <a:buChar char="=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mbria"/>
              <a:buNone/>
              <a:defRPr/>
            </a:pPr>
            <a:r>
              <a:rPr lang="en-US" altLang="zh-TW" sz="1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1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個性好</a:t>
            </a:r>
            <a:endParaRPr lang="en-US" altLang="zh-TW" sz="14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Font typeface="Cambria"/>
              <a:buNone/>
              <a:defRPr/>
            </a:pPr>
            <a:r>
              <a:rPr lang="en-US" altLang="zh-TW" sz="1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1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同理</a:t>
            </a:r>
            <a:endParaRPr lang="en-US" altLang="zh-TW" sz="14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Font typeface="Cambria"/>
              <a:buNone/>
              <a:defRPr/>
            </a:pPr>
            <a:r>
              <a:rPr lang="en-US" altLang="zh-TW" sz="1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1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可以包容我</a:t>
            </a:r>
            <a:endParaRPr lang="en-US" altLang="zh-TW" sz="14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Font typeface="Cambria"/>
              <a:buNone/>
              <a:defRPr/>
            </a:pPr>
            <a:r>
              <a:rPr lang="en-US" altLang="zh-TW" sz="1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4.</a:t>
            </a:r>
            <a:r>
              <a:rPr lang="zh-TW" altLang="en-US" sz="1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可以尊重我</a:t>
            </a:r>
            <a:endParaRPr lang="en-US" altLang="zh-TW" sz="14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Font typeface="Cambria"/>
              <a:buNone/>
              <a:defRPr/>
            </a:pPr>
            <a:r>
              <a:rPr lang="en-US" altLang="zh-TW" sz="1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5.</a:t>
            </a:r>
            <a:r>
              <a:rPr lang="zh-TW" altLang="en-US" sz="1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孝順家人</a:t>
            </a:r>
            <a:endParaRPr lang="en-US" altLang="zh-TW" sz="14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Font typeface="Cambria"/>
              <a:buNone/>
              <a:defRPr/>
            </a:pPr>
            <a:r>
              <a:rPr lang="en-US" altLang="zh-TW" sz="1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en-US" altLang="zh-TW" sz="1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.</a:t>
            </a:r>
            <a:endParaRPr lang="en-US" altLang="zh-TW" sz="14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內容版面配置區 3"/>
          <p:cNvSpPr txBox="1">
            <a:spLocks/>
          </p:cNvSpPr>
          <p:nvPr/>
        </p:nvSpPr>
        <p:spPr>
          <a:xfrm>
            <a:off x="5845473" y="2181155"/>
            <a:ext cx="3132384" cy="1791742"/>
          </a:xfrm>
          <a:prstGeom prst="rect">
            <a:avLst/>
          </a:prstGeom>
          <a:noFill/>
          <a:ln w="25400" cap="flat" cmpd="sng" algn="ctr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Cambria"/>
              <a:buChar char="+"/>
              <a:defRPr kumimoji="0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Cambria"/>
              <a:buChar char="–"/>
              <a:defRPr kumimoji="0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Char char="Ï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Calibri"/>
              <a:buChar char="÷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Cambria"/>
              <a:buChar char="=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ambria"/>
              <a:buNone/>
              <a:defRPr/>
            </a:pPr>
            <a:r>
              <a:rPr lang="zh-TW" altLang="en-US" sz="28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留下您覺得最重要的六個標準</a:t>
            </a:r>
            <a:r>
              <a:rPr lang="en-US" altLang="zh-TW" sz="28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條件</a:t>
            </a:r>
            <a:r>
              <a:rPr lang="en-US" altLang="zh-TW" sz="28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28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流程圖: 結束點 8"/>
          <p:cNvSpPr/>
          <p:nvPr/>
        </p:nvSpPr>
        <p:spPr>
          <a:xfrm>
            <a:off x="220719" y="1528413"/>
            <a:ext cx="2700261" cy="660440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462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步驟一</a:t>
            </a:r>
          </a:p>
        </p:txBody>
      </p:sp>
      <p:sp>
        <p:nvSpPr>
          <p:cNvPr id="10" name="流程圖: 結束點 9"/>
          <p:cNvSpPr/>
          <p:nvPr/>
        </p:nvSpPr>
        <p:spPr>
          <a:xfrm>
            <a:off x="3152603" y="1534393"/>
            <a:ext cx="2700261" cy="660440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462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步驟二</a:t>
            </a:r>
          </a:p>
        </p:txBody>
      </p:sp>
      <p:sp>
        <p:nvSpPr>
          <p:cNvPr id="11" name="流程圖: 結束點 10"/>
          <p:cNvSpPr/>
          <p:nvPr/>
        </p:nvSpPr>
        <p:spPr>
          <a:xfrm>
            <a:off x="6077300" y="1534393"/>
            <a:ext cx="2700261" cy="660440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462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步驟三</a:t>
            </a:r>
          </a:p>
        </p:txBody>
      </p:sp>
      <p:sp>
        <p:nvSpPr>
          <p:cNvPr id="15" name="Rectangle 37"/>
          <p:cNvSpPr/>
          <p:nvPr/>
        </p:nvSpPr>
        <p:spPr>
          <a:xfrm>
            <a:off x="7896834" y="456297"/>
            <a:ext cx="582566" cy="3811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en-US" sz="7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7619851" y="80691"/>
            <a:ext cx="1136533" cy="311338"/>
          </a:xfrm>
          <a:prstGeom prst="rect">
            <a:avLst/>
          </a:prstGeom>
        </p:spPr>
        <p:txBody>
          <a:bodyPr vert="horz" wrap="non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愛情行不行</a:t>
            </a:r>
            <a:r>
              <a:rPr lang="en-US" altLang="zh-TW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!?</a:t>
            </a:r>
            <a:endParaRPr lang="en-US" sz="1200" b="1" dirty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  <a:cs typeface="Lato Light"/>
            </a:endParaRPr>
          </a:p>
        </p:txBody>
      </p:sp>
      <p:pic>
        <p:nvPicPr>
          <p:cNvPr id="7170" name="Picture 2" descr="C:\Users\User\Desktop\圖\PPNG\問題與思考 我想要找適合的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66" y="461868"/>
            <a:ext cx="6776129" cy="45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矩形 19"/>
          <p:cNvSpPr/>
          <p:nvPr/>
        </p:nvSpPr>
        <p:spPr>
          <a:xfrm>
            <a:off x="4642347" y="2622603"/>
            <a:ext cx="4972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7.</a:t>
            </a:r>
          </a:p>
          <a:p>
            <a:pPr>
              <a:defRPr/>
            </a:pP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8.</a:t>
            </a:r>
          </a:p>
          <a:p>
            <a:pPr>
              <a:defRPr/>
            </a:pP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9.</a:t>
            </a:r>
          </a:p>
          <a:p>
            <a:pPr>
              <a:defRPr/>
            </a:pP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10.</a:t>
            </a:r>
          </a:p>
          <a:p>
            <a:pPr>
              <a:defRPr/>
            </a:pP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11.</a:t>
            </a:r>
          </a:p>
          <a:p>
            <a:pPr>
              <a:defRPr/>
            </a:pP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12.</a:t>
            </a:r>
          </a:p>
          <a:p>
            <a:pPr>
              <a:defRPr/>
            </a:pP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13.</a:t>
            </a:r>
          </a:p>
          <a:p>
            <a:pPr>
              <a:defRPr/>
            </a:pP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14.</a:t>
            </a:r>
          </a:p>
          <a:p>
            <a:pPr>
              <a:defRPr/>
            </a:pP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15.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776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6490"/>
            <a:ext cx="9145588" cy="4992168"/>
          </a:xfrm>
          <a:prstGeom prst="rect">
            <a:avLst/>
          </a:prstGeom>
        </p:spPr>
      </p:pic>
      <p:graphicFrame>
        <p:nvGraphicFramePr>
          <p:cNvPr id="2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8061862"/>
              </p:ext>
            </p:extLst>
          </p:nvPr>
        </p:nvGraphicFramePr>
        <p:xfrm>
          <a:off x="1718642" y="1629281"/>
          <a:ext cx="7127023" cy="3922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37"/>
          <p:cNvSpPr/>
          <p:nvPr/>
        </p:nvSpPr>
        <p:spPr>
          <a:xfrm>
            <a:off x="486371" y="456297"/>
            <a:ext cx="582566" cy="3811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en-US" sz="7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09388" y="80691"/>
            <a:ext cx="1136533" cy="311338"/>
          </a:xfrm>
          <a:prstGeom prst="rect">
            <a:avLst/>
          </a:prstGeom>
        </p:spPr>
        <p:txBody>
          <a:bodyPr vert="horz" wrap="non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愛情行不行</a:t>
            </a:r>
            <a:r>
              <a:rPr lang="en-US" altLang="zh-TW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!?</a:t>
            </a:r>
            <a:endParaRPr lang="en-US" sz="1200" b="1" dirty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  <a:cs typeface="Lato Light"/>
            </a:endParaRPr>
          </a:p>
        </p:txBody>
      </p:sp>
      <p:pic>
        <p:nvPicPr>
          <p:cNvPr id="3074" name="Picture 2" descr="C:\Users\User\Desktop\PPNG\性別交往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37" y="880252"/>
            <a:ext cx="2218234" cy="52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67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6863"/>
            <a:ext cx="9145588" cy="4743173"/>
          </a:xfrm>
          <a:prstGeom prst="rect">
            <a:avLst/>
          </a:prstGeom>
        </p:spPr>
      </p:pic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1206480" y="2224438"/>
            <a:ext cx="2653359" cy="3857508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  <a:defRPr/>
            </a:pPr>
            <a:r>
              <a:rPr lang="zh-TW" altLang="en-US" sz="28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問自己，您現在有符合您所提出的此六條件嗎</a:t>
            </a:r>
            <a:r>
              <a:rPr lang="en-US" altLang="zh-TW" sz="28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??</a:t>
            </a:r>
          </a:p>
          <a:p>
            <a:pPr marL="0" indent="0" algn="ctr">
              <a:buNone/>
              <a:defRPr/>
            </a:pPr>
            <a:endParaRPr lang="en-US" altLang="zh-TW" sz="4000" cap="all" spc="50" dirty="0" smtClean="0">
              <a:ln w="1587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1750" dir="3600000" algn="tl" rotWithShape="0">
                  <a:srgbClr val="000000">
                    <a:alpha val="6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algn="ctr">
              <a:buNone/>
              <a:defRPr/>
            </a:pPr>
            <a:endParaRPr lang="zh-TW" altLang="en-US" sz="4000" cap="all" spc="50" dirty="0">
              <a:ln w="1587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1750" dir="3600000" algn="tl" rotWithShape="0">
                  <a:srgbClr val="000000">
                    <a:alpha val="6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流程圖: 結束點 9"/>
          <p:cNvSpPr/>
          <p:nvPr/>
        </p:nvSpPr>
        <p:spPr>
          <a:xfrm>
            <a:off x="5001618" y="1679787"/>
            <a:ext cx="2700261" cy="660440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462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TIP</a:t>
            </a:r>
            <a:endParaRPr lang="zh-TW" altLang="en-US" sz="28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Rectangle 37"/>
          <p:cNvSpPr/>
          <p:nvPr/>
        </p:nvSpPr>
        <p:spPr>
          <a:xfrm>
            <a:off x="7896834" y="456297"/>
            <a:ext cx="582566" cy="3811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en-US" sz="7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7619851" y="80691"/>
            <a:ext cx="1136533" cy="311338"/>
          </a:xfrm>
          <a:prstGeom prst="rect">
            <a:avLst/>
          </a:prstGeom>
        </p:spPr>
        <p:txBody>
          <a:bodyPr vert="horz" wrap="non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愛情行不行</a:t>
            </a:r>
            <a:r>
              <a:rPr lang="en-US" altLang="zh-TW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!?</a:t>
            </a:r>
            <a:endParaRPr lang="en-US" sz="1200" b="1" dirty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  <a:cs typeface="Lato Light"/>
            </a:endParaRPr>
          </a:p>
        </p:txBody>
      </p:sp>
      <p:pic>
        <p:nvPicPr>
          <p:cNvPr id="11" name="Picture 2" descr="C:\Users\User\Desktop\圖\PPNG\問題與思考 我想要找適合的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32" y="517434"/>
            <a:ext cx="6776129" cy="45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流程圖: 結束點 11"/>
          <p:cNvSpPr/>
          <p:nvPr/>
        </p:nvSpPr>
        <p:spPr>
          <a:xfrm>
            <a:off x="1193850" y="1679787"/>
            <a:ext cx="2700261" cy="660440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462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步驟</a:t>
            </a:r>
            <a:r>
              <a:rPr lang="zh-TW" altLang="en-US" sz="28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四</a:t>
            </a:r>
          </a:p>
        </p:txBody>
      </p:sp>
      <p:sp>
        <p:nvSpPr>
          <p:cNvPr id="13" name="內容版面配置區 3"/>
          <p:cNvSpPr txBox="1">
            <a:spLocks/>
          </p:cNvSpPr>
          <p:nvPr/>
        </p:nvSpPr>
        <p:spPr>
          <a:xfrm>
            <a:off x="4754927" y="2837810"/>
            <a:ext cx="3136144" cy="1954924"/>
          </a:xfrm>
          <a:prstGeom prst="rect">
            <a:avLst/>
          </a:prstGeom>
          <a:noFill/>
          <a:ln w="25400" cap="flat" cmpd="sng" algn="ctr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71338" tIns="35669" rIns="71338" bIns="35669" rtlCol="0" anchor="ctr">
            <a:normAutofit/>
          </a:bodyPr>
          <a:lstStyle>
            <a:lvl1pPr marL="356699" indent="-356699" algn="l" defTabSz="9511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72847" indent="-297248" algn="l" defTabSz="95119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88995" indent="-237799" algn="l" defTabSz="9511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64593" indent="-237799" algn="l" defTabSz="95119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40191" indent="-237799" algn="l" defTabSz="95119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15789" indent="-237799" algn="l" defTabSz="9511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91387" indent="-237799" algn="l" defTabSz="9511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66985" indent="-237799" algn="l" defTabSz="9511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42583" indent="-237799" algn="l" defTabSz="9511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zh-TW" altLang="en-US" sz="28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想要找適合的人之前，要先成為那個</a:t>
            </a:r>
            <a:r>
              <a:rPr lang="en-US" altLang="zh-TW" sz="28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『</a:t>
            </a:r>
            <a:r>
              <a:rPr lang="zh-TW" altLang="en-US" sz="28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適合</a:t>
            </a:r>
            <a:r>
              <a:rPr lang="en-US" altLang="zh-TW" sz="28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』</a:t>
            </a:r>
            <a:r>
              <a:rPr lang="zh-TW" altLang="en-US" sz="28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人</a:t>
            </a:r>
            <a:endParaRPr lang="en-US" altLang="zh-TW" sz="4000" cap="all" spc="50" dirty="0" smtClean="0">
              <a:ln w="1587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1750" dir="3600000" algn="tl" rotWithShape="0">
                  <a:srgbClr val="000000">
                    <a:alpha val="6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algn="ctr">
              <a:buFont typeface="Arial" pitchFamily="34" charset="0"/>
              <a:buNone/>
              <a:defRPr/>
            </a:pPr>
            <a:endParaRPr lang="zh-TW" altLang="en-US" sz="4000" cap="all" spc="50" dirty="0">
              <a:ln w="1587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1750" dir="3600000" algn="tl" rotWithShape="0">
                  <a:srgbClr val="000000">
                    <a:alpha val="6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6404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767"/>
            <a:ext cx="9145588" cy="4840408"/>
          </a:xfrm>
          <a:prstGeom prst="rect">
            <a:avLst/>
          </a:prstGeom>
        </p:spPr>
      </p:pic>
      <p:sp>
        <p:nvSpPr>
          <p:cNvPr id="5" name="內容版面配置區 2"/>
          <p:cNvSpPr>
            <a:spLocks noGrp="1"/>
          </p:cNvSpPr>
          <p:nvPr>
            <p:ph type="title"/>
          </p:nvPr>
        </p:nvSpPr>
        <p:spPr>
          <a:xfrm>
            <a:off x="251564" y="817728"/>
            <a:ext cx="8714481" cy="4503000"/>
          </a:xfrm>
        </p:spPr>
        <p:txBody>
          <a:bodyPr>
            <a:normAutofit fontScale="90000"/>
          </a:bodyPr>
          <a:lstStyle/>
          <a:p>
            <a:pPr algn="l" fontAlgn="base"/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/>
            </a:r>
            <a:b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</a:b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/>
            </a:r>
            <a:b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</a:b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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有時候我們過於專注在找 </a:t>
            </a:r>
            <a:r>
              <a:rPr lang="zh-TW" altLang="en-US" sz="36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適合的人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，  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/>
            </a:r>
            <a:b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</a:b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    而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非專注在成為適合的人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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或許可以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寫下一個句子，描述底想要的伴侶關係標準。協助你在選擇伴侶時，就有一個穩固的基礎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。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/>
            </a:r>
            <a:b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</a:br>
            <a:r>
              <a:rPr lang="zh-TW" altLang="en-US" sz="3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換句話說，當你列出你想要的條件時，想想你自己是否也符合別人的條件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Rectangle 37"/>
          <p:cNvSpPr/>
          <p:nvPr/>
        </p:nvSpPr>
        <p:spPr>
          <a:xfrm>
            <a:off x="7896834" y="456297"/>
            <a:ext cx="582566" cy="3811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en-US" sz="7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7619851" y="80691"/>
            <a:ext cx="1136533" cy="311338"/>
          </a:xfrm>
          <a:prstGeom prst="rect">
            <a:avLst/>
          </a:prstGeom>
        </p:spPr>
        <p:txBody>
          <a:bodyPr vert="horz" wrap="non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愛情行不行</a:t>
            </a:r>
            <a:r>
              <a:rPr lang="en-US" altLang="zh-TW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!?</a:t>
            </a:r>
            <a:endParaRPr lang="en-US" sz="1200" b="1" dirty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  <a:cs typeface="Lato Light"/>
            </a:endParaRPr>
          </a:p>
        </p:txBody>
      </p:sp>
      <p:pic>
        <p:nvPicPr>
          <p:cNvPr id="9" name="Picture 2" descr="C:\Users\User\Desktop\圖\PPNG\思考與澄清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553" y="238333"/>
            <a:ext cx="3229262" cy="63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207055" y="1125319"/>
            <a:ext cx="81980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透過問題的討論想讓你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/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妳知道的是：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322595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7"/>
          <p:cNvSpPr/>
          <p:nvPr/>
        </p:nvSpPr>
        <p:spPr>
          <a:xfrm>
            <a:off x="7896834" y="456297"/>
            <a:ext cx="582566" cy="3811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en-US" sz="7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619851" y="80691"/>
            <a:ext cx="1136533" cy="311338"/>
          </a:xfrm>
          <a:prstGeom prst="rect">
            <a:avLst/>
          </a:prstGeom>
        </p:spPr>
        <p:txBody>
          <a:bodyPr vert="horz" wrap="non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愛情行不行</a:t>
            </a:r>
            <a:r>
              <a:rPr lang="en-US" altLang="zh-TW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!?</a:t>
            </a:r>
            <a:endParaRPr lang="en-US" sz="1200" b="1" dirty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  <a:cs typeface="Lato Light"/>
            </a:endParaRPr>
          </a:p>
        </p:txBody>
      </p:sp>
      <p:pic>
        <p:nvPicPr>
          <p:cNvPr id="8" name="Picture 2" descr="C:\Users\User\Desktop\圖\PPNG\思考與澄清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553" y="238333"/>
            <a:ext cx="3229262" cy="63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767"/>
            <a:ext cx="9145588" cy="4840408"/>
          </a:xfrm>
          <a:prstGeom prst="rect">
            <a:avLst/>
          </a:prstGeom>
        </p:spPr>
      </p:pic>
      <p:sp>
        <p:nvSpPr>
          <p:cNvPr id="5" name="內容版面配置區 2"/>
          <p:cNvSpPr>
            <a:spLocks noGrp="1"/>
          </p:cNvSpPr>
          <p:nvPr>
            <p:ph type="title"/>
          </p:nvPr>
        </p:nvSpPr>
        <p:spPr>
          <a:xfrm>
            <a:off x="631914" y="817727"/>
            <a:ext cx="8068257" cy="4900447"/>
          </a:xfrm>
        </p:spPr>
        <p:txBody>
          <a:bodyPr>
            <a:noAutofit/>
          </a:bodyPr>
          <a:lstStyle/>
          <a:p>
            <a:pPr marL="0" indent="0" algn="l" fontAlgn="base">
              <a:buNone/>
            </a:pPr>
            <a:r>
              <a:rPr lang="zh-TW" altLang="en-US" sz="3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你的個性、特質是否可以吸引這樣的人？</a:t>
            </a:r>
            <a:r>
              <a:rPr lang="en-US" altLang="zh-TW" sz="3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/>
            </a:r>
            <a:br>
              <a:rPr lang="en-US" altLang="zh-TW" sz="3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</a:br>
            <a:r>
              <a:rPr lang="zh-TW" altLang="en-US" sz="3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如果</a:t>
            </a:r>
            <a:r>
              <a:rPr lang="zh-TW" altLang="en-US" sz="3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你思想負向又愛批評別人，你想要吸引思想正面又健康的人，機率會有多少？</a:t>
            </a:r>
            <a:r>
              <a:rPr lang="en-US" altLang="zh-TW" sz="3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/>
            </a:r>
            <a:br>
              <a:rPr lang="en-US" altLang="zh-TW" sz="3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</a:b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/>
            </a:r>
            <a:b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</a:b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如果你的思想正面又可靠，你就可能吸引到同樣特質的人，所以你期待想要找到什麼樣的人，就要</a:t>
            </a:r>
            <a:r>
              <a:rPr lang="zh-TW" altLang="en-US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培養自己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具備那些你希望對方的特質。</a:t>
            </a:r>
            <a:endParaRPr lang="zh-TW" altLang="en-US" sz="2800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9329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6005"/>
            <a:ext cx="9145588" cy="4772170"/>
          </a:xfrm>
          <a:prstGeom prst="rect">
            <a:avLst/>
          </a:prstGeom>
        </p:spPr>
      </p:pic>
      <p:sp>
        <p:nvSpPr>
          <p:cNvPr id="8" name="流程圖: 結束點 7"/>
          <p:cNvSpPr/>
          <p:nvPr/>
        </p:nvSpPr>
        <p:spPr>
          <a:xfrm>
            <a:off x="4434567" y="2137252"/>
            <a:ext cx="3096882" cy="933475"/>
          </a:xfrm>
          <a:prstGeom prst="flowChartTerminator">
            <a:avLst/>
          </a:prstGeom>
          <a:solidFill>
            <a:srgbClr val="E94E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cap="all" spc="5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愛情的迷思</a:t>
            </a:r>
          </a:p>
        </p:txBody>
      </p:sp>
      <p:sp>
        <p:nvSpPr>
          <p:cNvPr id="16" name="流程圖: 結束點 15"/>
          <p:cNvSpPr/>
          <p:nvPr/>
        </p:nvSpPr>
        <p:spPr>
          <a:xfrm>
            <a:off x="4503024" y="3999848"/>
            <a:ext cx="3814836" cy="1440960"/>
          </a:xfrm>
          <a:prstGeom prst="flowChartTerminator">
            <a:avLst/>
          </a:prstGeom>
          <a:solidFill>
            <a:srgbClr val="E94E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4000" cap="all" spc="50" dirty="0" smtClean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害怕</a:t>
            </a:r>
            <a:r>
              <a:rPr lang="en-US" altLang="zh-TW" sz="4000" cap="all" spc="50" dirty="0" smtClean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________</a:t>
            </a:r>
          </a:p>
          <a:p>
            <a:r>
              <a:rPr lang="zh-TW" altLang="en-US" sz="2800" cap="all" spc="50" dirty="0" smtClean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孤單</a:t>
            </a:r>
            <a:r>
              <a:rPr lang="en-US" altLang="zh-TW" sz="2800" cap="all" spc="50" dirty="0" smtClean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/</a:t>
            </a:r>
            <a:r>
              <a:rPr lang="zh-TW" altLang="en-US" sz="2800" cap="all" spc="50" dirty="0" smtClean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寂寞</a:t>
            </a:r>
            <a:r>
              <a:rPr lang="en-US" altLang="zh-TW" sz="2800" cap="all" spc="50" dirty="0" smtClean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(</a:t>
            </a:r>
            <a:r>
              <a:rPr lang="zh-TW" altLang="en-US" sz="2800" cap="all" spc="50" dirty="0" smtClean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自己填空</a:t>
            </a:r>
            <a:r>
              <a:rPr lang="en-US" altLang="zh-TW" sz="2800" cap="all" spc="50" dirty="0" smtClean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)</a:t>
            </a:r>
            <a:endParaRPr lang="zh-TW" altLang="en-US" sz="2800" cap="all" spc="50" dirty="0">
              <a:ln w="1587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cxnSp>
        <p:nvCxnSpPr>
          <p:cNvPr id="18" name="直線單箭頭接點 17"/>
          <p:cNvCxnSpPr/>
          <p:nvPr/>
        </p:nvCxnSpPr>
        <p:spPr>
          <a:xfrm flipV="1">
            <a:off x="3420466" y="2229781"/>
            <a:ext cx="864246" cy="294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>
            <a:off x="3420465" y="3754571"/>
            <a:ext cx="720205" cy="4667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流程圖: 結束點 20"/>
          <p:cNvSpPr/>
          <p:nvPr/>
        </p:nvSpPr>
        <p:spPr>
          <a:xfrm>
            <a:off x="4648867" y="3377354"/>
            <a:ext cx="2088595" cy="615164"/>
          </a:xfrm>
          <a:prstGeom prst="flowChartTerminator">
            <a:avLst/>
          </a:prstGeom>
          <a:solidFill>
            <a:srgbClr val="3B7E8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cap="all" spc="50" dirty="0" smtClean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自我層面</a:t>
            </a:r>
            <a:endParaRPr lang="zh-TW" altLang="en-US" sz="2800" cap="all" spc="50" dirty="0">
              <a:ln w="1587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22" name="流程圖: 結束點 21"/>
          <p:cNvSpPr/>
          <p:nvPr/>
        </p:nvSpPr>
        <p:spPr>
          <a:xfrm>
            <a:off x="4500773" y="1525550"/>
            <a:ext cx="2088595" cy="615164"/>
          </a:xfrm>
          <a:prstGeom prst="flowChartTerminator">
            <a:avLst/>
          </a:prstGeom>
          <a:solidFill>
            <a:srgbClr val="3B7E8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cap="all" spc="5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認知</a:t>
            </a:r>
            <a:r>
              <a:rPr lang="zh-TW" altLang="en-US" sz="2800" cap="all" spc="50" dirty="0" smtClean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層面</a:t>
            </a:r>
            <a:endParaRPr lang="zh-TW" altLang="en-US" sz="2800" cap="all" spc="50" dirty="0">
              <a:ln w="1587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11" name="Rectangle 37"/>
          <p:cNvSpPr/>
          <p:nvPr/>
        </p:nvSpPr>
        <p:spPr>
          <a:xfrm>
            <a:off x="7896834" y="456297"/>
            <a:ext cx="582566" cy="3811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en-US" sz="7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7619851" y="80691"/>
            <a:ext cx="1136533" cy="311338"/>
          </a:xfrm>
          <a:prstGeom prst="rect">
            <a:avLst/>
          </a:prstGeom>
        </p:spPr>
        <p:txBody>
          <a:bodyPr vert="horz" wrap="non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愛情行不行</a:t>
            </a:r>
            <a:r>
              <a:rPr lang="en-US" altLang="zh-TW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!?</a:t>
            </a:r>
            <a:endParaRPr lang="en-US" sz="1200" b="1" dirty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  <a:cs typeface="Lato Light"/>
            </a:endParaRPr>
          </a:p>
        </p:txBody>
      </p:sp>
      <p:pic>
        <p:nvPicPr>
          <p:cNvPr id="19458" name="Picture 2" descr="C:\Users\User\Desktop\問題與思考 如何揮別不適合的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40" y="366853"/>
            <a:ext cx="7242615" cy="45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流程圖: 替代處理程序 4"/>
          <p:cNvSpPr/>
          <p:nvPr/>
        </p:nvSpPr>
        <p:spPr>
          <a:xfrm>
            <a:off x="218562" y="1854394"/>
            <a:ext cx="2852184" cy="2309880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zh-TW" altLang="en-US" sz="3600" cap="all" spc="5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為什麼</a:t>
            </a:r>
            <a:endParaRPr lang="en-US" altLang="zh-TW" sz="3600" cap="all" spc="50" dirty="0">
              <a:ln w="1587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3600" cap="all" spc="5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離開</a:t>
            </a:r>
            <a:r>
              <a:rPr lang="zh-TW" altLang="en-US" sz="3600" cap="all" spc="50" dirty="0" smtClean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不了</a:t>
            </a:r>
            <a:r>
              <a:rPr lang="en-US" altLang="zh-TW" sz="3600" cap="all" spc="50" dirty="0" smtClean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600" cap="all" spc="50" dirty="0" smtClean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600" cap="all" spc="50" dirty="0" smtClean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此</a:t>
            </a:r>
            <a:r>
              <a:rPr lang="zh-TW" altLang="en-US" sz="3600" cap="all" spc="5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段關係</a:t>
            </a:r>
            <a:r>
              <a:rPr lang="en-US" altLang="zh-TW" sz="3600" cap="all" spc="5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??</a:t>
            </a:r>
          </a:p>
        </p:txBody>
      </p:sp>
    </p:spTree>
    <p:extLst>
      <p:ext uri="{BB962C8B-B14F-4D97-AF65-F5344CB8AC3E}">
        <p14:creationId xmlns:p14="http://schemas.microsoft.com/office/powerpoint/2010/main" val="139699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圖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483"/>
            <a:ext cx="9145588" cy="4894692"/>
          </a:xfrm>
          <a:prstGeom prst="rect">
            <a:avLst/>
          </a:prstGeom>
        </p:spPr>
      </p:pic>
      <p:sp>
        <p:nvSpPr>
          <p:cNvPr id="3" name="圓角矩形 2"/>
          <p:cNvSpPr/>
          <p:nvPr/>
        </p:nvSpPr>
        <p:spPr>
          <a:xfrm>
            <a:off x="1581896" y="3374380"/>
            <a:ext cx="3951922" cy="478276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再也遇不到好的人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1547933" y="2209430"/>
            <a:ext cx="3836790" cy="49591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我相信她</a:t>
            </a:r>
            <a:r>
              <a:rPr lang="en-US" altLang="zh-TW" sz="2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她會改變</a:t>
            </a:r>
          </a:p>
        </p:txBody>
      </p:sp>
      <p:sp>
        <p:nvSpPr>
          <p:cNvPr id="15" name="圓角矩形 14"/>
          <p:cNvSpPr/>
          <p:nvPr/>
        </p:nvSpPr>
        <p:spPr>
          <a:xfrm>
            <a:off x="1572691" y="1068231"/>
            <a:ext cx="4393251" cy="504977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他</a:t>
            </a:r>
            <a:r>
              <a:rPr lang="en-US" altLang="zh-TW" sz="2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她是命中注定的人</a:t>
            </a:r>
            <a:endParaRPr lang="zh-TW" altLang="en-US" sz="24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946227" y="4810483"/>
            <a:ext cx="5890214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1600" dirty="0"/>
              <a:t>愛情是包容不是忍耐，不要賤賣自己的感情，不一定能換來美滿的結果，有時你該接受對方不</a:t>
            </a:r>
            <a:r>
              <a:rPr lang="en-US" altLang="zh-TW" sz="1600" dirty="0"/>
              <a:t>(</a:t>
            </a:r>
            <a:r>
              <a:rPr lang="zh-TW" altLang="en-US" sz="1600" dirty="0"/>
              <a:t>夠</a:t>
            </a:r>
            <a:r>
              <a:rPr lang="en-US" altLang="zh-TW" sz="1600" dirty="0"/>
              <a:t>)</a:t>
            </a:r>
            <a:r>
              <a:rPr lang="zh-TW" altLang="en-US" sz="1600" dirty="0"/>
              <a:t>愛你的事實。</a:t>
            </a:r>
          </a:p>
        </p:txBody>
      </p:sp>
      <p:sp>
        <p:nvSpPr>
          <p:cNvPr id="16" name="矩形 15"/>
          <p:cNvSpPr/>
          <p:nvPr/>
        </p:nvSpPr>
        <p:spPr>
          <a:xfrm>
            <a:off x="2951341" y="1589809"/>
            <a:ext cx="588510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1600" dirty="0" smtClean="0"/>
              <a:t>放棄</a:t>
            </a:r>
            <a:r>
              <a:rPr lang="zh-TW" altLang="en-US" sz="1600" dirty="0"/>
              <a:t>浪漫的想像吧！並沒有所謂命中註定的人，與其相信巧合，不如多花時間真心認識對方。</a:t>
            </a:r>
          </a:p>
        </p:txBody>
      </p:sp>
      <p:sp>
        <p:nvSpPr>
          <p:cNvPr id="17" name="矩形 16"/>
          <p:cNvSpPr/>
          <p:nvPr/>
        </p:nvSpPr>
        <p:spPr>
          <a:xfrm>
            <a:off x="3018786" y="2746284"/>
            <a:ext cx="5817655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1600" dirty="0"/>
              <a:t>愛是接納而不是要求改變，若對方有你不可妥協的問題，你就該分手，而非忍讓</a:t>
            </a:r>
            <a:r>
              <a:rPr lang="en-US" altLang="zh-TW" sz="1600" dirty="0" smtClean="0"/>
              <a:t>!!</a:t>
            </a:r>
            <a:endParaRPr lang="zh-TW" altLang="en-US" sz="1600" dirty="0"/>
          </a:p>
        </p:txBody>
      </p:sp>
      <p:sp>
        <p:nvSpPr>
          <p:cNvPr id="18" name="矩形 17"/>
          <p:cNvSpPr/>
          <p:nvPr/>
        </p:nvSpPr>
        <p:spPr>
          <a:xfrm>
            <a:off x="2997181" y="3878260"/>
            <a:ext cx="5839260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1600" dirty="0"/>
              <a:t>時間會給您</a:t>
            </a:r>
            <a:r>
              <a:rPr lang="zh-TW" altLang="en-US" sz="1600" dirty="0" smtClean="0"/>
              <a:t>答案，成為適合的人後您會遇到對的人</a:t>
            </a:r>
            <a:endParaRPr lang="zh-TW" altLang="en-US" sz="1600" dirty="0"/>
          </a:p>
        </p:txBody>
      </p:sp>
      <p:sp>
        <p:nvSpPr>
          <p:cNvPr id="19" name="圓角矩形 18"/>
          <p:cNvSpPr/>
          <p:nvPr/>
        </p:nvSpPr>
        <p:spPr>
          <a:xfrm>
            <a:off x="1547933" y="4308996"/>
            <a:ext cx="4940640" cy="478301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我可以做更多讓他更愛我</a:t>
            </a:r>
          </a:p>
        </p:txBody>
      </p:sp>
      <p:sp>
        <p:nvSpPr>
          <p:cNvPr id="13" name="Rectangle 37"/>
          <p:cNvSpPr/>
          <p:nvPr/>
        </p:nvSpPr>
        <p:spPr>
          <a:xfrm>
            <a:off x="7896834" y="456297"/>
            <a:ext cx="582566" cy="3811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en-US" sz="7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7619851" y="80691"/>
            <a:ext cx="1136533" cy="311338"/>
          </a:xfrm>
          <a:prstGeom prst="rect">
            <a:avLst/>
          </a:prstGeom>
        </p:spPr>
        <p:txBody>
          <a:bodyPr vert="horz" wrap="non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愛情行不行</a:t>
            </a:r>
            <a:r>
              <a:rPr lang="en-US" altLang="zh-TW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!?</a:t>
            </a:r>
            <a:endParaRPr lang="en-US" sz="1200" b="1" dirty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  <a:cs typeface="Lato Light"/>
            </a:endParaRPr>
          </a:p>
        </p:txBody>
      </p:sp>
      <p:pic>
        <p:nvPicPr>
          <p:cNvPr id="20" name="Picture 2" descr="C:\Users\User\Desktop\問題與思考 如何揮別不適合的人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40" y="366853"/>
            <a:ext cx="7242615" cy="45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圓角矩形 8"/>
          <p:cNvSpPr/>
          <p:nvPr/>
        </p:nvSpPr>
        <p:spPr>
          <a:xfrm>
            <a:off x="355040" y="1068231"/>
            <a:ext cx="846161" cy="3652097"/>
          </a:xfrm>
          <a:prstGeom prst="roundRect">
            <a:avLst/>
          </a:prstGeom>
          <a:solidFill>
            <a:srgbClr val="F46268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242717" y="1446674"/>
            <a:ext cx="107080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3600" cap="all" spc="5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愛</a:t>
            </a:r>
            <a:endParaRPr lang="en-US" altLang="zh-TW" sz="3600" cap="all" spc="50" dirty="0">
              <a:ln w="1587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lang="zh-TW" altLang="en-US" sz="3600" cap="all" spc="5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情</a:t>
            </a:r>
            <a:endParaRPr lang="en-US" altLang="zh-TW" sz="3600" cap="all" spc="50" dirty="0">
              <a:ln w="1587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lang="zh-TW" altLang="en-US" sz="3600" cap="all" spc="5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的</a:t>
            </a:r>
            <a:endParaRPr lang="en-US" altLang="zh-TW" sz="3600" cap="all" spc="50" dirty="0">
              <a:ln w="1587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lang="zh-TW" altLang="en-US" sz="3600" cap="all" spc="5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迷</a:t>
            </a:r>
            <a:endParaRPr lang="en-US" altLang="zh-TW" sz="3600" cap="all" spc="50" dirty="0">
              <a:ln w="1587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lang="zh-TW" altLang="en-US" sz="3600" cap="all" spc="5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思</a:t>
            </a:r>
          </a:p>
        </p:txBody>
      </p:sp>
    </p:spTree>
    <p:extLst>
      <p:ext uri="{BB962C8B-B14F-4D97-AF65-F5344CB8AC3E}">
        <p14:creationId xmlns:p14="http://schemas.microsoft.com/office/powerpoint/2010/main" val="268902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483"/>
            <a:ext cx="9145588" cy="4894692"/>
          </a:xfrm>
          <a:prstGeom prst="rect">
            <a:avLst/>
          </a:prstGeom>
        </p:spPr>
      </p:pic>
      <p:sp>
        <p:nvSpPr>
          <p:cNvPr id="3" name="圓角矩形 2"/>
          <p:cNvSpPr/>
          <p:nvPr/>
        </p:nvSpPr>
        <p:spPr>
          <a:xfrm>
            <a:off x="1543385" y="3082682"/>
            <a:ext cx="3951922" cy="478276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對「永遠」的執著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1475912" y="2059007"/>
            <a:ext cx="4481834" cy="520766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愛情都有</a:t>
            </a:r>
            <a:r>
              <a:rPr lang="en-US" altLang="zh-TW" sz="2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HAPPY</a:t>
            </a:r>
            <a:r>
              <a:rPr lang="zh-TW" altLang="en-US" sz="2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END</a:t>
            </a:r>
            <a:endParaRPr lang="zh-TW" altLang="en-US" sz="24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1475913" y="844872"/>
            <a:ext cx="4885325" cy="518201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愛情就該像是童話故事</a:t>
            </a:r>
          </a:p>
        </p:txBody>
      </p:sp>
      <p:sp>
        <p:nvSpPr>
          <p:cNvPr id="7" name="矩形 6"/>
          <p:cNvSpPr/>
          <p:nvPr/>
        </p:nvSpPr>
        <p:spPr>
          <a:xfrm>
            <a:off x="2478338" y="4848155"/>
            <a:ext cx="603943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1800" dirty="0" smtClean="0"/>
              <a:t>世界上有一半是男人 一半是女人，</a:t>
            </a:r>
            <a:r>
              <a:rPr lang="zh-TW" altLang="en-US" sz="1800" dirty="0"/>
              <a:t>他</a:t>
            </a:r>
            <a:r>
              <a:rPr lang="en-US" altLang="zh-TW" sz="1800" dirty="0"/>
              <a:t>/</a:t>
            </a:r>
            <a:r>
              <a:rPr lang="zh-TW" altLang="en-US" sz="1800" dirty="0"/>
              <a:t>她不是唯一的</a:t>
            </a:r>
            <a:r>
              <a:rPr lang="zh-TW" altLang="en-US" sz="1800" dirty="0" smtClean="0"/>
              <a:t>選擇</a:t>
            </a:r>
            <a:endParaRPr lang="zh-TW" altLang="en-US" sz="1800" dirty="0"/>
          </a:p>
        </p:txBody>
      </p:sp>
      <p:sp>
        <p:nvSpPr>
          <p:cNvPr id="16" name="矩形 15"/>
          <p:cNvSpPr/>
          <p:nvPr/>
        </p:nvSpPr>
        <p:spPr>
          <a:xfrm>
            <a:off x="2530916" y="1390832"/>
            <a:ext cx="6184523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1800" dirty="0" smtClean="0"/>
              <a:t>童話只是童話故事，如果</a:t>
            </a:r>
            <a:r>
              <a:rPr lang="zh-TW" altLang="en-US" sz="1800" dirty="0"/>
              <a:t>只是滿心企盼另一半應該像個白馬王子或白雪公主，那感情天天都會有所爭執。</a:t>
            </a:r>
          </a:p>
        </p:txBody>
      </p:sp>
      <p:sp>
        <p:nvSpPr>
          <p:cNvPr id="17" name="矩形 16"/>
          <p:cNvSpPr/>
          <p:nvPr/>
        </p:nvSpPr>
        <p:spPr>
          <a:xfrm>
            <a:off x="2496629" y="2606575"/>
            <a:ext cx="6044036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2400" dirty="0"/>
              <a:t>不是每段愛情都有美好的結局</a:t>
            </a:r>
          </a:p>
        </p:txBody>
      </p:sp>
      <p:sp>
        <p:nvSpPr>
          <p:cNvPr id="18" name="矩形 17"/>
          <p:cNvSpPr/>
          <p:nvPr/>
        </p:nvSpPr>
        <p:spPr>
          <a:xfrm>
            <a:off x="2452576" y="3590464"/>
            <a:ext cx="6188023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2000" dirty="0" smtClean="0"/>
              <a:t>沒有所謂永遠，</a:t>
            </a:r>
            <a:r>
              <a:rPr lang="zh-TW" altLang="en-US" sz="2000" dirty="0"/>
              <a:t>期待的永遠，其實也不是永遠在一起，</a:t>
            </a:r>
            <a:r>
              <a:rPr lang="zh-TW" altLang="en-US" sz="2000" dirty="0" smtClean="0"/>
              <a:t>而是相處</a:t>
            </a:r>
            <a:r>
              <a:rPr lang="zh-TW" altLang="en-US" sz="2000" dirty="0"/>
              <a:t>的</a:t>
            </a:r>
            <a:r>
              <a:rPr lang="zh-TW" altLang="en-US" sz="2000" dirty="0" smtClean="0"/>
              <a:t>甜蜜</a:t>
            </a:r>
            <a:r>
              <a:rPr lang="zh-TW" altLang="en-US" sz="2000" dirty="0"/>
              <a:t>的</a:t>
            </a:r>
            <a:r>
              <a:rPr lang="zh-TW" altLang="en-US" sz="2000" dirty="0" smtClean="0"/>
              <a:t>片刻</a:t>
            </a:r>
            <a:r>
              <a:rPr lang="zh-TW" altLang="en-US" sz="2000" dirty="0"/>
              <a:t>需要被珍惜</a:t>
            </a:r>
          </a:p>
        </p:txBody>
      </p:sp>
      <p:sp>
        <p:nvSpPr>
          <p:cNvPr id="19" name="圓角矩形 18"/>
          <p:cNvSpPr/>
          <p:nvPr/>
        </p:nvSpPr>
        <p:spPr>
          <a:xfrm>
            <a:off x="1555840" y="4316799"/>
            <a:ext cx="3949671" cy="502601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對「唯一」的執著</a:t>
            </a:r>
          </a:p>
        </p:txBody>
      </p:sp>
      <p:sp>
        <p:nvSpPr>
          <p:cNvPr id="20" name="Rectangle 37"/>
          <p:cNvSpPr/>
          <p:nvPr/>
        </p:nvSpPr>
        <p:spPr>
          <a:xfrm>
            <a:off x="7896834" y="456297"/>
            <a:ext cx="582566" cy="3811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en-US" sz="7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7619851" y="80691"/>
            <a:ext cx="1136533" cy="311338"/>
          </a:xfrm>
          <a:prstGeom prst="rect">
            <a:avLst/>
          </a:prstGeom>
        </p:spPr>
        <p:txBody>
          <a:bodyPr vert="horz" wrap="non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愛情行不行</a:t>
            </a:r>
            <a:r>
              <a:rPr lang="en-US" altLang="zh-TW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!?</a:t>
            </a:r>
            <a:endParaRPr lang="en-US" sz="1200" b="1" dirty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  <a:cs typeface="Lato Light"/>
            </a:endParaRPr>
          </a:p>
        </p:txBody>
      </p:sp>
      <p:pic>
        <p:nvPicPr>
          <p:cNvPr id="22" name="Picture 2" descr="C:\Users\User\Desktop\問題與思考 如何揮別不適合的人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40" y="366853"/>
            <a:ext cx="7242615" cy="45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圓角矩形 22"/>
          <p:cNvSpPr/>
          <p:nvPr/>
        </p:nvSpPr>
        <p:spPr>
          <a:xfrm>
            <a:off x="355040" y="1068231"/>
            <a:ext cx="846161" cy="3652097"/>
          </a:xfrm>
          <a:prstGeom prst="roundRect">
            <a:avLst/>
          </a:prstGeom>
          <a:solidFill>
            <a:srgbClr val="F46268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242717" y="1446674"/>
            <a:ext cx="107080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3600" cap="all" spc="5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愛</a:t>
            </a:r>
            <a:endParaRPr lang="en-US" altLang="zh-TW" sz="3600" cap="all" spc="50" dirty="0">
              <a:ln w="1587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lang="zh-TW" altLang="en-US" sz="3600" cap="all" spc="5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情</a:t>
            </a:r>
            <a:endParaRPr lang="en-US" altLang="zh-TW" sz="3600" cap="all" spc="50" dirty="0">
              <a:ln w="1587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lang="zh-TW" altLang="en-US" sz="3600" cap="all" spc="5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的</a:t>
            </a:r>
            <a:endParaRPr lang="en-US" altLang="zh-TW" sz="3600" cap="all" spc="50" dirty="0">
              <a:ln w="1587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lang="zh-TW" altLang="en-US" sz="3600" cap="all" spc="5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迷</a:t>
            </a:r>
            <a:endParaRPr lang="en-US" altLang="zh-TW" sz="3600" cap="all" spc="50" dirty="0">
              <a:ln w="1587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lang="zh-TW" altLang="en-US" sz="3600" cap="all" spc="5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思</a:t>
            </a:r>
          </a:p>
        </p:txBody>
      </p:sp>
    </p:spTree>
    <p:extLst>
      <p:ext uri="{BB962C8B-B14F-4D97-AF65-F5344CB8AC3E}">
        <p14:creationId xmlns:p14="http://schemas.microsoft.com/office/powerpoint/2010/main" val="279929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圖片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483"/>
            <a:ext cx="9145588" cy="4894692"/>
          </a:xfrm>
          <a:prstGeom prst="rect">
            <a:avLst/>
          </a:prstGeom>
        </p:spPr>
      </p:pic>
      <p:sp>
        <p:nvSpPr>
          <p:cNvPr id="3" name="圓角矩形 2"/>
          <p:cNvSpPr/>
          <p:nvPr/>
        </p:nvSpPr>
        <p:spPr>
          <a:xfrm>
            <a:off x="2538792" y="980228"/>
            <a:ext cx="2882990" cy="493733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害怕孤單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2526226" y="1968394"/>
            <a:ext cx="3836790" cy="488202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害怕沒有人愛自己</a:t>
            </a:r>
          </a:p>
        </p:txBody>
      </p:sp>
      <p:sp>
        <p:nvSpPr>
          <p:cNvPr id="11" name="圓角矩形 10"/>
          <p:cNvSpPr/>
          <p:nvPr/>
        </p:nvSpPr>
        <p:spPr>
          <a:xfrm>
            <a:off x="2511384" y="2943672"/>
            <a:ext cx="4825374" cy="591098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害怕面對情感失敗的感覺</a:t>
            </a:r>
          </a:p>
        </p:txBody>
      </p:sp>
      <p:sp>
        <p:nvSpPr>
          <p:cNvPr id="15" name="圓角矩形 14"/>
          <p:cNvSpPr/>
          <p:nvPr/>
        </p:nvSpPr>
        <p:spPr>
          <a:xfrm>
            <a:off x="2538680" y="4204409"/>
            <a:ext cx="4825374" cy="660439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害怕未來沒有人可以陪伴</a:t>
            </a:r>
          </a:p>
        </p:txBody>
      </p:sp>
      <p:sp>
        <p:nvSpPr>
          <p:cNvPr id="13" name="矩形 12"/>
          <p:cNvSpPr/>
          <p:nvPr/>
        </p:nvSpPr>
        <p:spPr>
          <a:xfrm>
            <a:off x="2871284" y="2469176"/>
            <a:ext cx="5885100" cy="3079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dirty="0"/>
              <a:t>您有愛您</a:t>
            </a:r>
            <a:r>
              <a:rPr lang="zh-TW" altLang="en-US" dirty="0" smtClean="0"/>
              <a:t>的家人與朋友，還有自己可以愛自己</a:t>
            </a:r>
            <a:endParaRPr lang="zh-TW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2847685" y="3549823"/>
            <a:ext cx="5885100" cy="5389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dirty="0"/>
              <a:t>感情的</a:t>
            </a:r>
            <a:r>
              <a:rPr lang="zh-TW" altLang="en-US" dirty="0" smtClean="0"/>
              <a:t>受挫是提升自我經驗值 更加釐清自己所需要所適合的是什麼！從失敗中求成長 </a:t>
            </a:r>
            <a:endParaRPr lang="zh-TW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2956869" y="5012937"/>
            <a:ext cx="5885100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dirty="0"/>
              <a:t>等待時間</a:t>
            </a:r>
            <a:r>
              <a:rPr lang="zh-TW" altLang="en-US" dirty="0" smtClean="0"/>
              <a:t>給予答案，先成為適合的人</a:t>
            </a:r>
            <a:r>
              <a:rPr lang="en-US" altLang="zh-TW" dirty="0" smtClean="0"/>
              <a:t>!</a:t>
            </a:r>
            <a:r>
              <a:rPr lang="zh-TW" altLang="en-US" dirty="0" smtClean="0"/>
              <a:t>也是一種人際關係的培養</a:t>
            </a:r>
            <a:endParaRPr lang="zh-TW" altLang="en-US" dirty="0"/>
          </a:p>
        </p:txBody>
      </p:sp>
      <p:sp>
        <p:nvSpPr>
          <p:cNvPr id="17" name="Rectangle 37"/>
          <p:cNvSpPr/>
          <p:nvPr/>
        </p:nvSpPr>
        <p:spPr>
          <a:xfrm>
            <a:off x="7896834" y="456297"/>
            <a:ext cx="582566" cy="3811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en-US" sz="7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7619851" y="80691"/>
            <a:ext cx="1136533" cy="311338"/>
          </a:xfrm>
          <a:prstGeom prst="rect">
            <a:avLst/>
          </a:prstGeom>
        </p:spPr>
        <p:txBody>
          <a:bodyPr vert="horz" wrap="non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愛情行不行</a:t>
            </a:r>
            <a:r>
              <a:rPr lang="en-US" altLang="zh-TW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!?</a:t>
            </a:r>
            <a:endParaRPr lang="en-US" sz="1200" b="1" dirty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  <a:cs typeface="Lato Light"/>
            </a:endParaRPr>
          </a:p>
        </p:txBody>
      </p:sp>
      <p:pic>
        <p:nvPicPr>
          <p:cNvPr id="19" name="Picture 2" descr="C:\Users\User\Desktop\問題與思考 如何揮別不適合的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40" y="366853"/>
            <a:ext cx="7242615" cy="45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圓角矩形 20"/>
          <p:cNvSpPr/>
          <p:nvPr/>
        </p:nvSpPr>
        <p:spPr>
          <a:xfrm>
            <a:off x="355040" y="1068231"/>
            <a:ext cx="1255396" cy="3652097"/>
          </a:xfrm>
          <a:prstGeom prst="roundRect">
            <a:avLst/>
          </a:prstGeom>
          <a:solidFill>
            <a:srgbClr val="F46268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286800" y="2200410"/>
            <a:ext cx="13677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3600" cap="all" spc="50" dirty="0" smtClean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害怕</a:t>
            </a:r>
            <a:endParaRPr lang="en-US" altLang="zh-TW" sz="3600" cap="all" spc="50" dirty="0">
              <a:ln w="1587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lang="en-US" altLang="zh-TW" sz="3600" cap="all" spc="50" dirty="0" smtClean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_____</a:t>
            </a:r>
            <a:endParaRPr lang="zh-TW" altLang="en-US" sz="3600" cap="all" spc="50" dirty="0">
              <a:ln w="1587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832089" y="1516181"/>
            <a:ext cx="6134660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1600" dirty="0" smtClean="0"/>
              <a:t>在她</a:t>
            </a:r>
            <a:r>
              <a:rPr lang="en-US" altLang="zh-TW" sz="1600" dirty="0" smtClean="0"/>
              <a:t>/</a:t>
            </a:r>
            <a:r>
              <a:rPr lang="zh-TW" altLang="en-US" sz="1600" dirty="0" smtClean="0"/>
              <a:t>他尚未出現前，曾經您也一個人度過您的青春期與美好時光。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17431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4609"/>
            <a:ext cx="9145588" cy="4853566"/>
          </a:xfrm>
          <a:prstGeom prst="rect">
            <a:avLst/>
          </a:prstGeom>
        </p:spPr>
      </p:pic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580349017"/>
              </p:ext>
            </p:extLst>
          </p:nvPr>
        </p:nvGraphicFramePr>
        <p:xfrm>
          <a:off x="467625" y="1418128"/>
          <a:ext cx="7778215" cy="336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矩形 6"/>
          <p:cNvSpPr/>
          <p:nvPr/>
        </p:nvSpPr>
        <p:spPr>
          <a:xfrm>
            <a:off x="725430" y="2102462"/>
            <a:ext cx="117556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微軟正黑體" pitchFamily="34" charset="-120"/>
                <a:ea typeface="微軟正黑體" pitchFamily="34" charset="-120"/>
              </a:rPr>
              <a:t>T0</a:t>
            </a:r>
            <a:endParaRPr lang="zh-TW" alt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296366" y="2097707"/>
            <a:ext cx="99023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微軟正黑體" pitchFamily="34" charset="-120"/>
                <a:ea typeface="微軟正黑體" pitchFamily="34" charset="-120"/>
              </a:rPr>
              <a:t>T1</a:t>
            </a:r>
            <a:endParaRPr lang="zh-TW" altLang="en-US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909237" y="2097707"/>
            <a:ext cx="99023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微軟正黑體" pitchFamily="34" charset="-120"/>
                <a:ea typeface="微軟正黑體" pitchFamily="34" charset="-120"/>
              </a:rPr>
              <a:t>T2</a:t>
            </a:r>
            <a:endParaRPr lang="zh-TW" altLang="en-US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748849" y="2097707"/>
            <a:ext cx="99023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微軟正黑體" pitchFamily="34" charset="-120"/>
                <a:ea typeface="微軟正黑體" pitchFamily="34" charset="-120"/>
              </a:rPr>
              <a:t>T3</a:t>
            </a:r>
            <a:endParaRPr lang="zh-TW" altLang="en-US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80425" y="2474153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zh-TW" alt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583654" y="3776838"/>
            <a:ext cx="131318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痛苦</a:t>
            </a:r>
            <a:endParaRPr lang="zh-TW" altLang="en-US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040419" y="4604433"/>
            <a:ext cx="410516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因為有了回憶</a:t>
            </a:r>
          </a:p>
        </p:txBody>
      </p:sp>
      <p:sp>
        <p:nvSpPr>
          <p:cNvPr id="15" name="Rectangle 37"/>
          <p:cNvSpPr/>
          <p:nvPr/>
        </p:nvSpPr>
        <p:spPr>
          <a:xfrm>
            <a:off x="7896834" y="456297"/>
            <a:ext cx="582566" cy="3811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en-US" sz="7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7619851" y="80691"/>
            <a:ext cx="1136533" cy="311338"/>
          </a:xfrm>
          <a:prstGeom prst="rect">
            <a:avLst/>
          </a:prstGeom>
        </p:spPr>
        <p:txBody>
          <a:bodyPr vert="horz" wrap="non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愛情行不行</a:t>
            </a:r>
            <a:r>
              <a:rPr lang="en-US" altLang="zh-TW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!?</a:t>
            </a:r>
            <a:endParaRPr lang="en-US" sz="1200" b="1" dirty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  <a:cs typeface="Lato Light"/>
            </a:endParaRPr>
          </a:p>
        </p:txBody>
      </p:sp>
      <p:pic>
        <p:nvPicPr>
          <p:cNvPr id="18434" name="Picture 2" descr="C:\Users\User\Desktop\圖\PPNG\分手與調適學習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86" y="307960"/>
            <a:ext cx="3972169" cy="55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矩形 19"/>
          <p:cNvSpPr/>
          <p:nvPr/>
        </p:nvSpPr>
        <p:spPr>
          <a:xfrm>
            <a:off x="3582430" y="6805445"/>
            <a:ext cx="3001224" cy="67244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2" name="群組 21"/>
          <p:cNvGrpSpPr/>
          <p:nvPr/>
        </p:nvGrpSpPr>
        <p:grpSpPr>
          <a:xfrm>
            <a:off x="2021649" y="3397483"/>
            <a:ext cx="4562042" cy="4080410"/>
            <a:chOff x="2939567" y="-4894646"/>
            <a:chExt cx="1387278" cy="8160820"/>
          </a:xfrm>
        </p:grpSpPr>
        <p:sp>
          <p:nvSpPr>
            <p:cNvPr id="23" name="矩形 22"/>
            <p:cNvSpPr/>
            <p:nvPr/>
          </p:nvSpPr>
          <p:spPr>
            <a:xfrm>
              <a:off x="3414197" y="1921278"/>
              <a:ext cx="912648" cy="134489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矩形 23"/>
            <p:cNvSpPr/>
            <p:nvPr/>
          </p:nvSpPr>
          <p:spPr>
            <a:xfrm>
              <a:off x="2939567" y="-4894646"/>
              <a:ext cx="912648" cy="13448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99136" rIns="199136" bIns="199136" numCol="1" spcCol="1270" anchor="b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000" dirty="0"/>
                <a:t>愛</a:t>
              </a:r>
              <a:r>
                <a:rPr lang="zh-TW" altLang="en-US" sz="2000" kern="1200" dirty="0" smtClean="0"/>
                <a:t>情的延續</a:t>
              </a:r>
              <a:endParaRPr lang="zh-TW" altLang="en-US" sz="2000" kern="1200" dirty="0"/>
            </a:p>
          </p:txBody>
        </p:sp>
      </p:grpSp>
      <p:sp>
        <p:nvSpPr>
          <p:cNvPr id="25" name="矩形 24"/>
          <p:cNvSpPr/>
          <p:nvPr/>
        </p:nvSpPr>
        <p:spPr>
          <a:xfrm>
            <a:off x="4497625" y="3549041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0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rPr>
              <a:t>愛情的結束</a:t>
            </a:r>
          </a:p>
        </p:txBody>
      </p:sp>
      <p:sp>
        <p:nvSpPr>
          <p:cNvPr id="26" name="橢圓 25"/>
          <p:cNvSpPr/>
          <p:nvPr/>
        </p:nvSpPr>
        <p:spPr>
          <a:xfrm>
            <a:off x="6027729" y="2839566"/>
            <a:ext cx="336224" cy="336224"/>
          </a:xfrm>
          <a:prstGeom prst="ellipse">
            <a:avLst/>
          </a:prstGeom>
          <a:blipFill rotWithShape="0">
            <a:blip r:embed="rId9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橢圓 26"/>
          <p:cNvSpPr/>
          <p:nvPr/>
        </p:nvSpPr>
        <p:spPr>
          <a:xfrm>
            <a:off x="7093003" y="2847840"/>
            <a:ext cx="336224" cy="336224"/>
          </a:xfrm>
          <a:prstGeom prst="ellipse">
            <a:avLst/>
          </a:prstGeom>
          <a:blipFill rotWithShape="0">
            <a:blip r:embed="rId9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4366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5588" cy="5718175"/>
          </a:xfrm>
          <a:prstGeom prst="rect">
            <a:avLst/>
          </a:prstGeom>
        </p:spPr>
      </p:pic>
      <p:sp>
        <p:nvSpPr>
          <p:cNvPr id="3" name="Rectangle 37"/>
          <p:cNvSpPr/>
          <p:nvPr/>
        </p:nvSpPr>
        <p:spPr>
          <a:xfrm>
            <a:off x="7896834" y="456297"/>
            <a:ext cx="582566" cy="3811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en-US" sz="7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619851" y="80691"/>
            <a:ext cx="1136533" cy="311338"/>
          </a:xfrm>
          <a:prstGeom prst="rect">
            <a:avLst/>
          </a:prstGeom>
        </p:spPr>
        <p:txBody>
          <a:bodyPr vert="horz" wrap="non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愛情行不行</a:t>
            </a:r>
            <a:r>
              <a:rPr lang="en-US" altLang="zh-TW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!?</a:t>
            </a:r>
            <a:endParaRPr lang="en-US" sz="1200" b="1" dirty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  <a:cs typeface="Lato Light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81" y="1243865"/>
            <a:ext cx="6611490" cy="330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8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5588" cy="5718175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829857" y="937808"/>
            <a:ext cx="7714576" cy="1228771"/>
          </a:xfrm>
        </p:spPr>
        <p:txBody>
          <a:bodyPr>
            <a:normAutofit fontScale="90000"/>
          </a:bodyPr>
          <a:lstStyle/>
          <a:p>
            <a:r>
              <a:rPr lang="en-US" altLang="zh-TW" sz="9600" dirty="0" smtClean="0"/>
              <a:t>?-15-3 -3-9-2</a:t>
            </a:r>
            <a:endParaRPr lang="zh-TW" altLang="en-US" sz="9600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1861171" y="2511926"/>
            <a:ext cx="407666" cy="2312622"/>
          </a:xfrm>
        </p:spPr>
        <p:txBody>
          <a:bodyPr>
            <a:normAutofit/>
          </a:bodyPr>
          <a:lstStyle/>
          <a:p>
            <a:r>
              <a:rPr lang="zh-TW" altLang="en-US" sz="2800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↑現在幾歲</a:t>
            </a:r>
            <a:endParaRPr lang="zh-TW" altLang="en-US" sz="2800" b="1" dirty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文字版面配置區 4"/>
          <p:cNvSpPr txBox="1">
            <a:spLocks/>
          </p:cNvSpPr>
          <p:nvPr/>
        </p:nvSpPr>
        <p:spPr>
          <a:xfrm>
            <a:off x="3037214" y="2535989"/>
            <a:ext cx="407666" cy="27382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 smtClean="0">
                <a:solidFill>
                  <a:schemeClr val="tx1"/>
                </a:solidFill>
              </a:rPr>
              <a:t>↑幾歲開始談戀愛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7" name="文字版面配置區 4"/>
          <p:cNvSpPr txBox="1">
            <a:spLocks/>
          </p:cNvSpPr>
          <p:nvPr/>
        </p:nvSpPr>
        <p:spPr>
          <a:xfrm>
            <a:off x="4248646" y="2521280"/>
            <a:ext cx="407666" cy="27382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 smtClean="0">
                <a:solidFill>
                  <a:schemeClr val="tx1"/>
                </a:solidFill>
              </a:rPr>
              <a:t>↑談了幾年感情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8" name="文字版面配置區 4"/>
          <p:cNvSpPr txBox="1">
            <a:spLocks/>
          </p:cNvSpPr>
          <p:nvPr/>
        </p:nvSpPr>
        <p:spPr>
          <a:xfrm>
            <a:off x="5275409" y="2560051"/>
            <a:ext cx="407666" cy="27382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 smtClean="0">
                <a:solidFill>
                  <a:schemeClr val="tx1"/>
                </a:solidFill>
              </a:rPr>
              <a:t>↑有過幾段戀情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9" name="文字版面配置區 4"/>
          <p:cNvSpPr txBox="1">
            <a:spLocks/>
          </p:cNvSpPr>
          <p:nvPr/>
        </p:nvSpPr>
        <p:spPr>
          <a:xfrm>
            <a:off x="6225819" y="2560048"/>
            <a:ext cx="407666" cy="27382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 smtClean="0">
                <a:solidFill>
                  <a:schemeClr val="tx1"/>
                </a:solidFill>
              </a:rPr>
              <a:t>↑最長維持多久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0" name="文字版面配置區 4"/>
          <p:cNvSpPr txBox="1">
            <a:spLocks/>
          </p:cNvSpPr>
          <p:nvPr/>
        </p:nvSpPr>
        <p:spPr>
          <a:xfrm>
            <a:off x="7067807" y="2560049"/>
            <a:ext cx="407666" cy="27382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 smtClean="0">
                <a:solidFill>
                  <a:schemeClr val="tx1"/>
                </a:solidFill>
              </a:rPr>
              <a:t>↑最短維持多久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1861171" y="2430339"/>
            <a:ext cx="7284268" cy="0"/>
          </a:xfrm>
          <a:prstGeom prst="line">
            <a:avLst/>
          </a:prstGeom>
          <a:ln w="127000">
            <a:solidFill>
              <a:srgbClr val="F3F3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7"/>
          <p:cNvSpPr/>
          <p:nvPr/>
        </p:nvSpPr>
        <p:spPr>
          <a:xfrm>
            <a:off x="7896834" y="456297"/>
            <a:ext cx="582566" cy="3811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en-US" sz="7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7619851" y="80691"/>
            <a:ext cx="1136533" cy="311338"/>
          </a:xfrm>
          <a:prstGeom prst="rect">
            <a:avLst/>
          </a:prstGeom>
        </p:spPr>
        <p:txBody>
          <a:bodyPr vert="horz" wrap="non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愛情行不行</a:t>
            </a:r>
            <a:r>
              <a:rPr lang="en-US" altLang="zh-TW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!?</a:t>
            </a:r>
            <a:endParaRPr lang="en-US" sz="1200" b="1" dirty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  <a:cs typeface="Lato Light"/>
            </a:endParaRPr>
          </a:p>
        </p:txBody>
      </p:sp>
      <p:pic>
        <p:nvPicPr>
          <p:cNvPr id="15" name="Picture 2" descr="C:\Users\User\Desktop\圖\close-up-1869305_19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5" y="1977914"/>
            <a:ext cx="1745936" cy="1164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87588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User\Desktop\P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t="42647" r="36639" b="43093"/>
          <a:stretch/>
        </p:blipFill>
        <p:spPr bwMode="auto">
          <a:xfrm>
            <a:off x="0" y="576294"/>
            <a:ext cx="9145588" cy="514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7"/>
          <p:cNvSpPr/>
          <p:nvPr/>
        </p:nvSpPr>
        <p:spPr>
          <a:xfrm>
            <a:off x="486371" y="456297"/>
            <a:ext cx="582566" cy="3811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en-US" sz="7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09388" y="80691"/>
            <a:ext cx="1136533" cy="311338"/>
          </a:xfrm>
          <a:prstGeom prst="rect">
            <a:avLst/>
          </a:prstGeom>
        </p:spPr>
        <p:txBody>
          <a:bodyPr vert="horz" wrap="non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愛情行不行</a:t>
            </a:r>
            <a:r>
              <a:rPr lang="en-US" altLang="zh-TW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!?</a:t>
            </a:r>
            <a:endParaRPr lang="en-US" sz="1200" b="1" dirty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  <a:cs typeface="Lato Light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89" y="796147"/>
            <a:ext cx="8567799" cy="492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63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5589" cy="5718175"/>
          </a:xfrm>
          <a:prstGeom prst="rect">
            <a:avLst/>
          </a:prstGeom>
        </p:spPr>
      </p:pic>
      <p:sp>
        <p:nvSpPr>
          <p:cNvPr id="4" name="AutoShape 2" descr="ãè·¯éæäººåµæ¶ãçåçæå°çµæ"/>
          <p:cNvSpPr>
            <a:spLocks noChangeAspect="1" noChangeArrowheads="1"/>
          </p:cNvSpPr>
          <p:nvPr/>
        </p:nvSpPr>
        <p:spPr bwMode="auto">
          <a:xfrm>
            <a:off x="155602" y="-120452"/>
            <a:ext cx="304853" cy="25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Rectangle 37"/>
          <p:cNvSpPr/>
          <p:nvPr/>
        </p:nvSpPr>
        <p:spPr>
          <a:xfrm>
            <a:off x="7896834" y="456297"/>
            <a:ext cx="582566" cy="3811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en-US" sz="7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619851" y="80691"/>
            <a:ext cx="1136533" cy="311338"/>
          </a:xfrm>
          <a:prstGeom prst="rect">
            <a:avLst/>
          </a:prstGeom>
        </p:spPr>
        <p:txBody>
          <a:bodyPr vert="horz" wrap="non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愛情行不行</a:t>
            </a:r>
            <a:r>
              <a:rPr lang="en-US" altLang="zh-TW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!?</a:t>
            </a:r>
            <a:endParaRPr lang="en-US" sz="1200" b="1" dirty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  <a:cs typeface="Lato Light"/>
            </a:endParaRPr>
          </a:p>
        </p:txBody>
      </p:sp>
      <p:pic>
        <p:nvPicPr>
          <p:cNvPr id="27652" name="Picture 4" descr="C:\Users\User\Desktop\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722305" y="2506255"/>
            <a:ext cx="7880089" cy="66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7646943" y="5101559"/>
            <a:ext cx="1210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b="1" dirty="0" smtClean="0">
                <a:solidFill>
                  <a:srgbClr val="3B7E87"/>
                </a:solidFill>
                <a:latin typeface="微軟正黑體" pitchFamily="34" charset="-120"/>
                <a:ea typeface="微軟正黑體" pitchFamily="34" charset="-120"/>
              </a:rPr>
              <a:t>請同學回答</a:t>
            </a:r>
            <a:endParaRPr lang="zh-TW" altLang="en-US" sz="1600" b="1" dirty="0">
              <a:solidFill>
                <a:srgbClr val="3B7E87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8080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14400"/>
            <a:ext cx="9145589" cy="4803775"/>
          </a:xfrm>
          <a:prstGeom prst="rect">
            <a:avLst/>
          </a:prstGeom>
        </p:spPr>
      </p:pic>
      <p:pic>
        <p:nvPicPr>
          <p:cNvPr id="43011" name="Picture 9" descr="C:\Users\user\Desktop\圖檔\下載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294" y="2534556"/>
            <a:ext cx="4301077" cy="3014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37"/>
          <p:cNvSpPr/>
          <p:nvPr/>
        </p:nvSpPr>
        <p:spPr>
          <a:xfrm>
            <a:off x="7896834" y="456297"/>
            <a:ext cx="582566" cy="3811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en-US" sz="7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7619851" y="80691"/>
            <a:ext cx="1136533" cy="311338"/>
          </a:xfrm>
          <a:prstGeom prst="rect">
            <a:avLst/>
          </a:prstGeom>
        </p:spPr>
        <p:txBody>
          <a:bodyPr vert="horz" wrap="non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愛情行不行</a:t>
            </a:r>
            <a:r>
              <a:rPr lang="en-US" altLang="zh-TW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!?</a:t>
            </a:r>
            <a:endParaRPr lang="en-US" sz="1200" b="1" dirty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  <a:cs typeface="Lato Light"/>
            </a:endParaRPr>
          </a:p>
        </p:txBody>
      </p:sp>
      <p:pic>
        <p:nvPicPr>
          <p:cNvPr id="17410" name="Picture 2" descr="C:\Users\User\Desktop\圖\PPNG\你選擇的分手方式為何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98" y="298772"/>
            <a:ext cx="5727639" cy="49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圓角矩形 1"/>
          <p:cNvSpPr/>
          <p:nvPr/>
        </p:nvSpPr>
        <p:spPr>
          <a:xfrm>
            <a:off x="467546" y="1593657"/>
            <a:ext cx="3705726" cy="9144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62.6%</a:t>
            </a:r>
            <a:r>
              <a:rPr lang="zh-TW" altLang="en-US" sz="2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的網友傾向以不見面的方式分手</a:t>
            </a:r>
            <a:endParaRPr lang="zh-TW" altLang="en-US" sz="2800" dirty="0">
              <a:solidFill>
                <a:schemeClr val="bg1"/>
              </a:solidFill>
            </a:endParaRPr>
          </a:p>
        </p:txBody>
      </p:sp>
      <p:sp>
        <p:nvSpPr>
          <p:cNvPr id="3" name="圓角矩形 2"/>
          <p:cNvSpPr/>
          <p:nvPr/>
        </p:nvSpPr>
        <p:spPr>
          <a:xfrm>
            <a:off x="4696434" y="1215317"/>
            <a:ext cx="4059950" cy="426219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altLang="zh-TW" sz="24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24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手機簡訊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	</a:t>
            </a:r>
            <a:endParaRPr lang="en-US" altLang="zh-TW" sz="2400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20000"/>
              </a:lnSpc>
            </a:pP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明信片</a:t>
            </a:r>
            <a:endParaRPr lang="en-US" altLang="zh-TW" sz="2400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20000"/>
              </a:lnSpc>
            </a:pP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當面懇談或談判</a:t>
            </a:r>
            <a:endParaRPr lang="en-US" altLang="zh-TW" sz="2400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4.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逃避等待自然情感消逝</a:t>
            </a:r>
            <a:endParaRPr lang="en-US" altLang="zh-TW" sz="2400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5.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線上即時通</a:t>
            </a:r>
            <a:endParaRPr lang="en-US" altLang="zh-TW" sz="2400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6.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寫信或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E-MAIL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7.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電話</a:t>
            </a:r>
            <a:endParaRPr lang="en-US" altLang="zh-TW" sz="2400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8.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其他</a:t>
            </a:r>
          </a:p>
        </p:txBody>
      </p:sp>
    </p:spTree>
    <p:extLst>
      <p:ext uri="{BB962C8B-B14F-4D97-AF65-F5344CB8AC3E}">
        <p14:creationId xmlns:p14="http://schemas.microsoft.com/office/powerpoint/2010/main" val="24712964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03586"/>
            <a:ext cx="9145589" cy="4614589"/>
          </a:xfrm>
          <a:prstGeom prst="rect">
            <a:avLst/>
          </a:prstGeom>
        </p:spPr>
      </p:pic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7221081"/>
              </p:ext>
            </p:extLst>
          </p:nvPr>
        </p:nvGraphicFramePr>
        <p:xfrm>
          <a:off x="0" y="1039547"/>
          <a:ext cx="9145588" cy="4790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37"/>
          <p:cNvSpPr/>
          <p:nvPr/>
        </p:nvSpPr>
        <p:spPr>
          <a:xfrm>
            <a:off x="7896834" y="456297"/>
            <a:ext cx="582566" cy="3811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en-US" sz="7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619851" y="80691"/>
            <a:ext cx="1136533" cy="311338"/>
          </a:xfrm>
          <a:prstGeom prst="rect">
            <a:avLst/>
          </a:prstGeom>
        </p:spPr>
        <p:txBody>
          <a:bodyPr vert="horz" wrap="non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愛情行不行</a:t>
            </a:r>
            <a:r>
              <a:rPr lang="en-US" altLang="zh-TW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!?</a:t>
            </a:r>
            <a:endParaRPr lang="en-US" sz="1200" b="1" dirty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  <a:cs typeface="Lato Light"/>
            </a:endParaRPr>
          </a:p>
        </p:txBody>
      </p:sp>
      <p:pic>
        <p:nvPicPr>
          <p:cNvPr id="16386" name="Picture 2" descr="C:\Users\User\Desktop\圖\PPNG\常見的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10" y="373763"/>
            <a:ext cx="1645613" cy="55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User\Desktop\圖\PPNG\四種分手的方式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316" y="398157"/>
            <a:ext cx="4087186" cy="54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73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50883"/>
            <a:ext cx="9145589" cy="4567292"/>
          </a:xfrm>
          <a:prstGeom prst="rect">
            <a:avLst/>
          </a:prstGeom>
        </p:spPr>
      </p:pic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218318" y="1457589"/>
            <a:ext cx="7969800" cy="1642129"/>
          </a:xfrm>
        </p:spPr>
        <p:txBody>
          <a:bodyPr>
            <a:noAutofit/>
          </a:bodyPr>
          <a:lstStyle/>
          <a:p>
            <a:r>
              <a:rPr lang="zh-TW" altLang="en-US" sz="3200" dirty="0" smtClean="0"/>
              <a:t>如果兩個人的問題沒有</a:t>
            </a:r>
            <a:r>
              <a:rPr lang="zh-TW" altLang="en-US" sz="4000" b="1" dirty="0" smtClean="0">
                <a:solidFill>
                  <a:srgbClr val="C00000"/>
                </a:solidFill>
              </a:rPr>
              <a:t>被正視</a:t>
            </a:r>
            <a:r>
              <a:rPr lang="zh-TW" altLang="en-US" sz="3200" dirty="0" smtClean="0"/>
              <a:t>並</a:t>
            </a:r>
            <a:r>
              <a:rPr lang="zh-TW" altLang="en-US" sz="4000" b="1" dirty="0" smtClean="0">
                <a:solidFill>
                  <a:srgbClr val="C00000"/>
                </a:solidFill>
              </a:rPr>
              <a:t>妥善的解決</a:t>
            </a:r>
            <a:r>
              <a:rPr lang="zh-TW" altLang="en-US" sz="3200" dirty="0" smtClean="0"/>
              <a:t>，將會走向身心俱疲的分手狀態。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endParaRPr lang="en-US" altLang="zh-TW" sz="3200" dirty="0" smtClean="0"/>
          </a:p>
          <a:p>
            <a:pPr algn="just"/>
            <a:r>
              <a:rPr lang="zh-TW" altLang="en-US" sz="3200" dirty="0"/>
              <a:t>分手的</a:t>
            </a:r>
            <a:r>
              <a:rPr lang="zh-TW" altLang="en-US" sz="3200" dirty="0" smtClean="0"/>
              <a:t>想法會不斷湧現</a:t>
            </a:r>
            <a:endParaRPr lang="zh-TW" altLang="en-US" sz="3200" dirty="0"/>
          </a:p>
        </p:txBody>
      </p:sp>
      <p:sp>
        <p:nvSpPr>
          <p:cNvPr id="11" name="Rectangle 37"/>
          <p:cNvSpPr/>
          <p:nvPr/>
        </p:nvSpPr>
        <p:spPr>
          <a:xfrm>
            <a:off x="7896834" y="456297"/>
            <a:ext cx="582566" cy="3811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en-US" sz="7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7619851" y="80691"/>
            <a:ext cx="1136533" cy="311338"/>
          </a:xfrm>
          <a:prstGeom prst="rect">
            <a:avLst/>
          </a:prstGeom>
        </p:spPr>
        <p:txBody>
          <a:bodyPr vert="horz" wrap="non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愛情行不行</a:t>
            </a:r>
            <a:r>
              <a:rPr lang="en-US" altLang="zh-TW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!?</a:t>
            </a:r>
            <a:endParaRPr lang="en-US" sz="1200" b="1" dirty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  <a:cs typeface="Lato Light"/>
            </a:endParaRPr>
          </a:p>
        </p:txBody>
      </p:sp>
      <p:pic>
        <p:nvPicPr>
          <p:cNvPr id="15362" name="Picture 2" descr="C:\Users\User\Desktop\圖\PPNG\什麼時候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11" y="494409"/>
            <a:ext cx="2580171" cy="52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User\Desktop\圖\PPNG\開始思考分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640" y="477258"/>
            <a:ext cx="3827182" cy="52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內容版面配置區 3"/>
          <p:cNvSpPr txBox="1">
            <a:spLocks/>
          </p:cNvSpPr>
          <p:nvPr/>
        </p:nvSpPr>
        <p:spPr>
          <a:xfrm>
            <a:off x="202930" y="4018548"/>
            <a:ext cx="8798280" cy="148305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 cap="flat" cmpd="sng" algn="ctr">
            <a:solidFill>
              <a:schemeClr val="accent4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Cambria"/>
              <a:buChar char="+"/>
              <a:defRPr kumimoji="0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Cambria"/>
              <a:buChar char="–"/>
              <a:defRPr kumimoji="0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Char char="Ï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Calibri"/>
              <a:buChar char="÷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Cambria"/>
              <a:buChar char="=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zh-TW" altLang="en-US" sz="28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兩個人關係的改變非一夕一朝 是有跡可循的要了解分手的問題與自我的關係</a:t>
            </a:r>
          </a:p>
        </p:txBody>
      </p:sp>
    </p:spTree>
    <p:extLst>
      <p:ext uri="{BB962C8B-B14F-4D97-AF65-F5344CB8AC3E}">
        <p14:creationId xmlns:p14="http://schemas.microsoft.com/office/powerpoint/2010/main" val="262804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50883"/>
            <a:ext cx="9145589" cy="4567292"/>
          </a:xfrm>
          <a:prstGeom prst="rect">
            <a:avLst/>
          </a:prstGeom>
        </p:spPr>
      </p:pic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9389094"/>
              </p:ext>
            </p:extLst>
          </p:nvPr>
        </p:nvGraphicFramePr>
        <p:xfrm>
          <a:off x="72189" y="1472709"/>
          <a:ext cx="8999621" cy="4790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37"/>
          <p:cNvSpPr/>
          <p:nvPr/>
        </p:nvSpPr>
        <p:spPr>
          <a:xfrm>
            <a:off x="7896834" y="456297"/>
            <a:ext cx="582566" cy="3811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en-US" sz="7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7619851" y="80691"/>
            <a:ext cx="1136533" cy="311338"/>
          </a:xfrm>
          <a:prstGeom prst="rect">
            <a:avLst/>
          </a:prstGeom>
        </p:spPr>
        <p:txBody>
          <a:bodyPr vert="horz" wrap="non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愛情行不行</a:t>
            </a:r>
            <a:r>
              <a:rPr lang="en-US" altLang="zh-TW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!?</a:t>
            </a:r>
            <a:endParaRPr lang="en-US" sz="1200" b="1" dirty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  <a:cs typeface="Lato Light"/>
            </a:endParaRPr>
          </a:p>
        </p:txBody>
      </p:sp>
      <p:pic>
        <p:nvPicPr>
          <p:cNvPr id="14338" name="Picture 2" descr="C:\Users\User\Desktop\圖\PPNG\常見的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96" y="470345"/>
            <a:ext cx="1584827" cy="53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User\Desktop\圖\PPNG\分手的方式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602" y="470346"/>
            <a:ext cx="2663565" cy="51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23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50883"/>
            <a:ext cx="9145589" cy="4567292"/>
          </a:xfrm>
          <a:prstGeom prst="rect">
            <a:avLst/>
          </a:prstGeom>
        </p:spPr>
      </p:pic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532065" y="1361018"/>
            <a:ext cx="4889891" cy="2611132"/>
          </a:xfrm>
        </p:spPr>
        <p:txBody>
          <a:bodyPr>
            <a:noAutofit/>
          </a:bodyPr>
          <a:lstStyle/>
          <a:p>
            <a:r>
              <a:rPr lang="zh-TW" altLang="en-US" b="1" dirty="0" smtClean="0">
                <a:latin typeface="+mj-ea"/>
                <a:ea typeface="+mj-ea"/>
              </a:rPr>
              <a:t>個性不合</a:t>
            </a:r>
            <a:endParaRPr lang="en-US" altLang="zh-TW" b="1" dirty="0" smtClean="0">
              <a:latin typeface="+mj-ea"/>
              <a:ea typeface="+mj-ea"/>
            </a:endParaRPr>
          </a:p>
          <a:p>
            <a:r>
              <a:rPr lang="zh-TW" altLang="en-US" b="1" dirty="0" smtClean="0">
                <a:latin typeface="+mj-ea"/>
                <a:ea typeface="+mj-ea"/>
              </a:rPr>
              <a:t>價值觀不同</a:t>
            </a:r>
            <a:endParaRPr lang="en-US" altLang="zh-TW" b="1" dirty="0" smtClean="0">
              <a:latin typeface="+mj-ea"/>
              <a:ea typeface="+mj-ea"/>
            </a:endParaRPr>
          </a:p>
          <a:p>
            <a:r>
              <a:rPr lang="zh-TW" altLang="en-US" b="1" dirty="0" smtClean="0">
                <a:latin typeface="+mj-ea"/>
                <a:ea typeface="+mj-ea"/>
              </a:rPr>
              <a:t>雙方無法溝通</a:t>
            </a:r>
            <a:endParaRPr lang="en-US" altLang="zh-TW" b="1" dirty="0">
              <a:latin typeface="+mj-ea"/>
              <a:ea typeface="+mj-ea"/>
            </a:endParaRPr>
          </a:p>
          <a:p>
            <a:r>
              <a:rPr lang="zh-TW" altLang="en-US" b="1" dirty="0" smtClean="0">
                <a:latin typeface="+mj-ea"/>
                <a:ea typeface="+mj-ea"/>
              </a:rPr>
              <a:t>對未來期待不同</a:t>
            </a:r>
            <a:endParaRPr lang="en-US" altLang="zh-TW" b="1" dirty="0" smtClean="0">
              <a:latin typeface="+mj-ea"/>
              <a:ea typeface="+mj-ea"/>
            </a:endParaRPr>
          </a:p>
        </p:txBody>
      </p:sp>
      <p:sp>
        <p:nvSpPr>
          <p:cNvPr id="8" name="內容版面配置區 3"/>
          <p:cNvSpPr txBox="1">
            <a:spLocks/>
          </p:cNvSpPr>
          <p:nvPr/>
        </p:nvSpPr>
        <p:spPr>
          <a:xfrm>
            <a:off x="202930" y="4018548"/>
            <a:ext cx="8798280" cy="148305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 cap="flat" cmpd="sng" algn="ctr">
            <a:solidFill>
              <a:schemeClr val="accent4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Cambria"/>
              <a:buChar char="+"/>
              <a:defRPr kumimoji="0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Cambria"/>
              <a:buChar char="–"/>
              <a:defRPr kumimoji="0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Char char="Ï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Calibri"/>
              <a:buChar char="÷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Cambria"/>
              <a:buChar char="=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ambria"/>
              <a:buNone/>
              <a:defRPr/>
            </a:pPr>
            <a:endParaRPr lang="zh-TW" altLang="en-US" sz="2000" cap="all" spc="50" dirty="0">
              <a:ln w="1587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6" name="Rectangle 37"/>
          <p:cNvSpPr/>
          <p:nvPr/>
        </p:nvSpPr>
        <p:spPr>
          <a:xfrm>
            <a:off x="7896834" y="456297"/>
            <a:ext cx="582566" cy="3811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en-US" sz="7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7619851" y="80691"/>
            <a:ext cx="1136533" cy="311338"/>
          </a:xfrm>
          <a:prstGeom prst="rect">
            <a:avLst/>
          </a:prstGeom>
        </p:spPr>
        <p:txBody>
          <a:bodyPr vert="horz" wrap="non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愛情行不行</a:t>
            </a:r>
            <a:r>
              <a:rPr lang="en-US" altLang="zh-TW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!?</a:t>
            </a:r>
            <a:endParaRPr lang="en-US" sz="1200" b="1" dirty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  <a:cs typeface="Lato Light"/>
            </a:endParaRPr>
          </a:p>
        </p:txBody>
      </p:sp>
      <p:pic>
        <p:nvPicPr>
          <p:cNvPr id="13314" name="Picture 2" descr="C:\Users\User\Desktop\圖\PPNG\常見的分手理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3" y="392029"/>
            <a:ext cx="4248756" cy="58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4184384" y="1288304"/>
            <a:ext cx="4572000" cy="2708434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zh-TW" altLang="en-US" sz="3400" b="1" dirty="0">
                <a:latin typeface="+mj-ea"/>
                <a:ea typeface="+mj-ea"/>
              </a:rPr>
              <a:t>身邊親友不支持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3400" b="1" dirty="0">
                <a:latin typeface="+mj-ea"/>
                <a:ea typeface="+mj-ea"/>
              </a:rPr>
              <a:t>兩人目標不同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3400" b="1" dirty="0">
                <a:latin typeface="+mj-ea"/>
                <a:ea typeface="+mj-ea"/>
              </a:rPr>
              <a:t>沒感覺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3400" b="1" dirty="0">
                <a:latin typeface="+mj-ea"/>
                <a:ea typeface="+mj-ea"/>
              </a:rPr>
              <a:t>第三者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3400" b="1" dirty="0">
                <a:latin typeface="+mj-ea"/>
                <a:ea typeface="+mj-ea"/>
              </a:rPr>
              <a:t>關係滿意不如預期</a:t>
            </a:r>
          </a:p>
        </p:txBody>
      </p:sp>
      <p:sp>
        <p:nvSpPr>
          <p:cNvPr id="4" name="矩形 3"/>
          <p:cNvSpPr/>
          <p:nvPr/>
        </p:nvSpPr>
        <p:spPr>
          <a:xfrm>
            <a:off x="368257" y="4084712"/>
            <a:ext cx="84676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800" dirty="0"/>
              <a:t>也需從分手經驗中學習成長，提高自我戰鬥經驗</a:t>
            </a:r>
            <a:r>
              <a:rPr lang="zh-TW" altLang="en-US" sz="2800" dirty="0" smtClean="0"/>
              <a:t>值反</a:t>
            </a:r>
            <a:r>
              <a:rPr lang="zh-TW" altLang="en-US" sz="2800" dirty="0"/>
              <a:t>思與反省在此關係中自我該負責的部分 才可以培養自己成為</a:t>
            </a:r>
            <a:r>
              <a:rPr lang="en-US" altLang="zh-TW" sz="2800" dirty="0"/>
              <a:t>『</a:t>
            </a:r>
            <a:r>
              <a:rPr lang="zh-TW" altLang="en-US" sz="2800" dirty="0"/>
              <a:t>適合的人</a:t>
            </a:r>
          </a:p>
        </p:txBody>
      </p:sp>
    </p:spTree>
    <p:extLst>
      <p:ext uri="{BB962C8B-B14F-4D97-AF65-F5344CB8AC3E}">
        <p14:creationId xmlns:p14="http://schemas.microsoft.com/office/powerpoint/2010/main" val="170108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50883"/>
            <a:ext cx="9145589" cy="4567292"/>
          </a:xfrm>
          <a:prstGeom prst="rect">
            <a:avLst/>
          </a:prstGeom>
        </p:spPr>
      </p:pic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362383"/>
              </p:ext>
            </p:extLst>
          </p:nvPr>
        </p:nvGraphicFramePr>
        <p:xfrm>
          <a:off x="288757" y="1135162"/>
          <a:ext cx="8539816" cy="4534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5" name="群組 4"/>
          <p:cNvGrpSpPr/>
          <p:nvPr/>
        </p:nvGrpSpPr>
        <p:grpSpPr>
          <a:xfrm rot="5400000">
            <a:off x="4287410" y="2777088"/>
            <a:ext cx="472667" cy="497448"/>
            <a:chOff x="6693918" y="3215219"/>
            <a:chExt cx="566885" cy="663149"/>
          </a:xfrm>
        </p:grpSpPr>
        <p:sp>
          <p:nvSpPr>
            <p:cNvPr id="6" name="向右箭號 5"/>
            <p:cNvSpPr/>
            <p:nvPr/>
          </p:nvSpPr>
          <p:spPr>
            <a:xfrm rot="10800000">
              <a:off x="6693918" y="3215219"/>
              <a:ext cx="566885" cy="66314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11983790"/>
                <a:satOff val="-29159"/>
                <a:lumOff val="-6764"/>
                <a:alphaOff val="0"/>
              </a:schemeClr>
            </a:fillRef>
            <a:effectRef idx="0">
              <a:schemeClr val="accent5">
                <a:hueOff val="11983790"/>
                <a:satOff val="-29159"/>
                <a:lumOff val="-676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向右箭號 4"/>
            <p:cNvSpPr/>
            <p:nvPr/>
          </p:nvSpPr>
          <p:spPr>
            <a:xfrm rot="21600000">
              <a:off x="6863983" y="3347849"/>
              <a:ext cx="396820" cy="3978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2500" kern="1200"/>
            </a:p>
          </p:txBody>
        </p:sp>
      </p:grpSp>
      <p:sp>
        <p:nvSpPr>
          <p:cNvPr id="13" name="Rectangle 37"/>
          <p:cNvSpPr/>
          <p:nvPr/>
        </p:nvSpPr>
        <p:spPr>
          <a:xfrm>
            <a:off x="7896834" y="456297"/>
            <a:ext cx="582566" cy="3811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en-US" sz="7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7619851" y="80691"/>
            <a:ext cx="1136533" cy="311338"/>
          </a:xfrm>
          <a:prstGeom prst="rect">
            <a:avLst/>
          </a:prstGeom>
        </p:spPr>
        <p:txBody>
          <a:bodyPr vert="horz" wrap="non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愛情行不行</a:t>
            </a:r>
            <a:r>
              <a:rPr lang="en-US" altLang="zh-TW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!?</a:t>
            </a:r>
            <a:endParaRPr lang="en-US" sz="1200" b="1" dirty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  <a:cs typeface="Lato Light"/>
            </a:endParaRPr>
          </a:p>
        </p:txBody>
      </p:sp>
      <p:pic>
        <p:nvPicPr>
          <p:cNvPr id="12290" name="Picture 2" descr="C:\Users\User\Desktop\圖\PPNG\分手的心理歷程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720" y="446282"/>
            <a:ext cx="4639072" cy="62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77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50883"/>
            <a:ext cx="9145589" cy="4567292"/>
          </a:xfrm>
          <a:prstGeom prst="rect">
            <a:avLst/>
          </a:prstGeom>
        </p:spPr>
      </p:pic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475004" y="1397470"/>
            <a:ext cx="8195579" cy="2923234"/>
          </a:xfrm>
        </p:spPr>
        <p:txBody>
          <a:bodyPr>
            <a:noAutofit/>
          </a:bodyPr>
          <a:lstStyle/>
          <a:p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前提：</a:t>
            </a:r>
            <a:endParaRPr lang="en-US" altLang="zh-TW" sz="3200" b="1" dirty="0" smtClean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談分手的結果不一定是往分開的路，而是討論怎麼調整關係與互動，讓彼此都能夠</a:t>
            </a:r>
            <a:r>
              <a:rPr lang="zh-TW" altLang="en-US" sz="28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接受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原則：</a:t>
            </a:r>
            <a:endParaRPr lang="en-US" altLang="zh-TW" sz="3200" b="1" dirty="0" smtClean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將關係無法經營下去的原因說清楚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避免人身攻擊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可以先擬好大綱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告知分手，不需要徵求對方同意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Rectangle 37"/>
          <p:cNvSpPr/>
          <p:nvPr/>
        </p:nvSpPr>
        <p:spPr>
          <a:xfrm>
            <a:off x="7896834" y="456297"/>
            <a:ext cx="582566" cy="3811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en-US" sz="7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7619851" y="80691"/>
            <a:ext cx="1136533" cy="311338"/>
          </a:xfrm>
          <a:prstGeom prst="rect">
            <a:avLst/>
          </a:prstGeom>
        </p:spPr>
        <p:txBody>
          <a:bodyPr vert="horz" wrap="non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愛情行不行</a:t>
            </a:r>
            <a:r>
              <a:rPr lang="en-US" altLang="zh-TW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!?</a:t>
            </a:r>
            <a:endParaRPr lang="en-US" sz="1200" b="1" dirty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  <a:cs typeface="Lato Light"/>
            </a:endParaRPr>
          </a:p>
        </p:txBody>
      </p:sp>
      <p:pic>
        <p:nvPicPr>
          <p:cNvPr id="11266" name="Picture 2" descr="C:\Users\User\Desktop\圖\PPNG\談分手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94" y="546374"/>
            <a:ext cx="2254584" cy="57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User\Desktop\圖\PPNG\到底要談什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770" y="528485"/>
            <a:ext cx="4214796" cy="59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圖\friendship-2156174_19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774" y="4090987"/>
            <a:ext cx="2440120" cy="1627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85931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50883"/>
            <a:ext cx="9145589" cy="4567292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29390" y="1444731"/>
            <a:ext cx="8226994" cy="439375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1. 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找個地方靜靜想清楚自己為什麼要分手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？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分手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有什麼好處，有什麼壞處？可找專業諮商人員謝助你整理與澄清紛亂的情緒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en-US" dirty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2. 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在談分手之前，先做好沙盤推演，考慮對方的個性兩人交往的深度，對方可能的反應等，準備好自己說的方式、態度和理由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en-US" dirty="0">
                <a:latin typeface="微軟正黑體" pitchFamily="34" charset="-120"/>
                <a:ea typeface="微軟正黑體" pitchFamily="34" charset="-120"/>
              </a:rPr>
            </a:b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Rectangle 37"/>
          <p:cNvSpPr/>
          <p:nvPr/>
        </p:nvSpPr>
        <p:spPr>
          <a:xfrm>
            <a:off x="7896834" y="456297"/>
            <a:ext cx="582566" cy="3811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en-US" sz="7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619851" y="80691"/>
            <a:ext cx="1136533" cy="311338"/>
          </a:xfrm>
          <a:prstGeom prst="rect">
            <a:avLst/>
          </a:prstGeom>
        </p:spPr>
        <p:txBody>
          <a:bodyPr vert="horz" wrap="non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愛情行不行</a:t>
            </a:r>
            <a:r>
              <a:rPr lang="en-US" altLang="zh-TW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!?</a:t>
            </a:r>
            <a:endParaRPr lang="en-US" sz="1200" b="1" dirty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  <a:cs typeface="Lato Light"/>
            </a:endParaRPr>
          </a:p>
        </p:txBody>
      </p:sp>
      <p:pic>
        <p:nvPicPr>
          <p:cNvPr id="7" name="Picture 2" descr="C:\Users\User\Desktop\圖\PPNG\給  主動提分手的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01" y="517569"/>
            <a:ext cx="5377405" cy="54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52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50883"/>
            <a:ext cx="9145589" cy="4567292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29390" y="1444731"/>
            <a:ext cx="8226994" cy="43937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dirty="0"/>
              <a:t>3. 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調整好情緒再出發，以說</a:t>
            </a:r>
            <a:r>
              <a:rPr lang="en-US" altLang="zh-TW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『</a:t>
            </a:r>
            <a:r>
              <a:rPr lang="zh-TW" altLang="en-US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我訊息</a:t>
            </a:r>
            <a:r>
              <a:rPr lang="en-US" altLang="zh-TW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』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的角度切入，態度溫和而堅定，別數落別人的不是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4. 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慎選談分手的時間和地點，時間最好是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白天，因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晚上人的情緒較難控制，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地點最好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使是公開、安靜有旁人但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不會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干擾你們談話的地方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en-US" dirty="0">
                <a:latin typeface="微軟正黑體" pitchFamily="34" charset="-120"/>
                <a:ea typeface="微軟正黑體" pitchFamily="34" charset="-120"/>
              </a:rPr>
            </a:b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Rectangle 37"/>
          <p:cNvSpPr/>
          <p:nvPr/>
        </p:nvSpPr>
        <p:spPr>
          <a:xfrm>
            <a:off x="7896834" y="456297"/>
            <a:ext cx="582566" cy="3811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en-US" sz="7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619851" y="80691"/>
            <a:ext cx="1136533" cy="311338"/>
          </a:xfrm>
          <a:prstGeom prst="rect">
            <a:avLst/>
          </a:prstGeom>
        </p:spPr>
        <p:txBody>
          <a:bodyPr vert="horz" wrap="non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愛情行不行</a:t>
            </a:r>
            <a:r>
              <a:rPr lang="en-US" altLang="zh-TW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!?</a:t>
            </a:r>
            <a:endParaRPr lang="en-US" sz="1200" b="1" dirty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  <a:cs typeface="Lato Light"/>
            </a:endParaRPr>
          </a:p>
        </p:txBody>
      </p:sp>
      <p:pic>
        <p:nvPicPr>
          <p:cNvPr id="7" name="Picture 2" descr="C:\Users\User\Desktop\圖\PPNG\給  主動提分手的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01" y="517569"/>
            <a:ext cx="5377405" cy="54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35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3619"/>
            <a:ext cx="9145588" cy="4144556"/>
          </a:xfrm>
          <a:prstGeom prst="rect">
            <a:avLst/>
          </a:prstGeom>
        </p:spPr>
      </p:pic>
      <p:sp>
        <p:nvSpPr>
          <p:cNvPr id="3" name="Rectangle 37"/>
          <p:cNvSpPr/>
          <p:nvPr/>
        </p:nvSpPr>
        <p:spPr>
          <a:xfrm>
            <a:off x="486371" y="456297"/>
            <a:ext cx="582566" cy="3811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en-US" sz="7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371" y="1907044"/>
            <a:ext cx="3969387" cy="2592631"/>
          </a:xfrm>
          <a:prstGeom prst="rect">
            <a:avLst/>
          </a:prstGeom>
          <a:noFill/>
        </p:spPr>
        <p:txBody>
          <a:bodyPr wrap="square" lIns="85596" tIns="42798" rIns="85596" bIns="42798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2800" dirty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  <a:cs typeface="Lato Light" charset="0"/>
              </a:rPr>
              <a:t>如果以棒球術語一壘到四壘</a:t>
            </a:r>
            <a:r>
              <a:rPr lang="zh-TW" altLang="en-US" sz="2800" dirty="0" smtClean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  <a:cs typeface="Lato Light" charset="0"/>
              </a:rPr>
              <a:t>，請問</a:t>
            </a:r>
            <a:r>
              <a:rPr lang="zh-TW" altLang="en-US" sz="2800" dirty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  <a:cs typeface="Lato Light" charset="0"/>
              </a:rPr>
              <a:t>您們的一壘、二</a:t>
            </a:r>
            <a:r>
              <a:rPr lang="zh-TW" altLang="en-US" sz="2800" dirty="0" smtClean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  <a:cs typeface="Lato Light" charset="0"/>
              </a:rPr>
              <a:t>壘 、三壘、四壘分別是什麼</a:t>
            </a:r>
            <a:r>
              <a:rPr lang="en-US" altLang="zh-TW" sz="2800" dirty="0" smtClean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  <a:cs typeface="Lato Light" charset="0"/>
              </a:rPr>
              <a:t>?!</a:t>
            </a:r>
            <a:endParaRPr lang="en-US" altLang="zh-TW" sz="2800" dirty="0">
              <a:solidFill>
                <a:schemeClr val="bg2">
                  <a:lumMod val="10000"/>
                </a:schemeClr>
              </a:solidFill>
              <a:latin typeface="微軟正黑體" pitchFamily="34" charset="-120"/>
              <a:ea typeface="微軟正黑體" pitchFamily="34" charset="-120"/>
              <a:cs typeface="Lato Light" charset="0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209388" y="80691"/>
            <a:ext cx="1136533" cy="311338"/>
          </a:xfrm>
          <a:prstGeom prst="rect">
            <a:avLst/>
          </a:prstGeom>
        </p:spPr>
        <p:txBody>
          <a:bodyPr vert="horz" wrap="non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愛情行不行</a:t>
            </a:r>
            <a:r>
              <a:rPr lang="en-US" altLang="zh-TW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!?</a:t>
            </a:r>
            <a:endParaRPr lang="en-US" sz="1200" b="1" dirty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  <a:cs typeface="Lato Ligh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236240" y="4951077"/>
            <a:ext cx="44390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依照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學生的回答，老師也可以整理自己那年代的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定義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6" name="Picture 2" descr="C:\Users\art\Downloads\child-3871837_19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774" y="1573619"/>
            <a:ext cx="4409814" cy="29430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098" name="Picture 2" descr="C:\Users\User\Desktop\PPNG\交往有哪些階段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60" y="1086731"/>
            <a:ext cx="3958120" cy="49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502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50883"/>
            <a:ext cx="9145589" cy="4567292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09073" y="1612233"/>
            <a:ext cx="8484951" cy="37802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. 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告訴親近的人你要去談分手的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『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人、時、地、事、物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』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，及何時回來；或者請親近的人在離地點不遠的地方等你，以預防危險事件發生，保護雙方安全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6. 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分手後保留一段情感的真空期，讓彼此有更清楚的情感界線，也沈澱自己的情感。</a:t>
            </a:r>
          </a:p>
        </p:txBody>
      </p:sp>
      <p:sp>
        <p:nvSpPr>
          <p:cNvPr id="5" name="Rectangle 37"/>
          <p:cNvSpPr/>
          <p:nvPr/>
        </p:nvSpPr>
        <p:spPr>
          <a:xfrm>
            <a:off x="7896834" y="456297"/>
            <a:ext cx="582566" cy="3811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en-US" sz="7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619851" y="80691"/>
            <a:ext cx="1136533" cy="311338"/>
          </a:xfrm>
          <a:prstGeom prst="rect">
            <a:avLst/>
          </a:prstGeom>
        </p:spPr>
        <p:txBody>
          <a:bodyPr vert="horz" wrap="non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愛情行不行</a:t>
            </a:r>
            <a:r>
              <a:rPr lang="en-US" altLang="zh-TW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!?</a:t>
            </a:r>
            <a:endParaRPr lang="en-US" sz="1200" b="1" dirty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  <a:cs typeface="Lato Light"/>
            </a:endParaRPr>
          </a:p>
        </p:txBody>
      </p:sp>
      <p:pic>
        <p:nvPicPr>
          <p:cNvPr id="10242" name="Picture 2" descr="C:\Users\User\Desktop\圖\PPNG\給  主動提分手的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01" y="517569"/>
            <a:ext cx="5377405" cy="54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47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50883"/>
            <a:ext cx="9145589" cy="4567292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5068" y="1452634"/>
            <a:ext cx="7984332" cy="5223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1. 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在對方提出分手後，要先保持冷靜，衝動會搞砸許多事，先先聽完對方怎麼說，別從</a:t>
            </a:r>
            <a:r>
              <a:rPr lang="en-US" altLang="zh-TW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『</a:t>
            </a:r>
            <a:r>
              <a:rPr lang="zh-TW" altLang="en-US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我被甩</a:t>
            </a:r>
            <a:r>
              <a:rPr lang="en-US" altLang="zh-TW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』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的角度看事情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，而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從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『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瞭解對方是怎樣不快樂，在事件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中的自己是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怎樣的心情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』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，來看可能轉圜的空間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、來瞭解 事情；及</a:t>
            </a:r>
            <a:r>
              <a:rPr lang="en-US" altLang="zh-TW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『</a:t>
            </a:r>
            <a:r>
              <a:rPr lang="zh-TW" altLang="en-US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留一個心不在我身上的人</a:t>
            </a:r>
            <a:r>
              <a:rPr lang="zh-TW" altLang="en-US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，兩</a:t>
            </a:r>
            <a:r>
              <a:rPr lang="zh-TW" altLang="en-US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人會</a:t>
            </a:r>
            <a:r>
              <a:rPr lang="zh-TW" altLang="en-US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不會幸福？</a:t>
            </a:r>
            <a:r>
              <a:rPr lang="en-US" altLang="zh-TW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』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來看感情的未來。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Rectangle 37"/>
          <p:cNvSpPr/>
          <p:nvPr/>
        </p:nvSpPr>
        <p:spPr>
          <a:xfrm>
            <a:off x="7896834" y="456297"/>
            <a:ext cx="582566" cy="3811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en-US" sz="7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619851" y="80691"/>
            <a:ext cx="1136533" cy="311338"/>
          </a:xfrm>
          <a:prstGeom prst="rect">
            <a:avLst/>
          </a:prstGeom>
        </p:spPr>
        <p:txBody>
          <a:bodyPr vert="horz" wrap="non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愛情行不行</a:t>
            </a:r>
            <a:r>
              <a:rPr lang="en-US" altLang="zh-TW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!?</a:t>
            </a:r>
            <a:endParaRPr lang="en-US" sz="1200" b="1" dirty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  <a:cs typeface="Lato Light"/>
            </a:endParaRPr>
          </a:p>
        </p:txBody>
      </p:sp>
      <p:pic>
        <p:nvPicPr>
          <p:cNvPr id="6" name="Picture 2" descr="C:\Users\User\Desktop\圖\PPNG\給  被動分手的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537898"/>
            <a:ext cx="4921667" cy="56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15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50883"/>
            <a:ext cx="9145589" cy="4567292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60947" y="1150883"/>
            <a:ext cx="8395437" cy="522348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TW" sz="3600" dirty="0" smtClean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en-US" altLang="zh-TW" sz="3600" dirty="0">
                <a:latin typeface="微軟正黑體" pitchFamily="34" charset="-120"/>
                <a:ea typeface="微軟正黑體" pitchFamily="34" charset="-120"/>
              </a:rPr>
              <a:t>. </a:t>
            </a:r>
            <a:r>
              <a:rPr lang="zh-TW" altLang="en-US" sz="3600" dirty="0">
                <a:latin typeface="微軟正黑體" pitchFamily="34" charset="-120"/>
                <a:ea typeface="微軟正黑體" pitchFamily="34" charset="-120"/>
              </a:rPr>
              <a:t>痛苦別往自己肚裡吞，找親近的人分擔你的悲傷和壓力</a:t>
            </a:r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，幫助</a:t>
            </a:r>
            <a:r>
              <a:rPr lang="zh-TW" altLang="en-US" sz="3600" dirty="0">
                <a:latin typeface="微軟正黑體" pitchFamily="34" charset="-120"/>
                <a:ea typeface="微軟正黑體" pitchFamily="34" charset="-120"/>
              </a:rPr>
              <a:t>你整理</a:t>
            </a:r>
            <a:r>
              <a:rPr lang="zh-TW" altLang="en-US" sz="36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情感經驗</a:t>
            </a:r>
            <a:r>
              <a:rPr lang="zh-TW" altLang="en-US" sz="3600" dirty="0">
                <a:latin typeface="微軟正黑體" pitchFamily="34" charset="-120"/>
                <a:ea typeface="微軟正黑體" pitchFamily="34" charset="-120"/>
              </a:rPr>
              <a:t>，抒發內心感受和找到情感的定位</a:t>
            </a:r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36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Rectangle 37"/>
          <p:cNvSpPr/>
          <p:nvPr/>
        </p:nvSpPr>
        <p:spPr>
          <a:xfrm>
            <a:off x="7896834" y="456297"/>
            <a:ext cx="582566" cy="3811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en-US" sz="7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619851" y="80691"/>
            <a:ext cx="1136533" cy="311338"/>
          </a:xfrm>
          <a:prstGeom prst="rect">
            <a:avLst/>
          </a:prstGeom>
        </p:spPr>
        <p:txBody>
          <a:bodyPr vert="horz" wrap="non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愛情行不行</a:t>
            </a:r>
            <a:r>
              <a:rPr lang="en-US" altLang="zh-TW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!?</a:t>
            </a:r>
            <a:endParaRPr lang="en-US" sz="1200" b="1" dirty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  <a:cs typeface="Lato Light"/>
            </a:endParaRPr>
          </a:p>
        </p:txBody>
      </p:sp>
      <p:pic>
        <p:nvPicPr>
          <p:cNvPr id="6" name="Picture 2" descr="C:\Users\User\Desktop\圖\PPNG\給  被動分手的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537898"/>
            <a:ext cx="4921667" cy="56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圖\love-2055372_19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271" y="3572174"/>
            <a:ext cx="3218129" cy="2146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94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50883"/>
            <a:ext cx="9145589" cy="4567292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81262" y="1404508"/>
            <a:ext cx="8395437" cy="522348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en-US" altLang="zh-TW" sz="3200" dirty="0">
                <a:latin typeface="微軟正黑體" pitchFamily="34" charset="-120"/>
                <a:ea typeface="微軟正黑體" pitchFamily="34" charset="-120"/>
              </a:rPr>
              <a:t>. </a:t>
            </a: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也讓自己有一段情感的</a:t>
            </a:r>
            <a:r>
              <a:rPr lang="zh-TW" altLang="en-US" sz="32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真空時期</a:t>
            </a: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，避免在混沌、雜亂的情緒中，讓新情人無形中成為替代品，避免自己分不清楚自己喜歡的是前任的影子還是現任的情人，一筆糊塗帳，永遠找不到真正自己要的情感歸宿，故事重演。</a:t>
            </a:r>
          </a:p>
        </p:txBody>
      </p:sp>
      <p:sp>
        <p:nvSpPr>
          <p:cNvPr id="4" name="Rectangle 37"/>
          <p:cNvSpPr/>
          <p:nvPr/>
        </p:nvSpPr>
        <p:spPr>
          <a:xfrm>
            <a:off x="7896834" y="456297"/>
            <a:ext cx="582566" cy="3811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en-US" sz="7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619851" y="80691"/>
            <a:ext cx="1136533" cy="311338"/>
          </a:xfrm>
          <a:prstGeom prst="rect">
            <a:avLst/>
          </a:prstGeom>
        </p:spPr>
        <p:txBody>
          <a:bodyPr vert="horz" wrap="non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愛情行不行</a:t>
            </a:r>
            <a:r>
              <a:rPr lang="en-US" altLang="zh-TW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!?</a:t>
            </a:r>
            <a:endParaRPr lang="en-US" sz="1200" b="1" dirty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  <a:cs typeface="Lato Light"/>
            </a:endParaRPr>
          </a:p>
        </p:txBody>
      </p:sp>
      <p:pic>
        <p:nvPicPr>
          <p:cNvPr id="6" name="Picture 2" descr="C:\Users\User\Desktop\圖\PPNG\給  被動分手的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537898"/>
            <a:ext cx="4921667" cy="56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56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50883"/>
            <a:ext cx="9145589" cy="4567292"/>
          </a:xfrm>
          <a:prstGeom prst="rect">
            <a:avLst/>
          </a:prstGeom>
        </p:spPr>
      </p:pic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823082" y="1390754"/>
            <a:ext cx="7656318" cy="510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4.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你認為分手代表什麼？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分手不是失敗，而是一場蛻變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跟我分手是他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她最大的損失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5.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你真正該放下的不是「他」，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      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而是放下擁有和失去的失落。</a:t>
            </a:r>
            <a:endParaRPr lang="en-US" altLang="zh-TW" sz="2800" b="1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6.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愛自己的開始就是和寂寞、不安、恐懼做朋友。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7.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真正的接受，是你能真的在關係中知道你們已經沒關係了。</a:t>
            </a:r>
            <a:endParaRPr lang="zh-TW" altLang="en-US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Rectangle 37"/>
          <p:cNvSpPr/>
          <p:nvPr/>
        </p:nvSpPr>
        <p:spPr>
          <a:xfrm>
            <a:off x="7896834" y="456297"/>
            <a:ext cx="582566" cy="3811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en-US" sz="7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7619851" y="80691"/>
            <a:ext cx="1136533" cy="311338"/>
          </a:xfrm>
          <a:prstGeom prst="rect">
            <a:avLst/>
          </a:prstGeom>
        </p:spPr>
        <p:txBody>
          <a:bodyPr vert="horz" wrap="non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愛情行不行</a:t>
            </a:r>
            <a:r>
              <a:rPr lang="en-US" altLang="zh-TW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!?</a:t>
            </a:r>
            <a:endParaRPr lang="en-US" sz="1200" b="1" dirty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  <a:cs typeface="Lato Light"/>
            </a:endParaRPr>
          </a:p>
        </p:txBody>
      </p:sp>
      <p:pic>
        <p:nvPicPr>
          <p:cNvPr id="9218" name="Picture 2" descr="C:\Users\User\Desktop\圖\PPNG\給  被動分手的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537898"/>
            <a:ext cx="4921667" cy="56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圖\people-2608145_192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30"/>
          <a:stretch/>
        </p:blipFill>
        <p:spPr bwMode="auto">
          <a:xfrm>
            <a:off x="5927059" y="1828800"/>
            <a:ext cx="3066129" cy="1181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85541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摺角紙張 2"/>
          <p:cNvSpPr/>
          <p:nvPr/>
        </p:nvSpPr>
        <p:spPr>
          <a:xfrm>
            <a:off x="1980056" y="1478167"/>
            <a:ext cx="5145982" cy="3117896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1205" name="內容版面配置區 2"/>
          <p:cNvSpPr>
            <a:spLocks noGrp="1"/>
          </p:cNvSpPr>
          <p:nvPr>
            <p:ph sz="quarter" idx="1"/>
          </p:nvPr>
        </p:nvSpPr>
        <p:spPr>
          <a:xfrm>
            <a:off x="2315076" y="1654565"/>
            <a:ext cx="4490354" cy="2945683"/>
          </a:xfrm>
        </p:spPr>
        <p:txBody>
          <a:bodyPr>
            <a:normAutofit fontScale="92500" lnSpcReduction="10000"/>
          </a:bodyPr>
          <a:lstStyle/>
          <a:p>
            <a:pPr>
              <a:buFont typeface="微軟正黑體" pitchFamily="34" charset="-120"/>
              <a:buChar char="╳"/>
            </a:pP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要求自己不要難過</a:t>
            </a:r>
            <a:endParaRPr lang="en-US" altLang="zh-TW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微軟正黑體" pitchFamily="34" charset="-120"/>
              <a:buChar char="╳"/>
            </a:pP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找另一人取代</a:t>
            </a:r>
            <a:endParaRPr lang="en-US" altLang="zh-TW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微軟正黑體" pitchFamily="34" charset="-120"/>
              <a:buChar char="╳"/>
            </a:pP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獨自傷心</a:t>
            </a:r>
            <a:endParaRPr lang="en-US" altLang="zh-TW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微軟正黑體" pitchFamily="34" charset="-120"/>
              <a:buChar char="╳"/>
            </a:pP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要堅強</a:t>
            </a:r>
            <a:endParaRPr lang="en-US" altLang="zh-TW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微軟正黑體" pitchFamily="34" charset="-120"/>
              <a:buChar char="╳"/>
            </a:pP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保持忙碌</a:t>
            </a:r>
          </a:p>
        </p:txBody>
      </p:sp>
      <p:sp>
        <p:nvSpPr>
          <p:cNvPr id="51206" name="投影片編號版面配置區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31000" y="4781030"/>
            <a:ext cx="609706" cy="43415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EF3032D-CF5D-4797-A5E1-784C0D315AA7}" type="slidenum">
              <a:rPr kumimoji="0" lang="en-US" altLang="zh-TW">
                <a:solidFill>
                  <a:srgbClr val="FFFFFF"/>
                </a:solidFill>
                <a:ea typeface="標楷體" pitchFamily="65" charset="-120"/>
              </a:rPr>
              <a:pPr/>
              <a:t>65</a:t>
            </a:fld>
            <a:endParaRPr kumimoji="0" lang="en-US" altLang="zh-TW">
              <a:solidFill>
                <a:srgbClr val="FFFFFF"/>
              </a:solidFill>
              <a:ea typeface="標楷體" pitchFamily="65" charset="-120"/>
            </a:endParaRPr>
          </a:p>
        </p:txBody>
      </p:sp>
      <p:sp>
        <p:nvSpPr>
          <p:cNvPr id="51207" name="文字方塊 4"/>
          <p:cNvSpPr txBox="1">
            <a:spLocks noChangeArrowheads="1"/>
          </p:cNvSpPr>
          <p:nvPr/>
        </p:nvSpPr>
        <p:spPr bwMode="auto">
          <a:xfrm>
            <a:off x="1116207" y="4996785"/>
            <a:ext cx="623760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資料來源：約翰詹姆斯、羅素傅里曼（</a:t>
            </a:r>
            <a:r>
              <a:rPr lang="en-US" altLang="zh-TW" sz="1200" dirty="0">
                <a:latin typeface="微軟正黑體" pitchFamily="34" charset="-120"/>
                <a:ea typeface="微軟正黑體" pitchFamily="34" charset="-120"/>
              </a:rPr>
              <a:t>2012</a:t>
            </a:r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）。一個人的愛情療癒。大是文化有限公司。</a:t>
            </a:r>
          </a:p>
        </p:txBody>
      </p:sp>
      <p:sp>
        <p:nvSpPr>
          <p:cNvPr id="7" name="Rectangle 37"/>
          <p:cNvSpPr/>
          <p:nvPr/>
        </p:nvSpPr>
        <p:spPr>
          <a:xfrm>
            <a:off x="7896834" y="456297"/>
            <a:ext cx="582566" cy="3811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en-US" sz="7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7619851" y="80691"/>
            <a:ext cx="1136533" cy="311338"/>
          </a:xfrm>
          <a:prstGeom prst="rect">
            <a:avLst/>
          </a:prstGeom>
        </p:spPr>
        <p:txBody>
          <a:bodyPr vert="horz" wrap="non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愛情行不行</a:t>
            </a:r>
            <a:r>
              <a:rPr lang="en-US" altLang="zh-TW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!?</a:t>
            </a:r>
            <a:endParaRPr lang="en-US" sz="1200" b="1" dirty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  <a:cs typeface="Lato Light"/>
            </a:endParaRPr>
          </a:p>
        </p:txBody>
      </p:sp>
      <p:pic>
        <p:nvPicPr>
          <p:cNvPr id="20482" name="Picture 2" descr="C:\Users\User\Desktop\圖\PPNG\d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97" y="557189"/>
            <a:ext cx="2730500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3775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50883"/>
            <a:ext cx="9145589" cy="4567292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268" y="1475381"/>
            <a:ext cx="7714452" cy="4683120"/>
          </a:xfrm>
        </p:spPr>
        <p:txBody>
          <a:bodyPr>
            <a:normAutofit/>
          </a:bodyPr>
          <a:lstStyle/>
          <a:p>
            <a:pPr algn="just"/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別以為</a:t>
            </a:r>
            <a:r>
              <a:rPr lang="zh-TW" altLang="en-US" sz="4000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時間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過了就好了，更該去想在這段過程中，你</a:t>
            </a:r>
            <a:r>
              <a:rPr lang="zh-TW" altLang="en-US" sz="4000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為自己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做了什麼？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lvl="1" algn="just"/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與友同行法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lvl="1" algn="just"/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歌曲療傷法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lvl="1" algn="just"/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替代昇華法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lvl="1" algn="just"/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自我激勵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法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lvl="1" algn="just"/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……</a:t>
            </a:r>
            <a:endParaRPr lang="en-US" altLang="zh-TW" sz="2800" dirty="0">
              <a:latin typeface="微軟正黑體" pitchFamily="34" charset="-120"/>
              <a:ea typeface="微軟正黑體" pitchFamily="34" charset="-120"/>
            </a:endParaRPr>
          </a:p>
          <a:p>
            <a:pPr algn="just"/>
            <a:endParaRPr lang="en-US" altLang="zh-TW" dirty="0" smtClean="0"/>
          </a:p>
        </p:txBody>
      </p:sp>
      <p:sp>
        <p:nvSpPr>
          <p:cNvPr id="5" name="Rectangle 37"/>
          <p:cNvSpPr/>
          <p:nvPr/>
        </p:nvSpPr>
        <p:spPr>
          <a:xfrm>
            <a:off x="7896834" y="456297"/>
            <a:ext cx="582566" cy="3811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en-US" sz="7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619851" y="80691"/>
            <a:ext cx="1136533" cy="311338"/>
          </a:xfrm>
          <a:prstGeom prst="rect">
            <a:avLst/>
          </a:prstGeom>
        </p:spPr>
        <p:txBody>
          <a:bodyPr vert="horz" wrap="non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愛情行不行</a:t>
            </a:r>
            <a:r>
              <a:rPr lang="en-US" altLang="zh-TW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!?</a:t>
            </a:r>
            <a:endParaRPr lang="en-US" sz="1200" b="1" dirty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  <a:cs typeface="Lato Light"/>
            </a:endParaRPr>
          </a:p>
        </p:txBody>
      </p:sp>
      <p:pic>
        <p:nvPicPr>
          <p:cNvPr id="8194" name="Picture 2" descr="C:\Users\User\Desktop\圖\PPNG\自我療育與照顧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68" y="547288"/>
            <a:ext cx="4514754" cy="60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User\Desktop\圖\heart-692312_19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339" y="2743199"/>
            <a:ext cx="3957137" cy="26380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77124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圖片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0322"/>
            <a:ext cx="9145588" cy="2647853"/>
          </a:xfrm>
          <a:prstGeom prst="rect">
            <a:avLst/>
          </a:prstGeom>
        </p:spPr>
      </p:pic>
      <p:pic>
        <p:nvPicPr>
          <p:cNvPr id="1026" name="Picture 2" descr="C:\Users\User\Desktop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441" y="947822"/>
            <a:ext cx="1456771" cy="21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群組 22"/>
          <p:cNvGrpSpPr/>
          <p:nvPr/>
        </p:nvGrpSpPr>
        <p:grpSpPr>
          <a:xfrm>
            <a:off x="5476762" y="4394248"/>
            <a:ext cx="2149969" cy="1380874"/>
            <a:chOff x="5458729" y="5279967"/>
            <a:chExt cx="2149969" cy="1380874"/>
          </a:xfrm>
        </p:grpSpPr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0102" y="5279967"/>
              <a:ext cx="1098596" cy="1235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矩形 24"/>
            <p:cNvSpPr/>
            <p:nvPr/>
          </p:nvSpPr>
          <p:spPr>
            <a:xfrm>
              <a:off x="5458729" y="5982185"/>
              <a:ext cx="1786088" cy="6786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ct val="0"/>
                </a:spcBef>
              </a:pPr>
              <a:r>
                <a:rPr lang="zh-TW" altLang="en-US" sz="3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accent4">
                      <a:lumMod val="5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華康寶風體 Std W4"/>
                </a:rPr>
                <a:t>牽手</a:t>
              </a:r>
            </a:p>
          </p:txBody>
        </p:sp>
      </p:grpSp>
      <p:sp>
        <p:nvSpPr>
          <p:cNvPr id="2" name="副標題 2"/>
          <p:cNvSpPr txBox="1">
            <a:spLocks/>
          </p:cNvSpPr>
          <p:nvPr/>
        </p:nvSpPr>
        <p:spPr>
          <a:xfrm>
            <a:off x="4541268" y="5271638"/>
            <a:ext cx="1214438" cy="571500"/>
          </a:xfrm>
          <a:prstGeom prst="rect">
            <a:avLst/>
          </a:prstGeom>
        </p:spPr>
        <p:txBody>
          <a:bodyPr/>
          <a:lstStyle>
            <a:lvl1pPr marL="356699" indent="-356699" algn="l" defTabSz="9511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2847" indent="-297248" algn="l" defTabSz="95119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8995" indent="-237799" algn="l" defTabSz="9511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64593" indent="-237799" algn="l" defTabSz="95119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0191" indent="-237799" algn="l" defTabSz="95119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15789" indent="-237799" algn="l" defTabSz="9511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1387" indent="-237799" algn="l" defTabSz="9511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6985" indent="-237799" algn="l" defTabSz="9511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83" indent="-237799" algn="l" defTabSz="9511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24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</a:rPr>
              <a:t>一壘</a:t>
            </a:r>
          </a:p>
        </p:txBody>
      </p:sp>
      <p:sp>
        <p:nvSpPr>
          <p:cNvPr id="3" name="五邊形 2"/>
          <p:cNvSpPr/>
          <p:nvPr/>
        </p:nvSpPr>
        <p:spPr>
          <a:xfrm rot="10800000">
            <a:off x="2053609" y="2996503"/>
            <a:ext cx="321469" cy="28575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4" name="副標題 2"/>
          <p:cNvSpPr txBox="1">
            <a:spLocks/>
          </p:cNvSpPr>
          <p:nvPr/>
        </p:nvSpPr>
        <p:spPr bwMode="auto">
          <a:xfrm>
            <a:off x="5002987" y="119406"/>
            <a:ext cx="1214437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  <a:ea typeface="微軟正黑體" pitchFamily="34" charset="-12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Tx/>
              <a:buSzTx/>
              <a:buFont typeface="Arial" pitchFamily="34" charset="0"/>
              <a:buNone/>
            </a:pPr>
            <a:r>
              <a:rPr kumimoji="0" lang="zh-TW" altLang="en-US" sz="2400" dirty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</a:rPr>
              <a:t>三壘</a:t>
            </a:r>
          </a:p>
        </p:txBody>
      </p:sp>
      <p:sp>
        <p:nvSpPr>
          <p:cNvPr id="5" name="矩形 4"/>
          <p:cNvSpPr/>
          <p:nvPr/>
        </p:nvSpPr>
        <p:spPr>
          <a:xfrm rot="2762092">
            <a:off x="3323409" y="1411492"/>
            <a:ext cx="3192462" cy="3324225"/>
          </a:xfrm>
          <a:prstGeom prst="rect">
            <a:avLst/>
          </a:prstGeom>
          <a:noFill/>
          <a:ln w="50800"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6" name="副標題 2"/>
          <p:cNvSpPr txBox="1">
            <a:spLocks/>
          </p:cNvSpPr>
          <p:nvPr/>
        </p:nvSpPr>
        <p:spPr bwMode="auto">
          <a:xfrm>
            <a:off x="7143750" y="3286125"/>
            <a:ext cx="1214438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  <a:ea typeface="微軟正黑體" pitchFamily="34" charset="-12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Tx/>
              <a:buSzTx/>
              <a:buFont typeface="Arial" pitchFamily="34" charset="0"/>
              <a:buNone/>
            </a:pPr>
            <a:r>
              <a:rPr kumimoji="0" lang="zh-TW" altLang="en-US" sz="2400" dirty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</a:rPr>
              <a:t>二壘</a:t>
            </a:r>
          </a:p>
        </p:txBody>
      </p:sp>
      <p:sp>
        <p:nvSpPr>
          <p:cNvPr id="7" name="副標題 2"/>
          <p:cNvSpPr txBox="1">
            <a:spLocks/>
          </p:cNvSpPr>
          <p:nvPr/>
        </p:nvSpPr>
        <p:spPr bwMode="auto">
          <a:xfrm>
            <a:off x="832279" y="2214562"/>
            <a:ext cx="882221" cy="57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  <a:ea typeface="微軟正黑體" pitchFamily="34" charset="-12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Tx/>
              <a:buSzTx/>
              <a:buFont typeface="Arial" pitchFamily="34" charset="0"/>
              <a:buNone/>
            </a:pPr>
            <a:r>
              <a:rPr kumimoji="0" lang="zh-TW" altLang="en-US" sz="2400" dirty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</a:rPr>
              <a:t>本壘</a:t>
            </a:r>
          </a:p>
        </p:txBody>
      </p:sp>
      <p:cxnSp>
        <p:nvCxnSpPr>
          <p:cNvPr id="8" name="直線單箭頭接點 7"/>
          <p:cNvCxnSpPr/>
          <p:nvPr/>
        </p:nvCxnSpPr>
        <p:spPr>
          <a:xfrm>
            <a:off x="2516467" y="3286124"/>
            <a:ext cx="2024801" cy="2090261"/>
          </a:xfrm>
          <a:prstGeom prst="straightConnector1">
            <a:avLst/>
          </a:prstGeom>
          <a:ln w="57150">
            <a:solidFill>
              <a:srgbClr val="FF0066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flipV="1">
            <a:off x="5299172" y="3286125"/>
            <a:ext cx="2141269" cy="2074306"/>
          </a:xfrm>
          <a:prstGeom prst="straightConnector1">
            <a:avLst/>
          </a:prstGeom>
          <a:ln w="57150">
            <a:solidFill>
              <a:srgbClr val="FF0066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 flipH="1" flipV="1">
            <a:off x="5299173" y="670056"/>
            <a:ext cx="1924930" cy="2074282"/>
          </a:xfrm>
          <a:prstGeom prst="straightConnector1">
            <a:avLst/>
          </a:prstGeom>
          <a:ln w="57150">
            <a:solidFill>
              <a:srgbClr val="FF0066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flipH="1">
            <a:off x="2461330" y="691725"/>
            <a:ext cx="2259526" cy="2220491"/>
          </a:xfrm>
          <a:prstGeom prst="straightConnector1">
            <a:avLst/>
          </a:prstGeom>
          <a:ln w="57150">
            <a:solidFill>
              <a:srgbClr val="FF0066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6" descr="C:\Users\carol\AppData\Local\Microsoft\Windows\Temporary Internet Files\Low\Content.IE5\7F7LC4WV\j0431551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608" y="2796707"/>
            <a:ext cx="78581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群組 23"/>
          <p:cNvGrpSpPr>
            <a:grpSpLocks/>
          </p:cNvGrpSpPr>
          <p:nvPr/>
        </p:nvGrpSpPr>
        <p:grpSpPr bwMode="auto">
          <a:xfrm>
            <a:off x="3318380" y="98689"/>
            <a:ext cx="2222636" cy="666972"/>
            <a:chOff x="4505876" y="-517483"/>
            <a:chExt cx="3132953" cy="940126"/>
          </a:xfrm>
        </p:grpSpPr>
        <p:pic>
          <p:nvPicPr>
            <p:cNvPr id="14" name="圖片 13" descr="大擁抱1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05876" y="-517483"/>
              <a:ext cx="1257695" cy="940126"/>
            </a:xfrm>
            <a:prstGeom prst="ellipse">
              <a:avLst/>
            </a:prstGeom>
            <a:ln w="63500" cap="rnd">
              <a:noFill/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5" name="文字方塊 41"/>
            <p:cNvSpPr txBox="1">
              <a:spLocks noChangeArrowheads="1"/>
            </p:cNvSpPr>
            <p:nvPr/>
          </p:nvSpPr>
          <p:spPr bwMode="auto">
            <a:xfrm>
              <a:off x="5852891" y="-505840"/>
              <a:ext cx="1785938" cy="824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zh-TW" altLang="en-US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accent4">
                      <a:lumMod val="5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微軟正黑體" pitchFamily="34" charset="-120"/>
                  <a:cs typeface="華康寶風體 Std W4"/>
                </a:rPr>
                <a:t>撫摸</a:t>
              </a:r>
              <a:endParaRPr kumimoji="0" lang="zh-TW" altLang="en-US" b="1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cs typeface="華康寶風體 Std W4"/>
              </a:endParaRPr>
            </a:p>
          </p:txBody>
        </p:sp>
      </p:grpSp>
      <p:sp>
        <p:nvSpPr>
          <p:cNvPr id="16" name="文字方塊 45"/>
          <p:cNvSpPr txBox="1">
            <a:spLocks noChangeArrowheads="1"/>
          </p:cNvSpPr>
          <p:nvPr/>
        </p:nvSpPr>
        <p:spPr bwMode="auto">
          <a:xfrm>
            <a:off x="3527760" y="2701005"/>
            <a:ext cx="30003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  <a:ea typeface="微軟正黑體" pitchFamily="34" charset="-12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zh-TW" altLang="en-US" sz="4800" b="1" dirty="0">
                <a:solidFill>
                  <a:srgbClr val="002060"/>
                </a:solidFill>
                <a:latin typeface="微軟正黑體" pitchFamily="34" charset="-120"/>
              </a:rPr>
              <a:t>交往階段</a:t>
            </a:r>
          </a:p>
        </p:txBody>
      </p:sp>
      <p:grpSp>
        <p:nvGrpSpPr>
          <p:cNvPr id="17" name="群組 27"/>
          <p:cNvGrpSpPr>
            <a:grpSpLocks/>
          </p:cNvGrpSpPr>
          <p:nvPr/>
        </p:nvGrpSpPr>
        <p:grpSpPr bwMode="auto">
          <a:xfrm>
            <a:off x="617048" y="2712244"/>
            <a:ext cx="1597296" cy="2015836"/>
            <a:chOff x="71438" y="1102835"/>
            <a:chExt cx="2198750" cy="2775447"/>
          </a:xfrm>
        </p:grpSpPr>
        <p:sp>
          <p:nvSpPr>
            <p:cNvPr id="18" name="文字方塊 47"/>
            <p:cNvSpPr txBox="1">
              <a:spLocks noChangeArrowheads="1"/>
            </p:cNvSpPr>
            <p:nvPr/>
          </p:nvSpPr>
          <p:spPr bwMode="auto">
            <a:xfrm>
              <a:off x="484249" y="3073151"/>
              <a:ext cx="1785939" cy="805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accent4">
                      <a:lumMod val="5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微軟正黑體" pitchFamily="34" charset="-120"/>
                  <a:cs typeface="華康寶風體 Std W4"/>
                </a:rPr>
                <a:t>性</a:t>
              </a:r>
            </a:p>
          </p:txBody>
        </p:sp>
        <p:pic>
          <p:nvPicPr>
            <p:cNvPr id="19" name="圖片 18" descr="命中注定.bmp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>
            <a:xfrm>
              <a:off x="71438" y="1102835"/>
              <a:ext cx="1785918" cy="1897540"/>
            </a:xfrm>
            <a:prstGeom prst="ellipse">
              <a:avLst/>
            </a:prstGeom>
            <a:ln w="63500" cap="rnd">
              <a:noFill/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2" name="矩形 21"/>
          <p:cNvSpPr/>
          <p:nvPr/>
        </p:nvSpPr>
        <p:spPr>
          <a:xfrm>
            <a:off x="8097238" y="3189613"/>
            <a:ext cx="1786088" cy="678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zh-TW" alt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華康寶風體 Std W4"/>
              </a:rPr>
              <a:t>接吻</a:t>
            </a:r>
          </a:p>
        </p:txBody>
      </p:sp>
      <p:sp>
        <p:nvSpPr>
          <p:cNvPr id="41" name="Rectangle 37"/>
          <p:cNvSpPr/>
          <p:nvPr/>
        </p:nvSpPr>
        <p:spPr>
          <a:xfrm>
            <a:off x="486371" y="456297"/>
            <a:ext cx="582566" cy="3811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en-US" sz="7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42" name="Subtitle 2"/>
          <p:cNvSpPr txBox="1">
            <a:spLocks/>
          </p:cNvSpPr>
          <p:nvPr/>
        </p:nvSpPr>
        <p:spPr>
          <a:xfrm>
            <a:off x="209388" y="80691"/>
            <a:ext cx="1136533" cy="311338"/>
          </a:xfrm>
          <a:prstGeom prst="rect">
            <a:avLst/>
          </a:prstGeom>
        </p:spPr>
        <p:txBody>
          <a:bodyPr vert="horz" wrap="non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愛情行不行</a:t>
            </a:r>
            <a:r>
              <a:rPr lang="en-US" altLang="zh-TW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!?</a:t>
            </a:r>
            <a:endParaRPr lang="en-US" sz="1200" b="1" dirty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94124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70882E-6 L 0.2224 0.3266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11" y="163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139 0.34054 L 0.52587 -0.0429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15" y="-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23 -0.15308 L 0.30799 -0.4822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15" y="-164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143 -0.49612 L -0.01389 -0.0879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74" y="204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9252"/>
            <a:ext cx="9145588" cy="3578923"/>
          </a:xfrm>
          <a:prstGeom prst="rect">
            <a:avLst/>
          </a:prstGeom>
        </p:spPr>
      </p:pic>
      <p:sp>
        <p:nvSpPr>
          <p:cNvPr id="3" name="Rectangle 37"/>
          <p:cNvSpPr/>
          <p:nvPr/>
        </p:nvSpPr>
        <p:spPr>
          <a:xfrm>
            <a:off x="486371" y="456297"/>
            <a:ext cx="582566" cy="3811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en-US" sz="7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501650" y="854447"/>
            <a:ext cx="1990735" cy="626037"/>
          </a:xfrm>
          <a:prstGeom prst="rect">
            <a:avLst/>
          </a:prstGeom>
          <a:noFill/>
        </p:spPr>
        <p:txBody>
          <a:bodyPr wrap="none" lIns="71341" tIns="35671" rIns="71341" bIns="35671" rtlCol="0">
            <a:spAutoFit/>
          </a:bodyPr>
          <a:lstStyle/>
          <a:p>
            <a:r>
              <a:rPr lang="zh-TW" altLang="en-US" sz="3600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Lato" charset="0"/>
              </a:rPr>
              <a:t>情感表達</a:t>
            </a: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209388" y="80691"/>
            <a:ext cx="1136533" cy="311338"/>
          </a:xfrm>
          <a:prstGeom prst="rect">
            <a:avLst/>
          </a:prstGeom>
        </p:spPr>
        <p:txBody>
          <a:bodyPr vert="horz" wrap="non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愛情行不行</a:t>
            </a:r>
            <a:r>
              <a:rPr lang="en-US" altLang="zh-TW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!?</a:t>
            </a:r>
            <a:endParaRPr lang="en-US" sz="1200" b="1" dirty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  <a:cs typeface="Lato Light"/>
            </a:endParaRPr>
          </a:p>
        </p:txBody>
      </p:sp>
      <p:sp>
        <p:nvSpPr>
          <p:cNvPr id="9" name="TextBox 4"/>
          <p:cNvSpPr txBox="1"/>
          <p:nvPr/>
        </p:nvSpPr>
        <p:spPr>
          <a:xfrm>
            <a:off x="506062" y="1480484"/>
            <a:ext cx="2452400" cy="626037"/>
          </a:xfrm>
          <a:prstGeom prst="rect">
            <a:avLst/>
          </a:prstGeom>
          <a:noFill/>
        </p:spPr>
        <p:txBody>
          <a:bodyPr wrap="none" lIns="71341" tIns="35671" rIns="71341" bIns="35671" rtlCol="0">
            <a:spAutoFit/>
          </a:bodyPr>
          <a:lstStyle/>
          <a:p>
            <a:r>
              <a:rPr lang="zh-TW" altLang="en-US" sz="3600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Lato" charset="0"/>
              </a:rPr>
              <a:t>告白與邀約</a:t>
            </a:r>
          </a:p>
        </p:txBody>
      </p:sp>
      <p:sp>
        <p:nvSpPr>
          <p:cNvPr id="4" name="矩形 3"/>
          <p:cNvSpPr/>
          <p:nvPr/>
        </p:nvSpPr>
        <p:spPr>
          <a:xfrm>
            <a:off x="529812" y="2180196"/>
            <a:ext cx="1803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800" b="1" i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告白的 </a:t>
            </a:r>
            <a:r>
              <a:rPr lang="en-US" altLang="zh-TW" sz="1800" b="1" i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en-US" sz="1800" b="1" i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800" b="1" i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W</a:t>
            </a:r>
            <a:r>
              <a:rPr lang="zh-TW" altLang="en-US" sz="1800" b="1" i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800" b="1" i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1800" b="1" i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800" b="1" i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H</a:t>
            </a:r>
            <a:endParaRPr lang="zh-TW" altLang="en-US" sz="1800" b="1" i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920704" y="767747"/>
            <a:ext cx="3050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讓</a:t>
            </a:r>
            <a:r>
              <a:rPr lang="zh-TW" altLang="en-US" sz="28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我們開始</a:t>
            </a:r>
            <a:r>
              <a:rPr lang="zh-TW" altLang="en-US" sz="28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有關係</a:t>
            </a:r>
            <a:endParaRPr lang="zh-TW" altLang="en-US" sz="2800" b="1" i="1" dirty="0">
              <a:solidFill>
                <a:schemeClr val="accent2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050" name="Picture 2" descr="C:\Users\art\Downloads\couple-2585328_19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675" y="1250590"/>
            <a:ext cx="4672242" cy="31080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0" t="13565" r="12912" b="29255"/>
          <a:stretch/>
        </p:blipFill>
        <p:spPr>
          <a:xfrm>
            <a:off x="391371" y="2549528"/>
            <a:ext cx="3428145" cy="275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805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圖片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642185" cy="20975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Rectangle 37"/>
          <p:cNvSpPr/>
          <p:nvPr/>
        </p:nvSpPr>
        <p:spPr>
          <a:xfrm>
            <a:off x="7919185" y="456297"/>
            <a:ext cx="582566" cy="3811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en-US" sz="7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644150" y="715806"/>
            <a:ext cx="3375729" cy="626037"/>
          </a:xfrm>
          <a:prstGeom prst="rect">
            <a:avLst/>
          </a:prstGeom>
          <a:noFill/>
        </p:spPr>
        <p:txBody>
          <a:bodyPr wrap="none" lIns="71341" tIns="35671" rIns="71341" bIns="35671" rtlCol="0">
            <a:spAutoFit/>
          </a:bodyPr>
          <a:lstStyle/>
          <a:p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怦然心動的條件</a:t>
            </a: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7642202" y="80691"/>
            <a:ext cx="1136533" cy="311338"/>
          </a:xfrm>
          <a:prstGeom prst="rect">
            <a:avLst/>
          </a:prstGeom>
        </p:spPr>
        <p:txBody>
          <a:bodyPr vert="horz" wrap="non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愛情行不行</a:t>
            </a:r>
            <a:r>
              <a:rPr lang="en-US" altLang="zh-TW" sz="1200" b="1" dirty="0" smtClean="0">
                <a:latin typeface="微軟正黑體" pitchFamily="34" charset="-120"/>
                <a:ea typeface="微軟正黑體" pitchFamily="34" charset="-120"/>
                <a:cs typeface="Lato Light"/>
              </a:rPr>
              <a:t>!?</a:t>
            </a:r>
            <a:endParaRPr lang="en-US" sz="1200" b="1" dirty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  <a:cs typeface="Lato Light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2653001" y="2959404"/>
            <a:ext cx="1534850" cy="1341379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吃苦耐勞</a:t>
            </a:r>
          </a:p>
        </p:txBody>
      </p:sp>
      <p:sp>
        <p:nvSpPr>
          <p:cNvPr id="9" name="橢圓 8"/>
          <p:cNvSpPr/>
          <p:nvPr/>
        </p:nvSpPr>
        <p:spPr>
          <a:xfrm>
            <a:off x="2875131" y="1648800"/>
            <a:ext cx="1423849" cy="1388619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ts val="3500"/>
              </a:lnSpc>
              <a:defRPr/>
            </a:pPr>
            <a:r>
              <a:rPr lang="zh-TW" altLang="en-US" sz="32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責任感</a:t>
            </a:r>
          </a:p>
        </p:txBody>
      </p:sp>
      <p:sp>
        <p:nvSpPr>
          <p:cNvPr id="10" name="橢圓 9"/>
          <p:cNvSpPr/>
          <p:nvPr/>
        </p:nvSpPr>
        <p:spPr>
          <a:xfrm>
            <a:off x="7251462" y="586188"/>
            <a:ext cx="1331640" cy="1511313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真誠</a:t>
            </a:r>
            <a:endParaRPr lang="en-US" altLang="zh-TW" sz="32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6992077" y="3062044"/>
            <a:ext cx="1591025" cy="1396874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ts val="3500"/>
              </a:lnSpc>
              <a:defRPr/>
            </a:pPr>
            <a:r>
              <a:rPr lang="zh-TW" altLang="en-US" sz="32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共同興趣</a:t>
            </a:r>
          </a:p>
        </p:txBody>
      </p:sp>
      <p:sp>
        <p:nvSpPr>
          <p:cNvPr id="13" name="橢圓 12"/>
          <p:cNvSpPr/>
          <p:nvPr/>
        </p:nvSpPr>
        <p:spPr>
          <a:xfrm>
            <a:off x="5879764" y="586188"/>
            <a:ext cx="1486770" cy="1566914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經濟穩定</a:t>
            </a:r>
            <a:endParaRPr kumimoji="0" lang="zh-TW" altLang="en-US" sz="32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7713441" y="4263236"/>
            <a:ext cx="1212819" cy="1191612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ts val="3500"/>
              </a:lnSpc>
              <a:defRPr/>
            </a:pPr>
            <a:r>
              <a:rPr lang="zh-TW" altLang="en-US" sz="32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外表</a:t>
            </a:r>
          </a:p>
        </p:txBody>
      </p:sp>
      <p:sp>
        <p:nvSpPr>
          <p:cNvPr id="17" name="橢圓 20"/>
          <p:cNvSpPr/>
          <p:nvPr/>
        </p:nvSpPr>
        <p:spPr>
          <a:xfrm>
            <a:off x="6531429" y="4124125"/>
            <a:ext cx="1283153" cy="1291580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健康</a:t>
            </a:r>
          </a:p>
        </p:txBody>
      </p:sp>
      <p:sp>
        <p:nvSpPr>
          <p:cNvPr id="19" name="橢圓 18"/>
          <p:cNvSpPr/>
          <p:nvPr/>
        </p:nvSpPr>
        <p:spPr>
          <a:xfrm>
            <a:off x="4050928" y="3236904"/>
            <a:ext cx="1571625" cy="1343051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ts val="3500"/>
              </a:lnSpc>
              <a:defRPr/>
            </a:pPr>
            <a:r>
              <a:rPr lang="zh-TW" altLang="en-US" sz="32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願意成長</a:t>
            </a:r>
          </a:p>
        </p:txBody>
      </p:sp>
      <p:sp>
        <p:nvSpPr>
          <p:cNvPr id="20" name="橢圓 19"/>
          <p:cNvSpPr/>
          <p:nvPr/>
        </p:nvSpPr>
        <p:spPr>
          <a:xfrm>
            <a:off x="222212" y="1632561"/>
            <a:ext cx="1505322" cy="1421099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ts val="3500"/>
              </a:lnSpc>
              <a:defRPr/>
            </a:pPr>
            <a:r>
              <a:rPr lang="zh-TW" altLang="en-US" sz="32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可以談心</a:t>
            </a:r>
          </a:p>
        </p:txBody>
      </p:sp>
      <p:sp>
        <p:nvSpPr>
          <p:cNvPr id="21" name="橢圓 20"/>
          <p:cNvSpPr/>
          <p:nvPr/>
        </p:nvSpPr>
        <p:spPr>
          <a:xfrm>
            <a:off x="5542531" y="2912301"/>
            <a:ext cx="1504174" cy="1350935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孝順</a:t>
            </a:r>
          </a:p>
        </p:txBody>
      </p:sp>
      <p:sp>
        <p:nvSpPr>
          <p:cNvPr id="22" name="橢圓 21"/>
          <p:cNvSpPr/>
          <p:nvPr/>
        </p:nvSpPr>
        <p:spPr>
          <a:xfrm>
            <a:off x="4050929" y="2215904"/>
            <a:ext cx="1325890" cy="1189989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尊重</a:t>
            </a:r>
          </a:p>
        </p:txBody>
      </p:sp>
      <p:sp>
        <p:nvSpPr>
          <p:cNvPr id="23" name="橢圓 22"/>
          <p:cNvSpPr/>
          <p:nvPr/>
        </p:nvSpPr>
        <p:spPr>
          <a:xfrm>
            <a:off x="6392539" y="1946746"/>
            <a:ext cx="1422044" cy="1394992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接納</a:t>
            </a:r>
          </a:p>
        </p:txBody>
      </p:sp>
      <p:sp>
        <p:nvSpPr>
          <p:cNvPr id="11" name="橢圓 10"/>
          <p:cNvSpPr/>
          <p:nvPr/>
        </p:nvSpPr>
        <p:spPr>
          <a:xfrm>
            <a:off x="5380432" y="4105392"/>
            <a:ext cx="1311301" cy="1500187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ts val="3500"/>
              </a:lnSpc>
              <a:defRPr/>
            </a:pPr>
            <a:r>
              <a:rPr lang="zh-TW" altLang="en-US" sz="28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無不良嗜好</a:t>
            </a:r>
          </a:p>
        </p:txBody>
      </p:sp>
      <p:sp>
        <p:nvSpPr>
          <p:cNvPr id="25" name="橢圓 20"/>
          <p:cNvSpPr/>
          <p:nvPr/>
        </p:nvSpPr>
        <p:spPr>
          <a:xfrm>
            <a:off x="2653001" y="4159697"/>
            <a:ext cx="1359310" cy="1291580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幽默</a:t>
            </a:r>
          </a:p>
        </p:txBody>
      </p:sp>
      <p:sp>
        <p:nvSpPr>
          <p:cNvPr id="26" name="橢圓 25"/>
          <p:cNvSpPr/>
          <p:nvPr/>
        </p:nvSpPr>
        <p:spPr>
          <a:xfrm>
            <a:off x="4642185" y="348305"/>
            <a:ext cx="1469266" cy="159844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願意給我自由</a:t>
            </a:r>
            <a:endParaRPr kumimoji="0" lang="zh-TW" altLang="en-US" sz="32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7" name="橢圓 26"/>
          <p:cNvSpPr/>
          <p:nvPr/>
        </p:nvSpPr>
        <p:spPr>
          <a:xfrm>
            <a:off x="1310298" y="4013263"/>
            <a:ext cx="1486770" cy="1566914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休閒活動</a:t>
            </a:r>
          </a:p>
        </p:txBody>
      </p:sp>
      <p:sp>
        <p:nvSpPr>
          <p:cNvPr id="28" name="橢圓 27"/>
          <p:cNvSpPr/>
          <p:nvPr/>
        </p:nvSpPr>
        <p:spPr>
          <a:xfrm>
            <a:off x="5083330" y="1769321"/>
            <a:ext cx="1309209" cy="126809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ts val="3500"/>
              </a:lnSpc>
              <a:defRPr/>
            </a:pPr>
            <a:r>
              <a:rPr lang="zh-TW" altLang="en-US" sz="32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善良</a:t>
            </a:r>
          </a:p>
        </p:txBody>
      </p:sp>
      <p:sp>
        <p:nvSpPr>
          <p:cNvPr id="29" name="橢圓 28"/>
          <p:cNvSpPr/>
          <p:nvPr/>
        </p:nvSpPr>
        <p:spPr>
          <a:xfrm>
            <a:off x="114250" y="2916298"/>
            <a:ext cx="1331640" cy="1511313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學歷</a:t>
            </a:r>
            <a:endParaRPr lang="en-US" altLang="zh-TW" sz="32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" name="橢圓 29"/>
          <p:cNvSpPr/>
          <p:nvPr/>
        </p:nvSpPr>
        <p:spPr>
          <a:xfrm>
            <a:off x="7654077" y="1905184"/>
            <a:ext cx="1272183" cy="1331720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ts val="3500"/>
              </a:lnSpc>
              <a:defRPr/>
            </a:pPr>
            <a:r>
              <a:rPr lang="zh-TW" altLang="en-US" sz="32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才華</a:t>
            </a:r>
          </a:p>
        </p:txBody>
      </p:sp>
      <p:sp>
        <p:nvSpPr>
          <p:cNvPr id="24" name="橢圓 23"/>
          <p:cNvSpPr/>
          <p:nvPr/>
        </p:nvSpPr>
        <p:spPr>
          <a:xfrm>
            <a:off x="209389" y="4394071"/>
            <a:ext cx="1236502" cy="1057206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誠懇</a:t>
            </a:r>
          </a:p>
        </p:txBody>
      </p:sp>
      <p:sp>
        <p:nvSpPr>
          <p:cNvPr id="31" name="橢圓 20"/>
          <p:cNvSpPr/>
          <p:nvPr/>
        </p:nvSpPr>
        <p:spPr>
          <a:xfrm>
            <a:off x="1579537" y="1543286"/>
            <a:ext cx="1372058" cy="1345236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年紀</a:t>
            </a:r>
          </a:p>
        </p:txBody>
      </p:sp>
      <p:sp>
        <p:nvSpPr>
          <p:cNvPr id="16" name="橢圓 15"/>
          <p:cNvSpPr/>
          <p:nvPr/>
        </p:nvSpPr>
        <p:spPr>
          <a:xfrm>
            <a:off x="3851863" y="4504703"/>
            <a:ext cx="1655043" cy="911002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ts val="3500"/>
              </a:lnSpc>
              <a:defRPr/>
            </a:pPr>
            <a:r>
              <a:rPr lang="zh-TW" altLang="en-US" sz="28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專情</a:t>
            </a:r>
          </a:p>
        </p:txBody>
      </p:sp>
      <p:sp>
        <p:nvSpPr>
          <p:cNvPr id="18" name="橢圓 16"/>
          <p:cNvSpPr/>
          <p:nvPr/>
        </p:nvSpPr>
        <p:spPr>
          <a:xfrm>
            <a:off x="1435769" y="2743510"/>
            <a:ext cx="1361299" cy="1324767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ts val="3500"/>
              </a:lnSpc>
              <a:defRPr/>
            </a:pPr>
            <a:r>
              <a:rPr lang="zh-TW" altLang="en-US" sz="32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好交友</a:t>
            </a:r>
          </a:p>
        </p:txBody>
      </p:sp>
    </p:spTree>
    <p:extLst>
      <p:ext uri="{BB962C8B-B14F-4D97-AF65-F5344CB8AC3E}">
        <p14:creationId xmlns:p14="http://schemas.microsoft.com/office/powerpoint/2010/main" val="1753202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4943</TotalTime>
  <Words>3037</Words>
  <Application>Microsoft Office PowerPoint</Application>
  <PresentationFormat>自訂</PresentationFormat>
  <Paragraphs>488</Paragraphs>
  <Slides>66</Slides>
  <Notes>8</Notes>
  <HiddenSlides>4</HiddenSlides>
  <MMClips>0</MMClips>
  <ScaleCrop>false</ScaleCrop>
  <HeadingPairs>
    <vt:vector size="4" baseType="variant">
      <vt:variant>
        <vt:lpstr>佈景主題</vt:lpstr>
      </vt:variant>
      <vt:variant>
        <vt:i4>10</vt:i4>
      </vt:variant>
      <vt:variant>
        <vt:lpstr>投影片標題</vt:lpstr>
      </vt:variant>
      <vt:variant>
        <vt:i4>66</vt:i4>
      </vt:variant>
    </vt:vector>
  </HeadingPairs>
  <TitlesOfParts>
    <vt:vector size="76" baseType="lpstr"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  有時候我們過於專注在找 適合的人，       而非專注在成為適合的人 或許可以寫下一個句子，描述底想要的伴侶關係標準。協助你在選擇伴侶時，就有一個穩固的基礎。 換句話說，當你列出你想要的條件時，想想你自己是否也符合別人的條件</vt:lpstr>
      <vt:lpstr>你的個性、特質是否可以吸引這樣的人？ 如果你思想負向又愛批評別人，你想要吸引思想正面又健康的人，機率會有多少？  如果你的思想正面又可靠，你就可能吸引到同樣特質的人，所以你期待想要找到什麼樣的人，就要培養自己具備那些你希望對方的特質。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?-15-3 -3-9-2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http://www.ypppt.com/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議題思辨bar</dc:title>
  <dc:creator>泰宇出版</dc:creator>
  <dc:description>http://www.ypppt.com/</dc:description>
  <cp:lastModifiedBy>Home</cp:lastModifiedBy>
  <cp:revision>2293</cp:revision>
  <dcterms:created xsi:type="dcterms:W3CDTF">2015-12-01T09:06:39Z</dcterms:created>
  <dcterms:modified xsi:type="dcterms:W3CDTF">2019-02-12T00:32:43Z</dcterms:modified>
</cp:coreProperties>
</file>