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89" r:id="rId2"/>
    <p:sldId id="303" r:id="rId3"/>
    <p:sldId id="290" r:id="rId4"/>
    <p:sldId id="257" r:id="rId5"/>
    <p:sldId id="258" r:id="rId6"/>
    <p:sldId id="259" r:id="rId7"/>
    <p:sldId id="304" r:id="rId8"/>
    <p:sldId id="305" r:id="rId9"/>
    <p:sldId id="262" r:id="rId10"/>
    <p:sldId id="302" r:id="rId11"/>
    <p:sldId id="263" r:id="rId12"/>
    <p:sldId id="260" r:id="rId13"/>
    <p:sldId id="265" r:id="rId14"/>
    <p:sldId id="266" r:id="rId15"/>
    <p:sldId id="285" r:id="rId16"/>
    <p:sldId id="270" r:id="rId17"/>
    <p:sldId id="267" r:id="rId18"/>
    <p:sldId id="269" r:id="rId19"/>
    <p:sldId id="271" r:id="rId20"/>
    <p:sldId id="274" r:id="rId21"/>
    <p:sldId id="276" r:id="rId22"/>
    <p:sldId id="279" r:id="rId23"/>
    <p:sldId id="278" r:id="rId24"/>
    <p:sldId id="280" r:id="rId25"/>
    <p:sldId id="283" r:id="rId26"/>
    <p:sldId id="286" r:id="rId27"/>
    <p:sldId id="287" r:id="rId28"/>
    <p:sldId id="292" r:id="rId29"/>
    <p:sldId id="282" r:id="rId30"/>
    <p:sldId id="296" r:id="rId31"/>
    <p:sldId id="297" r:id="rId32"/>
    <p:sldId id="281" r:id="rId33"/>
    <p:sldId id="298" r:id="rId34"/>
    <p:sldId id="293" r:id="rId35"/>
    <p:sldId id="299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中等深淺樣式 4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佈景主題樣式 2 - 輔色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85341" autoAdjust="0"/>
  </p:normalViewPr>
  <p:slideViewPr>
    <p:cSldViewPr snapToGrid="0">
      <p:cViewPr>
        <p:scale>
          <a:sx n="75" d="100"/>
          <a:sy n="75" d="100"/>
        </p:scale>
        <p:origin x="-192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994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2A7CD5-63CE-4CB8-9930-7F301290180B}" type="doc">
      <dgm:prSet loTypeId="urn:microsoft.com/office/officeart/2005/8/layout/process1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FFB47E90-44E1-4651-8349-0A7141AC2F20}">
      <dgm:prSet phldrT="[文字]" custT="1"/>
      <dgm:spPr/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1880-1901: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傳統作品。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月光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》《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前奏曲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》</a:t>
          </a:r>
          <a:endParaRPr lang="zh-TW" altLang="en-US" sz="2400" dirty="0">
            <a:latin typeface="微軟正黑體" pitchFamily="34" charset="-120"/>
            <a:ea typeface="微軟正黑體" pitchFamily="34" charset="-120"/>
          </a:endParaRPr>
        </a:p>
      </dgm:t>
    </dgm:pt>
    <dgm:pt modelId="{8A0AA6FB-C467-42D5-80D2-DA31B28C9407}" type="parTrans" cxnId="{13F07A61-C891-486E-903B-C6AFDBFEF1A4}">
      <dgm:prSet/>
      <dgm:spPr/>
      <dgm:t>
        <a:bodyPr/>
        <a:lstStyle/>
        <a:p>
          <a:endParaRPr lang="zh-TW" altLang="en-US"/>
        </a:p>
      </dgm:t>
    </dgm:pt>
    <dgm:pt modelId="{D297C059-5730-4650-A844-80FD7FA160CC}" type="sibTrans" cxnId="{13F07A61-C891-486E-903B-C6AFDBFEF1A4}">
      <dgm:prSet/>
      <dgm:spPr/>
      <dgm:t>
        <a:bodyPr/>
        <a:lstStyle/>
        <a:p>
          <a:endParaRPr lang="zh-TW" altLang="en-US"/>
        </a:p>
      </dgm:t>
    </dgm:pt>
    <dgm:pt modelId="{94E6C4B8-D82E-4894-A34B-7568D2FB1A07}">
      <dgm:prSet custT="1"/>
      <dgm:spPr/>
      <dgm:t>
        <a:bodyPr/>
        <a:lstStyle/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1903-1913: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 鋼琴小品，表現獨特的個性。</a:t>
          </a:r>
          <a:endParaRPr lang="en-US" altLang="zh-TW" sz="2400" b="1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前奏曲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煙火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》</a:t>
          </a:r>
        </a:p>
        <a:p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dirty="0" smtClean="0">
              <a:latin typeface="微軟正黑體" pitchFamily="34" charset="-120"/>
              <a:ea typeface="微軟正黑體" pitchFamily="34" charset="-120"/>
            </a:rPr>
            <a:t>快樂島</a:t>
          </a:r>
          <a:r>
            <a:rPr lang="en-US" altLang="zh-TW" sz="2400" b="1" dirty="0" smtClean="0">
              <a:latin typeface="微軟正黑體" pitchFamily="34" charset="-120"/>
              <a:ea typeface="微軟正黑體" pitchFamily="34" charset="-120"/>
            </a:rPr>
            <a:t>》</a:t>
          </a:r>
          <a:endParaRPr lang="zh-TW" altLang="en-US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F52B994C-433A-4802-81F7-5215310C2F4F}" type="parTrans" cxnId="{2211022B-2E00-406E-8FC9-464E6496A968}">
      <dgm:prSet/>
      <dgm:spPr/>
      <dgm:t>
        <a:bodyPr/>
        <a:lstStyle/>
        <a:p>
          <a:endParaRPr lang="zh-TW" altLang="en-US"/>
        </a:p>
      </dgm:t>
    </dgm:pt>
    <dgm:pt modelId="{8233AFE1-5ABB-45AC-9761-2A02024D5E8E}" type="sibTrans" cxnId="{2211022B-2E00-406E-8FC9-464E6496A968}">
      <dgm:prSet/>
      <dgm:spPr/>
      <dgm:t>
        <a:bodyPr/>
        <a:lstStyle/>
        <a:p>
          <a:endParaRPr lang="zh-TW" altLang="en-US"/>
        </a:p>
      </dgm:t>
    </dgm:pt>
    <dgm:pt modelId="{739CB0CB-4E6B-407A-BD01-61FE913FFBFF}">
      <dgm:prSet custT="1"/>
      <dgm:spPr/>
      <dgm:t>
        <a:bodyPr/>
        <a:lstStyle/>
        <a:p>
          <a:r>
            <a:rPr lang="en-US" altLang="zh-TW" sz="2400" b="1" smtClean="0">
              <a:latin typeface="微軟正黑體" pitchFamily="34" charset="-120"/>
              <a:ea typeface="微軟正黑體" pitchFamily="34" charset="-120"/>
            </a:rPr>
            <a:t>1914-1915:</a:t>
          </a:r>
          <a:r>
            <a:rPr lang="zh-TW" altLang="en-US" sz="2400" b="1" smtClean="0">
              <a:latin typeface="微軟正黑體" pitchFamily="34" charset="-120"/>
              <a:ea typeface="微軟正黑體" pitchFamily="34" charset="-120"/>
            </a:rPr>
            <a:t> 一次世界大戰後，印象派色彩稍減。 </a:t>
          </a:r>
          <a:endParaRPr lang="en-US" altLang="zh-TW" sz="2400" b="1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2400" b="1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smtClean="0">
              <a:latin typeface="微軟正黑體" pitchFamily="34" charset="-120"/>
              <a:ea typeface="微軟正黑體" pitchFamily="34" charset="-120"/>
            </a:rPr>
            <a:t>練習曲</a:t>
          </a:r>
          <a:r>
            <a:rPr lang="en-US" altLang="zh-TW" sz="2400" b="1" smtClean="0">
              <a:latin typeface="微軟正黑體" pitchFamily="34" charset="-120"/>
              <a:ea typeface="微軟正黑體" pitchFamily="34" charset="-120"/>
            </a:rPr>
            <a:t>》</a:t>
          </a:r>
          <a:endParaRPr lang="en-US" altLang="zh-TW" sz="2400" b="1" dirty="0">
            <a:latin typeface="微軟正黑體" pitchFamily="34" charset="-120"/>
            <a:ea typeface="微軟正黑體" pitchFamily="34" charset="-120"/>
          </a:endParaRPr>
        </a:p>
      </dgm:t>
    </dgm:pt>
    <dgm:pt modelId="{E8493F99-9500-40A4-83EE-2AD83AE36221}" type="parTrans" cxnId="{F1842520-2ECF-4BCE-BFE0-7EB3D2B0747E}">
      <dgm:prSet/>
      <dgm:spPr/>
      <dgm:t>
        <a:bodyPr/>
        <a:lstStyle/>
        <a:p>
          <a:endParaRPr lang="zh-TW" altLang="en-US"/>
        </a:p>
      </dgm:t>
    </dgm:pt>
    <dgm:pt modelId="{573B9ED5-47D2-4EA0-9D47-D2B41A2D6357}" type="sibTrans" cxnId="{F1842520-2ECF-4BCE-BFE0-7EB3D2B0747E}">
      <dgm:prSet/>
      <dgm:spPr/>
      <dgm:t>
        <a:bodyPr/>
        <a:lstStyle/>
        <a:p>
          <a:endParaRPr lang="zh-TW" altLang="en-US"/>
        </a:p>
      </dgm:t>
    </dgm:pt>
    <dgm:pt modelId="{EECC0AD5-D1AD-4FFC-A198-F817A0047F0B}" type="pres">
      <dgm:prSet presAssocID="{2B2A7CD5-63CE-4CB8-9930-7F30129018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8A116ED-262B-4553-A0D8-31D2FE25B15F}" type="pres">
      <dgm:prSet presAssocID="{FFB47E90-44E1-4651-8349-0A7141AC2F20}" presName="node" presStyleLbl="node1" presStyleIdx="0" presStyleCnt="3" custScaleX="1165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48CC1B-E955-402B-AA8C-CCB421E657C3}" type="pres">
      <dgm:prSet presAssocID="{D297C059-5730-4650-A844-80FD7FA160CC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8C5D9B70-4CF8-4655-9F07-555B9E805E35}" type="pres">
      <dgm:prSet presAssocID="{D297C059-5730-4650-A844-80FD7FA160CC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07791AFA-04D5-4748-A97A-74C192A87C5F}" type="pres">
      <dgm:prSet presAssocID="{94E6C4B8-D82E-4894-A34B-7568D2FB1A07}" presName="node" presStyleLbl="node1" presStyleIdx="1" presStyleCnt="3" custScaleX="1228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D18FB5E-076B-4F93-B0C3-E3B7D15AC8DC}" type="pres">
      <dgm:prSet presAssocID="{8233AFE1-5ABB-45AC-9761-2A02024D5E8E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24174782-6E23-4797-9F60-6B293F9A47BA}" type="pres">
      <dgm:prSet presAssocID="{8233AFE1-5ABB-45AC-9761-2A02024D5E8E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70899562-2AF2-4B9E-B96E-6DED21C045A0}" type="pres">
      <dgm:prSet presAssocID="{739CB0CB-4E6B-407A-BD01-61FE913FFBF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51F0AC5-5EE4-4EE6-BFEF-1E953CCC85AA}" type="presOf" srcId="{D297C059-5730-4650-A844-80FD7FA160CC}" destId="{1848CC1B-E955-402B-AA8C-CCB421E657C3}" srcOrd="0" destOrd="0" presId="urn:microsoft.com/office/officeart/2005/8/layout/process1"/>
    <dgm:cxn modelId="{2211022B-2E00-406E-8FC9-464E6496A968}" srcId="{2B2A7CD5-63CE-4CB8-9930-7F301290180B}" destId="{94E6C4B8-D82E-4894-A34B-7568D2FB1A07}" srcOrd="1" destOrd="0" parTransId="{F52B994C-433A-4802-81F7-5215310C2F4F}" sibTransId="{8233AFE1-5ABB-45AC-9761-2A02024D5E8E}"/>
    <dgm:cxn modelId="{461BA847-5FA5-4867-B223-658383A3A3D5}" type="presOf" srcId="{2B2A7CD5-63CE-4CB8-9930-7F301290180B}" destId="{EECC0AD5-D1AD-4FFC-A198-F817A0047F0B}" srcOrd="0" destOrd="0" presId="urn:microsoft.com/office/officeart/2005/8/layout/process1"/>
    <dgm:cxn modelId="{5F69C7C1-2D39-4EA2-B5AC-21ADEC12E9E2}" type="presOf" srcId="{FFB47E90-44E1-4651-8349-0A7141AC2F20}" destId="{08A116ED-262B-4553-A0D8-31D2FE25B15F}" srcOrd="0" destOrd="0" presId="urn:microsoft.com/office/officeart/2005/8/layout/process1"/>
    <dgm:cxn modelId="{13F07A61-C891-486E-903B-C6AFDBFEF1A4}" srcId="{2B2A7CD5-63CE-4CB8-9930-7F301290180B}" destId="{FFB47E90-44E1-4651-8349-0A7141AC2F20}" srcOrd="0" destOrd="0" parTransId="{8A0AA6FB-C467-42D5-80D2-DA31B28C9407}" sibTransId="{D297C059-5730-4650-A844-80FD7FA160CC}"/>
    <dgm:cxn modelId="{29D5DDEE-5DEF-459A-9728-78FE279EB85B}" type="presOf" srcId="{94E6C4B8-D82E-4894-A34B-7568D2FB1A07}" destId="{07791AFA-04D5-4748-A97A-74C192A87C5F}" srcOrd="0" destOrd="0" presId="urn:microsoft.com/office/officeart/2005/8/layout/process1"/>
    <dgm:cxn modelId="{F1842520-2ECF-4BCE-BFE0-7EB3D2B0747E}" srcId="{2B2A7CD5-63CE-4CB8-9930-7F301290180B}" destId="{739CB0CB-4E6B-407A-BD01-61FE913FFBFF}" srcOrd="2" destOrd="0" parTransId="{E8493F99-9500-40A4-83EE-2AD83AE36221}" sibTransId="{573B9ED5-47D2-4EA0-9D47-D2B41A2D6357}"/>
    <dgm:cxn modelId="{1FF5FFEC-1347-4A39-9F8E-7A9DBBFA43B9}" type="presOf" srcId="{8233AFE1-5ABB-45AC-9761-2A02024D5E8E}" destId="{24174782-6E23-4797-9F60-6B293F9A47BA}" srcOrd="1" destOrd="0" presId="urn:microsoft.com/office/officeart/2005/8/layout/process1"/>
    <dgm:cxn modelId="{7426E0B2-1242-4C77-A997-01AE46396311}" type="presOf" srcId="{739CB0CB-4E6B-407A-BD01-61FE913FFBFF}" destId="{70899562-2AF2-4B9E-B96E-6DED21C045A0}" srcOrd="0" destOrd="0" presId="urn:microsoft.com/office/officeart/2005/8/layout/process1"/>
    <dgm:cxn modelId="{1C138364-3E28-4581-9385-0DB534D618B1}" type="presOf" srcId="{8233AFE1-5ABB-45AC-9761-2A02024D5E8E}" destId="{AD18FB5E-076B-4F93-B0C3-E3B7D15AC8DC}" srcOrd="0" destOrd="0" presId="urn:microsoft.com/office/officeart/2005/8/layout/process1"/>
    <dgm:cxn modelId="{BD682B0E-DBEF-47CA-8120-7A172FA6BE54}" type="presOf" srcId="{D297C059-5730-4650-A844-80FD7FA160CC}" destId="{8C5D9B70-4CF8-4655-9F07-555B9E805E35}" srcOrd="1" destOrd="0" presId="urn:microsoft.com/office/officeart/2005/8/layout/process1"/>
    <dgm:cxn modelId="{6F2F2437-1D0C-4F46-BFB6-686CBF2F31B8}" type="presParOf" srcId="{EECC0AD5-D1AD-4FFC-A198-F817A0047F0B}" destId="{08A116ED-262B-4553-A0D8-31D2FE25B15F}" srcOrd="0" destOrd="0" presId="urn:microsoft.com/office/officeart/2005/8/layout/process1"/>
    <dgm:cxn modelId="{19A015FE-4B8B-4CE8-B1EE-2F68FC8EA84B}" type="presParOf" srcId="{EECC0AD5-D1AD-4FFC-A198-F817A0047F0B}" destId="{1848CC1B-E955-402B-AA8C-CCB421E657C3}" srcOrd="1" destOrd="0" presId="urn:microsoft.com/office/officeart/2005/8/layout/process1"/>
    <dgm:cxn modelId="{C71A3957-E7FB-4FF2-A470-5F5E8ECE7883}" type="presParOf" srcId="{1848CC1B-E955-402B-AA8C-CCB421E657C3}" destId="{8C5D9B70-4CF8-4655-9F07-555B9E805E35}" srcOrd="0" destOrd="0" presId="urn:microsoft.com/office/officeart/2005/8/layout/process1"/>
    <dgm:cxn modelId="{C05293EA-866D-4040-81EE-9CB0083B18B5}" type="presParOf" srcId="{EECC0AD5-D1AD-4FFC-A198-F817A0047F0B}" destId="{07791AFA-04D5-4748-A97A-74C192A87C5F}" srcOrd="2" destOrd="0" presId="urn:microsoft.com/office/officeart/2005/8/layout/process1"/>
    <dgm:cxn modelId="{C7BA8C33-A129-4EA7-AF96-F2AD2F533E5E}" type="presParOf" srcId="{EECC0AD5-D1AD-4FFC-A198-F817A0047F0B}" destId="{AD18FB5E-076B-4F93-B0C3-E3B7D15AC8DC}" srcOrd="3" destOrd="0" presId="urn:microsoft.com/office/officeart/2005/8/layout/process1"/>
    <dgm:cxn modelId="{B0E0FF13-CB82-420A-86BA-C93E0ABA9C98}" type="presParOf" srcId="{AD18FB5E-076B-4F93-B0C3-E3B7D15AC8DC}" destId="{24174782-6E23-4797-9F60-6B293F9A47BA}" srcOrd="0" destOrd="0" presId="urn:microsoft.com/office/officeart/2005/8/layout/process1"/>
    <dgm:cxn modelId="{D24DF8E4-3FB1-496F-9B23-1C461C025B28}" type="presParOf" srcId="{EECC0AD5-D1AD-4FFC-A198-F817A0047F0B}" destId="{70899562-2AF2-4B9E-B96E-6DED21C045A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16EF11-A617-4701-B9D8-900EDD7FC2EA}" type="doc">
      <dgm:prSet loTypeId="urn:microsoft.com/office/officeart/2005/8/layout/radia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CF9D8B7B-4752-48AC-B5C8-BA9BBAFA44FA}">
      <dgm:prSet phldrT="[文字]"/>
      <dgm:spPr/>
      <dgm:t>
        <a:bodyPr/>
        <a:lstStyle/>
        <a:p>
          <a:r>
            <a:rPr lang="zh-TW" altLang="en-US" b="1" dirty="0" smtClean="0">
              <a:latin typeface="微軟正黑體" pitchFamily="34" charset="-120"/>
              <a:ea typeface="微軟正黑體" pitchFamily="34" charset="-120"/>
            </a:rPr>
            <a:t>德布西</a:t>
          </a:r>
          <a:endParaRPr lang="zh-TW" altLang="en-US" b="1" dirty="0">
            <a:latin typeface="微軟正黑體" pitchFamily="34" charset="-120"/>
            <a:ea typeface="微軟正黑體" pitchFamily="34" charset="-120"/>
          </a:endParaRPr>
        </a:p>
      </dgm:t>
    </dgm:pt>
    <dgm:pt modelId="{14040798-1335-4FA1-B9FC-FD0703E35E70}" type="parTrans" cxnId="{ADD51FDB-611A-4BD7-8DFB-17D6958BEA07}">
      <dgm:prSet/>
      <dgm:spPr/>
      <dgm:t>
        <a:bodyPr/>
        <a:lstStyle/>
        <a:p>
          <a:endParaRPr lang="zh-TW" altLang="en-US"/>
        </a:p>
      </dgm:t>
    </dgm:pt>
    <dgm:pt modelId="{BD793E4C-DAB8-4AFB-8D92-9144AB65982F}" type="sibTrans" cxnId="{ADD51FDB-611A-4BD7-8DFB-17D6958BEA07}">
      <dgm:prSet/>
      <dgm:spPr/>
      <dgm:t>
        <a:bodyPr/>
        <a:lstStyle/>
        <a:p>
          <a:endParaRPr lang="zh-TW" altLang="en-US"/>
        </a:p>
      </dgm:t>
    </dgm:pt>
    <dgm:pt modelId="{29C29036-DCF4-484E-8B0C-E6BE5C83B3AA}">
      <dgm:prSet phldrT="[文字]" custT="1"/>
      <dgm:spPr/>
      <dgm:t>
        <a:bodyPr/>
        <a:lstStyle/>
        <a:p>
          <a:r>
            <a:rPr lang="zh-TW" altLang="en-US" sz="3200" b="1" dirty="0" smtClean="0">
              <a:latin typeface="微軟正黑體" pitchFamily="34" charset="-120"/>
              <a:ea typeface="微軟正黑體" pitchFamily="34" charset="-120"/>
            </a:rPr>
            <a:t>國家</a:t>
          </a:r>
          <a:endParaRPr lang="zh-TW" altLang="en-US" sz="3200" b="1" dirty="0">
            <a:latin typeface="微軟正黑體" pitchFamily="34" charset="-120"/>
            <a:ea typeface="微軟正黑體" pitchFamily="34" charset="-120"/>
          </a:endParaRPr>
        </a:p>
      </dgm:t>
    </dgm:pt>
    <dgm:pt modelId="{63C6AE16-BD5C-4DDF-8EC1-1AD7F21B7ED9}" type="parTrans" cxnId="{1A64325E-B4BD-412E-A8AF-E70CBF98C0D8}">
      <dgm:prSet/>
      <dgm:spPr/>
      <dgm:t>
        <a:bodyPr/>
        <a:lstStyle/>
        <a:p>
          <a:endParaRPr lang="zh-TW" altLang="en-US"/>
        </a:p>
      </dgm:t>
    </dgm:pt>
    <dgm:pt modelId="{00A8663C-92DC-4D39-9555-ABDD83A0929F}" type="sibTrans" cxnId="{1A64325E-B4BD-412E-A8AF-E70CBF98C0D8}">
      <dgm:prSet/>
      <dgm:spPr/>
      <dgm:t>
        <a:bodyPr/>
        <a:lstStyle/>
        <a:p>
          <a:endParaRPr lang="zh-TW" altLang="en-US"/>
        </a:p>
      </dgm:t>
    </dgm:pt>
    <dgm:pt modelId="{2EF530E8-C1B2-40B3-95C2-1FFDD1B88AB2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風格派別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9DC4DFB9-F6AF-41AA-A68D-54A18783F755}" type="parTrans" cxnId="{C86D1FFC-C767-441E-93C9-184C9AB8E641}">
      <dgm:prSet/>
      <dgm:spPr/>
      <dgm:t>
        <a:bodyPr/>
        <a:lstStyle/>
        <a:p>
          <a:endParaRPr lang="zh-TW" altLang="en-US"/>
        </a:p>
      </dgm:t>
    </dgm:pt>
    <dgm:pt modelId="{5F058C6C-A95B-45D5-A892-047C0F33D131}" type="sibTrans" cxnId="{C86D1FFC-C767-441E-93C9-184C9AB8E641}">
      <dgm:prSet/>
      <dgm:spPr/>
      <dgm:t>
        <a:bodyPr/>
        <a:lstStyle/>
        <a:p>
          <a:endParaRPr lang="zh-TW" altLang="en-US"/>
        </a:p>
      </dgm:t>
    </dgm:pt>
    <dgm:pt modelId="{A7E72738-4EBF-4A9B-B1B9-DC1A4C83DD3D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重要作品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CD1DC819-4ACE-4D35-B6D9-F47B405C2C38}" type="parTrans" cxnId="{4A545DF6-AF7D-4A10-A2B5-EE511E892468}">
      <dgm:prSet/>
      <dgm:spPr/>
      <dgm:t>
        <a:bodyPr/>
        <a:lstStyle/>
        <a:p>
          <a:endParaRPr lang="zh-TW" altLang="en-US"/>
        </a:p>
      </dgm:t>
    </dgm:pt>
    <dgm:pt modelId="{CD9191E3-2687-4A41-BBE6-3EEAF9C8719F}" type="sibTrans" cxnId="{4A545DF6-AF7D-4A10-A2B5-EE511E892468}">
      <dgm:prSet/>
      <dgm:spPr/>
      <dgm:t>
        <a:bodyPr/>
        <a:lstStyle/>
        <a:p>
          <a:endParaRPr lang="zh-TW" altLang="en-US"/>
        </a:p>
      </dgm:t>
    </dgm:pt>
    <dgm:pt modelId="{7F3EF118-84E7-4506-B544-F32469F7876F}">
      <dgm:prSet phldrT="[文字]" custT="1"/>
      <dgm:spPr/>
      <dgm:t>
        <a:bodyPr/>
        <a:lstStyle/>
        <a:p>
          <a:r>
            <a:rPr lang="zh-TW" altLang="en-US" sz="1800" b="1" dirty="0" smtClean="0">
              <a:latin typeface="微軟正黑體" pitchFamily="34" charset="-120"/>
              <a:ea typeface="微軟正黑體" pitchFamily="34" charset="-120"/>
            </a:rPr>
            <a:t>我的感覺</a:t>
          </a:r>
          <a:endParaRPr lang="zh-TW" altLang="en-US" sz="1800" b="1" dirty="0">
            <a:latin typeface="微軟正黑體" pitchFamily="34" charset="-120"/>
            <a:ea typeface="微軟正黑體" pitchFamily="34" charset="-120"/>
          </a:endParaRPr>
        </a:p>
      </dgm:t>
    </dgm:pt>
    <dgm:pt modelId="{6EBBC406-9FEB-42D0-9619-9B8AAAA2EE76}" type="parTrans" cxnId="{0E0AC100-9F91-4D5D-A719-11ABD4D83250}">
      <dgm:prSet/>
      <dgm:spPr/>
      <dgm:t>
        <a:bodyPr/>
        <a:lstStyle/>
        <a:p>
          <a:endParaRPr lang="zh-TW" altLang="en-US"/>
        </a:p>
      </dgm:t>
    </dgm:pt>
    <dgm:pt modelId="{AB433160-5078-4F5E-B726-E6C2C62A2EF4}" type="sibTrans" cxnId="{0E0AC100-9F91-4D5D-A719-11ABD4D83250}">
      <dgm:prSet/>
      <dgm:spPr/>
      <dgm:t>
        <a:bodyPr/>
        <a:lstStyle/>
        <a:p>
          <a:endParaRPr lang="zh-TW" altLang="en-US"/>
        </a:p>
      </dgm:t>
    </dgm:pt>
    <dgm:pt modelId="{43DA28E0-7EA1-409E-8F69-EFE7CEB5C302}" type="pres">
      <dgm:prSet presAssocID="{0116EF11-A617-4701-B9D8-900EDD7FC2EA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E02E18E-97CE-432B-B0B6-0C04BD691036}" type="pres">
      <dgm:prSet presAssocID="{CF9D8B7B-4752-48AC-B5C8-BA9BBAFA44FA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6052D15A-35F5-48E2-85A1-27CB6F4D797F}" type="pres">
      <dgm:prSet presAssocID="{63C6AE16-BD5C-4DDF-8EC1-1AD7F21B7ED9}" presName="Name9" presStyleLbl="parChTrans1D2" presStyleIdx="0" presStyleCnt="4"/>
      <dgm:spPr/>
      <dgm:t>
        <a:bodyPr/>
        <a:lstStyle/>
        <a:p>
          <a:endParaRPr lang="zh-TW" altLang="en-US"/>
        </a:p>
      </dgm:t>
    </dgm:pt>
    <dgm:pt modelId="{998D2D58-7C34-4F4E-AECB-240600744202}" type="pres">
      <dgm:prSet presAssocID="{63C6AE16-BD5C-4DDF-8EC1-1AD7F21B7ED9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7F04A5DE-DA2F-411B-BBC3-E14CA4012A89}" type="pres">
      <dgm:prSet presAssocID="{29C29036-DCF4-484E-8B0C-E6BE5C83B3A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77E7DA-D132-42C5-A961-288EFEB39553}" type="pres">
      <dgm:prSet presAssocID="{9DC4DFB9-F6AF-41AA-A68D-54A18783F755}" presName="Name9" presStyleLbl="parChTrans1D2" presStyleIdx="1" presStyleCnt="4"/>
      <dgm:spPr/>
      <dgm:t>
        <a:bodyPr/>
        <a:lstStyle/>
        <a:p>
          <a:endParaRPr lang="zh-TW" altLang="en-US"/>
        </a:p>
      </dgm:t>
    </dgm:pt>
    <dgm:pt modelId="{C9EF160B-E5FD-46E6-BAD6-715C3137CF17}" type="pres">
      <dgm:prSet presAssocID="{9DC4DFB9-F6AF-41AA-A68D-54A18783F755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7A2C58B6-714A-421C-B597-496778D25AE9}" type="pres">
      <dgm:prSet presAssocID="{2EF530E8-C1B2-40B3-95C2-1FFDD1B88AB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0A92D00-55CF-46BC-A77D-82B9499061A3}" type="pres">
      <dgm:prSet presAssocID="{CD1DC819-4ACE-4D35-B6D9-F47B405C2C38}" presName="Name9" presStyleLbl="parChTrans1D2" presStyleIdx="2" presStyleCnt="4"/>
      <dgm:spPr/>
      <dgm:t>
        <a:bodyPr/>
        <a:lstStyle/>
        <a:p>
          <a:endParaRPr lang="zh-TW" altLang="en-US"/>
        </a:p>
      </dgm:t>
    </dgm:pt>
    <dgm:pt modelId="{F0B973CE-FA5D-4B7F-BBE8-599822BF8E54}" type="pres">
      <dgm:prSet presAssocID="{CD1DC819-4ACE-4D35-B6D9-F47B405C2C38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E5ABF3E7-660A-4CD4-8923-CCCE4A610D95}" type="pres">
      <dgm:prSet presAssocID="{A7E72738-4EBF-4A9B-B1B9-DC1A4C83DD3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F8A254B-DCC1-4FB1-85A4-E5648F4A3B24}" type="pres">
      <dgm:prSet presAssocID="{6EBBC406-9FEB-42D0-9619-9B8AAAA2EE76}" presName="Name9" presStyleLbl="parChTrans1D2" presStyleIdx="3" presStyleCnt="4"/>
      <dgm:spPr/>
      <dgm:t>
        <a:bodyPr/>
        <a:lstStyle/>
        <a:p>
          <a:endParaRPr lang="zh-TW" altLang="en-US"/>
        </a:p>
      </dgm:t>
    </dgm:pt>
    <dgm:pt modelId="{5A30F5DD-B18E-4061-A9AA-937DC3C82883}" type="pres">
      <dgm:prSet presAssocID="{6EBBC406-9FEB-42D0-9619-9B8AAAA2EE76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89725306-0647-424B-B89F-EA568B672F23}" type="pres">
      <dgm:prSet presAssocID="{7F3EF118-84E7-4506-B544-F32469F7876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684729-151C-498A-B45A-53B3469CE83B}" type="presOf" srcId="{63C6AE16-BD5C-4DDF-8EC1-1AD7F21B7ED9}" destId="{6052D15A-35F5-48E2-85A1-27CB6F4D797F}" srcOrd="0" destOrd="0" presId="urn:microsoft.com/office/officeart/2005/8/layout/radial1"/>
    <dgm:cxn modelId="{FD229E11-D772-4809-8A01-DBAE2C0600D1}" type="presOf" srcId="{9DC4DFB9-F6AF-41AA-A68D-54A18783F755}" destId="{F377E7DA-D132-42C5-A961-288EFEB39553}" srcOrd="0" destOrd="0" presId="urn:microsoft.com/office/officeart/2005/8/layout/radial1"/>
    <dgm:cxn modelId="{ACF0A69B-2685-4B9F-937A-69CFA43025E4}" type="presOf" srcId="{29C29036-DCF4-484E-8B0C-E6BE5C83B3AA}" destId="{7F04A5DE-DA2F-411B-BBC3-E14CA4012A89}" srcOrd="0" destOrd="0" presId="urn:microsoft.com/office/officeart/2005/8/layout/radial1"/>
    <dgm:cxn modelId="{6F9AD366-0175-4AB7-8757-3B92B1C5D7BF}" type="presOf" srcId="{6EBBC406-9FEB-42D0-9619-9B8AAAA2EE76}" destId="{6F8A254B-DCC1-4FB1-85A4-E5648F4A3B24}" srcOrd="0" destOrd="0" presId="urn:microsoft.com/office/officeart/2005/8/layout/radial1"/>
    <dgm:cxn modelId="{ADD51FDB-611A-4BD7-8DFB-17D6958BEA07}" srcId="{0116EF11-A617-4701-B9D8-900EDD7FC2EA}" destId="{CF9D8B7B-4752-48AC-B5C8-BA9BBAFA44FA}" srcOrd="0" destOrd="0" parTransId="{14040798-1335-4FA1-B9FC-FD0703E35E70}" sibTransId="{BD793E4C-DAB8-4AFB-8D92-9144AB65982F}"/>
    <dgm:cxn modelId="{2408272F-FF07-4BC6-A3B4-601FC8520E2C}" type="presOf" srcId="{CF9D8B7B-4752-48AC-B5C8-BA9BBAFA44FA}" destId="{AE02E18E-97CE-432B-B0B6-0C04BD691036}" srcOrd="0" destOrd="0" presId="urn:microsoft.com/office/officeart/2005/8/layout/radial1"/>
    <dgm:cxn modelId="{CFC526E3-4561-4035-800F-0F6EAE0D9958}" type="presOf" srcId="{CD1DC819-4ACE-4D35-B6D9-F47B405C2C38}" destId="{F0B973CE-FA5D-4B7F-BBE8-599822BF8E54}" srcOrd="1" destOrd="0" presId="urn:microsoft.com/office/officeart/2005/8/layout/radial1"/>
    <dgm:cxn modelId="{1A64325E-B4BD-412E-A8AF-E70CBF98C0D8}" srcId="{CF9D8B7B-4752-48AC-B5C8-BA9BBAFA44FA}" destId="{29C29036-DCF4-484E-8B0C-E6BE5C83B3AA}" srcOrd="0" destOrd="0" parTransId="{63C6AE16-BD5C-4DDF-8EC1-1AD7F21B7ED9}" sibTransId="{00A8663C-92DC-4D39-9555-ABDD83A0929F}"/>
    <dgm:cxn modelId="{0E0AC100-9F91-4D5D-A719-11ABD4D83250}" srcId="{CF9D8B7B-4752-48AC-B5C8-BA9BBAFA44FA}" destId="{7F3EF118-84E7-4506-B544-F32469F7876F}" srcOrd="3" destOrd="0" parTransId="{6EBBC406-9FEB-42D0-9619-9B8AAAA2EE76}" sibTransId="{AB433160-5078-4F5E-B726-E6C2C62A2EF4}"/>
    <dgm:cxn modelId="{C86D1FFC-C767-441E-93C9-184C9AB8E641}" srcId="{CF9D8B7B-4752-48AC-B5C8-BA9BBAFA44FA}" destId="{2EF530E8-C1B2-40B3-95C2-1FFDD1B88AB2}" srcOrd="1" destOrd="0" parTransId="{9DC4DFB9-F6AF-41AA-A68D-54A18783F755}" sibTransId="{5F058C6C-A95B-45D5-A892-047C0F33D131}"/>
    <dgm:cxn modelId="{3124E9D6-2135-44D5-9C5D-7873812364BF}" type="presOf" srcId="{A7E72738-4EBF-4A9B-B1B9-DC1A4C83DD3D}" destId="{E5ABF3E7-660A-4CD4-8923-CCCE4A610D95}" srcOrd="0" destOrd="0" presId="urn:microsoft.com/office/officeart/2005/8/layout/radial1"/>
    <dgm:cxn modelId="{4A545DF6-AF7D-4A10-A2B5-EE511E892468}" srcId="{CF9D8B7B-4752-48AC-B5C8-BA9BBAFA44FA}" destId="{A7E72738-4EBF-4A9B-B1B9-DC1A4C83DD3D}" srcOrd="2" destOrd="0" parTransId="{CD1DC819-4ACE-4D35-B6D9-F47B405C2C38}" sibTransId="{CD9191E3-2687-4A41-BBE6-3EEAF9C8719F}"/>
    <dgm:cxn modelId="{CBDF08A8-6CB7-4B1D-830A-CC442ABD14EA}" type="presOf" srcId="{6EBBC406-9FEB-42D0-9619-9B8AAAA2EE76}" destId="{5A30F5DD-B18E-4061-A9AA-937DC3C82883}" srcOrd="1" destOrd="0" presId="urn:microsoft.com/office/officeart/2005/8/layout/radial1"/>
    <dgm:cxn modelId="{70D29E33-CA9E-48CB-AE38-27B9B080A6B2}" type="presOf" srcId="{7F3EF118-84E7-4506-B544-F32469F7876F}" destId="{89725306-0647-424B-B89F-EA568B672F23}" srcOrd="0" destOrd="0" presId="urn:microsoft.com/office/officeart/2005/8/layout/radial1"/>
    <dgm:cxn modelId="{BD596385-675F-430A-BB90-16BF3C7D3020}" type="presOf" srcId="{CD1DC819-4ACE-4D35-B6D9-F47B405C2C38}" destId="{E0A92D00-55CF-46BC-A77D-82B9499061A3}" srcOrd="0" destOrd="0" presId="urn:microsoft.com/office/officeart/2005/8/layout/radial1"/>
    <dgm:cxn modelId="{40F2D01D-6AAC-4EAE-B375-138D61D1B47F}" type="presOf" srcId="{9DC4DFB9-F6AF-41AA-A68D-54A18783F755}" destId="{C9EF160B-E5FD-46E6-BAD6-715C3137CF17}" srcOrd="1" destOrd="0" presId="urn:microsoft.com/office/officeart/2005/8/layout/radial1"/>
    <dgm:cxn modelId="{F694ED9E-51BE-49F8-828D-D07378DC9102}" type="presOf" srcId="{2EF530E8-C1B2-40B3-95C2-1FFDD1B88AB2}" destId="{7A2C58B6-714A-421C-B597-496778D25AE9}" srcOrd="0" destOrd="0" presId="urn:microsoft.com/office/officeart/2005/8/layout/radial1"/>
    <dgm:cxn modelId="{FFBE5DFE-A4D6-485F-B196-D0480612D15B}" type="presOf" srcId="{0116EF11-A617-4701-B9D8-900EDD7FC2EA}" destId="{43DA28E0-7EA1-409E-8F69-EFE7CEB5C302}" srcOrd="0" destOrd="0" presId="urn:microsoft.com/office/officeart/2005/8/layout/radial1"/>
    <dgm:cxn modelId="{4D2F6190-F33E-4619-AC3A-AFE8D4BB06E0}" type="presOf" srcId="{63C6AE16-BD5C-4DDF-8EC1-1AD7F21B7ED9}" destId="{998D2D58-7C34-4F4E-AECB-240600744202}" srcOrd="1" destOrd="0" presId="urn:microsoft.com/office/officeart/2005/8/layout/radial1"/>
    <dgm:cxn modelId="{6B266064-EB40-47A3-BD3B-7611B40BD976}" type="presParOf" srcId="{43DA28E0-7EA1-409E-8F69-EFE7CEB5C302}" destId="{AE02E18E-97CE-432B-B0B6-0C04BD691036}" srcOrd="0" destOrd="0" presId="urn:microsoft.com/office/officeart/2005/8/layout/radial1"/>
    <dgm:cxn modelId="{2B267D3D-6A6D-4B6B-B062-8625EB8531A5}" type="presParOf" srcId="{43DA28E0-7EA1-409E-8F69-EFE7CEB5C302}" destId="{6052D15A-35F5-48E2-85A1-27CB6F4D797F}" srcOrd="1" destOrd="0" presId="urn:microsoft.com/office/officeart/2005/8/layout/radial1"/>
    <dgm:cxn modelId="{FE38A967-8BDA-40B2-9C49-5C61EE57DEAD}" type="presParOf" srcId="{6052D15A-35F5-48E2-85A1-27CB6F4D797F}" destId="{998D2D58-7C34-4F4E-AECB-240600744202}" srcOrd="0" destOrd="0" presId="urn:microsoft.com/office/officeart/2005/8/layout/radial1"/>
    <dgm:cxn modelId="{84C2A2DC-B082-456E-83F7-616DC28DB764}" type="presParOf" srcId="{43DA28E0-7EA1-409E-8F69-EFE7CEB5C302}" destId="{7F04A5DE-DA2F-411B-BBC3-E14CA4012A89}" srcOrd="2" destOrd="0" presId="urn:microsoft.com/office/officeart/2005/8/layout/radial1"/>
    <dgm:cxn modelId="{CF17BF48-1128-431E-8CAF-62C6FE168516}" type="presParOf" srcId="{43DA28E0-7EA1-409E-8F69-EFE7CEB5C302}" destId="{F377E7DA-D132-42C5-A961-288EFEB39553}" srcOrd="3" destOrd="0" presId="urn:microsoft.com/office/officeart/2005/8/layout/radial1"/>
    <dgm:cxn modelId="{21B57289-470D-4A48-9FD3-11370127FD9F}" type="presParOf" srcId="{F377E7DA-D132-42C5-A961-288EFEB39553}" destId="{C9EF160B-E5FD-46E6-BAD6-715C3137CF17}" srcOrd="0" destOrd="0" presId="urn:microsoft.com/office/officeart/2005/8/layout/radial1"/>
    <dgm:cxn modelId="{E96158FC-7B89-47B2-83B8-202EED037E48}" type="presParOf" srcId="{43DA28E0-7EA1-409E-8F69-EFE7CEB5C302}" destId="{7A2C58B6-714A-421C-B597-496778D25AE9}" srcOrd="4" destOrd="0" presId="urn:microsoft.com/office/officeart/2005/8/layout/radial1"/>
    <dgm:cxn modelId="{FE28CCDD-B5C2-4315-9E1E-65FE29F519C8}" type="presParOf" srcId="{43DA28E0-7EA1-409E-8F69-EFE7CEB5C302}" destId="{E0A92D00-55CF-46BC-A77D-82B9499061A3}" srcOrd="5" destOrd="0" presId="urn:microsoft.com/office/officeart/2005/8/layout/radial1"/>
    <dgm:cxn modelId="{7B60AEBA-FD91-4B2D-8EF3-64073B13DAD0}" type="presParOf" srcId="{E0A92D00-55CF-46BC-A77D-82B9499061A3}" destId="{F0B973CE-FA5D-4B7F-BBE8-599822BF8E54}" srcOrd="0" destOrd="0" presId="urn:microsoft.com/office/officeart/2005/8/layout/radial1"/>
    <dgm:cxn modelId="{CD85F712-BC6C-4D85-A04D-60F29080C2CA}" type="presParOf" srcId="{43DA28E0-7EA1-409E-8F69-EFE7CEB5C302}" destId="{E5ABF3E7-660A-4CD4-8923-CCCE4A610D95}" srcOrd="6" destOrd="0" presId="urn:microsoft.com/office/officeart/2005/8/layout/radial1"/>
    <dgm:cxn modelId="{A632F6F8-5E4E-4AF6-A2C2-688187B8E4C0}" type="presParOf" srcId="{43DA28E0-7EA1-409E-8F69-EFE7CEB5C302}" destId="{6F8A254B-DCC1-4FB1-85A4-E5648F4A3B24}" srcOrd="7" destOrd="0" presId="urn:microsoft.com/office/officeart/2005/8/layout/radial1"/>
    <dgm:cxn modelId="{951A0B7F-3431-4F98-B03A-E53E7E22ECE6}" type="presParOf" srcId="{6F8A254B-DCC1-4FB1-85A4-E5648F4A3B24}" destId="{5A30F5DD-B18E-4061-A9AA-937DC3C82883}" srcOrd="0" destOrd="0" presId="urn:microsoft.com/office/officeart/2005/8/layout/radial1"/>
    <dgm:cxn modelId="{AD08B050-989D-4718-A8EC-2AB42B36F0D1}" type="presParOf" srcId="{43DA28E0-7EA1-409E-8F69-EFE7CEB5C302}" destId="{89725306-0647-424B-B89F-EA568B672F2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116ED-262B-4553-A0D8-31D2FE25B15F}">
      <dsp:nvSpPr>
        <dsp:cNvPr id="0" name=""/>
        <dsp:cNvSpPr/>
      </dsp:nvSpPr>
      <dsp:spPr>
        <a:xfrm>
          <a:off x="9991" y="1079777"/>
          <a:ext cx="3335363" cy="261970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1880-1901: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傳統作品。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月光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》《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前奏曲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》</a:t>
          </a:r>
          <a:endParaRPr lang="zh-TW" altLang="en-US" sz="24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86720" y="1156506"/>
        <a:ext cx="3181905" cy="2466251"/>
      </dsp:txXfrm>
    </dsp:sp>
    <dsp:sp modelId="{1848CC1B-E955-402B-AA8C-CCB421E657C3}">
      <dsp:nvSpPr>
        <dsp:cNvPr id="0" name=""/>
        <dsp:cNvSpPr/>
      </dsp:nvSpPr>
      <dsp:spPr>
        <a:xfrm>
          <a:off x="3631502" y="2034809"/>
          <a:ext cx="606632" cy="70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kern="1200"/>
        </a:p>
      </dsp:txBody>
      <dsp:txXfrm>
        <a:off x="3631502" y="2176738"/>
        <a:ext cx="424642" cy="425787"/>
      </dsp:txXfrm>
    </dsp:sp>
    <dsp:sp modelId="{07791AFA-04D5-4748-A97A-74C192A87C5F}">
      <dsp:nvSpPr>
        <dsp:cNvPr id="0" name=""/>
        <dsp:cNvSpPr/>
      </dsp:nvSpPr>
      <dsp:spPr>
        <a:xfrm>
          <a:off x="4489944" y="1079777"/>
          <a:ext cx="3514548" cy="261970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1903-1913: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 鋼琴小品，表現獨特的個性。</a:t>
          </a:r>
          <a:endParaRPr lang="en-US" altLang="zh-TW" sz="2400" b="1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前奏曲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煙火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》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kern="1200" dirty="0" smtClean="0">
              <a:latin typeface="微軟正黑體" pitchFamily="34" charset="-120"/>
              <a:ea typeface="微軟正黑體" pitchFamily="34" charset="-120"/>
            </a:rPr>
            <a:t>快樂島</a:t>
          </a:r>
          <a:r>
            <a:rPr lang="en-US" altLang="zh-TW" sz="2400" b="1" kern="1200" dirty="0" smtClean="0">
              <a:latin typeface="微軟正黑體" pitchFamily="34" charset="-120"/>
              <a:ea typeface="微軟正黑體" pitchFamily="34" charset="-120"/>
            </a:rPr>
            <a:t>》</a:t>
          </a:r>
          <a:endParaRPr lang="zh-TW" altLang="en-US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566673" y="1156506"/>
        <a:ext cx="3361090" cy="2466251"/>
      </dsp:txXfrm>
    </dsp:sp>
    <dsp:sp modelId="{AD18FB5E-076B-4F93-B0C3-E3B7D15AC8DC}">
      <dsp:nvSpPr>
        <dsp:cNvPr id="0" name=""/>
        <dsp:cNvSpPr/>
      </dsp:nvSpPr>
      <dsp:spPr>
        <a:xfrm>
          <a:off x="8290641" y="2034809"/>
          <a:ext cx="606632" cy="7096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-574681"/>
            <a:satOff val="409"/>
            <a:lumOff val="321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000" kern="1200"/>
        </a:p>
      </dsp:txBody>
      <dsp:txXfrm>
        <a:off x="8290641" y="2176738"/>
        <a:ext cx="424642" cy="425787"/>
      </dsp:txXfrm>
    </dsp:sp>
    <dsp:sp modelId="{70899562-2AF2-4B9E-B96E-6DED21C045A0}">
      <dsp:nvSpPr>
        <dsp:cNvPr id="0" name=""/>
        <dsp:cNvSpPr/>
      </dsp:nvSpPr>
      <dsp:spPr>
        <a:xfrm>
          <a:off x="9149083" y="1079777"/>
          <a:ext cx="2861474" cy="2619709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smtClean="0">
              <a:latin typeface="微軟正黑體" pitchFamily="34" charset="-120"/>
              <a:ea typeface="微軟正黑體" pitchFamily="34" charset="-120"/>
            </a:rPr>
            <a:t>1914-1915:</a:t>
          </a:r>
          <a:r>
            <a:rPr lang="zh-TW" altLang="en-US" sz="2400" b="1" kern="1200" smtClean="0">
              <a:latin typeface="微軟正黑體" pitchFamily="34" charset="-120"/>
              <a:ea typeface="微軟正黑體" pitchFamily="34" charset="-120"/>
            </a:rPr>
            <a:t> 一次世界大戰後，印象派色彩稍減。 </a:t>
          </a:r>
          <a:endParaRPr lang="en-US" altLang="zh-TW" sz="2400" b="1" kern="120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smtClean="0">
              <a:latin typeface="微軟正黑體" pitchFamily="34" charset="-120"/>
              <a:ea typeface="微軟正黑體" pitchFamily="34" charset="-120"/>
            </a:rPr>
            <a:t>《</a:t>
          </a:r>
          <a:r>
            <a:rPr lang="zh-TW" altLang="en-US" sz="2400" b="1" kern="1200" smtClean="0">
              <a:latin typeface="微軟正黑體" pitchFamily="34" charset="-120"/>
              <a:ea typeface="微軟正黑體" pitchFamily="34" charset="-120"/>
            </a:rPr>
            <a:t>練習曲</a:t>
          </a:r>
          <a:r>
            <a:rPr lang="en-US" altLang="zh-TW" sz="2400" b="1" kern="1200" smtClean="0">
              <a:latin typeface="微軟正黑體" pitchFamily="34" charset="-120"/>
              <a:ea typeface="微軟正黑體" pitchFamily="34" charset="-120"/>
            </a:rPr>
            <a:t>》</a:t>
          </a:r>
          <a:endParaRPr lang="en-US" altLang="zh-TW" sz="24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9225812" y="1156506"/>
        <a:ext cx="2708016" cy="24662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02E18E-97CE-432B-B0B6-0C04BD691036}">
      <dsp:nvSpPr>
        <dsp:cNvPr id="0" name=""/>
        <dsp:cNvSpPr/>
      </dsp:nvSpPr>
      <dsp:spPr>
        <a:xfrm>
          <a:off x="2726395" y="1755869"/>
          <a:ext cx="1335141" cy="1335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b="1" kern="1200" dirty="0" smtClean="0">
              <a:latin typeface="微軟正黑體" pitchFamily="34" charset="-120"/>
              <a:ea typeface="微軟正黑體" pitchFamily="34" charset="-120"/>
            </a:rPr>
            <a:t>德布西</a:t>
          </a:r>
          <a:endParaRPr lang="zh-TW" altLang="en-US" sz="23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21922" y="1951396"/>
        <a:ext cx="944087" cy="944087"/>
      </dsp:txXfrm>
    </dsp:sp>
    <dsp:sp modelId="{6052D15A-35F5-48E2-85A1-27CB6F4D797F}">
      <dsp:nvSpPr>
        <dsp:cNvPr id="0" name=""/>
        <dsp:cNvSpPr/>
      </dsp:nvSpPr>
      <dsp:spPr>
        <a:xfrm rot="16200000">
          <a:off x="3192362" y="1536562"/>
          <a:ext cx="403208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03208" y="1770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83886" y="1544184"/>
        <a:ext cx="20160" cy="20160"/>
      </dsp:txXfrm>
    </dsp:sp>
    <dsp:sp modelId="{7F04A5DE-DA2F-411B-BBC3-E14CA4012A89}">
      <dsp:nvSpPr>
        <dsp:cNvPr id="0" name=""/>
        <dsp:cNvSpPr/>
      </dsp:nvSpPr>
      <dsp:spPr>
        <a:xfrm>
          <a:off x="2726395" y="17518"/>
          <a:ext cx="1335141" cy="1335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latin typeface="微軟正黑體" pitchFamily="34" charset="-120"/>
              <a:ea typeface="微軟正黑體" pitchFamily="34" charset="-120"/>
            </a:rPr>
            <a:t>國家</a:t>
          </a:r>
          <a:endParaRPr lang="zh-TW" altLang="en-US" sz="32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21922" y="213045"/>
        <a:ext cx="944087" cy="944087"/>
      </dsp:txXfrm>
    </dsp:sp>
    <dsp:sp modelId="{F377E7DA-D132-42C5-A961-288EFEB39553}">
      <dsp:nvSpPr>
        <dsp:cNvPr id="0" name=""/>
        <dsp:cNvSpPr/>
      </dsp:nvSpPr>
      <dsp:spPr>
        <a:xfrm>
          <a:off x="4061537" y="2405738"/>
          <a:ext cx="403208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03208" y="1770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4253061" y="2413360"/>
        <a:ext cx="20160" cy="20160"/>
      </dsp:txXfrm>
    </dsp:sp>
    <dsp:sp modelId="{7A2C58B6-714A-421C-B597-496778D25AE9}">
      <dsp:nvSpPr>
        <dsp:cNvPr id="0" name=""/>
        <dsp:cNvSpPr/>
      </dsp:nvSpPr>
      <dsp:spPr>
        <a:xfrm>
          <a:off x="4464746" y="1755869"/>
          <a:ext cx="1335141" cy="1335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風格派別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4660273" y="1951396"/>
        <a:ext cx="944087" cy="944087"/>
      </dsp:txXfrm>
    </dsp:sp>
    <dsp:sp modelId="{E0A92D00-55CF-46BC-A77D-82B9499061A3}">
      <dsp:nvSpPr>
        <dsp:cNvPr id="0" name=""/>
        <dsp:cNvSpPr/>
      </dsp:nvSpPr>
      <dsp:spPr>
        <a:xfrm rot="5400000">
          <a:off x="3192362" y="3274913"/>
          <a:ext cx="403208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03208" y="1770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83886" y="3282535"/>
        <a:ext cx="20160" cy="20160"/>
      </dsp:txXfrm>
    </dsp:sp>
    <dsp:sp modelId="{E5ABF3E7-660A-4CD4-8923-CCCE4A610D95}">
      <dsp:nvSpPr>
        <dsp:cNvPr id="0" name=""/>
        <dsp:cNvSpPr/>
      </dsp:nvSpPr>
      <dsp:spPr>
        <a:xfrm>
          <a:off x="2726395" y="3494220"/>
          <a:ext cx="1335141" cy="1335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重要作品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921922" y="3689747"/>
        <a:ext cx="944087" cy="944087"/>
      </dsp:txXfrm>
    </dsp:sp>
    <dsp:sp modelId="{6F8A254B-DCC1-4FB1-85A4-E5648F4A3B24}">
      <dsp:nvSpPr>
        <dsp:cNvPr id="0" name=""/>
        <dsp:cNvSpPr/>
      </dsp:nvSpPr>
      <dsp:spPr>
        <a:xfrm rot="10800000">
          <a:off x="2323186" y="2405738"/>
          <a:ext cx="403208" cy="35404"/>
        </a:xfrm>
        <a:custGeom>
          <a:avLst/>
          <a:gdLst/>
          <a:ahLst/>
          <a:cxnLst/>
          <a:rect l="0" t="0" r="0" b="0"/>
          <a:pathLst>
            <a:path>
              <a:moveTo>
                <a:pt x="0" y="17702"/>
              </a:moveTo>
              <a:lnTo>
                <a:pt x="403208" y="1770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0800000">
        <a:off x="2514710" y="2413360"/>
        <a:ext cx="20160" cy="20160"/>
      </dsp:txXfrm>
    </dsp:sp>
    <dsp:sp modelId="{89725306-0647-424B-B89F-EA568B672F23}">
      <dsp:nvSpPr>
        <dsp:cNvPr id="0" name=""/>
        <dsp:cNvSpPr/>
      </dsp:nvSpPr>
      <dsp:spPr>
        <a:xfrm>
          <a:off x="988044" y="1755869"/>
          <a:ext cx="1335141" cy="1335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微軟正黑體" pitchFamily="34" charset="-120"/>
              <a:ea typeface="微軟正黑體" pitchFamily="34" charset="-120"/>
            </a:rPr>
            <a:t>我的感覺</a:t>
          </a:r>
          <a:endParaRPr lang="zh-TW" altLang="en-US" sz="1800" b="1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1183571" y="1951396"/>
        <a:ext cx="944087" cy="9440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7FDBC-C8AA-482A-8D86-63BDF3DCBA59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863AC-38F8-441C-9123-363D28E9CB9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4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8Mqw0b9AD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8Mqw0b9ADs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你有綽號嗎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同學給你的綽號，你承認嗎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綽號使他人更容易認識你</a:t>
            </a:r>
            <a:r>
              <a:rPr lang="en-US" altLang="zh-TW" dirty="0" smtClean="0"/>
              <a:t>/</a:t>
            </a:r>
            <a:r>
              <a:rPr lang="zh-TW" altLang="en-US" dirty="0" smtClean="0"/>
              <a:t> 或是 容易以偏概全</a:t>
            </a:r>
            <a:r>
              <a:rPr lang="en-US" altLang="zh-TW" dirty="0" smtClean="0"/>
              <a:t>?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6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0673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r>
              <a:rPr lang="zh-TW" altLang="en-US" dirty="0" smtClean="0"/>
              <a:t>我們的學校最具代表性的建築物是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這棟大樓在早晨、黃昏的樣貌有何不同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我最喜歡哪個時段的光影感覺</a:t>
            </a:r>
            <a:r>
              <a:rPr lang="en-US" altLang="zh-TW" dirty="0" smtClean="0"/>
              <a:t>?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7920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056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教師彈奏單音，讓學生聆聽分辨兩種音階。</a:t>
            </a:r>
            <a:endParaRPr lang="en-US" altLang="zh-TW" dirty="0" smtClean="0"/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學生分別唱兩種音階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學生發表自己的感覺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55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fld id="{17A050CD-2526-4A3A-87A4-582787941272}" type="slidenum">
              <a:rPr lang="en-US" altLang="zh-TW"/>
              <a:pPr eaLnBrk="1" hangingPunct="1"/>
              <a:t>27</a:t>
            </a:fld>
            <a:endParaRPr lang="en-US" altLang="zh-TW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356917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http://landofllostcontent.blogspot.com/2013/10/sir-henry-wood-orchestration-of-debussy.html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54779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6969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班上有哪些獅子座的同學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這些同學的特質和星座預測有多接近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星座分析可以給你什麼幫助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如果我是那個星座裡面的</a:t>
            </a:r>
            <a:r>
              <a:rPr lang="en-US" altLang="zh-TW" dirty="0" smtClean="0"/>
              <a:t>”</a:t>
            </a:r>
            <a:r>
              <a:rPr lang="zh-TW" altLang="en-US" dirty="0" smtClean="0"/>
              <a:t>異類</a:t>
            </a:r>
            <a:r>
              <a:rPr lang="en-US" altLang="zh-TW" dirty="0" smtClean="0"/>
              <a:t>”</a:t>
            </a:r>
            <a:r>
              <a:rPr lang="zh-TW" altLang="en-US" dirty="0" smtClean="0"/>
              <a:t>，怎麼辦</a:t>
            </a:r>
            <a:r>
              <a:rPr lang="en-US" altLang="zh-TW" dirty="0" smtClean="0"/>
              <a:t>?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297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我現在已經決定未來生涯的方向嗎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轉學、轉系、換工作是不是代表我是失敗者</a:t>
            </a:r>
            <a:r>
              <a:rPr lang="en-US" altLang="zh-TW" dirty="0" smtClean="0"/>
              <a:t>?</a:t>
            </a:r>
          </a:p>
          <a:p>
            <a:r>
              <a:rPr lang="en-US" altLang="zh-TW" baseline="0" dirty="0" smtClean="0"/>
              <a:t>https://www.chinatimes.com/newspapers/20161112000220-260204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852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我現在已經決定未來生涯的方向嗎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轉學、轉系、換工作是不是代表我是失敗者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SING:</a:t>
            </a:r>
          </a:p>
          <a:p>
            <a:r>
              <a:rPr lang="zh-TW" altLang="en-US" dirty="0" smtClean="0"/>
              <a:t>周杰倫 </a:t>
            </a:r>
            <a:r>
              <a:rPr lang="zh-TW" altLang="en-US" dirty="0" smtClean="0">
                <a:hlinkClick r:id="rId3"/>
              </a:rPr>
              <a:t>青花瓷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85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我現在已經決定未來生涯的方向嗎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轉學、轉系、換工作是不是代表我是失敗者</a:t>
            </a:r>
            <a:r>
              <a:rPr lang="en-US" altLang="zh-TW" dirty="0" smtClean="0"/>
              <a:t>?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SING:</a:t>
            </a:r>
          </a:p>
          <a:p>
            <a:r>
              <a:rPr lang="zh-TW" altLang="en-US" dirty="0" smtClean="0"/>
              <a:t>周杰倫 </a:t>
            </a:r>
            <a:r>
              <a:rPr lang="zh-TW" altLang="en-US" dirty="0" smtClean="0">
                <a:hlinkClick r:id="rId3"/>
              </a:rPr>
              <a:t>青花瓷</a:t>
            </a:r>
            <a:endParaRPr lang="en-US" altLang="zh-TW" dirty="0" smtClean="0"/>
          </a:p>
          <a:p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852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讀大學的費用大約多少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台灣/羅馬</a:t>
            </a:r>
            <a:r>
              <a:rPr lang="en-US" altLang="zh-TW" dirty="0" smtClean="0"/>
              <a:t>/</a:t>
            </a:r>
            <a:r>
              <a:rPr lang="zh-TW" altLang="en-US" dirty="0" smtClean="0"/>
              <a:t>巴黎</a:t>
            </a:r>
            <a:r>
              <a:rPr lang="en-US" altLang="zh-TW" dirty="0" smtClean="0"/>
              <a:t>/</a:t>
            </a:r>
            <a:r>
              <a:rPr lang="zh-TW" altLang="en-US" dirty="0" smtClean="0"/>
              <a:t>紐約</a:t>
            </a:r>
            <a:r>
              <a:rPr lang="en-US" altLang="zh-TW" dirty="0" smtClean="0"/>
              <a:t>/</a:t>
            </a:r>
            <a:r>
              <a:rPr lang="zh-TW" altLang="en-US" dirty="0" smtClean="0"/>
              <a:t>洛杉磯</a:t>
            </a:r>
            <a:r>
              <a:rPr lang="en-US" altLang="zh-TW" dirty="0" smtClean="0"/>
              <a:t>/</a:t>
            </a:r>
            <a:r>
              <a:rPr lang="zh-TW" altLang="en-US" dirty="0" smtClean="0"/>
              <a:t>東京</a:t>
            </a:r>
            <a:r>
              <a:rPr lang="en-US" altLang="zh-TW" dirty="0" smtClean="0"/>
              <a:t>/</a:t>
            </a:r>
            <a:r>
              <a:rPr lang="zh-TW" altLang="en-US" dirty="0" smtClean="0"/>
              <a:t>新加坡</a:t>
            </a:r>
            <a:r>
              <a:rPr lang="en-US" altLang="zh-TW" dirty="0" smtClean="0"/>
              <a:t>/</a:t>
            </a:r>
            <a:r>
              <a:rPr lang="zh-TW" altLang="en-US" dirty="0" smtClean="0"/>
              <a:t>其他地點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如何規劃自己的遊學夢想</a:t>
            </a:r>
            <a:r>
              <a:rPr lang="en-US" altLang="zh-TW" dirty="0" smtClean="0"/>
              <a:t>?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61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讀大學的費用大約多少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台灣/羅馬</a:t>
            </a:r>
            <a:r>
              <a:rPr lang="en-US" altLang="zh-TW" dirty="0" smtClean="0"/>
              <a:t>/</a:t>
            </a:r>
            <a:r>
              <a:rPr lang="zh-TW" altLang="en-US" dirty="0" smtClean="0"/>
              <a:t>巴黎</a:t>
            </a:r>
            <a:r>
              <a:rPr lang="en-US" altLang="zh-TW" dirty="0" smtClean="0"/>
              <a:t>/</a:t>
            </a:r>
            <a:r>
              <a:rPr lang="zh-TW" altLang="en-US" dirty="0" smtClean="0"/>
              <a:t>紐約</a:t>
            </a:r>
            <a:r>
              <a:rPr lang="en-US" altLang="zh-TW" dirty="0" smtClean="0"/>
              <a:t>/</a:t>
            </a:r>
            <a:r>
              <a:rPr lang="zh-TW" altLang="en-US" dirty="0" smtClean="0"/>
              <a:t>洛杉磯</a:t>
            </a:r>
            <a:r>
              <a:rPr lang="en-US" altLang="zh-TW" dirty="0" smtClean="0"/>
              <a:t>/</a:t>
            </a:r>
            <a:r>
              <a:rPr lang="zh-TW" altLang="en-US" dirty="0" smtClean="0"/>
              <a:t>東京</a:t>
            </a:r>
            <a:r>
              <a:rPr lang="en-US" altLang="zh-TW" dirty="0" smtClean="0"/>
              <a:t>/</a:t>
            </a:r>
            <a:r>
              <a:rPr lang="zh-TW" altLang="en-US" dirty="0" smtClean="0"/>
              <a:t>新加坡</a:t>
            </a:r>
            <a:r>
              <a:rPr lang="en-US" altLang="zh-TW" dirty="0" smtClean="0"/>
              <a:t>/</a:t>
            </a:r>
            <a:r>
              <a:rPr lang="zh-TW" altLang="en-US" dirty="0" smtClean="0"/>
              <a:t>其他地點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如何規劃自己的遊學夢想</a:t>
            </a:r>
            <a:r>
              <a:rPr lang="en-US" altLang="zh-TW" smtClean="0"/>
              <a:t>?</a:t>
            </a:r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361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討論問題</a:t>
            </a:r>
            <a:r>
              <a:rPr lang="en-US" altLang="zh-TW" dirty="0" smtClean="0"/>
              <a:t>:</a:t>
            </a:r>
            <a:r>
              <a:rPr lang="zh-TW" altLang="en-US" dirty="0" smtClean="0"/>
              <a:t> </a:t>
            </a:r>
            <a:endParaRPr lang="en-US" altLang="zh-TW" dirty="0" smtClean="0"/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世界博覽會是什麼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曾經在亞洲哪些城市舉行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展覽內容是哪些項目</a:t>
            </a:r>
            <a:r>
              <a:rPr lang="en-US" altLang="zh-TW" dirty="0" smtClean="0"/>
              <a:t>?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zh-TW" altLang="en-US" dirty="0" smtClean="0"/>
              <a:t>最近我曾經看過那些展覽</a:t>
            </a:r>
            <a:r>
              <a:rPr lang="en-US" altLang="zh-TW" dirty="0" smtClean="0"/>
              <a:t>?</a:t>
            </a:r>
            <a:r>
              <a:rPr lang="zh-TW" altLang="en-US" dirty="0" smtClean="0"/>
              <a:t>有什麼收穫</a:t>
            </a:r>
            <a:r>
              <a:rPr lang="en-US" altLang="zh-TW" dirty="0" smtClean="0"/>
              <a:t>?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8504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https://www.ettoday.net/dalemon/post/29636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863AC-38F8-441C-9123-363D28E9CB9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26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801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447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673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0A09E-E009-460B-8FE6-A6A5EA7D61D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298309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7318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46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93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319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370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1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4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470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85D94-4715-4C74-B817-D213B0DD850B}" type="datetimeFigureOut">
              <a:rPr lang="zh-TW" altLang="en-US" smtClean="0"/>
              <a:t>2019/1/19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65848-F007-42B9-87E7-786A743177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057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8.jpg"/><Relationship Id="rId4" Type="http://schemas.openxmlformats.org/officeDocument/2006/relationships/image" Target="../media/image2.png"/><Relationship Id="rId9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jpeg"/><Relationship Id="rId5" Type="http://schemas.openxmlformats.org/officeDocument/2006/relationships/image" Target="../media/image2.png"/><Relationship Id="rId10" Type="http://schemas.openxmlformats.org/officeDocument/2006/relationships/image" Target="../media/image32.jpg"/><Relationship Id="rId4" Type="http://schemas.openxmlformats.org/officeDocument/2006/relationships/image" Target="../media/image8.png"/><Relationship Id="rId9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8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png"/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12" Type="http://schemas.openxmlformats.org/officeDocument/2006/relationships/hyperlink" Target="&#32645;&#24681;&#26684;&#26519;%20Lohengrin(8&#20998;31&#31186;).mp4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jpe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8.png"/><Relationship Id="rId9" Type="http://schemas.openxmlformats.org/officeDocument/2006/relationships/hyperlink" Target="https://www.google.com.tw/imgres?imgurl=https://www.muzik-online.com/files/people/2012102915374772.jpg&amp;imgrefurl=https://www.muzikair.com/tw/people/composer/o8zgvr-%E8%8F%AF%E6%A0%BC%E7%B4%8D-%E7%90%86%E5%AF%9F.html&amp;docid=NCuCGU5hHXPkIM&amp;tbnid=58xiz6HZhHihoM:&amp;vet=10ahUKEwiF25_Bp-zdAhWEUrwKHem9AvsQMwhGKAswCw..i&amp;w=200&amp;h=200&amp;bih=651&amp;biw=1366&amp;q=%E8%8F%AF%E6%A0%BC%E7%B4%8D&amp;ved=0ahUKEwiF25_Bp-zdAhWEUrwKHem9AvsQMwhGKAswCw&amp;iact=mrc&amp;uact=8" TargetMode="External"/><Relationship Id="rId14" Type="http://schemas.openxmlformats.org/officeDocument/2006/relationships/hyperlink" Target="&#22899;&#27494;&#31070;&#30340;&#39131;&#34892;(5&#20998;05&#31186;).mp4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Tlg-DeGvMQ" TargetMode="External"/><Relationship Id="rId13" Type="http://schemas.openxmlformats.org/officeDocument/2006/relationships/hyperlink" Target="&#37941;&#29748;(9&#20998;44&#31186;).wmv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hyperlink" Target="&#37941;&#29748;&#21561;&#22863;(7&#20998;02&#31186;).wmv" TargetMode="External"/><Relationship Id="rId5" Type="http://schemas.openxmlformats.org/officeDocument/2006/relationships/image" Target="../media/image8.png"/><Relationship Id="rId15" Type="http://schemas.openxmlformats.org/officeDocument/2006/relationships/image" Target="../media/image46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hyperlink" Target="https://www.youtube.com/watch?v=6L11nUzodhc" TargetMode="External"/><Relationship Id="rId14" Type="http://schemas.openxmlformats.org/officeDocument/2006/relationships/hyperlink" Target="&#38899;&#27138;&#33310;&#36424;(4&#20998;47&#31186;).wmv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8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8.png"/><Relationship Id="rId10" Type="http://schemas.openxmlformats.org/officeDocument/2006/relationships/image" Target="../media/image59.jpeg"/><Relationship Id="rId4" Type="http://schemas.openxmlformats.org/officeDocument/2006/relationships/image" Target="../media/image39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39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3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70.jpg"/><Relationship Id="rId5" Type="http://schemas.openxmlformats.org/officeDocument/2006/relationships/image" Target="../media/image66.png"/><Relationship Id="rId10" Type="http://schemas.openxmlformats.org/officeDocument/2006/relationships/image" Target="../media/image69.jpg"/><Relationship Id="rId4" Type="http://schemas.openxmlformats.org/officeDocument/2006/relationships/image" Target="../media/image8.png"/><Relationship Id="rId9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7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71.pn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7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8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39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8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7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hyperlink" Target="&#22823;&#35937;&#30340;&#20652;&#30496;&#26354;(3&#20998;54&#31186;).wmv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png"/><Relationship Id="rId7" Type="http://schemas.openxmlformats.org/officeDocument/2006/relationships/image" Target="../media/image8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10" Type="http://schemas.openxmlformats.org/officeDocument/2006/relationships/image" Target="../media/image44.png"/><Relationship Id="rId4" Type="http://schemas.openxmlformats.org/officeDocument/2006/relationships/hyperlink" Target="https://home.gamer.com.tw/creationDetail.php?sn=2793709" TargetMode="External"/><Relationship Id="rId9" Type="http://schemas.openxmlformats.org/officeDocument/2006/relationships/hyperlink" Target="&#27785;&#27794;&#30340;&#25945;&#22530;(6&#20998;).wm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&#28023;(8&#20998;01&#31186;).wmv" TargetMode="External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7.png"/><Relationship Id="rId10" Type="http://schemas.openxmlformats.org/officeDocument/2006/relationships/image" Target="../media/image87.png"/><Relationship Id="rId4" Type="http://schemas.openxmlformats.org/officeDocument/2006/relationships/image" Target="../media/image8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5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7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g"/><Relationship Id="rId3" Type="http://schemas.openxmlformats.org/officeDocument/2006/relationships/image" Target="../media/image88.jpeg"/><Relationship Id="rId7" Type="http://schemas.openxmlformats.org/officeDocument/2006/relationships/image" Target="../media/image7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.png"/><Relationship Id="rId4" Type="http://schemas.openxmlformats.org/officeDocument/2006/relationships/image" Target="../media/image8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3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9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7.png"/><Relationship Id="rId5" Type="http://schemas.openxmlformats.org/officeDocument/2006/relationships/diagramData" Target="../diagrams/data2.xml"/><Relationship Id="rId10" Type="http://schemas.openxmlformats.org/officeDocument/2006/relationships/image" Target="../media/image94.png"/><Relationship Id="rId4" Type="http://schemas.openxmlformats.org/officeDocument/2006/relationships/image" Target="../media/image39.png"/><Relationship Id="rId9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2.jpeg"/><Relationship Id="rId7" Type="http://schemas.openxmlformats.org/officeDocument/2006/relationships/hyperlink" Target="&#26481;&#20140;&#22863;&#40180;&#26354;(4&#20998;32&#31186;).wm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&#30622;&#22825;&#36942;&#28023;(4&#20998;40&#31186;).wmv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10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4" y="1524948"/>
            <a:ext cx="9043416" cy="395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388" y="3543505"/>
            <a:ext cx="6044814" cy="126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0" y="2077562"/>
            <a:ext cx="6027552" cy="85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58" y="1593983"/>
            <a:ext cx="2841690" cy="3739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94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3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512" y="1551973"/>
            <a:ext cx="10991192" cy="236482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zh-TW" altLang="en-US" sz="3800" dirty="0" smtClean="0">
                <a:latin typeface="微軟正黑體" pitchFamily="34" charset="-120"/>
                <a:ea typeface="微軟正黑體" pitchFamily="34" charset="-120"/>
              </a:rPr>
              <a:t>羅馬大獎是</a:t>
            </a:r>
            <a:r>
              <a:rPr lang="en-US" altLang="zh-TW" sz="3800" dirty="0" smtClean="0">
                <a:latin typeface="微軟正黑體" pitchFamily="34" charset="-120"/>
                <a:ea typeface="微軟正黑體" pitchFamily="34" charset="-120"/>
              </a:rPr>
              <a:t>17</a:t>
            </a:r>
            <a:r>
              <a:rPr lang="zh-TW" altLang="en-US" sz="3800" dirty="0" smtClean="0">
                <a:latin typeface="微軟正黑體" pitchFamily="34" charset="-120"/>
                <a:ea typeface="微軟正黑體" pitchFamily="34" charset="-120"/>
              </a:rPr>
              <a:t>世紀路易十四創立的獎項，頒獎給繪畫、雕塑、建築、雕刻和音樂各方面的傑出人才。獲獎者可以在羅馬留學三年，免費</a:t>
            </a:r>
            <a:r>
              <a:rPr lang="en-US" altLang="zh-TW" sz="38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800" dirty="0">
                <a:latin typeface="微軟正黑體" pitchFamily="34" charset="-120"/>
                <a:ea typeface="微軟正黑體" pitchFamily="34" charset="-120"/>
              </a:rPr>
              <a:t>！</a:t>
            </a:r>
            <a:endParaRPr lang="zh-TW" altLang="en-US" sz="38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70000"/>
              </a:lnSpc>
            </a:pPr>
            <a:r>
              <a:rPr lang="zh-TW" altLang="en-US" sz="3800" dirty="0" smtClean="0">
                <a:latin typeface="微軟正黑體" pitchFamily="34" charset="-120"/>
                <a:ea typeface="微軟正黑體" pitchFamily="34" charset="-120"/>
              </a:rPr>
              <a:t>到德國遊學的時候，受到華格納歌劇風格的影響。</a:t>
            </a:r>
            <a:endParaRPr lang="en-US" altLang="zh-TW" sz="38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390979"/>
            <a:ext cx="1813430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8B1B05"/>
                </a:solidFill>
              </a:rPr>
              <a:t>Who/When/Where</a:t>
            </a:r>
            <a:endParaRPr lang="zh-TW" altLang="en-US" sz="2000" b="1" dirty="0">
              <a:solidFill>
                <a:srgbClr val="8B1B05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112" y="4040238"/>
            <a:ext cx="3972599" cy="2653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3053" y="4031362"/>
            <a:ext cx="3961914" cy="26538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98" y="4058691"/>
            <a:ext cx="3961914" cy="261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38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8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86986" y="1662333"/>
            <a:ext cx="8044070" cy="2483998"/>
          </a:xfrm>
        </p:spPr>
        <p:txBody>
          <a:bodyPr/>
          <a:lstStyle/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1889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年，巴黎舉行世界博覽會。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1889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年，艾菲爾鐵塔建造。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在世博上，德布西聽到爪哇甘美朗的演奏，這種音樂的音律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十二平均律、五聲音階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影響了他的創作。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355398"/>
            <a:ext cx="3591124" cy="71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8B1B05"/>
                </a:solidFill>
              </a:rPr>
              <a:t>Who/When/Where</a:t>
            </a:r>
            <a:endParaRPr lang="zh-TW" altLang="en-US" sz="2000" b="1" dirty="0">
              <a:solidFill>
                <a:srgbClr val="8B1B05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198" y="1662333"/>
            <a:ext cx="3861318" cy="261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949" y="4146331"/>
            <a:ext cx="3601304" cy="261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2570" y="4146331"/>
            <a:ext cx="3925422" cy="2616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82" y="4864615"/>
            <a:ext cx="3601304" cy="1369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55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" y="1451167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402238"/>
            <a:ext cx="3591124" cy="62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06772" y="1869938"/>
            <a:ext cx="6908233" cy="547311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  人格特質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勇於嘗試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8B1B05"/>
                </a:solidFill>
              </a:rPr>
              <a:t>Why/What</a:t>
            </a:r>
            <a:endParaRPr lang="zh-TW" altLang="en-US" sz="2000" b="1" dirty="0">
              <a:solidFill>
                <a:srgbClr val="8B1B05"/>
              </a:solidFill>
            </a:endParaRPr>
          </a:p>
        </p:txBody>
      </p:sp>
      <p:pic>
        <p:nvPicPr>
          <p:cNvPr id="4098" name="Picture 2" descr="C:\Users\User\Downloads\blur-close-up-composition-6854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276" y="9692640"/>
            <a:ext cx="12461556" cy="830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13" y="1451167"/>
            <a:ext cx="3467846" cy="2321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4222173" y="2609753"/>
            <a:ext cx="6407523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反骨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 自創反傳統的和聲語法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222173" y="4918973"/>
            <a:ext cx="6186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形成德布西自己獨特的創作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22173" y="3164647"/>
            <a:ext cx="77853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吸收養分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 德國華格納的音樂風格、印象畫派的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思維、東方音樂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14628" y="-2158118"/>
            <a:ext cx="15922692" cy="1106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軟正黑體" pitchFamily="34" charset="-120"/>
                <a:ea typeface="微軟正黑體" pitchFamily="34" charset="-120"/>
              </a:rPr>
              <a:t>關於音樂創作：</a:t>
            </a:r>
            <a:r>
              <a:rPr lang="en-US" altLang="zh-TW" sz="3200" dirty="0">
                <a:latin typeface="微軟正黑體" pitchFamily="34" charset="-120"/>
                <a:ea typeface="微軟正黑體" pitchFamily="34" charset="-120"/>
              </a:rPr>
              <a:t>〝There is no theory. You have only to listen. Pleasure is the law. 〞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zh-TW" altLang="en-US" sz="32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13" y="4053249"/>
            <a:ext cx="3467846" cy="2600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3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389512"/>
            <a:ext cx="3591124" cy="64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1036" y="2702768"/>
            <a:ext cx="3047157" cy="1985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AutoShape 3" descr="「華格納」的圖片搜尋結果">
            <a:hlinkClick r:id="rId9"/>
          </p:cNvPr>
          <p:cNvSpPr>
            <a:spLocks noChangeAspect="1" noChangeArrowheads="1"/>
          </p:cNvSpPr>
          <p:nvPr/>
        </p:nvSpPr>
        <p:spPr bwMode="auto">
          <a:xfrm>
            <a:off x="92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725888"/>
            <a:ext cx="3675541" cy="3921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5064" y="4679047"/>
            <a:ext cx="3224769" cy="193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矩形 8"/>
          <p:cNvSpPr/>
          <p:nvPr/>
        </p:nvSpPr>
        <p:spPr>
          <a:xfrm>
            <a:off x="4744758" y="3076621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sp>
        <p:nvSpPr>
          <p:cNvPr id="2" name="矩形 1"/>
          <p:cNvSpPr/>
          <p:nvPr/>
        </p:nvSpPr>
        <p:spPr>
          <a:xfrm>
            <a:off x="4315146" y="1773668"/>
            <a:ext cx="46658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agner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(1813-1883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br>
              <a:rPr lang="en-US" altLang="zh-TW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1813.5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22- 1883.2.13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74371" y="3145439"/>
            <a:ext cx="25779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女武神的飛行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(5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05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4744758" y="3946352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2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146" y="3747329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5174371" y="4015170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羅恩格林 </a:t>
            </a:r>
            <a:r>
              <a:rPr lang="en-US" altLang="zh-TW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Lohengrin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(8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31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/>
          </a:p>
        </p:txBody>
      </p:sp>
      <p:pic>
        <p:nvPicPr>
          <p:cNvPr id="15" name="Picture 2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146" y="2877598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hlinkClick r:id="rId14" action="ppaction://hlinkfile"/>
          </p:cNvPr>
          <p:cNvSpPr/>
          <p:nvPr/>
        </p:nvSpPr>
        <p:spPr>
          <a:xfrm>
            <a:off x="4744758" y="3076621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hlinkClick r:id="rId12" action="ppaction://hlinkfile"/>
          </p:cNvPr>
          <p:cNvSpPr/>
          <p:nvPr/>
        </p:nvSpPr>
        <p:spPr>
          <a:xfrm>
            <a:off x="4744758" y="3952186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140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402238"/>
            <a:ext cx="3591124" cy="62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512" y="1663922"/>
            <a:ext cx="10515600" cy="5994177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Gamelan</a:t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</a:b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hlinkClick r:id="rId8"/>
            </a:endParaRPr>
          </a:p>
          <a:p>
            <a:pPr>
              <a:lnSpc>
                <a:spcPct val="120000"/>
              </a:lnSpc>
            </a:pPr>
            <a:r>
              <a:rPr lang="en-US" altLang="zh-TW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Gamelan</a:t>
            </a:r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：爪哇語，原意是「敲、打、抓」 ，以打擊樂器為主。 </a:t>
            </a:r>
          </a:p>
          <a:p>
            <a:pPr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鑼群音樂，伴奏喜慶儀式、舞蹈、戲劇。</a:t>
            </a:r>
          </a:p>
          <a:p>
            <a:pPr>
              <a:lnSpc>
                <a:spcPct val="120000"/>
              </a:lnSpc>
            </a:pPr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樂器裡有神明，演奏</a:t>
            </a:r>
            <a:r>
              <a:rPr lang="en-US" altLang="zh-TW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Gamelan</a:t>
            </a:r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音樂可保</a:t>
            </a:r>
            <a:r>
              <a:rPr lang="zh-TW" altLang="en-US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國泰民安。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hlinkClick r:id="rId9"/>
              </a:rPr>
              <a:t> </a:t>
            </a:r>
            <a:endParaRPr lang="en-US" altLang="zh-TW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81" y="1446415"/>
            <a:ext cx="4164419" cy="2776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文字方塊 6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sp>
        <p:nvSpPr>
          <p:cNvPr id="14" name="矩形 13">
            <a:hlinkClick r:id="rId11" action="ppaction://hlinkfile"/>
          </p:cNvPr>
          <p:cNvSpPr/>
          <p:nvPr/>
        </p:nvSpPr>
        <p:spPr>
          <a:xfrm>
            <a:off x="894016" y="3286185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Picture 2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4" y="3087162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1843913" y="3355003"/>
            <a:ext cx="2116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鐵琴吹奏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(7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02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秒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897329" y="2446009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Picture 2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717" y="2246986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2037726" y="2514827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鐵琴</a:t>
            </a:r>
            <a:r>
              <a:rPr lang="en-US" altLang="zh-TW" dirty="0">
                <a:solidFill>
                  <a:schemeClr val="bg1"/>
                </a:solidFill>
              </a:rPr>
              <a:t>(9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44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3" name="矩形 22">
            <a:hlinkClick r:id="rId14" action="ppaction://hlinkfile"/>
          </p:cNvPr>
          <p:cNvSpPr/>
          <p:nvPr/>
        </p:nvSpPr>
        <p:spPr>
          <a:xfrm>
            <a:off x="921000" y="4181557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1388" y="3982534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1843913" y="4250375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音樂舞蹈</a:t>
            </a:r>
            <a:r>
              <a:rPr lang="en-US" altLang="zh-TW" dirty="0">
                <a:solidFill>
                  <a:schemeClr val="bg1"/>
                </a:solidFill>
              </a:rPr>
              <a:t>(4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47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62" y="2676598"/>
            <a:ext cx="3102019" cy="2068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矩形 27">
            <a:hlinkClick r:id="rId13" action="ppaction://hlinkfile"/>
          </p:cNvPr>
          <p:cNvSpPr/>
          <p:nvPr/>
        </p:nvSpPr>
        <p:spPr>
          <a:xfrm>
            <a:off x="913065" y="2446521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921000" y="3292019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921000" y="4187391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hlinkClick r:id="rId11" action="ppaction://hlinkfile"/>
          </p:cNvPr>
          <p:cNvSpPr/>
          <p:nvPr/>
        </p:nvSpPr>
        <p:spPr>
          <a:xfrm>
            <a:off x="921000" y="3286185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>
            <a:hlinkClick r:id="rId14" action="ppaction://hlinkfile"/>
          </p:cNvPr>
          <p:cNvSpPr/>
          <p:nvPr/>
        </p:nvSpPr>
        <p:spPr>
          <a:xfrm>
            <a:off x="921000" y="4181557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00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24578" name="Picture 5" descr="9%20-%2014%20April%2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314" y="457201"/>
            <a:ext cx="9144000" cy="6119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7514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402238"/>
            <a:ext cx="3591124" cy="62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5000"/>
              </a:lnSpc>
              <a:buClr>
                <a:schemeClr val="bg1"/>
              </a:buClr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光線：物體會隨光線的變化而不斷的變色</a:t>
            </a:r>
          </a:p>
          <a:p>
            <a:pPr>
              <a:lnSpc>
                <a:spcPct val="135000"/>
              </a:lnSpc>
              <a:buClr>
                <a:schemeClr val="bg1"/>
              </a:buClr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注重光與色的描繪，不重視外形的描寫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</a:p>
          <a:p>
            <a:pPr>
              <a:lnSpc>
                <a:spcPct val="135000"/>
              </a:lnSpc>
              <a:buClr>
                <a:schemeClr val="bg1"/>
              </a:buClr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陰影以藍、紫色取代傳統的黑色</a:t>
            </a:r>
            <a:r>
              <a:rPr lang="zh-TW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35000"/>
              </a:lnSpc>
              <a:buClr>
                <a:schemeClr val="bg1"/>
              </a:buClr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喜歡戶外寫生，又稱為「外光派」</a:t>
            </a:r>
          </a:p>
          <a:p>
            <a:pPr>
              <a:lnSpc>
                <a:spcPct val="135000"/>
              </a:lnSpc>
              <a:buClr>
                <a:schemeClr val="bg1"/>
              </a:buClr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農業時代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『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靜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』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的美學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工業時代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『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動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』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的美學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1608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4" name="Picture 5" descr="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972" y="857311"/>
            <a:ext cx="8044728" cy="573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monet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7" y="3568119"/>
            <a:ext cx="2537494" cy="303429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942430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845" y="4914901"/>
            <a:ext cx="5075155" cy="1657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436" y="5185268"/>
            <a:ext cx="4321360" cy="110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39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Look! </a:t>
            </a:r>
            <a:r>
              <a:rPr lang="zh-TW" altLang="en-US" dirty="0" smtClean="0"/>
              <a:t>印象派畫作</a:t>
            </a:r>
            <a:endParaRPr lang="zh-TW" altLang="en-US" dirty="0"/>
          </a:p>
        </p:txBody>
      </p:sp>
      <p:pic>
        <p:nvPicPr>
          <p:cNvPr id="7" name="Picture 6" descr="D:\育達\高中音樂(二)\CH02二十世紀音樂\JPEG\2-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37" y="289750"/>
            <a:ext cx="9169400" cy="622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170" y="5105400"/>
            <a:ext cx="3894999" cy="1272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85" y="5498424"/>
            <a:ext cx="2623818" cy="46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3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字方塊 12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54" y="228600"/>
            <a:ext cx="6602278" cy="95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群組 3"/>
          <p:cNvGrpSpPr/>
          <p:nvPr/>
        </p:nvGrpSpPr>
        <p:grpSpPr>
          <a:xfrm>
            <a:off x="3145971" y="1659821"/>
            <a:ext cx="8934451" cy="4945795"/>
            <a:chOff x="1819274" y="1363784"/>
            <a:chExt cx="8934451" cy="4945795"/>
          </a:xfrm>
        </p:grpSpPr>
        <p:pic>
          <p:nvPicPr>
            <p:cNvPr id="5" name="Picture 3" descr="mone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274" y="1363784"/>
              <a:ext cx="2879723" cy="4397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monet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3850" y="1363785"/>
              <a:ext cx="2809875" cy="4378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 descr="monet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1363784"/>
              <a:ext cx="2954337" cy="43766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963737" y="5903913"/>
              <a:ext cx="280828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陰天，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灰色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調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(1892)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4660898" y="5909469"/>
              <a:ext cx="3797301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豔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陽，</a:t>
              </a:r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藍色與金黃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色調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(1893)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8383588" y="5884863"/>
              <a:ext cx="2303462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r>
                <a:rPr lang="zh-TW" altLang="en-US" sz="20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充滿</a:t>
              </a:r>
              <a:r>
                <a:rPr lang="zh-TW" altLang="en-US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陽光</a:t>
              </a:r>
              <a:r>
                <a:rPr lang="en-US" altLang="zh-TW" sz="2000" b="1" dirty="0" smtClean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(1894)</a:t>
              </a:r>
              <a:endParaRPr lang="zh-TW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pic>
        <p:nvPicPr>
          <p:cNvPr id="18" name="Picture 4" descr="1-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/>
          <a:stretch/>
        </p:blipFill>
        <p:spPr bwMode="auto">
          <a:xfrm>
            <a:off x="114301" y="1659822"/>
            <a:ext cx="2857499" cy="43766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7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521946"/>
              </p:ext>
            </p:extLst>
          </p:nvPr>
        </p:nvGraphicFramePr>
        <p:xfrm>
          <a:off x="1839408" y="309966"/>
          <a:ext cx="8263783" cy="603504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709333"/>
                <a:gridCol w="2845117"/>
                <a:gridCol w="2709333"/>
              </a:tblGrid>
              <a:tr h="18804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WORK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作品 成就</a:t>
                      </a: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WHAT</a:t>
                      </a:r>
                    </a:p>
                    <a:p>
                      <a:pPr algn="ctr"/>
                      <a:r>
                        <a:rPr lang="zh-TW" altLang="en-US" sz="24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人  事  物</a:t>
                      </a:r>
                      <a:endParaRPr lang="en-US" altLang="zh-TW" sz="2400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algn="ctr"/>
                      <a:r>
                        <a:rPr lang="zh-TW" altLang="en-US" sz="2400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事件  行動</a:t>
                      </a: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9244"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WHERE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空間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家庭  環境  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社會  人際網</a:t>
                      </a:r>
                    </a:p>
                    <a:p>
                      <a:endParaRPr lang="zh-TW" alt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WHO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zh-TW" sz="18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Achille-Claude Debussy</a:t>
                      </a:r>
                      <a:endParaRPr lang="en-US" altLang="zh-TW" sz="18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阿希爾</a:t>
                      </a:r>
                      <a:r>
                        <a:rPr lang="en-US" altLang="zh-TW" sz="18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 </a:t>
                      </a:r>
                      <a:r>
                        <a:rPr lang="zh-TW" altLang="en-US" sz="18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克勞德．德布西</a:t>
                      </a:r>
                      <a:endParaRPr lang="en-US" altLang="zh-TW" sz="18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WHEN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時間  時代  時期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時勢  時機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71011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WHY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價值觀  依據  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理念  理想</a:t>
                      </a: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HOW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機會  改變  成長</a:t>
                      </a:r>
                      <a:endParaRPr lang="zh-TW" altLang="en-US" sz="32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sz="24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24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5" descr="200482861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61" y="1459034"/>
            <a:ext cx="7860615" cy="5418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Why/What</a:t>
            </a:r>
            <a:endParaRPr lang="zh-TW" altLang="en-US" sz="2000" b="1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54" y="351217"/>
            <a:ext cx="6602278" cy="707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6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8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754742" y="2125785"/>
            <a:ext cx="7538237" cy="4285452"/>
          </a:xfrm>
          <a:noFill/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代表人物：德布西、拉威爾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以法國為中心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揚棄德奧系統音樂的厚重感，創作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出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法式</a:t>
            </a: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輕盈風格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在音樂中表現色彩及氣氛</a:t>
            </a:r>
          </a:p>
          <a:p>
            <a:pPr eaLnBrk="1" hangingPunct="1">
              <a:lnSpc>
                <a:spcPct val="100000"/>
              </a:lnSpc>
              <a:buFontTx/>
              <a:buChar char="•"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不拘形式，模糊旋律，使用非傳統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和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聲創造</a:t>
            </a: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出新的聲響</a:t>
            </a:r>
            <a:endParaRPr lang="en-US" altLang="zh-TW" sz="3200" b="1" dirty="0" smtClean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389" name="AutoShape 2" descr="data:image/jpeg;base64,/9j/4AAQSkZJRgABAQAAAQABAAD/2wCEAAkGBhQSEBUUExQVFBQVGBcVGBgXFBgYGBYXGBoXFBcYGBgXHSYeGBojGhUUHy8gJCcpLCwtFR4xNTAqNSYrLCkBCQoKBQUFDQUFDSkYEhgpKSkpKSkpKSkpKSkpKSkpKSkpKSkpKSkpKSkpKSkpKSkpKSkpKSkpKSkpKSkpKSkpKf/AABEIAQMAwwMBIgACEQEDEQH/xAAcAAABBQEBAQAAAAAAAAAAAAADAAECBAUGBwj/xAA+EAABAwIDBQUGBQMEAQUAAAABAAIRAyEEMUEFElFhcQaBkaHwBxMiscHRMlJi4fEUI0JykqKyM0NTgsLS/8QAFAEBAAAAAAAAAAAAAAAAAAAAAP/EABQRAQAAAAAAAAAAAAAAAAAAAAD/2gAMAwEAAhEDEQA/AAyk5yYlJxsgpVXcLoJKLiEAuQPKcFDhSa5AnZJNcptCkGoGhEDU24iM5eaCBGuXn5IRcrD6Jibx6/dDp0Z1tnlpZBUcbpCym9t7ZJvXd6KAYcovcUnOuoO0QPvqTShEpw9AQlR3kJztEveIJkHvRmVOKrlymHoDhymDeyrhxCOHoCCePkkoe8ToNV8KJEp3hLesgpVRdBR6z8wq0dEDwlFki7RTaUDhSCdoXQ9nuzLsQ64LWjMxn0QZWEwD6hhjS48l1ezfZ+4iajtwcLT+y7bZOwadBsMaBxOp6qxiCCDe3zQcq/s5RFgCbRJOeiqV+ydKCN3PMCwA5ldJiKgacwOUGw+iqHabTYxz45Wt5oOUxvY5rjO9A3SMpHKFh4vspUaCQQ6OAI9ZLvsViGOAAF8+Qnj5Km54aYn9z0QecVNlPBuIA4iIHqbKlWpwV6XicKHg7zM+IF+4rjdv7C3JezLUcP2QYO8m3lHeunKCL3Ji9QquuotcgNKk0oQephyAzHXRt5VWlOX3QWAUyG2qUkG9KZ/VELbKB4IKdYXQ5Rqovqq70CAVzAYJ1Rwa0XJhVacGxIB5rs+w+yA5+85wlpyDkF7ZvYVwgvy1ELt9nYQMENAA9D7ohENgeaLScgNUyPqeSqVwGgTyPeT/ACVaNRVqzhmgwdp44THEu8AM/FYQo1Kl2NgA2JGnoLpW7MG9Lrm/moYh4aICDAq4CsL71+v2VgYI7sl8HW4PnI+as18QBJQRiA5h/n5oIswgvcE6REfOSsrHU5lrhPdHzzR3Yt7cmg82mPrKqVtpkm7ba3lBwO08N7t5bpNlTcuj7WUoLXW1j1quac5BFyH6Cm4qAHJA4eigoRapOCAodZIvQ1JrUBw3qkptKSDoQ6yC96nWdCrOyQDqFVnlFqPQX5oFvLo+xFUDENkkfI8lzIW52UrtbXZvNkzmTYd3FB7U10o7QqrKk58B4IzCgk9yrVXwpPjUlQebGB66oM/E1zwWXWcdc1fxIJP+PifoFl4p7tI80FLG4mCqIxPxEA/aeBT4h97rNx5MHdzzHJBbxJgmBfr6tzVSpVdMm02ORBHriqY2l71oJEvbY21A7rLPbtXdY5tw5puZJPUtdmOMFBc7WVgKVMZySPBckSt3H4eriKbHtaXAAyRrzAKwi3yQDc9M16Timb61QTmydpshnkpICTbmk1yiE8oLLH2z80kANHqUkHRVnFRc75KdXoEIoBPVd7kZ5QKgn5IIlyNha+69p4EHwKAW+ISEoPcNh7RFRjHi4c2xWw6qG3K8z7KdojTw0u+Lcc4Z3g3vwCbbHtNeQQyg4nKwdHeYyQd7V2oN+LeSq4zbTQwmdSPBef8AZvtaa9ZlOoWte50Ng6nSOKs+0BrsPhzf4i75oNLHdsKbP8geMFc9jPaWwZNketVxGx6HvqgHxOLpAaAJc7gJsAMySkGipXNJlL4gLibggfE0jcAkZZIO5wfamlXiYa46EieWX2Vl7wuEw+GLXwWbrgRDriOsEifBdjgZ3fiue790FPG7NDmuIsXQZHK653F1HSA6/PkMhbNdrVc2PsuW7S4I+5c5h3S0b0DOCYJQZG0NpVnUQ9r3sDTADSWgRrZEr1t6HGJcGuJGRJEnL1mq+ynOrUqlN2Y3Xg9CAfIqdQiSBpbwsgi5/eogpEKMIJhykAhAIgKCbXJnPUd5RnwQHDuqSGEkHUOQnvCVV0IRrdEA3sUd3wTuqIRd663QIhIG6G5yZrkGxsCsPfBrsncrTZdDjuxlWqahqVDn/ab8W4Mj8QbnNx3riGvIMzlH3C9owlc1qFNzY+JjTeNRzQcF2T7BOZiKRquDnip7yRMAN+KBvAarT9oFP+ocac8+hC7HBbKNM77jLoMchHrxXE4/DOL3OdaTKDK7O7BZRzHxfmvaMraZrX2hSaZgyTY5X6wL96Hs6u0VI3v4WzXewCwE8bIMGnhg0XEdVF7gMlLaFcLP97NpyQELLysTbeJJcWggS2DJiWn8Wa3W2ELFxtNrq5kAmwAI5SgrYzBCgyKf4CBLybuJvDQNAsciM/3V3ariHBpMgCw0CpByCLnJgVByZqCc3toptHqUM5pyUBHKM6KJcpAoDsbZOmDkkG1XdxQt88E9Vyjogi8oAcpvehygSYKBddPKCW8vTewG1t7Chh/FSJb3H4m+uS8waOPrmuh7E7Q93iN3SqN3o4Xb9R3oPW6e1GnfDnAQI8f4XF7d25QaTvOFtFvs2cypTdvWLrSLOBGoK8y7X9kDSI3Kpfvk/iFydBZBYx/bKhuFlAS6IkNtKsbK997oOcZnSb/uuTwuyjTcPeAgjj9F1GH7SUmw020koAbTkgkTa8arPw2JcQD9Vs13tqXEQs2rhobwAJA7jAQaNOvaLKviqQ95OsBV6WIEcwtDCYM1n7rRJOZ0A4lBzG2XfHwkKgO9ehdsezDWYQOYJdSuTFyNfXJeeU3zcFA8KEXUi66gSgUJkznJu/1mgnvIlMqvCJTcgsykmD0kGu9ygFCo9O19kEXlDScbqJqROs2/fqggXBRlIlQJQEDkWhiSxzXjNpDhrkZhAa9RcfX8IPZcVUfWw7HYcgGoA5pIJAnOQFR2nga0gnEURGjqOuX/ALioezjbofROHcfjpkls6sN7dD8wuh2ns73uk6oPONt7PpucXVcW6odRTAaB3NnzKq7D2JQc6dyQDZzzvE+OS6naHZQEuu2Jyv8AshU9ntpDSUFau1rMrAcs+SzcXtAOkN434d10HbeOvu6a8VhDFybSg08PTc+oGtzLo00uSe5em9n9nNpMgZm5OrjzXE9mMJHxG5iOmq0O1fbD+lpbtM/3Xj4f0jLeP05oJ+0Tti2kx2HpEOqvEPIyY06f6iF5fhq270KE55cS4kkuJJJNyTmSdVIC+SC8XA3CgoU3KRPBA28kSlKYoEpsKEisQHCdQBSQajiotKi9ygSgkXIbqnqygX3TaoHc5RSlMNUCDkwKTlElAbBbQfRqtqUzD2GRw6HkdV69sPtbTxFDebDXgDfZN2nXq3gV4xKnTrFplpIdxFj4jJB6dtjtBTp5uBd8zwXHYvtG95hrc+nritH2d45wrV3Fn9QRSsxwaS58w2C7Im913lTYFNzA40hSqEAuECQdRI4ckHjtfC1HGXZ8FZ2bso70ld7i9jtE2VWnszgEGbiMc3C4cvOlmj8zjkAvOsXi31ajnvMvcZJ+QHJanavavvq240zTpktHBzsnO6WgH7rHa1BJg/nwlFYPR8VBrY5otNvqPsgi7QcSrLWIFNvxG2Xo/RXaI9fNADcIUCrbjp/IQKlAzYEoBT4Jw7khkR8rqTSgM0pJg5JBpVEMuU6hzQCUEkpURUhM9yBykSol3r+UiUCcVGbKMqRKBpTJ5UCboPR/Y+wB2IedAz/7Fd1sraAxDHu/K9zT3ZLjPZjhy3C1XEgS/dJOktaB5ldD2NomnWxOHLmu92WuIAvvP+KSdc/JBp1NnB2i5X2h7QGDwsM/81aWN4gf5O8LdSF3dSpu6S8zDRy1PAc14V2x2w/F4pz3EFrSWMj8IAOV+NzOtkHK06HrpoeaKKQ/f+dfurLaPDplc8v9SI2lbj9eY5jXigpijOXFHbTgch/I0Rm4Jpn6WnmPDJPW2UxwglwGsOt1yuOPBBTwkRP5iT9lfpU5065/Tu8FWo4lm/7tt93PhI0zymFq06FsvLh/8dTz1QVtzWPn9rqdPDxp0+ysU6I8Omd8453RKrmtGd7gExAIzBmxzmZQV3UQbETpl6gKlitm6t8NO7giYnF7wN45ZxeCMjlYqt7+cvln5eoQVnEzl68ElcFfiL9ySA9VV1J9TioNegREpiEyY5oJtScVAORGAQZsbEHvuI6X7uaCKiUxeob6CTkXB0pdOjblAcVYx1b3VCMnPug9i9luFY/Z++7/ANSq90To07rf+qN7Pv7uO2hXF2mqKQPJgvlzJ8Fyuwe0/wDR9n6O5etWdUZTHMvcCfNdp7OtmnC7OeXfimo93UkoI9vNqDCYd7mn+7iJptk5CPiPIBvm5eMNZ14df0n9XBdX7QttDEYwhpBp0h7tvCR+KepyPJcyGcjlAGp5To4IBe6465DjxH+ocUQNHCZ4Zu4ED8w4IgbY6g+JH5hzHDkgMwQBneda5jhoR9UBN08ecj/sOeYKyNpY1zz7qlc/5OFwOIbGQvkpbW2oXO91S/FNy28c2xlzH1R8Fs4UmgamJkDhNpdzHggLs/ACk20zrmJ11I1haILRwtA006BxzIVYV2tgW0Ju0czkDyVX+vm0m7gLPGUn9vBBcxWL3B5Cc4HWTlOULLfii6/nllbM3yKnifiMz8I7hb4czcqqKvDpYTmCMygO4cTz1OearmsAf2PHqq2IxO9bOxGZ66ImGwpdc2Gtj6hBM4mLT5lOrQoU9bHLIdOKZA9QqIcncVFoQS30t5ReEwQSLkxcmIUd5A5S0UCUt5BYwdLecJyFz3LJ25jt+pbIWC1a9X3VAu1fIHRcwXSTKDu9l0HV8JgqjJd/SVXU6rfytfUFVtSO+D0XrmK7Rto7OxAP4t51JnBzn3aZ4AOmeS8w9jPxVq1I5VGCBoS0/ZxWl2txDhU9zPwsMbs6xBB5kCx5FBgPdmSc++f0nW2iZgy9F27w/ULdUMXOt/Mf/oXRAfO8jlbfA4jh90E4+5I/7N4njwWZtfaJEUqd3nOMm/qaRlN7fVG2ntD3TQG3qO/CBJv+YaFvEcVT2fgtwFzgS8ySSyc7aoCbN2YKbZNza5A1zzPAq1Uq/I5Bg1JyQsRWtl/kf8B9FSdU+Q/xH0QGxmMIn8Wv5dAB9Fn7MqF1TmLiw+qFtCtn1OkJbCd8Tj+mOOfAINXE1oBi+d4nnmVkVsQSVZxTt50EmOZ42yHclRoQJOUEZxeJQKjTMAum1uGZm3ik7FTblzPJQqVN6Y+UqVJl+EHjHRBabhnEA8eSSlTaY080kEnOUWlM4pwUEnIbT69dydxTFAnOUd66Z3kmQOSiYWnvPA0tPIcUBW6b/d0XP1dYZIM3tDjt54aMm2WOCnrvlxPEpUhcIOx7C7QdhqjarRO66YJgEEEEEwreKxJqvc513OcSeJJMlvUZjuVTBUdymOJ8L6GdDKIwd/lMfJw+QhARhtmSM5GZ0Dh+riOHVPVxIY0uJiPiMacCOIOUcyoF4uZsLz5b48wRwBWJtbF779wfhaZd/q1j9KB8O7fcarw2TG628NF9ApnF8h4Hkfoq1XEnIExb/JCpsPolBb38sszoUNzhGmXEhE+/5lXdlr4oK2Md6lF2U+Gu580KsOvkpbK/Hcc0GmKQAk8MgIFspJuVTxFQknLPrbqrNf4j38ZIn0VVqH5cYyQFoN8CNT10CPh6sZcjYfUquwzl5DiOas4WlM5a5nhfIIDlzuf+9Opl7dXf8UkFd/ek0p6jFANQSLrpt5OkgGRCcNlO5MNECYySANTHJR7Q1t2GDIK5s9kvvp9FhbVqF1UzxQUE9PNSCfDMmoBxI+aDs6TfgbrAFjzAMHuuOiW7w18SND/qznkE5Okconwb9QeCkSACSbfiJyMauHA6RwHNBR2pjPdst+J34epzeORCL2P7A4nHuPumgMBAfVfZjZvE5uOXwgE3GSxH1vfVS6IaMhkAPovbPZ5jKOG2XS3nfFWdUqnoXe7HkweaCQ9kOzaVDdq1Xl+tYv3b/pYPhjPOcrlGHsSwRpDcr1y4iRU3mOBPHdDYjoe9D2r28wlOk9znh5cd1rGw4yLyQBYZCSOgXDbF9qtXC1yWgvoOcS6kbATrTJ/CfI6oNzH+w/EidzEUHjP4g9h4aNcFzmL9k+0GSfctfAP4KlM5cASCfBe3bD7TUcZRbVou3mnMf5NOrXDQhWq1UgWQfKeNwzmOLXtLHCxa5paRbUG4QMG7+4OBt3L0P2z4OMTSqCIc19M9abpH/Go0dy83Y6HA80G1XqQ20xzIA14KkyJ+wVhzJAjXgPqeiJh6QGcW4mcuncgnSwhNzAHMycxoFYr4kMlrJnXJul+aVbEQyBOv6eByz0VBtMucSB8ygZjSRc+aS1KeDgeOoSQVnOQ3FEqBCQEJupOKG0pOOSBSlKUJggv4RkU3OXOY8fEupa3+wB3rm8a25QZoK0Nh05rt4CXZcAqLhda/ZtnxvdwHzPruQbzWX5SbDxjqNCsntBtC3u2nO7uB4WzB49Fp4vECnTc46CO/MN85HUrkmPL3lxuSZPVBqYJu6zMeP0Vuo5pFyIAMSHcj3a+KGGGGgScrSOeoup7h5jxOn7IBVC3QDPmNCqjgDwy58lZrTObuOXrmqtQnmeqDc7GdrX4HEB4LjSdaowH8TbwRNt4EyD1Gq9cZ24ZVotqYdhc18/E8gbpFoc0SQeU/NeAu9WWz2a7XPwgez3batN5Di1xIIcLbzSMjFiCDMDgg6f2pVi6hhy50uNSqdLyGEnpMDvXmjludpu0bsW9ri3cawFrGgzEmSSTEk28Fiwgu4atLBJv607lpYcTPDuH7rHwjtFr4Z0D9p15oGrvAMCM+p4IbcTFr8Ln6BBxOIk69/wCyfDUSf2H3QWA8nT/inVoUBy8f2SQAqoJCK9DhAzXCFKJUmgQmJt6sgYusnLvp9lElIINmf7Q6ea57Ht9aLoaV6QPLzWHtEIMV2a6Ts1Tim52Unybl5k+a5+oF0tPEijhGuGe7I5uJ+V8igzu0WN3nBgybn1zjmBPmqWCpycvrdVQ6SeZ81qYNuVvJBdYzIx4t5pNI+WjuaYZ6f8km9R/u4GNUAarxyyGqrvaOWvFHe6ePiCgvd18Qgrn1dDsiuHX5obhKCD0MjxRXBRLUD4R0OC0qj4bf5/QLNay49arRr07W8hCCvSaSdfl81r4WkBw83c9FTwNMde6f2WmJHlrGhGQQHY1xAs7/AGhOgtrAWga8eKSCmQmAskkgcNumeEkkA91MnSQauB/8PesraSSSDJeL+C1e0JinRAyjLuCSSDHpZrdwFIbsxe6SSCb7TBOup4IDqp3iJSSQBrO6ZnQc1Xe6x+wSSQCfme5RlMkgclMAkkgdaEfC3oEkkBMJw0/haLvhiLfyUkkAqtUybnxSSSQf/9k="/>
          <p:cNvSpPr>
            <a:spLocks noChangeAspect="1" noChangeArrowheads="1"/>
          </p:cNvSpPr>
          <p:nvPr/>
        </p:nvSpPr>
        <p:spPr bwMode="auto">
          <a:xfrm>
            <a:off x="15240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1" name="AutoShape 6" descr="data:image/jpeg;base64,/9j/4AAQSkZJRgABAQAAAQABAAD/2wBDAAkGBwgHBgkIBwgKCgkLDRYPDQwMDRsUFRAWIB0iIiAdHx8kKDQsJCYxJx8fLT0tMTU3Ojo6Iys/RD84QzQ5Ojf/2wBDAQoKCg0MDRoPDxo3JR8lNzc3Nzc3Nzc3Nzc3Nzc3Nzc3Nzc3Nzc3Nzc3Nzc3Nzc3Nzc3Nzc3Nzc3Nzc3Nzc3Nzf/wAARCACoASwDASIAAhEBAxEB/8QAHAAAAQUBAQEAAAAAAAAAAAAAAwACBAUGAQcI/8QAORAAAQQBAwMEAQIEBQQBBQAAAQACAxEhBBIxBUFRBhMiYXEygQeRobEUI0JSwSQz0eEVFkNygvD/xAAYAQEBAQEBAAAAAAAAAAAAAAABAAIDBP/EAB4RAQEBAQADAQADAAAAAAAAAAABEQISITFBA1Fx/9oADAMBAAIRAxEAPwDzXunBuU4NyiNauWtmbV1rCSpDY77IrIbOAhIwjPhFbHdKW2HNIrNPxQRqxDEQ7hPENDAU0aezRBCeITdFGnEVsRri6RhEfCnwaU0MJat0ekYTIaIG5GmREe9umidJJQAWa12vn1Tz7khDOzRgIvUde/WvIoNYMABVxAPlEm+6rc+HFzb+IoEUm18lwAYThd/gLTLlCsn+SI1+x3+XTScWUMg12F+Ei0bbvIUDHAuI+1Iha1vzkBwKAPlBA+JObvFcJ4OKJJvlS01rfnYrnNqc2KNukEhLbddC8jsSVCNDA7904OL2hh4CvZlSpooXQskgY+qO/cRnNYC5BpHv1DGsD6NZHGU3TNkD27TQ/ur3T6h8fTzDsHvSEjcOdv8AwjShyj2t+lDctDvmTyQrXpulh1bYwHuAc3b+6Hoekz9S1Bj0Ldzj8Xl2SLC9G9OekIenMY6Vz5JWiiSME/QRaZFFqPSY1emHycJA3BJWdfojp5nwSsLXsO1wPleyf4QAUG4WT9Y9J2yRa2NtAnY/HfsVTrfRvLD/AOEpMOmtxAVw+AFu6q/KiuZtffH0nRirl03tuohNZpyTwrX2t5zk+FxkQDuFasQHwcKO+I58K8kibSiy6bNFMqxTPiymNizkK1dp6JwhugwnRitewBBLATSsZINxv9sBMMFBWhXujpCLMqwkivgIBicDwlHCLPCNHF9KSI7N1lSYoARkI04jxQWVJj05B4tGihIquFKbDkV2WbViKyEDkI7YQD4UpsWeye2G8kI1rEN0YHY2nxQkuF4tT2wA2RVeU+PT/IfKgPkjViq6x1KPpMTBsEkzx8W/jysj1DqEure4yWSf6BTvUJdNrzqbLopcRG7wP7Kmmp7iWgho4tHM33V1c9Q2j2PC6G2XHd+y4Te2hwlijWFtzKJoLs5F8J0rWueWsIAuwfKbY5JymknF/wA1InNIFEi/C5+lvHKQYau/wltN5uipOhtjuk1oLiBnsEmbt1Hn7T28XhSLANFuOERke44HbKGN14z24Vjp4H+3YAN5vwox3RwTRm3WG9q5V/0foT9fLTxMKNFoCb07SPlexxIo3djJC9R9PaaKGOOmbWjIzn91i9Y3OdSPTPRNN0+HbBEGEf6hyVoBCmw0BTRhSGk1xSxrpZgJhVb1zQ/4rpWpj22dhc38jKuuUiwOYW9iKTKy8hdCS3IGeyjTaYsvAsK2ni9qaRhB+L3NyPBUDUNa2XdX1ytDEOOKwSAuiE3aPQB+vwuxnOFaAZIqIFIZguyQVYygGi035tNcwBt9laVU6LKCYLdXA80rZ0bbo0mey0ku/p4ToxUnTj/ahyxbWkn+yujCCOO1ID4c+a5TKsUjogOAo7obJtXUkAFn+qh+yewta0FFHnOKUqNg/ZdbHuogVlSo4b5H5WbUGxowVKY3A7pMi5bWPwpen01+aWdLkUQeLIFIo05rHA7+UX/D0QR+2VMgjwLAuuUNK1sbmiq7+FV+ppn6fokroX+2XEMJ7kHlauSBpBx/JZH1w0jo7gW4Eje3Cz1TJ7YLe8U0OO0cBNcWg0TXlN4GG58rr6DfkAD/AHXZxLjIH2uOB3C6JC4P9xK7usG6UiJaRgG7/kubS4Cs0lurwunADmOB8hSNGTR4CRsg8nKad3J4PcLu6uThSJhO7tk90YkcUCOMII2+CFIiaXkHspDaOG3gZrvfC1PSemwSlnvgkXVg4KrNDptoZuaS7mlqugaKWd/wbddvys2tSLjpnQ44X72VRPC1uha5m0AWPvuovTtKYg1rgMjurvSQsNHuOy52usmDwRnBu8qSAW85RImgJ5CozeggLyF0Ap2AaCeEs2vNOuRiPXarY7Jld8fBtVM8TxGJCPjdK69V6d2j69M6zsnqQX/VUz5g+Egi9ptav1r6ilha02QQU5gAF4uuVze2qOFxpAd2N9kA57uLP7BPa+gbGEmxhwDieCmyGjQ4rCkZY3HHBwU5pG3P7ikBpIcPCLuJ5GFIU0W4pAfVA2ne4GN+kAuHNjKUA8CjR57KOYzZohSpAABYvOaQzQwnQlCLbgAg2ixxOvIpTTGNtBq61lkBZ04CIyOOVLgbTgXGu6XteOU9tNqiopAIJzSkhrfbaW3hQ42k0SR+fKkR2BbeCchCHoAUcLH+vtUzT9K9l0bidQ74uHAIytmG+4KJI+/CrfVOhj1nQtVHKwH243PaasggLPXxvn68Y3DcDyB/VDsdwfpccDuFYC6P+3Zz+y7vOdbttVWU3aaLrRNLFPqZtkEUkshzsY2yjavpuv0bS7U6SaNpGC5mP5qSJ/8AaB8lLv4XAW0KNnwm7s2RQUhL3E2ePHdcALnAD9lxubANf8qw6VpRPKSTQbmvKkZFoXvG9x/opcMDmdgNvNq0dC1jcckKDNJs3uBBG7grOtYl6V0MHylfsbmrKvI/V0GgjZHoIxuxue4f2WGdufIC92O4U7Q6jTxOHuMbXe1YpcbKb17rJbEEQjAwDySUzTfxB1zJwcN28gjlVmh6505rwyeMbKxQtQOsa/pEzv8Ao4XsdeXHgIyNbXpnSP4hDUUJcG+61mk60NQ3cBz37BfO+k13tm+4OML0X+H2s1OvndppHO9oC/3Wbzhl16BP1hjHOIdtLBbr4Vfr/V8Gj05me7c44YxuSSsl/EvVO6DrNPDEXkTRGRx7YNLK9C9Ys6frWz6vQM1IwbBy37V4+tPk9D651ObqPSNNqtXon6d0jjs9wfIj8LMFzmm65BV96h6/D1fTaM6dhbtZuc09ieyz7pLHxoBM+Chl27m1wEuIIdTR3TXjALSCLTSaHGBwAllPjntozisfaa/ca4rv9IMU42gAX5KkFwMZpwohBAezYeOCujaTtBz9roDuA7FJpjLbfWVApG0K/quRgOaW1kHlc2ueTkUOPpOY3a4G7+lF17AQMD68phgaXHdyjO4HY2kXZx8vspC+OnaALGfpc9jbzkHCk7b+QyDwntYCBay2iewQCSMJrdPbuKAVgW84OVxsfehjupYBHB+k4RYoyLvv4CKxuDjBPZSIWeP5KRmnjN81X9UuqwA9L1YfkOiddfhS2RiwSPvCfqIWzRvik/S9u1w+is9e41PVfNztu4taCBZ5XI/k4NJAvFlbD136Rd0PZq9OS/TSEtcQP0ntf5WPY7b8garhdeLscu5lW8urk08Ih6ePajaAHOHLj5JTtH17qOkfsklM0R5jlG4JaUN9ljx/q5sYXdX7NEOa0N8901lX698GqldNAwROcbdGBgfhQiCBZFd8+ER7mCSo7AJ7rtb7sY8hXwUwA0BVHn8q36I5rJH2Rf8AdVUbC6gBlW3TYaaC/ixSlIuZG+4zc0Akn+iptfC9p8jm6V1opIxNkCxeAVodFodLqaLwN1XnFLLcjzQ7i6xd8Unw6aSSRrXB20/7RdL0rWejI9TboWbKyPN/ao//AKa18Gr2thcA0gmhdp8h40TpHpHR6oATzTsc0WHCHcHA888EKdq/S/Sjqmw6SOaTa0Mz8WtIFDhXHSOldRIDJ5py0jIGPwtLo+jHTxEuZ2wVnW5HjzuhvhkkbTiWOIvytT6D39P6j7jgf9ucK09QaZjCRsAs+ayudD0QdsDTlvauVX4s9tp6p6NoOu9JbNrInSCFp/S7adp5z/X9lieoeiujdJ0rdbpved7j6uWqquAB+F6L0eN79I/T6ltsc3aQe4IWa9UdKk0np4NbJI5mnnB2uN03hUpz6yM0TgKYAQ0YLe6jbHCgWmjyfCO8VTge2MrhlB3mYBznYGf6qZRXkNc6sgeO6bJ8mk1gffKM7btdizaiyHOOeaSD9PIboNUkMcaJo+aUaAmxtrycKZE4E5yKQSaacBdA4JTnGiRur7TZdvLRmkwPJZTu/dQODv8AMz3RWMF4NdsKOH5BAGBlFEt8WMY/CSaX05zXc9rTWN2tABJ//ZdcC4C6J7FAeXsdRs/YUG+bCK2vx+Fx7aI8p+63DPC6R3PlYdA9ucZPdOEZv6CfGw7rJRhHu57/ANFIJkQ21WO6KyMgkA8eEaOKsZR2s/mfAUcBDSAPtOaMmxYRmxE0iCH6+lFC12ji12gl000QlZK3a5p+18/+oejydE6vqdBLn2zbXEfqacgr6TZDzjkrzT+M3RS/S6fqcTDcJ2yED/Sf/aJfHpWeUx5z06TdoZo7+UfzaPI70u6yKaZ0fttAa4AX2yq7SzHTzxvzQOR5HhaAuk0sLXtiE/TpTuY68xmrq12v9vPFFqtK2Afr3PNg44UyMQDQtbVyEXf2rR+r6bqtO8yNZ7jm0C/FHzhUWqgOnc2pmyZv4jAR/pwWKgMDPbCke84s2NIsHNqIyQ7wTQ8JskjbLhwe18pS00+pa14ux5PNLQ9P1zzTGYN4zk0sdBIwNoH5O+VDthXnSJne4053NPx/KKo9F6T1Bz4i192aF82tJoRHNktye5WL6ZKxszARRwSD/wD32tbodTDtAbhxrHJpYrpF/BAxo4FfSdqS1sJsCqQoJgTzxyofXtR7OlcWnPhEaYTq8c/U+qTNEjWxxDt2RukahnTHNZO4XgXeF55reuarRavVRNe5u+QlVGp6zqp3W55IHkrfjrnesr6a6T1CHVxh0bmn8FM9Wsa70/rrF/5V4+ivnv096r6l0zUxPime6MOox3eF7j0bXanrnQdTPqdO+GGSFwY2QUXCua8I+U/fbz43/qFAcIDhk1wVJdJZc05/I4UYcuwKrCRQgQyjdIb3Nc4gHJ7lPlrlosd7QH5/A8HKgLD8XWMfSmN+LQCaPYKC1+Nx57IpfeQeO6EkS7W0Bz5Qe5I/knkgxijfdM3Nbgkg1ypGtkPHKIHuLRtoEGkP4g2048p36RuxlKO3gnJpPGABuIQQ4HnvjCcQTXxBwpNzuGKRoxuGew7KFG4k47qVFh3hZdEmJu53g/3UpjQGkg0B2QIyMfafv/dBiQ0gAUcpzQa/dAYebRWOrvhRSGCiLByOVIYPCiAkHwSpEb9vCkNf9VXeo+nR9V6NqdHMwlkjCDXI+/2VgHX+U+twIPBRZsW57fKuoiMMj4i072OLSD5Boq49M9Y/wZdpNV8tLKNpb4tTPX/SJ+l+qNf70To455XSQurDgfBWYILQHHH5XXjry5ce5nXpsG9C0mshD4CByCPCrNfpItJp5jIC41Qzf4VbpupajS/9txLeKJ5QNZrptVbTY+gVYNDLyHB3eu6Jta/a7yLQCC3aCQSnRuq8kn+y0BxTZXeRjlW3T9Q2MirJrBPKpg8e5zzzYUyPUhosVxhFLVafXlrhZAsYIN5+1reh61xDC6rrI5Xn+kYCA8ktF15HC0nQpNrmuNmjgBZpl9vRtFq3OOSf/CWsb/iP1H4NHcqhm6xpunaV88jxsbwLqz4WE9QeutRrd0Wie6KNhNOby4faJza6eUiw9eaDpMMD5H+2NQDbdh5Pheaxj/qA4NBaHfpI5zwi63VzayXfK9ziebNpQOjhljLs/E3Wc9l0zI5dXa0/pPqcei13tzEaZ5p27YCHC+CF71Dqo5uiu1MRaWGEkFuRwvlqWeRs7Hlx3NAor2L+HnqpnUehajpUobG+OFwaQfOAFzvOXWub+KqRxaTflBfLQqhfOESdpjJjcfkCfio7skm6FYSHJ3C9wyaUWz8iRkcFHOaF0D37oLjnPhSdjF/R82iNNEWfiTwmMsNI7k/yXDYvsK5UhWPbvsG/CO8tJFkWRkUogcRtLaBvlEDibs9j/NSdY4NsGiuSEF1NJOM5TA4DkDhOjH+ZdWO6Ua7c0t2njuu+48DkH8JzyHMsUhNJoUAhN3A8A+PCmNcCQbrwqSLUfeVKZqLrKsbW7ZRWatdEvZVjZs2pEcqLDqwa8HvakMdRzwq+OQef5I7ZhkeEFYtqs5KM08AeVWxzeOO6kxykjn+SMWpzTZq0aM93GgO/hQ2SZFLLfxO9Sjofp92lgfWu1wMcdHLWf6nf8fuo/Wa6x1lv8QPUMnS2BsfTdI174XAfORw+O4nx9LC+ougazouo9udrnRk/5ctYKZ6X6yeh9Yg1u0GMHZK2/wDSeV7lqun6LrnTm+5GyeCZocw82OQQt9c3mTqOcs6tlfO5Z/p+8AorQ1jiSKocBaf1l6P1nQZnamEOn0Tnf9wCyz6d/wCVmBMAABmk89TqM9c3m+0eU/Mmhd8Bcjdts2bKUjg5xdVUEIkXjPhaYSK8OPGSpEbyMEAOwPx+FCaQGnkhPZKfcuvwpav9DM1oMb5CBVD8q60GrdpJGtD2hxNuscWsxC6JkYe79bckWhTdUkcw+2+t2ThGHV1611zJ5Yo4SGfC3hp+JJzYWXa7buH6gcFPdJ7727zdeVZaXo8+tEf+HYXgjIb/AHVuL6qS0kfCycCl6B6U/hq3rXTm6vV9S/w8rr2xNaDXgkqhd0Kbpzfemvc0WPsJ2g6xqyfYjkkj3OABa8jb2Rff61PV9pPr30UfS7dPPDqDPDKSwlwyHUqLpOtl6dE6eIuDiclp/ovTvVrH9W9EySy0HwDc3txyvKo3g6fYBYbkgnuaFqnxdT237S97Gzbt7Xjc13kJFtfI5B4UHpM0z9BCyV5LW8D8KW6SzkHARE5Yv7/4TZWhwtpGTwmWC7AoEXYSPxq8V/VSEA+NloP2hEDu762onuUMceFGlO6SxYIUnWW0uGSOyc9xrNj8d03cKIs3S41wa07spBm6u52j+iXvOJtp74QnSfL68IUkm1oN8lOJM945BTmT/HNKu935ZxacycbVYmoi1BxlS4574Kz8eoNqVDqaK1jWr+OeiMnlSmT13VAzUEkKXFqL7rNh1eMn8o7Jr7qlZqOMo8c9kZWcOruKTPNKZHJ4VLBMpjJ2sbue4Na3JJNAIw6s59bBodJLq9XII4IW7nuPYLwH1b1+X1F1uXXyW1n6Io7/AEMHA/5Wh/iT6sj6mI+mdNn3aWM7pnt4e7sPsBYA3uo5Wuefe1nvvJkFd4AXp38JvVm146B1B4DHG9LITwe7P/C8uLuwwuxSPheJInkSMNtc05BXSZ8vxy2/X1BNGyRjmSMD2nBDhYIXmnq/+GrZC/WeniGv5fpDgH/8T/wtH6D9Ut9RdIaZnt/x2nAbO3i/Dv3WjMopcO+Lz09HPU6j5p1Gmm00rodTG6J7SQ5rxRaQo9DdXZe9+qfTPTvUUH/Us9rUtHw1DP1D8+QvIPUfpbqHQJCdSz3ICfhPHlp/Pha57/K59fx/sUVgCgiMJ2HsChlwPZdLroA44W8cji920i/yhkjdiyKz+Vxxr7XARVJQjQaP3S23ozqWmY+PT6mT2QWgB3k5/usM02c2QpGkm9t5Ni6x+UWaZce39Q0vTNV0zZM9gxua5h4PhY/RemWx9TbNdwtlujwG0svH1rVe/wC5E520gCuwoLQS9YYzoLne5/mve0tBdZof+1m8fkb8tbj1Jooj6bmj0JcYnxkPY08EcUvK+k9Oc6aSCfaHDLSMj83+yvNb6sM2jh0GmftLRTy4/qvx9KPo9LAdk4nDpZDW1t/E/wDtWZMNsqYyIadmyInmzaeSRm+FyR20U7+qjOkptA33CpGdFe8cjCbI41RGFHMmCLXRNZAPdWIYPs89hSa55LrAtD3NrnCJC6NjCXgOJGLVicL+4FEhCklDW15XJJADYwPpRJpDXK1gJ0uTZqiuSyDtdcUorpflbsprpMXi04hXyi/2TTqWs+LjlRi7PPKWO4yrAvGy/aPHNnlVgeiMlrutY0uGTqVHqPtUjJvtHZMjFq9jn+1KinzyqCOf7UTqHqODQgsj/wA6b/aDgfkow62UnUYdJA6bUyBkbRZJK8+9U+r9R1e9PpS+HRDlt5k+z/4VD1Lq2r6jLv1MhIH6WD9Lf2UMEm+eLP0mcs3o+zXAo910up3IKE54wL4SBs4ynGdFBrn+i4XC+K/BQd37LocUYFz6a63N0Dq0Wu09kD4yMv8AWzuF7rpOpw67SRarTPDoZWhzSPBXzjuqqW3/AId+oXaaU9K1DyIpCXQknh3cfum8+Uxrnrxr1p845ulG1T454nRyta9jhRa4WCoJ1N8lDk1IrlccdtZH1H6Hhlc7UdGd7bzkwOPx/Y9lg9bo9ToZvZ1cTopByHCr/C9gn1jYmGR79rGgknwFk9T6v6N1LdD1LROMd0HFoP7p556/GevH9YGwPyuEhazUemNJr4XanoGsbIzvG85H0s1rtBqtDJs1MRYfK3vvK53n9AsUV0OPIahpbsLWMjb3CwCa8LrpXuGSaqihMddXYPlH3t2PBoEAV9qLkErg8G/AGMrY9FlPtPka0fP5EHkUsa1gY8EO3tBzS12kmjfCCxoZuaDTcLNmnlKnlJaRyScIW8Am6QpZDdjwo8kgd+PCikF9X/NNEg88KNvoWmOmNqxanCbyVz3q5UH3Tf0l71An+SsWpMk14FBRZXmyDhBklKC+W+eVrBoplCG5+DlAc+k1z/CQkBwObTwcKIH5RRLhWJYByeHJJJIjXrk2uh0wuV9Hs0cpJISl6h1uef4RExxnsOT+6rC8k2TaSSWbXN3NpCQi6JFijnkJJKThd3SDkklArPlPa/a0ihnykkgubk+KUxva9ji17TYI7FJJSemdB63/APJ6BsjiBMz4yC+/n91YO1RI5SSWepNdOb6V/WpHSdM1DGHJYV5huN5SSVyOviR0/qOo6dqWz6Z5B4cOzh4K1g6houraMuY0Nkol7Hcg/wDhJJbs2e2ZcZDWTxzTOdFE2JnAa1APGEkkCkCT+yc1xwRykkpJWnyWtDj8yA5vYrQaUNha6jfYFJJZv1qCSSWFEe/JNpJJRjn+CmmQ4SSSCMmExzycpJKVCfISUNzkkkozdfKbuSSUjS6srm8pJKD/2Q=="/>
          <p:cNvSpPr>
            <a:spLocks noChangeAspect="1" noChangeArrowheads="1"/>
          </p:cNvSpPr>
          <p:nvPr/>
        </p:nvSpPr>
        <p:spPr bwMode="auto">
          <a:xfrm>
            <a:off x="1676400" y="158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2" name="AutoShape 8" descr="data:image/jpeg;base64,/9j/4AAQSkZJRgABAQAAAQABAAD/2wBDAAkGBwgHBgkIBwgKCgkLDRYPDQwMDRsUFRAWIB0iIiAdHx8kKDQsJCYxJx8fLT0tMTU3Ojo6Iys/RD84QzQ5Ojf/2wBDAQoKCg0MDRoPDxo3JR8lNzc3Nzc3Nzc3Nzc3Nzc3Nzc3Nzc3Nzc3Nzc3Nzc3Nzc3Nzc3Nzc3Nzc3Nzc3Nzc3Nzf/wAARCACoASwDASIAAhEBAxEB/8QAHAAAAQUBAQEAAAAAAAAAAAAAAwACBAUGAQcI/8QAORAAAQQBAwMEAQIEBQQBBQAAAQACAxEhBBIxBUFRBhMiYXEygQeRobEUI0JSwSQz0eEVFkNygvD/xAAYAQEBAQEBAAAAAAAAAAAAAAABAAIDBP/EAB4RAQEBAQADAQADAAAAAAAAAAABEQISITFBA1Fx/9oADAMBAAIRAxEAPwDzXunBuU4NyiNauWtmbV1rCSpDY77IrIbOAhIwjPhFbHdKW2HNIrNPxQRqxDEQ7hPENDAU0aezRBCeITdFGnEVsRri6RhEfCnwaU0MJat0ekYTIaIG5GmREe9umidJJQAWa12vn1Tz7khDOzRgIvUde/WvIoNYMABVxAPlEm+6rc+HFzb+IoEUm18lwAYThd/gLTLlCsn+SI1+x3+XTScWUMg12F+Ei0bbvIUDHAuI+1Iha1vzkBwKAPlBA+JObvFcJ4OKJJvlS01rfnYrnNqc2KNukEhLbddC8jsSVCNDA7904OL2hh4CvZlSpooXQskgY+qO/cRnNYC5BpHv1DGsD6NZHGU3TNkD27TQ/ur3T6h8fTzDsHvSEjcOdv8AwjShyj2t+lDctDvmTyQrXpulh1bYwHuAc3b+6Hoekz9S1Bj0Ldzj8Xl2SLC9G9OekIenMY6Vz5JWiiSME/QRaZFFqPSY1emHycJA3BJWdfojp5nwSsLXsO1wPleyf4QAUG4WT9Y9J2yRa2NtAnY/HfsVTrfRvLD/AOEpMOmtxAVw+AFu6q/KiuZtffH0nRirl03tuohNZpyTwrX2t5zk+FxkQDuFasQHwcKO+I58K8kibSiy6bNFMqxTPiymNizkK1dp6JwhugwnRitewBBLATSsZINxv9sBMMFBWhXujpCLMqwkivgIBicDwlHCLPCNHF9KSI7N1lSYoARkI04jxQWVJj05B4tGihIquFKbDkV2WbViKyEDkI7YQD4UpsWeye2G8kI1rEN0YHY2nxQkuF4tT2wA2RVeU+PT/IfKgPkjViq6x1KPpMTBsEkzx8W/jysj1DqEure4yWSf6BTvUJdNrzqbLopcRG7wP7Kmmp7iWgho4tHM33V1c9Q2j2PC6G2XHd+y4Te2hwlijWFtzKJoLs5F8J0rWueWsIAuwfKbY5JymknF/wA1InNIFEi/C5+lvHKQYau/wltN5uipOhtjuk1oLiBnsEmbt1Hn7T28XhSLANFuOERke44HbKGN14z24Vjp4H+3YAN5vwox3RwTRm3WG9q5V/0foT9fLTxMKNFoCb07SPlexxIo3djJC9R9PaaKGOOmbWjIzn91i9Y3OdSPTPRNN0+HbBEGEf6hyVoBCmw0BTRhSGk1xSxrpZgJhVb1zQ/4rpWpj22dhc38jKuuUiwOYW9iKTKy8hdCS3IGeyjTaYsvAsK2ni9qaRhB+L3NyPBUDUNa2XdX1ytDEOOKwSAuiE3aPQB+vwuxnOFaAZIqIFIZguyQVYygGi035tNcwBt9laVU6LKCYLdXA80rZ0bbo0mey0ku/p4ToxUnTj/ahyxbWkn+yujCCOO1ID4c+a5TKsUjogOAo7obJtXUkAFn+qh+yewta0FFHnOKUqNg/ZdbHuogVlSo4b5H5WbUGxowVKY3A7pMi5bWPwpen01+aWdLkUQeLIFIo05rHA7+UX/D0QR+2VMgjwLAuuUNK1sbmiq7+FV+ppn6fokroX+2XEMJ7kHlauSBpBx/JZH1w0jo7gW4Eje3Cz1TJ7YLe8U0OO0cBNcWg0TXlN4GG58rr6DfkAD/AHXZxLjIH2uOB3C6JC4P9xK7usG6UiJaRgG7/kubS4Cs0lurwunADmOB8hSNGTR4CRsg8nKad3J4PcLu6uThSJhO7tk90YkcUCOMII2+CFIiaXkHspDaOG3gZrvfC1PSemwSlnvgkXVg4KrNDptoZuaS7mlqugaKWd/wbddvys2tSLjpnQ44X72VRPC1uha5m0AWPvuovTtKYg1rgMjurvSQsNHuOy52usmDwRnBu8qSAW85RImgJ5CozeggLyF0Ap2AaCeEs2vNOuRiPXarY7Jld8fBtVM8TxGJCPjdK69V6d2j69M6zsnqQX/VUz5g+Egi9ptav1r6ilha02QQU5gAF4uuVze2qOFxpAd2N9kA57uLP7BPa+gbGEmxhwDieCmyGjQ4rCkZY3HHBwU5pG3P7ikBpIcPCLuJ5GFIU0W4pAfVA2ne4GN+kAuHNjKUA8CjR57KOYzZohSpAABYvOaQzQwnQlCLbgAg2ixxOvIpTTGNtBq61lkBZ04CIyOOVLgbTgXGu6XteOU9tNqiopAIJzSkhrfbaW3hQ42k0SR+fKkR2BbeCchCHoAUcLH+vtUzT9K9l0bidQ74uHAIytmG+4KJI+/CrfVOhj1nQtVHKwH243PaasggLPXxvn68Y3DcDyB/VDsdwfpccDuFYC6P+3Zz+y7vOdbttVWU3aaLrRNLFPqZtkEUkshzsY2yjavpuv0bS7U6SaNpGC5mP5qSJ/8AaB8lLv4XAW0KNnwm7s2RQUhL3E2ePHdcALnAD9lxubANf8qw6VpRPKSTQbmvKkZFoXvG9x/opcMDmdgNvNq0dC1jcckKDNJs3uBBG7grOtYl6V0MHylfsbmrKvI/V0GgjZHoIxuxue4f2WGdufIC92O4U7Q6jTxOHuMbXe1YpcbKb17rJbEEQjAwDySUzTfxB1zJwcN28gjlVmh6505rwyeMbKxQtQOsa/pEzv8Ao4XsdeXHgIyNbXpnSP4hDUUJcG+61mk60NQ3cBz37BfO+k13tm+4OML0X+H2s1OvndppHO9oC/3Wbzhl16BP1hjHOIdtLBbr4Vfr/V8Gj05me7c44YxuSSsl/EvVO6DrNPDEXkTRGRx7YNLK9C9Ys6frWz6vQM1IwbBy37V4+tPk9D651ObqPSNNqtXon6d0jjs9wfIj8LMFzmm65BV96h6/D1fTaM6dhbtZuc09ieyz7pLHxoBM+Chl27m1wEuIIdTR3TXjALSCLTSaHGBwAllPjntozisfaa/ca4rv9IMU42gAX5KkFwMZpwohBAezYeOCujaTtBz9roDuA7FJpjLbfWVApG0K/quRgOaW1kHlc2ueTkUOPpOY3a4G7+lF17AQMD68phgaXHdyjO4HY2kXZx8vspC+OnaALGfpc9jbzkHCk7b+QyDwntYCBay2iewQCSMJrdPbuKAVgW84OVxsfehjupYBHB+k4RYoyLvv4CKxuDjBPZSIWeP5KRmnjN81X9UuqwA9L1YfkOiddfhS2RiwSPvCfqIWzRvik/S9u1w+is9e41PVfNztu4taCBZ5XI/k4NJAvFlbD136Rd0PZq9OS/TSEtcQP0ntf5WPY7b8garhdeLscu5lW8urk08Ih6ePajaAHOHLj5JTtH17qOkfsklM0R5jlG4JaUN9ljx/q5sYXdX7NEOa0N8901lX698GqldNAwROcbdGBgfhQiCBZFd8+ER7mCSo7AJ7rtb7sY8hXwUwA0BVHn8q36I5rJH2Rf8AdVUbC6gBlW3TYaaC/ixSlIuZG+4zc0Akn+iptfC9p8jm6V1opIxNkCxeAVodFodLqaLwN1XnFLLcjzQ7i6xd8Unw6aSSRrXB20/7RdL0rWejI9TboWbKyPN/ao//AKa18Gr2thcA0gmhdp8h40TpHpHR6oATzTsc0WHCHcHA888EKdq/S/Sjqmw6SOaTa0Mz8WtIFDhXHSOldRIDJ5py0jIGPwtLo+jHTxEuZ2wVnW5HjzuhvhkkbTiWOIvytT6D39P6j7jgf9ucK09QaZjCRsAs+ayudD0QdsDTlvauVX4s9tp6p6NoOu9JbNrInSCFp/S7adp5z/X9lieoeiujdJ0rdbpved7j6uWqquAB+F6L0eN79I/T6ltsc3aQe4IWa9UdKk0np4NbJI5mnnB2uN03hUpz6yM0TgKYAQ0YLe6jbHCgWmjyfCO8VTge2MrhlB3mYBznYGf6qZRXkNc6sgeO6bJ8mk1gffKM7btdizaiyHOOeaSD9PIboNUkMcaJo+aUaAmxtrycKZE4E5yKQSaacBdA4JTnGiRur7TZdvLRmkwPJZTu/dQODv8AMz3RWMF4NdsKOH5BAGBlFEt8WMY/CSaX05zXc9rTWN2tABJ//ZdcC4C6J7FAeXsdRs/YUG+bCK2vx+Fx7aI8p+63DPC6R3PlYdA9ucZPdOEZv6CfGw7rJRhHu57/ANFIJkQ21WO6KyMgkA8eEaOKsZR2s/mfAUcBDSAPtOaMmxYRmxE0iCH6+lFC12ji12gl000QlZK3a5p+18/+oejydE6vqdBLn2zbXEfqacgr6TZDzjkrzT+M3RS/S6fqcTDcJ2yED/Sf/aJfHpWeUx5z06TdoZo7+UfzaPI70u6yKaZ0fttAa4AX2yq7SzHTzxvzQOR5HhaAuk0sLXtiE/TpTuY68xmrq12v9vPFFqtK2Afr3PNg44UyMQDQtbVyEXf2rR+r6bqtO8yNZ7jm0C/FHzhUWqgOnc2pmyZv4jAR/pwWKgMDPbCke84s2NIsHNqIyQ7wTQ8JskjbLhwe18pS00+pa14ux5PNLQ9P1zzTGYN4zk0sdBIwNoH5O+VDthXnSJne4053NPx/KKo9F6T1Bz4i192aF82tJoRHNktye5WL6ZKxszARRwSD/wD32tbodTDtAbhxrHJpYrpF/BAxo4FfSdqS1sJsCqQoJgTzxyofXtR7OlcWnPhEaYTq8c/U+qTNEjWxxDt2RukahnTHNZO4XgXeF55reuarRavVRNe5u+QlVGp6zqp3W55IHkrfjrnesr6a6T1CHVxh0bmn8FM9Wsa70/rrF/5V4+ivnv096r6l0zUxPime6MOox3eF7j0bXanrnQdTPqdO+GGSFwY2QUXCua8I+U/fbz43/qFAcIDhk1wVJdJZc05/I4UYcuwKrCRQgQyjdIb3Nc4gHJ7lPlrlosd7QH5/A8HKgLD8XWMfSmN+LQCaPYKC1+Nx57IpfeQeO6EkS7W0Bz5Qe5I/knkgxijfdM3Nbgkg1ypGtkPHKIHuLRtoEGkP4g2048p36RuxlKO3gnJpPGABuIQQ4HnvjCcQTXxBwpNzuGKRoxuGew7KFG4k47qVFh3hZdEmJu53g/3UpjQGkg0B2QIyMfafv/dBiQ0gAUcpzQa/dAYebRWOrvhRSGCiLByOVIYPCiAkHwSpEb9vCkNf9VXeo+nR9V6NqdHMwlkjCDXI+/2VgHX+U+twIPBRZsW57fKuoiMMj4i072OLSD5Boq49M9Y/wZdpNV8tLKNpb4tTPX/SJ+l+qNf70To455XSQurDgfBWYILQHHH5XXjry5ce5nXpsG9C0mshD4CByCPCrNfpItJp5jIC41Qzf4VbpupajS/9txLeKJ5QNZrptVbTY+gVYNDLyHB3eu6Jta/a7yLQCC3aCQSnRuq8kn+y0BxTZXeRjlW3T9Q2MirJrBPKpg8e5zzzYUyPUhosVxhFLVafXlrhZAsYIN5+1reh61xDC6rrI5Xn+kYCA8ktF15HC0nQpNrmuNmjgBZpl9vRtFq3OOSf/CWsb/iP1H4NHcqhm6xpunaV88jxsbwLqz4WE9QeutRrd0Wie6KNhNOby4faJza6eUiw9eaDpMMD5H+2NQDbdh5Pheaxj/qA4NBaHfpI5zwi63VzayXfK9ziebNpQOjhljLs/E3Wc9l0zI5dXa0/pPqcei13tzEaZ5p27YCHC+CF71Dqo5uiu1MRaWGEkFuRwvlqWeRs7Hlx3NAor2L+HnqpnUehajpUobG+OFwaQfOAFzvOXWub+KqRxaTflBfLQqhfOESdpjJjcfkCfio7skm6FYSHJ3C9wyaUWz8iRkcFHOaF0D37oLjnPhSdjF/R82iNNEWfiTwmMsNI7k/yXDYvsK5UhWPbvsG/CO8tJFkWRkUogcRtLaBvlEDibs9j/NSdY4NsGiuSEF1NJOM5TA4DkDhOjH+ZdWO6Ua7c0t2njuu+48DkH8JzyHMsUhNJoUAhN3A8A+PCmNcCQbrwqSLUfeVKZqLrKsbW7ZRWatdEvZVjZs2pEcqLDqwa8HvakMdRzwq+OQef5I7ZhkeEFYtqs5KM08AeVWxzeOO6kxykjn+SMWpzTZq0aM93GgO/hQ2SZFLLfxO9Sjofp92lgfWu1wMcdHLWf6nf8fuo/Wa6x1lv8QPUMnS2BsfTdI174XAfORw+O4nx9LC+ougazouo9udrnRk/5ctYKZ6X6yeh9Yg1u0GMHZK2/wDSeV7lqun6LrnTm+5GyeCZocw82OQQt9c3mTqOcs6tlfO5Z/p+8AorQ1jiSKocBaf1l6P1nQZnamEOn0Tnf9wCyz6d/wCVmBMAABmk89TqM9c3m+0eU/Mmhd8Bcjdts2bKUjg5xdVUEIkXjPhaYSK8OPGSpEbyMEAOwPx+FCaQGnkhPZKfcuvwpav9DM1oMb5CBVD8q60GrdpJGtD2hxNuscWsxC6JkYe79bckWhTdUkcw+2+t2ThGHV1611zJ5Yo4SGfC3hp+JJzYWXa7buH6gcFPdJ7727zdeVZaXo8+tEf+HYXgjIb/AHVuL6qS0kfCycCl6B6U/hq3rXTm6vV9S/w8rr2xNaDXgkqhd0Kbpzfemvc0WPsJ2g6xqyfYjkkj3OABa8jb2Rff61PV9pPr30UfS7dPPDqDPDKSwlwyHUqLpOtl6dE6eIuDiclp/ovTvVrH9W9EySy0HwDc3txyvKo3g6fYBYbkgnuaFqnxdT237S97Gzbt7Xjc13kJFtfI5B4UHpM0z9BCyV5LW8D8KW6SzkHARE5Yv7/4TZWhwtpGTwmWC7AoEXYSPxq8V/VSEA+NloP2hEDu762onuUMceFGlO6SxYIUnWW0uGSOyc9xrNj8d03cKIs3S41wa07spBm6u52j+iXvOJtp74QnSfL68IUkm1oN8lOJM945BTmT/HNKu935ZxacycbVYmoi1BxlS4574Kz8eoNqVDqaK1jWr+OeiMnlSmT13VAzUEkKXFqL7rNh1eMn8o7Jr7qlZqOMo8c9kZWcOruKTPNKZHJ4VLBMpjJ2sbue4Na3JJNAIw6s59bBodJLq9XII4IW7nuPYLwH1b1+X1F1uXXyW1n6Io7/AEMHA/5Wh/iT6sj6mI+mdNn3aWM7pnt4e7sPsBYA3uo5Wuefe1nvvJkFd4AXp38JvVm146B1B4DHG9LITwe7P/C8uLuwwuxSPheJInkSMNtc05BXSZ8vxy2/X1BNGyRjmSMD2nBDhYIXmnq/+GrZC/WeniGv5fpDgH/8T/wtH6D9Ut9RdIaZnt/x2nAbO3i/Dv3WjMopcO+Lz09HPU6j5p1Gmm00rodTG6J7SQ5rxRaQo9DdXZe9+qfTPTvUUH/Us9rUtHw1DP1D8+QvIPUfpbqHQJCdSz3ICfhPHlp/Pha57/K59fx/sUVgCgiMJ2HsChlwPZdLroA44W8cji920i/yhkjdiyKz+Vxxr7XARVJQjQaP3S23ozqWmY+PT6mT2QWgB3k5/usM02c2QpGkm9t5Ni6x+UWaZce39Q0vTNV0zZM9gxua5h4PhY/RemWx9TbNdwtlujwG0svH1rVe/wC5E520gCuwoLQS9YYzoLne5/mve0tBdZof+1m8fkb8tbj1Jooj6bmj0JcYnxkPY08EcUvK+k9Oc6aSCfaHDLSMj83+yvNb6sM2jh0GmftLRTy4/qvx9KPo9LAdk4nDpZDW1t/E/wDtWZMNsqYyIadmyInmzaeSRm+FyR20U7+qjOkptA33CpGdFe8cjCbI41RGFHMmCLXRNZAPdWIYPs89hSa55LrAtD3NrnCJC6NjCXgOJGLVicL+4FEhCklDW15XJJADYwPpRJpDXK1gJ0uTZqiuSyDtdcUorpflbsprpMXi04hXyi/2TTqWs+LjlRi7PPKWO4yrAvGy/aPHNnlVgeiMlrutY0uGTqVHqPtUjJvtHZMjFq9jn+1KinzyqCOf7UTqHqODQgsj/wA6b/aDgfkow62UnUYdJA6bUyBkbRZJK8+9U+r9R1e9PpS+HRDlt5k+z/4VD1Lq2r6jLv1MhIH6WD9Lf2UMEm+eLP0mcs3o+zXAo910up3IKE54wL4SBs4ynGdFBrn+i4XC+K/BQd37LocUYFz6a63N0Dq0Wu09kD4yMv8AWzuF7rpOpw67SRarTPDoZWhzSPBXzjuqqW3/AId+oXaaU9K1DyIpCXQknh3cfum8+Uxrnrxr1p845ulG1T454nRyta9jhRa4WCoJ1N8lDk1IrlccdtZH1H6Hhlc7UdGd7bzkwOPx/Y9lg9bo9ToZvZ1cTopByHCr/C9gn1jYmGR79rGgknwFk9T6v6N1LdD1LROMd0HFoP7p556/GevH9YGwPyuEhazUemNJr4XanoGsbIzvG85H0s1rtBqtDJs1MRYfK3vvK53n9AsUV0OPIahpbsLWMjb3CwCa8LrpXuGSaqihMddXYPlH3t2PBoEAV9qLkErg8G/AGMrY9FlPtPka0fP5EHkUsa1gY8EO3tBzS12kmjfCCxoZuaDTcLNmnlKnlJaRyScIW8Am6QpZDdjwo8kgd+PCikF9X/NNEg88KNvoWmOmNqxanCbyVz3q5UH3Tf0l71An+SsWpMk14FBRZXmyDhBklKC+W+eVrBoplCG5+DlAc+k1z/CQkBwObTwcKIH5RRLhWJYByeHJJJIjXrk2uh0wuV9Hs0cpJISl6h1uef4RExxnsOT+6rC8k2TaSSWbXN3NpCQi6JFijnkJJKThd3SDkklArPlPa/a0ihnykkgubk+KUxva9ji17TYI7FJJSemdB63/APJ6BsjiBMz4yC+/n91YO1RI5SSWepNdOb6V/WpHSdM1DGHJYV5huN5SSVyOviR0/qOo6dqWz6Z5B4cOzh4K1g6houraMuY0Nkol7Hcg/wDhJJbs2e2ZcZDWTxzTOdFE2JnAa1APGEkkCkCT+yc1xwRykkpJWnyWtDj8yA5vYrQaUNha6jfYFJJZv1qCSSWFEe/JNpJJRjn+CmmQ4SSSCMmExzycpJKVCfISUNzkkkozdfKbuSSUjS6srm8pJKD/2Q=="/>
          <p:cNvSpPr>
            <a:spLocks noChangeAspect="1" noChangeArrowheads="1"/>
          </p:cNvSpPr>
          <p:nvPr/>
        </p:nvSpPr>
        <p:spPr bwMode="auto">
          <a:xfrm>
            <a:off x="1828800" y="1682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3" name="AutoShape 10" descr="data:image/jpeg;base64,/9j/4AAQSkZJRgABAQAAAQABAAD/2wCEAAkGBxQTEhUUEhQUFRUXFBcYGBUXFBQUFRUXFBQXFhQXFBQYHCggGBolHBQUITEhJSkrLi4uFx8zODMsNygtLisBCgoKDg0OGxAQGywkHyQsLCwsLCwsLCwsLCwsLCwsLCwsLCwsLCwsLCwsLCwsLCwsLCwsLCwsLCwsLCwsLCwsLP/AABEIAQEAxAMBIgACEQEDEQH/xAAcAAAABwEBAAAAAAAAAAAAAAAAAQIDBAUGBwj/xABBEAABAwIEBAQEBAQEAwkAAAABAAIDBBEFEiExBkFRYRMicYEykaGxB0LB8FJy0fEUFTPhI2JjNENTc4KSssLi/8QAGgEAAgMBAQAAAAAAAAAAAAAAAgMAAQQFBv/EACkRAAICAgICAgEDBQEAAAAAAAABAhEDIQQSMUETMlFCYYEjM3GRoSL/2gAMAwEAAhEDEQA/AA4E3vqgRbb6Jbv3/ujDVzkxtDdku3JLal5NLqWUJaUaMtSo1LIDYICQ2t13RuckqFUOMKWHJoOTjSoQO6GZJ1TFRVMZfM63X+yEJJki6bzKsfxDCNLn/wBp+iJmNRk6X+V/orphdWWgRXUWCtjeLtcDdPNNxopopRZIDkkvSEHK0QNC1kGFE66hAnImpN0CdN+alFCwUUjkgnVGHKUWAlBE0dESlkA5Bqba+6caqION07pRKbTjQoVQCjRDujChKCskvcBum6mrDdDz+6rKma5Jd8I3PXkAPdC5r0MjibLSGUPPl1HXkhUVscfxHXkNyVR1OJkhrW+UHMeX5bD3UeCZnjjxDmzN3vsbgAfIJbjOW34HqMYkipxeWQeTQX5b2um2QZ84d8V+fPS4t7XUeCua0AWv5SD389gfS32Un/OmeOC1twGNBt1GbXTfQhW1JeEWmgsKwUSOLSRYEbm1rnkfdWlfw+2MHI4FzenMNNjf6LM1mKFkoLDpci3bce61IqowLucTcbev3QZflTTvX4Cgoux5+GAQl4AFwCRtZ1jfTf8AKk4ZA512g7kW/W/yTNNXZ/i+G1j89h3P6qyjmOpYA0b+vILO3JaY2kG8GwHXUG17j15KO5+qVStfJpY3G2n2RSxOa6ztx9ei0YG/DM+aCSsUHIZk2l3utLZkobLkIwl5UnMqsgt+gTbgg521+aU6UbKggmPsEE3YlBWUCJtgnrplhTrVRAw0JaS0IypYSASN1S4jivnysubcxtf36J3F6ywsN9rdVlamrtbW7tyG7W9VEuwxLrtlsWfme/M4ebT4W7fM6qNJiDbi+ux7HpoqN9Y+zt/Nf6/oo9fUWYGM1du49ByTY4d7I8n4EYnjDi4jQi5tbl1TMVRMACAAOp7d1HpspcSRoNT1VlV1LXNAHlFrW5c/6rTSWkhNt7bGP81dz+ml06zFTrkbr67KoG/onopCL7K+qoHsyxpiXG7d7631GitsMnkkdcuAaDvb4jtYDmqilqNCNuqt8LIcA23Pl9ErItDcfk0tAxzrNJu297WA15WC1GHYeXnLc99AfQKJgWHgW3Ha5/YC22GUjWDTcrkzuUqXg2uSih/DsPDBt7rN8VUwa4O5bfLZbKMqg4wh/wCGTbYgp2NKNUY5Nt7MdcJxoACjNKcHdPaAASEbimnnXmiJVEoWXJpztU7K4ckwTyVosMyI0TB2RqyWOxhOgJlhTgCBkQolRquuDAbC9vYKRK6wJ7LJ43iGVuXvc+qpJtpIZGKptkLG6jO8G9t9FWtebFoIHU/oob6q5KZe866rdGFCpSscklANyb+6iyVBJJCS8X+SjOfYWTUgGx0kA3vvuilkBTOa+6CsEcYU5EbnZMSaWsUlrjyUohdQUbs2m55LoPC3DzrNc8W9tVS8EYeZCC48+mq6/QQtYAAPdc3lZ6fRGvFjpdmNUVGGbK8o4bbquq6xsTS47gbKhhxupmPkDWN/T0WKOtjZJyNvm15JrEY2OieHEHylUH+XyBhfI8kAXvshSkvgle1xdlYSPUBMU34oW8ersyDm2JF9iksPM2QDkgrTYqg3uuUkOSXFHdEUwnOQkFglsbzRTFQgM6CYRoqKomxFO3smY9BqjzapL2yxUuoK5/jMZJc7oT97LfuWV4ohs1xbz1TsTph+mjDPOqJzuaN0aakb3W0ziyUzKkkoHZXRQCn5sOma3M6KVrf4jG9rfmQul/hRhcccT6x8YlkzFsQcActja4HUknXoFusU4gqg0/mNj5CwEemVY8nMjGfRI0w4s5R7HnMwlORR67arrc2B0tSwTeH4L3Eh7GWa0OG/l5dVj6/hwxy5Rr37ckcOVGTr2DPjyjs034dMsBbqukm9lieFaMxAX05/3WuE/JcrkyubZtxwfVIr8RbmPnOl9v1UemxBwfkp4wf+pJo0fys3d9Fp46Fj22cBrzRQYQ5p0AIHPmlqderLfWqZSswupILqqqfPmd5WNHhRRjplb8R2WiwWMMdb8rhY/JPPguPNy5dE2WkatRd5N2xVLr1Rk+KMI8CYgfA7zN99x81SZF02qw8VUBadHjVp6H+i5xVxFji1wsWkgjuCtkXasztVojuak7JWZIeUZQoyE6JLwm2O/dk3O/TuiopD5cESiNn03QU6haLMvS4na6phxRhC0CSZDodFV4jDmFrdlNc9MyFXFUXdM5rjNN4byFVErd8T4bnbnHL5rCSNsVtg7Qqa2EERRXRtGqME7J+EVQDSFp/JKTbsT/8ApbPioSOYWxkMaB5nW1uf7rl34eVXgtOb4XHzDqDobdxuunyEFlnk5XAWkGrJANr21Y8WsQuJyYtZWzqYfqjOcNU7XPMQucjC+53ccwBNvdOV7AHWsDZTf8uDZGywzAZRbJkILgd2kkqqr5TnPKxtY8kv7StDmtElslgnIqkgqvjnB0SnO1VOIUaNRQ1Z0V/BWWWGo6uyuKervboh8AZMakaeokzA23WQreJSxuVrSX3tlcSwA876XV3HWgC50sLrnfHGLiZ4aHWI5hNhHvKhCVJ2XuDcRVIcTM1rADoWvzBw6WOt1XYrW+JI9/8AE4n5qHA/LGA9+ZxALetrGxBUMyd1pxR8icstokOcmZJuSZdImJXJ1CR4VPJImfdNNSHyIqJYsPRKM55QVkLwvKV4uiaISHFVQKZIzoZtEy0ojLyUojYUxusLxDQ5XkgaE3HT0WzkJUaqpxI3K4b/AETIOmDdnOcqk0dK5xGhV7hnDj55JWQkEs2B56qwwyiMbi2Vpa4GxaRYpkslIKGO2TMHpT4en+6vsD4jkpjkfd0R3B5eibo2ADROVFGHBc2c1JvsdFRpUjc4fjMD2jS/MbaeqyvFeIMfK9zbWAAuNiQNSqX/AAYbyChY3MQwjawQY8ackU3VsVR4jY77n3Vu2pBF1zhlWQ79+6uMOxQ7E6LXPj/gVDPvZt2TKypKhZCnrtN1OGIZW5iQsc8TNPcncU46YwGA2vz+6xWJ1gvnaNv3pZJxPEPGkJJu3vspsOEseGNG7gSew1sPTZa4QjjSbMk5OTaiVuFVL5ZQ4khrTe19By+qvTLdJosPbF4gaLi5AOug9egKIAjdGpKT0KlFpKx5r03JIAm3FMSO6olEWL8S6Q96QzRILt0ZBRegmvkgqJZoy66SSktfukvJOioBCi5NOf0RyOtsobn3ULofkeCFEq5g1pP77JRKqa+bMQAeaJFwjbFYLiRp6hsrfRw6tJ1912aPC6XEIg4iziLte3Q+5HdcKrGrUcCcWmmeA43Ydx07hW0vI2Sb8eTTV3C09Kf/ABI+Thv7pqJ/JdToa1kzAW2LSNNiCoGI8MRS6tGR3UbLPl43Z3AvHya1M53K3qqbFoCRpqtbi+AzwXuzM3+JuvzCzdQ7+yzRjKD2jX2jOOjFz4eeiZjjtrdaSojBuP3dVUuDPN8n3W+OS1szSx14EwVIaLXUPEsUvYA/vsoNdHJGfOCFBe9MjBeREsj8Fhh9SA4ZrEX2Ox15rquGuika12g0AtsAToFxdpWhwbGHtGXNpcH5JPJwOatBYMvXydCFG5lxy1JO41OhPbYKiqWkO19lMjxMvFg42N+ehBOg762+Sr6mW+pHNZ8MWpbH5doGZRZylCZMvdcrWkY7Fl+ibcUl7rJPiK6LvVCsyCbugrorZodrpJk0RzFMA9UBELc9R5XH0TrngC52UCaUv2uAq8DIw7DdbUE3az5qupxY2O4ViyGyr61uR2b5ok/Q/p1Vi6pqrtQdFcRWc242UOop7K4v0VKPs2XAnFz4CGuJLL7X29F23DKxkrA5huD7ry3A/KV0z8PeKfCcGPJyOPyKF3B2DPH8iteTswZ8lkuLaDDxb/EWie+9nMBvpzdbldbGneHNBGoIXKfxuJhkp5iC5jmujI5Ag5r+4J+SZL/0jPi+3miFiHBMpaZKORlTH0a5okHtsfosrPO+BxbLG+M32exzfuNVHwfGamlf49LISy/maXaHs4c+a6hhn4g0VXTSmpZGHxxuc6KRrXZso/7u979LbpfxxZoeSUX+TnTRFVeXLmsLm35epJ5BY3EqJmctidnt0Bt7HmrifiKcxTRtDI45HA5I2BmVouMgLeW1+tlTYdnbI1zd2m+3TW1uhRQh18ATl3K50RG6epXW2XU6ngZlSxs8RDA9oOW3lFxr6arLVvCMsby3KbbXtoe4tyS4cvHPV7Llx5oLBcSLG28pB57FvtzUmolc5tzawN79b2FxrryVaymyaPbt8z3CdnnvYDor6pytFuT60xzNomi5EX6JiR6akZx2R9wkNfYKKZLlG53JXRB7xu6CiOciV0SzZlyiVE4aO/RJnq+TVCERJukWh0MTYT3ueddB9FKhi0sihhUpjLBKnM2QhRHmFlAqm3Ct5GKunhsrhIKUbRW4RPlkMZ2O3qreohWdr2FpDhyN/qtRE4PY13JwB+aPJqmhOP3FlHNDqpNI4jZPVMSS0eZo9yrcrRaVM7B+GnFF7U8rv5CeunlV1+K+Df4nD5ABd8ZD29dNHW9iVxOlqixwI5H9ldL4c49ccsUxEmYaBxsXDY5Xcz2KrHOl1YrNi33j/JwlkrmXAILTu063SqSHO6wGU2J3uNLdV1/EeDaN7i6nErHud8D25mjrleNB76rM8Z8ISUrY6iO7mWyuNtI3X0B6NI5p6didWZqncwsOfTLcHqbch3UKGre19tG31AOuh21T8jfGsWixteRtjYEaZvTXddC4Ap4qulfSVbA4A3Y7QPjJ5seNRt6KDFFy0jR8CyZqZrPzBm3XqrOopM7D/E392WN4fa+grHU8pzZCLO2D2PHlcB36dbhbqcG7sovcad7rzvKxuGVnQxytGAx3CBMC5gs9u7fvbusJOwtcQeRXT65vhSXGgP3Wc4wwfMPGj3A84+xW/iZ6qMvHoVycCa7RMc56bkKS823SHvXURzAB3VJmfompHpoyIqKsXnQSEFKJZsoI2p10aXDI08gnzEw/7LmOVHYUSMI7ckt2ydfGR3H1UbxOiq7I9B3TMrUolHZGtEWyhxOHTZP4FiTMgjecrm3AvoCL6a9VOqqYEKrmwsFPTjONMTKElK4lpKwb3TETLku5bD9VWwUTw4Brj89hzVxI2wAHIKmq0RNvyiM9ydIzty3sb3a4aFrhzBUdySx9ldBX6Zu+B+LmF3+HrdH/AAiTbX8pJ67arrVLC1zDHIGvaW5XAi7XtPW+4K85V1OZI/EjHnYLuA3c0c/ULefhlxufJBUOuNAyQ7i50a89O6ZjmjHmw09FhiHALKKs/wARE3PSSNfHJHuYhJvfrHoNeV9VjJad9G6WSlcSYpCOrXs3bfvYjUL0Ow3Fj7rl/E2DhlZLGAAyWLMBawvqCAgzycV2QXGl2fX3RjMX4xhrGxS3LKiPyujP5mn+Fw0NiL+5W9wOv8SJrgb2A/suAYlAYZnNO4cul/h3jH5HHQrPzsanDuh2HI7cWbjEqZswtseR76rPwO3Y8dQR2WmlZZyqOJacNe17di0X9dj+i5eN/pNqZzHiTDfBlI/KdWnss/I5dN4ioPHhNhdzNR3HMLmFS0tJXc4uT5Ib8rycvkY+kv2EOcmyUZ2TbVqMw4Agmwe6NQlGpjmKlQVBUWGFTIoVilR1otk6KoSKll9Qm2RkJ8HRI0noZ5IJcnonKJiAykEbJNNPdN62rFXuixOyi1OgUkFRpzyQR0w2ChaDGC03J+I9D0RSBVkE/gyEm+R3xDoeRVzML6g3Fvn7o5Jpi4u9FXIdUy5TXsUWRibFgtEvCKsseCixOk8Ce7dI5RnZ/wAp/M2/Y/dQ4zYrS08AqqYw/nac8ZP8Q5eh2SpvpLt68Muuy/dHQPw64yLw2Cc3IFmPPMcmu791dceRWNPNb4ZCx3o9tx9W/Vcf4bfZwvoWmxHMEbj1XUMQqjUYfI0nzxtEjD/F4RzEHva6CeVO8T9rQv4urWSP8nKPxPwfLL4rRodD66WVFwvXZHhdTxmiFRTG4vdl++264rC7w5Ld0XEn8mLo/Wis8ek1JHoOhqPEiaegGqOsjzxm/L7HT+izHAmKB7CwnktZGdxyII/ouRlh8c2jZCVqzMMBYS0rC8d4X4b87R5X79AV0PGItA8bjQrP8VReJSuFrkaj2Wzi5Kmn+QeRBTxs5hn5JtyFrFJvqu2ccUCgiyoKENnSuU1sgVfA3ROlYJLZ1kWHiIi/RR2uQc9B1Csar23aVS0dTrZXUztFly7LIfVacStUIyummayOTQJtxUWjn0TxKU40xva0RqqK6i4dWGN+Rx8pPlPTsppKg10Vx9k2O1TFzXtF85l1DnZZNcPYjm/4Tz5h8JPMdPVT6xiUrjKmXFqSsqJGq2wKqyOBVdIxKpn2KOcVKNETp2a/iGgOZlVThtngCRmw8QDUi22YWPr6q54Yx+N4Mb7xyWtldYX0IOU8wQq7AKnPE6M6gjnytsVU47RXYTs9vMaEELmUpNQl5XhjmqWvBrsBlBo33vdjXs1/5S5oXGuJKAxyHpyXQuBMQc+nqGOJLgWEcz5nWOnNVPGmGktzWNx2Wjjv4s0ov2Jyx747RV8F4oWPbr2XXo6gOaCOa890M5jk912PhHERJGBuQPqFOfh33B409UXldEHNI66/NUUcWdrmnoR7rRObpf8AfZVOz3i1rW9w7b+i5+NtGt7OM4rRmOR7DoQ4+45H5KucugfiDhugnH8p99iufPXocORZIJnHzQ6SaDzIJKNNFG4p3iyeyqtpXqYJFiktnWTHTokPkTT5CiBVUSwSOWarTaQrTS7XWWrz507EIz+C1oJFYZlRUsllZxSXCuUfZeOWh26KVtwmg5LBQh3ZT1TS12YaEagq9w7E/GFibPA1HXuFW1sd1UhxY4OabEI3FSRm7OEjWyMTOVO4bWtnZpo8bj9R2RuZYpKbWmabTVoscDqyxwBWix5l4/EGxGV3qNj7/osfA7zLcYSRNE6N2z2ke42KxchdZKf+xsHqjC8O1boqhzWbuGguRmLPNluNrgEX5XWtmjbJEXhhZm1LXWzCzQ3XXsdO6wmJNNPUgnR0cgJ9iCfmPuulVHMdvmOX0si5enGS9gYX5izj+N02SQ+pWh4KxgscLlM8VUepKzVDOWPBXQpZcezJL+nks9BwS5m6bEKDUH/is6Oa5rvkSPqAqvhPFPEjDSdlclnnBPK5XDlDpKjpRdop8YoxPC+M7ubp2PI/Nceq6V0bnNcLFpII7grtr9HfVYL8SqACRsrR8QsfUc1v4OWn0/Jk5cLXYw6CJBdQ55qadSmlMU4Uqyyy8nSiEQjTZkskulVJF2LnfoszWfEr2R6pKw+ZNxiMz0HC5T4ZNFXxBSo3InsXFkprk8xMRtSvEQNDk6BOFWVUCsxqmpW3RRYM0miopKl0Tw5psR9exW0pallQzO2wcPib0P8ARY6rh6JOH1z4XhzT6jkR0KmTH3VryJhk6OvRsclitFgU2W3ZZ+hq2TtzM35t5g/0VlSPykLBmXZdWboS9j34lYWCxlS0bjI//wCp+4+Sl4RW+JTQvvc+EGu/mZ5D/wDG/ur2GnbU00kLvzNNj0PI+xssJw5I5kckT9HRyuBHTr9bpEH3w9X5i/8AhGuuS/yJxwZg70WFqWWJW3xMrI17dV0+P9aM/JVmh4KxXK6xK6lG7Oy43tdcGoZyx4Pddc4WxQPjGqyc7D+pB8bJaplnVDQEdfos/wAX0viwEDcagemtlo5/oVXSx3aQseF9Wmaci7RaOMgoKyxnDSyZwANr3HoUF3FJPZyerLWHZSmFRY3clJBskSOghuVuqasn3uCYz9FEC9CHFUtX8SunhU1WPMmwEZPAUZUuIKLGpDXomDEklyTZCMJxDY0Ddk28onPSC5Qpsamaq+Viss91HmbdGhM1YxQ1jonh7DYg+x7FdDw2sZUx52WDh8TOYPbsucujT2H1r4Xh7DYjlyI6FKzYlkWvJeLI4a9HZcDqy0j9+qr+Kabwp/GjFxKBcf8AUjNx28w+yTw9iLKlmePRzdHt5j/ZWOOUxlp3NBIcBdp5hw2K5KThk3/hnRvtG0Y7EqYOOeNznNcMx3tmPxb67/dZvEqNzdVvsAqGzQjMAHt8rwBs4b/O90/VYUx4N1qjyOkurQuWNTjaORSNWo4QxMtdlumuIMHMZNtlQ00pY8HoVudZIGFJ45nb4Js7Pt6pjNY+qouGcXDmgXHpfZXso19Vx5Y3CVHSUrVlRXUIc8kgfIoK1bY6lBF3aA6owlR/qv8A5nfdJbujQXSYKG5N0wEEFEBMOXb2Cp6r4kEEyAnJ4EsT7dwggjYMSbGn4+SNBLYxEpvx/wDo/omx8bPVBBEUysxT/Vd6qGggrQuQ2zf2TZQQRAM1/wCGH/aHfy/1XRBzRoLj8v8Auv8Ag6HG+iMfw3/rVP8A536K+dzQQVcj+4wsf0M1xX8Cx1H8fuggulxvojHyPsXHDnx/vquhM2Z6FBBYuV9zVi+hHZ+p+6CCCzPyGf/Z"/>
          <p:cNvSpPr>
            <a:spLocks noChangeAspect="1" noChangeArrowheads="1"/>
          </p:cNvSpPr>
          <p:nvPr/>
        </p:nvSpPr>
        <p:spPr bwMode="auto">
          <a:xfrm>
            <a:off x="1981200" y="3206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4" name="AutoShape 12" descr="data:image/jpeg;base64,/9j/4AAQSkZJRgABAQAAAQABAAD/2wCEAAkGBxQTEhUUExQVFhQXGBcXGBUYGBwdGhcYGBQXFxUXGhcYHCggGBwlHBcUIjEiJSkrLi4uFx8zODMsNygtLisBCgoKBQUFDgUFDisZExkrKysrKysrKysrKysrKysrKysrKysrKysrKysrKysrKysrKysrKysrKysrKysrKysrK//AABEIAOEA4QMBIgACEQEDEQH/xAAcAAABBQEBAQAAAAAAAAAAAAADAAIEBQYBBwj/xAA6EAABAwIEBAQDBwQBBQEAAAABAAIRAyEEBRIxBkFRYSJxgZETsfAyQqHB0eHxBxRSYiMVFjOSojT/xAAUAQEAAAAAAAAAAAAAAAAAAAAA/8QAFBEBAAAAAAAAAAAAAAAAAAAAAP/aAAwDAQACEQMRAD8A31V95UOrVvuhvq2uoFSsd0FmawaLKFXqgoNStqgJ76Do2jr85QAdAQHPJKNXd8lFCA7bn5o2jnyQcLTKki3ugGd1MwyDWLQNTiI+tlmsVxRU1FtFlgY1GYHcoNjiMSGiXOAjqY/EqAzPaJjS8Ojcjb32XnmNzP4ksNQvJu57gSZjZo2YB0CZRx1FkNptLi3d7+Z5zeY7BB6q3EhzdTT5uJsB6qM3MqZmC54m5dYCOlrrz6lxHWcSS4aQANhpjYANFveVNfiqeluquZNomR3Jnkg2v/U2uAIcDfZlzPe6hY3OqQu5tZv+wZy6+SxQ+BrdFeXTYAWgcyVZ4HFVZHjFSmQTD725CDsUFxSzKgZNPEVXG3hFiPRw/NS8Ln7wQ17NXLXt+ERKyuIquBDqbdBJBuNmjcw0+ifSzKDYBzTzNhPUdkHouFxzXgfdP+J3/dSbLC0saagEuZbYWmQrJuaPpjxkETaN99jKDR0at1Ip1Vn8HnTaj9EQeUgjboeaudaCwDrJzXKFTqFFa4k726QgnMN0SbqNTRdV0B2OTyVGFS6LrQO1JLmpJBjcRUBCrntCK95QatSRbdANu8ypjsW5wjlAHoDI9VAYDtZddU5SgdWgc0wO6RP16ob3qv8A7iSQD1n+UFgMRBjn9blCxudtpMkkHv1PQLK5lxDTY4yQ47aGm3qVlcyzh9d+pwAGwaJiPdBc5nnNXE1dOtxaTAbyB6DspuIpBjAwHSYOogzYDYRzPVZj+8gQJHUAR6arlOp42BaJPM3PpyHtyQdxtdwsPCN5A3nv0RMNRMwLi3KZn5KtqVHOcSTM8z+6lUMxcxulsATJMXceQJ6dkFrRwL3OIbFiSZIAHabzso2JpOnfVFrGU2jjQNWtskt0ieQ7RsU8lr9MQ0XgR9knvzQRqRf6dTf+FpOH2iC99QQGklvlt/Ch0Mle1urcHrN+sR6qx+EwAGZDY8JMCZtMbiEE1rzUY0tIIdMnYgG0kEXC7h6NVxDWtaY8MECbHp7qNRjTDIH+v6DzWw4cwNRxkCPTZA3CZHUNwwag3/6/RWDeDy4AODS4fe6LZ4DC6GxYnc91NYEHm2N4UrUxqFw2CCCREc1c5dU1sBO+x8xutoAqPF5Y2k4uYIa+8cg7nCCHCMyycBCbN0BmvXS+yASnVHc0BmvRWOUZndFpIDX6ldXNS6gxVZwiyhuN9u6lV3i1lEqOIJ+oQNebplR4suVH7z6oMHlt80DMQ8AEnZecZ5m7qrixhLaYOwtq7laLibPmsf8ABaNRbd3SSOfVY+rTIN+d0EUhED5AG3fqk5m641seyAb11r1134lLSgJSYSbDzXTT2lPoVC3b+U6rJPyQPpMBi/7qzwWGBuSSG7/z0UKnR2AImPxU+nRfPwwReBb843QWuIfTAY34rnvAI0geEGLAGbjurLB4KpVDaeiTb7v4F3LzSyvh1kiSXTPeOp9+a9I4fwLabYa2Lz39UAsg4TbRAcdOvymB0utTRpgBCa5FaUBZTwUEOT2lAZpSrs1NITAU7UgpH9EJ4hSMeNL/ADuotZ6BpC6T7IZfCdMoJIMhLVEJja0Ljn3QSfiJKPqK4gyrm3QnNkd0Z9W/dRS7dAIhQM+zJuHpa7avut6nqp5fK844vxvxMQWjZlvXmgqKtTU4vO7jJ8zv6JOqE/aM3/lDP4romUDifZNcE75IdQ3QM1IjmR80IIhug6xF5TshNU3B4UvMfhKA+HBLhpuTG60/D1EaiCwj/aeffp+yq6GWOb4miY+t1o8jokR9XmTP6INblFENM2jkPrmtHh6io8IAAIhWtF1kFgKiI2ooTSjUnIJjaiKxyiNKIHIJWpdJUcVE41EELOzGl/IGD5FV1SrOytMxYH03NPMLMUK87GC06SDyhBP1rtN0lR6j7hIVQgnOdddlRmORA5AbX5+ySHP1CSDNECUIiCUak2E1zLlBGeLE8hc+m68kx1f4lWo8c3E+kr1TPHFuHqd2kCO4XkzBCBpC5CMwTJQCLoHkrhauNanuEBAIwnNOyGQntagKGydlbZe8iOs7qDgldZXhpdJ27INFkL+R2P16rVYai2IAHJUuX4NoEmBdWtPMWM3cLILnD0oU1jVQ0M+pEWeFOo5qwj7Q90Fs0okqsbmDTsU84sdUFoH2RGvVI/HxCK3MAguQ5IlVbcxHVPbmTOqA+NrQxx6ArGsxE1LfeAB7xz+Sv89xg/t6pB2aViuFKxqOe87NAE9yf0QaqUqYUY1Sn0nFBPYQPVODrqG10wpFEoD611NkJIKulQT3YZT6DLLugboMznmBNSk9g3IP7LyU4ctsZH7GNl7s+nJNrLyrjfC/DxJAEMgOaBynePUIMztKFzRahuJ2XI6IGtXHthPDYv8AUpxQR9E+akU6RCkYShY2uiVdoQcy/Dy7tzPRWFTO2UmltMS7/I/OFS4uodMAwg4dzed+qCc/PK5EajfcjfvcqLUxtQXE+ZO/6ojMYydgOUXU2rjsO4XieiCspY94M3n8+qtcFndRoglVtSoz7rXXuPJMZWHX3Qa/A8QEkCStBhs69+i8tGMIJt9clsuCaZru8WwQaTEZk7rZQamcHrbnHSVe57lbG0HP/wAGl3sF5xXx7g2wifl5oNXWzx9g38e6l5Zhq9RwLnlre3NeeUMxe0zIsefdadvFGIpQ17IBAvG4QejVMtHwXtkmWmZ8lR8MYbRhm9XEu9zZTMmzc16LzEHSfKS1cy+kWUabOjW/JARyLhkxzeq4x90BmN8UKQH3Qg4TZEBQL4nZJcldQWLWCExrUZjLogpoAGj2Xmf9SMLGIYYsRZesBiznHxpU6VOq5sva4hnnp39EHmNPgrF1G69DWg3Ac4B0eXL1VLmeV1KDtNRhaeXQ+osplbG1SS41HTubn5LtTN3VW6KviHJ3MFBTNb7rsfwiOZcxsmge6Cyyplrhdx9Hn680/CPOlWGDwuruTa315IMpiL+Sj/ZvaSttU4Rc8Ei0bW39VRYnh6owy5pIG5QULWE8lccNZF8Ws34rXfBB8bgYtGwMb7J7cK2ZiFc4LCl19L+97G3RBP4lyGi+DR0sE/adbYRZu5Oyosdw6GNltT4jt4DbAdS43Pl3WrpYIHTLT73JR/8Ap/hNoCDzjDZc50GLL0DgbCim7uVHp4LSrXKmnUg2D8OKjHMds4Fp9RCw+I4ZpvL2lzg9togbC1vNbvBGyBmWXS/4gFygxmRcFUNZc6s140lppuZBExcGbHutHm3C9PED7YBG0fgD2U2hhwDMXVhhzdBUZJlZpUtJ5By7S+y3yHyV7im+F3kfkqECIHQBAxz7pxYEKpuul/JARpT6CbTCfTQE0pLkpIL9jICdTErjhKNSYgWiFSccZE7FYUhl6lM62j/K0Ob5x8loHBGwzoQfO9TDETIO35wq/EMjtdej8fZT8PEvc0Q18OHQat/xB91gczpaTBj6hBXvN11lIk2RGYckhvUwpnwQ0mLhAXB0hAnlurrLzfw/wqOi6JIO30Le6kYTHaSPUfyg9AwVWQAYVt/YMc0giQd1icJmUET7LQ4TNZgII7uEKYMtiTeFKw2RFtrAdufdXeGdKlABBU0ctA33TMbh2hpVrVaqbO8UGMJOw3KDJ46oS8NbfyWjynCwAXASs/gcTSa01HESZg9p2Qf+8KbTuT3Qei0GgKW0ysjk3EdOqLOWhw+MBQTDhhyTQyF2nUXXOQNrOlpHY/JUhKtX/qqRrkHaj0Ei6TnrrdygLSKe5ya0LrygZB+iuJ0JINdoUikF000VjEAURgTixJqCq4vy34uHJA8TQf8A1O/tY+i8vrZTTxFPw2rU5DmzcxzAXtbe6844q4bBrONF2iq3xD/ZpEj1GyDzzHYF7ItEcz2UH4s9LH8VcY3O6wJaWscJMy2eyr8TRfpFRwjUbWgWQQ6lXTzTqFX05/Xoo9UEnz/RNZI9EGiwJ1c7R+KvsBXaDf5X9+Sy+VVojkrOnibkgE85QbvAYsHyViK6x+X4qADKtaWOB5oLt9SVmeKgX03NE+isnYjuolUTvdB5HmOIe13w3yNNoVWXOJ3jsvROMcBRLfiEQ4QLdCY/X2WDrUb+G4JsUEjKMa6m+QYW94fzOvXcGUxa2p/JreZnr0WAoeBwLgPIr0Lg3NqTRAhuomWjaRaboN3hq3I8kfWoDjsQisrIJD329FQGorbEP8JPY/JUAdZAcOXTU6KOHIjW80Euk+UQlRA6EQPQS0kCEkHoMJwTJS1oHPTQuFybqQEDlgf6gVHUMTSrAnS9pY4dwZB/FbsOWf45yU4rDFrBNRh1NHW1x7IMdU/t3DUQJifXqsVnmP1u0apaNhyUTEVqjZbJEWIKgspnUedt0EhrpFxfl2Uevcz7p9GpDvwlKsI3j8/IoC4d0Nv+/mpzMQB+vS34qna7opdCsOv0EF9gsVJHUe/srIY4z9eqzmDqdAJ6zECb3KmYipA8MuaNyCOQnZBpm5gGjU4wBv8AXJUOb8VHXop3/wBp91k8wzRzz0HT62UWpifYgH15wgk1cc6qYe4kCT7yfzXaRDS524aJjrcBVbHmUR7zEDZBYjLaj2awRpF9/X1MQo+Ax2nflt6m6jMxDgC0TdRagI5FB6rkvFLNMl0idMdLcvYrT4fGNdBabFeD4XElpF/LzW24f4kMta7b6hB6Riangd5KoeQEevippG4vH4qGxyA7RJRgYQWlFe6QgaLlSKajUXIzHID6kkKQkg9CBTdSaSk0oHOehl6TyhygOxyj5lmtPD03VartLGi5+QHUp4Xlf9W8z11aeHabMGt4/wBjZo9p90Fdxe0YonF0aemm77Q52P2yOUrJMPMHey9S4eoiphWR/jBH6rIcT8PGh42iWOuf9UGVFWD9WXTUB3koVV3LkgF9kBg6EU172vb8lBc4pU3cigui+GgiIsPU+SM/MGsa4DUXEWiwjmVRsxB2J8kw4idzfrA8t90BX0nP8REAbk2CjOZ9fJSnY3UAPo+al4XBF1zzQVdGlMea1XD2LpUv/Ixr5sQWz5qD/ZBoJjb5qBWrRtyQegf9x4Iy5tNocBtpHyVdmGWU8UC+I6AQPyssXRbefrZbfInu0QRYDfsgwWZ5caT49kOnUIPcEW8lsOJKIienMcpWOpsk+SDd5HmmsNpnqC322WnBFl5zwzqdVYNwwz5Tb5L0Sm2yAlZyfNghuCeRa6DtFF0wh0GLrgZQEskm6CuoPQSU3WuOQC9AZzk2U2U2UAM5zJuHovqvNmgnzPIe68DxGPdXqvqvPie4u/byC0/9UOJfjVP7amf+OmZcRsXjl3A+axVJ8EINhwZn3wK3wqh/4qhi/wB13I+S9PxmXU6rNLgCNx58j3XgGIfJleof054s+M3+3rH/AJWjwk/fb+oQYni7JDRe4sHhvI6dx2WY0r2zi7LA8ao815XnGWwZaLcx+iCom3L+EJzrojmXTC1AKq6Su6Lpum66H3QHohXWV1xqAt26d91Stnn9SpOHdpM7+vP0QbnA4RpjWPtGBHfn2sqnPsnY0nSTA3I5mfsjqqpuauaYaTH584UzBYgv+9pESZPXkg5kuWyfHZoIM+S2NHDNYCWjw8yevbrAWPxuPh4jaLj7tkepxERSaBMncj5eWyB/FdaGRECVk6CnVa76xAJMXI6d0/LcudUqtaBaYPRBp+GMAGM1Bv2ufMny6LT4cRumYbDfDa1o+yAApI3QNqs2hPLJhOiUVuyAVIQmOfuixZNawIB6yki/DHVJBu6qj80VxQyED4Wb46z4YTCvII+I7wsHOTz9EzjDjCngmaR46xHhZ07u6BeJZvmdXE1HVazy4n2aOgHIII9N15J7k8yVI9IUVqJTPmg7K5QxDqbw9hLXNu0jkU0ob2oPZeG+Im47DybVWiHt79R2KqM+ynctHK688yHNn4WqKjPJw5ObzC9dw+MbiKYqMu1w+gg8zx2Vz1Dv15KjrUXNNxC9JznK93AKoq5cHtgjb6sgwwCQarXHZY9kmPD1VaGHogcxFa+0LlMQkR06oGOM8kRmKINtkmMk3MJugygT8QXOJOy49/nHRMczontpmEDsLUgbmVpOEsuc+pqBNiPI/qqIYAh0HtPqvRuC8Jopao52/PzQXDaRG/snEKSUNzUDGpOCLTpp1diCOXW7oU2MIr0J5KBsOSXJd1SQb4tvKxXGXHVPDg06MVK21vss8z17LN8Yce1K2qlh5p07gv8AvO8v8QsKZhAzMMQ+o5z6ji5zjJcVDhHeEyUHAU9CDoKOBZAi1MPLdFLLDzQ3N9EAHBaTgjPPgVAx5PwnnrYO2nyWdLVwhB7bXpB3l81U47A6R4VXcBZ/8VvwKh8bR4SfvAfmFqMQg8/zappGmJ3mVnq9Qx+i1vEOFJMwstimfggr7ovJPYuPagG0k+qTjpO8/quuCbEICNI07STz6JNppU29QnwIMSgdhtRK9O4fxYFFjTyHoOyx2TYQ6NrRPdW2HxwNOOY+gg2jU57VUZNmAc3xG4Vk6sImUBmOTajSUJtUHZEdsgAd0KopLU157IImrzSUj4a6g8qroP3V1JBEdsunZJJBGq8lJo7DzCSSCRz9Qh9frmkkgiO3T3b/AF1SSQWvCH/7KXn+S9Xr7pJIM5nux9VjMXsfrqkkggBNqbeqSSASe/kkkgf18k6n9kenzKSSDVZH/wCN/l+Sj5fufM/kkkgs6H2irl/2ProkkgWG3CuKP17rqSBj9ymlJJA9JJJB/9k="/>
          <p:cNvSpPr>
            <a:spLocks noChangeAspect="1" noChangeArrowheads="1"/>
          </p:cNvSpPr>
          <p:nvPr/>
        </p:nvSpPr>
        <p:spPr bwMode="auto">
          <a:xfrm>
            <a:off x="2133600" y="473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4" descr="https://encrypted-tbn0.gstatic.com/images?q=tbn:ANd9GcR_AedtgCuiNTyV5RHFzYfgPL5m73f11crA_9w3fT3ms6kw-Wb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837" y="2286920"/>
            <a:ext cx="2520163" cy="3451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0287" y="286675"/>
            <a:ext cx="5447382" cy="78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8769" y="2248820"/>
            <a:ext cx="2822561" cy="3451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9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0987" y="371014"/>
            <a:ext cx="5447382" cy="69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6112" y="2074128"/>
            <a:ext cx="7834314" cy="4149725"/>
          </a:xfrm>
        </p:spPr>
        <p:txBody>
          <a:bodyPr>
            <a:noAutofit/>
          </a:bodyPr>
          <a:lstStyle/>
          <a:p>
            <a:pPr eaLnBrk="1" hangingPunct="1">
              <a:buFontTx/>
              <a:buChar char="•"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印象畫派的影響與啟發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追求聲音色彩瞬間變化所產生的音響效果，具有朦朧的感覺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東方色彩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中國、印尼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喜歡：自由、自然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水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、綠色、東方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討厭：團體社交、紅色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2949" y="1635663"/>
            <a:ext cx="3335069" cy="4446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5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3558" y="297117"/>
            <a:ext cx="4395682" cy="757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5885" y="1442146"/>
            <a:ext cx="3204654" cy="320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394351" y="1413968"/>
            <a:ext cx="5400675" cy="261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5000"/>
              <a:buFontTx/>
              <a:buChar char="•"/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牧神的午後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前奏曲</a:t>
            </a:r>
            <a:endParaRPr lang="en-US" altLang="zh-TW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5000"/>
              <a:buFontTx/>
              <a:buChar char="•"/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海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8769" y="1442146"/>
            <a:ext cx="3204654" cy="3204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7186" y="3848831"/>
            <a:ext cx="3009169" cy="3009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8017" y="3872895"/>
            <a:ext cx="3009169" cy="30091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964857" y="5546871"/>
            <a:ext cx="6096000" cy="1311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5000"/>
              <a:buFontTx/>
              <a:buChar char="•"/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大象的催眠曲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</a:p>
          <a:p>
            <a:pPr marL="342900" indent="-342900">
              <a:spcBef>
                <a:spcPct val="20000"/>
              </a:spcBef>
              <a:buClr>
                <a:schemeClr val="bg1"/>
              </a:buClr>
              <a:buSzPct val="75000"/>
              <a:buFontTx/>
              <a:buChar char="•"/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月光</a:t>
            </a:r>
            <a:r>
              <a:rPr lang="en-US" altLang="zh-TW" sz="3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4638377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1249858609"/>
              </p:ext>
            </p:extLst>
          </p:nvPr>
        </p:nvGraphicFramePr>
        <p:xfrm>
          <a:off x="38100" y="1595628"/>
          <a:ext cx="12020550" cy="477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3857" y="334993"/>
            <a:ext cx="7369643" cy="83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492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19" y="145903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1" name="內容版面配置區 2"/>
          <p:cNvSpPr>
            <a:spLocks noGrp="1"/>
          </p:cNvSpPr>
          <p:nvPr>
            <p:ph idx="1"/>
          </p:nvPr>
        </p:nvSpPr>
        <p:spPr>
          <a:xfrm>
            <a:off x="239528" y="1825746"/>
            <a:ext cx="6697663" cy="45307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東方色彩   印尼</a:t>
            </a:r>
            <a:r>
              <a:rPr lang="en-US" altLang="zh-TW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—Gamelan </a:t>
            </a:r>
          </a:p>
          <a:p>
            <a:pPr eaLnBrk="1" hangingPunct="1"/>
            <a:r>
              <a:rPr lang="zh-TW" altLang="en-US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全音音階</a:t>
            </a:r>
            <a:endParaRPr lang="en-US" altLang="zh-TW" sz="4000" b="1" dirty="0" smtClean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五聲音階</a:t>
            </a:r>
            <a:endParaRPr lang="en-US" altLang="zh-TW" sz="4000" b="1" dirty="0" smtClean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半音階</a:t>
            </a:r>
            <a:endParaRPr lang="en-US" altLang="zh-TW" sz="4000" b="1" dirty="0" smtClean="0">
              <a:solidFill>
                <a:schemeClr val="bg1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eaLnBrk="1" hangingPunct="1"/>
            <a:r>
              <a:rPr lang="zh-TW" altLang="en-US" sz="4000" b="1" dirty="0" smtClean="0">
                <a:solidFill>
                  <a:schemeClr val="bg1"/>
                </a:solidFill>
                <a:effectLst/>
                <a:latin typeface="微軟正黑體" pitchFamily="34" charset="-120"/>
                <a:ea typeface="微軟正黑體" pitchFamily="34" charset="-120"/>
              </a:rPr>
              <a:t>平行、琶音、弱音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869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6155" y="334993"/>
            <a:ext cx="5832447" cy="83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12797" y="2493173"/>
            <a:ext cx="5481262" cy="4110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06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603" name="群組 2"/>
          <p:cNvGrpSpPr>
            <a:grpSpLocks/>
          </p:cNvGrpSpPr>
          <p:nvPr/>
        </p:nvGrpSpPr>
        <p:grpSpPr bwMode="auto">
          <a:xfrm>
            <a:off x="3359150" y="4145436"/>
            <a:ext cx="5041900" cy="2149475"/>
            <a:chOff x="1835150" y="3366695"/>
            <a:chExt cx="5041900" cy="2149475"/>
          </a:xfrm>
        </p:grpSpPr>
        <p:pic>
          <p:nvPicPr>
            <p:cNvPr id="25605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3366695"/>
              <a:ext cx="5041900" cy="2149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06" name="Oval 9"/>
            <p:cNvSpPr>
              <a:spLocks noChangeArrowheads="1"/>
            </p:cNvSpPr>
            <p:nvPr/>
          </p:nvSpPr>
          <p:spPr bwMode="auto">
            <a:xfrm>
              <a:off x="2055971" y="4868863"/>
              <a:ext cx="144463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07" name="Oval 10"/>
            <p:cNvSpPr>
              <a:spLocks noChangeArrowheads="1"/>
            </p:cNvSpPr>
            <p:nvPr/>
          </p:nvSpPr>
          <p:spPr bwMode="auto">
            <a:xfrm>
              <a:off x="2555875" y="4864736"/>
              <a:ext cx="144463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08" name="Oval 11"/>
            <p:cNvSpPr>
              <a:spLocks noChangeArrowheads="1"/>
            </p:cNvSpPr>
            <p:nvPr/>
          </p:nvSpPr>
          <p:spPr bwMode="auto">
            <a:xfrm>
              <a:off x="2986882" y="4833938"/>
              <a:ext cx="144462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09" name="Oval 12"/>
            <p:cNvSpPr>
              <a:spLocks noChangeArrowheads="1"/>
            </p:cNvSpPr>
            <p:nvPr/>
          </p:nvSpPr>
          <p:spPr bwMode="auto">
            <a:xfrm>
              <a:off x="3745707" y="4441433"/>
              <a:ext cx="144462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0" name="Oval 13"/>
            <p:cNvSpPr>
              <a:spLocks noChangeArrowheads="1"/>
            </p:cNvSpPr>
            <p:nvPr/>
          </p:nvSpPr>
          <p:spPr bwMode="auto">
            <a:xfrm>
              <a:off x="4211638" y="4441433"/>
              <a:ext cx="144462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1" name="Oval 14"/>
            <p:cNvSpPr>
              <a:spLocks noChangeArrowheads="1"/>
            </p:cNvSpPr>
            <p:nvPr/>
          </p:nvSpPr>
          <p:spPr bwMode="auto">
            <a:xfrm>
              <a:off x="4716463" y="4441433"/>
              <a:ext cx="144462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2" name="Oval 15"/>
            <p:cNvSpPr>
              <a:spLocks noChangeArrowheads="1"/>
            </p:cNvSpPr>
            <p:nvPr/>
          </p:nvSpPr>
          <p:spPr bwMode="auto">
            <a:xfrm>
              <a:off x="5389563" y="4825684"/>
              <a:ext cx="144462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3" name="AutoShape 16"/>
            <p:cNvSpPr>
              <a:spLocks noChangeArrowheads="1"/>
            </p:cNvSpPr>
            <p:nvPr/>
          </p:nvSpPr>
          <p:spPr bwMode="auto">
            <a:xfrm>
              <a:off x="2115977" y="5192957"/>
              <a:ext cx="144463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4" name="AutoShape 17"/>
            <p:cNvSpPr>
              <a:spLocks noChangeArrowheads="1"/>
            </p:cNvSpPr>
            <p:nvPr/>
          </p:nvSpPr>
          <p:spPr bwMode="auto">
            <a:xfrm>
              <a:off x="2555875" y="5137152"/>
              <a:ext cx="144463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5" name="AutoShape 18"/>
            <p:cNvSpPr>
              <a:spLocks noChangeArrowheads="1"/>
            </p:cNvSpPr>
            <p:nvPr/>
          </p:nvSpPr>
          <p:spPr bwMode="auto">
            <a:xfrm>
              <a:off x="3035777" y="5191052"/>
              <a:ext cx="144462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6" name="AutoShape 19"/>
            <p:cNvSpPr>
              <a:spLocks noChangeArrowheads="1"/>
            </p:cNvSpPr>
            <p:nvPr/>
          </p:nvSpPr>
          <p:spPr bwMode="auto">
            <a:xfrm>
              <a:off x="3485516" y="5084763"/>
              <a:ext cx="144462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7" name="AutoShape 20"/>
            <p:cNvSpPr>
              <a:spLocks noChangeArrowheads="1"/>
            </p:cNvSpPr>
            <p:nvPr/>
          </p:nvSpPr>
          <p:spPr bwMode="auto">
            <a:xfrm>
              <a:off x="3995738" y="5108894"/>
              <a:ext cx="144462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8" name="AutoShape 21"/>
            <p:cNvSpPr>
              <a:spLocks noChangeArrowheads="1"/>
            </p:cNvSpPr>
            <p:nvPr/>
          </p:nvSpPr>
          <p:spPr bwMode="auto">
            <a:xfrm>
              <a:off x="4444365" y="5108894"/>
              <a:ext cx="144462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19" name="AutoShape 22"/>
            <p:cNvSpPr>
              <a:spLocks noChangeArrowheads="1"/>
            </p:cNvSpPr>
            <p:nvPr/>
          </p:nvSpPr>
          <p:spPr bwMode="auto">
            <a:xfrm>
              <a:off x="4932363" y="5137152"/>
              <a:ext cx="144462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  <p:sp>
          <p:nvSpPr>
            <p:cNvPr id="25620" name="AutoShape 23"/>
            <p:cNvSpPr>
              <a:spLocks noChangeArrowheads="1"/>
            </p:cNvSpPr>
            <p:nvPr/>
          </p:nvSpPr>
          <p:spPr bwMode="auto">
            <a:xfrm>
              <a:off x="5389563" y="5119690"/>
              <a:ext cx="144463" cy="21590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/>
              <a:endParaRPr lang="zh-TW" altLang="en-US"/>
            </a:p>
          </p:txBody>
        </p:sp>
      </p:grp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646577" y="4394601"/>
            <a:ext cx="3570129" cy="224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TW" altLang="zh-TW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●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全音音階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△大調音階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Char char="l"/>
              <a:defRPr/>
            </a:pPr>
            <a:endParaRPr lang="zh-TW" altLang="en-US" sz="3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07" y="2135016"/>
            <a:ext cx="10458512" cy="1767845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20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410" y="334993"/>
            <a:ext cx="4572284" cy="83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123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7875" name="Rectangle 3"/>
          <p:cNvSpPr>
            <a:spLocks noGrp="1" noChangeArrowheads="1"/>
          </p:cNvSpPr>
          <p:nvPr>
            <p:ph idx="1"/>
          </p:nvPr>
        </p:nvSpPr>
        <p:spPr>
          <a:xfrm>
            <a:off x="478511" y="1502229"/>
            <a:ext cx="11103223" cy="1323975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以全音階為基礎所創作的曲調，在音響與風格上，與大小調的調性音樂差異甚鉅。</a:t>
            </a:r>
          </a:p>
        </p:txBody>
      </p:sp>
      <p:sp>
        <p:nvSpPr>
          <p:cNvPr id="2" name="矩形 1"/>
          <p:cNvSpPr/>
          <p:nvPr/>
        </p:nvSpPr>
        <p:spPr>
          <a:xfrm>
            <a:off x="303754" y="2858862"/>
            <a:ext cx="8437830" cy="996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作品欣賞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鋼琴曲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28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Jimbo‘s</a:t>
            </a:r>
            <a:r>
              <a:rPr lang="en-US" altLang="zh-TW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Lullaby 《</a:t>
            </a: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大象的催眠曲</a:t>
            </a:r>
            <a:r>
              <a:rPr lang="en-US" altLang="zh-TW" sz="28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78" y="4148991"/>
            <a:ext cx="9897134" cy="232327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70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40410" y="375483"/>
            <a:ext cx="4908040" cy="70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矩形 11">
            <a:hlinkClick r:id="rId9" action="ppaction://hlinkfile"/>
          </p:cNvPr>
          <p:cNvSpPr/>
          <p:nvPr/>
        </p:nvSpPr>
        <p:spPr>
          <a:xfrm>
            <a:off x="8311971" y="3327074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2359" y="3128051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9058287" y="3395892"/>
            <a:ext cx="2523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大象的催眠曲</a:t>
            </a:r>
            <a:r>
              <a:rPr lang="en-US" altLang="zh-TW" dirty="0">
                <a:solidFill>
                  <a:schemeClr val="bg1"/>
                </a:solidFill>
              </a:rPr>
              <a:t>(3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54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11970" y="3310013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hlinkClick r:id="rId9" action="ppaction://hlinkfile"/>
          </p:cNvPr>
          <p:cNvSpPr/>
          <p:nvPr/>
        </p:nvSpPr>
        <p:spPr>
          <a:xfrm>
            <a:off x="8311971" y="3327074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1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9" y="1439984"/>
            <a:ext cx="12240769" cy="541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2" name="Text Box 10"/>
          <p:cNvSpPr txBox="1">
            <a:spLocks noChangeArrowheads="1"/>
          </p:cNvSpPr>
          <p:nvPr/>
        </p:nvSpPr>
        <p:spPr bwMode="auto">
          <a:xfrm>
            <a:off x="2555311" y="2005428"/>
            <a:ext cx="26643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平行三度</a:t>
            </a:r>
          </a:p>
        </p:txBody>
      </p:sp>
      <p:sp>
        <p:nvSpPr>
          <p:cNvPr id="32773" name="Rectangle 11"/>
          <p:cNvSpPr>
            <a:spLocks noChangeArrowheads="1"/>
          </p:cNvSpPr>
          <p:nvPr/>
        </p:nvSpPr>
        <p:spPr bwMode="auto">
          <a:xfrm>
            <a:off x="7647420" y="2005429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平行四度</a:t>
            </a:r>
          </a:p>
        </p:txBody>
      </p:sp>
      <p:sp>
        <p:nvSpPr>
          <p:cNvPr id="32774" name="Rectangle 12"/>
          <p:cNvSpPr>
            <a:spLocks noChangeArrowheads="1"/>
          </p:cNvSpPr>
          <p:nvPr/>
        </p:nvSpPr>
        <p:spPr bwMode="auto">
          <a:xfrm>
            <a:off x="2673407" y="4027971"/>
            <a:ext cx="24129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平行五度</a:t>
            </a:r>
          </a:p>
        </p:txBody>
      </p:sp>
      <p:sp>
        <p:nvSpPr>
          <p:cNvPr id="32775" name="Rectangle 13"/>
          <p:cNvSpPr>
            <a:spLocks noChangeArrowheads="1"/>
          </p:cNvSpPr>
          <p:nvPr/>
        </p:nvSpPr>
        <p:spPr bwMode="auto">
          <a:xfrm>
            <a:off x="7647420" y="4027971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平行八度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2631842"/>
            <a:ext cx="11274697" cy="80918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4694416"/>
            <a:ext cx="11274697" cy="92533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20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929" y="375483"/>
            <a:ext cx="4063001" cy="702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902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937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76638" y="3276482"/>
            <a:ext cx="639049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作品欣賞</a:t>
            </a:r>
            <a:endParaRPr lang="en-US" altLang="zh-TW" sz="3200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鋼琴曲 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La </a:t>
            </a:r>
            <a:r>
              <a:rPr lang="en-US" altLang="zh-TW" sz="3200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Cathedrale</a:t>
            </a:r>
            <a:r>
              <a:rPr lang="en-US" altLang="zh-TW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200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Engloutie</a:t>
            </a:r>
            <a:r>
              <a:rPr lang="en-US" altLang="zh-TW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sz="32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沉沒的教堂</a:t>
            </a:r>
            <a:r>
              <a:rPr lang="en-US" altLang="zh-TW" sz="32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>
              <a:hlinkClick r:id="rId4"/>
            </a:endParaRPr>
          </a:p>
          <a:p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6" y="362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62929" y="375483"/>
            <a:ext cx="4063001" cy="70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ç¸éåç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088" y="1078106"/>
            <a:ext cx="4480884" cy="5500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矩形 9">
            <a:hlinkClick r:id="rId9" action="ppaction://hlinkfile"/>
          </p:cNvPr>
          <p:cNvSpPr/>
          <p:nvPr/>
        </p:nvSpPr>
        <p:spPr>
          <a:xfrm>
            <a:off x="1271418" y="5796898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Picture 2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1806" y="5597875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2259115" y="5865716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沉沒的教堂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(6</a:t>
            </a:r>
            <a:r>
              <a:rPr lang="zh-TW" altLang="en-US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</a:t>
            </a:r>
            <a:r>
              <a: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28567" y="5796898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1271418" y="5815948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05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095286"/>
              </p:ext>
            </p:extLst>
          </p:nvPr>
        </p:nvGraphicFramePr>
        <p:xfrm>
          <a:off x="457202" y="10027"/>
          <a:ext cx="11312722" cy="6809873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3010933"/>
                <a:gridCol w="3849153"/>
                <a:gridCol w="4452636"/>
              </a:tblGrid>
              <a:tr h="204768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作品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沉沒的教堂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大象的催眠曲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》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海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》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 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《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月光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》</a:t>
                      </a:r>
                      <a:endParaRPr lang="zh-TW" altLang="en-US" sz="2400" b="1" kern="1200" baseline="0" dirty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8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成長背景</a:t>
                      </a: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家庭、學經歷</a:t>
                      </a: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2902"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空間</a:t>
                      </a: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法國人俄國、羅馬、德國</a:t>
                      </a:r>
                    </a:p>
                    <a:p>
                      <a:endParaRPr lang="zh-TW" alt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人物</a:t>
                      </a: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Achille-Claude Debussy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Arial Unicode MS" panose="020B060402020202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時間</a:t>
                      </a: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1862.8.</a:t>
                      </a:r>
                      <a:r>
                        <a:rPr lang="zh-TW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22 – 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1918.3.25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活躍時間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: 19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世紀末</a:t>
                      </a:r>
                      <a:r>
                        <a:rPr lang="en-US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-20</a:t>
                      </a: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世紀初</a:t>
                      </a:r>
                      <a:r>
                        <a:rPr lang="zh-TW" altLang="zh-TW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。</a:t>
                      </a:r>
                      <a:endParaRPr lang="zh-TW" altLang="en-US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b="1" kern="1200" baseline="0" dirty="0" err="1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印象派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9282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影響音樂創作的養分</a:t>
                      </a: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1" kern="1200" baseline="0" dirty="0" smtClean="0">
                          <a:solidFill>
                            <a:schemeClr val="lt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華格納、甘美朗、印象派畫作</a:t>
                      </a:r>
                      <a:endParaRPr lang="en-US" altLang="zh-TW" sz="2400" b="1" kern="1200" baseline="0" dirty="0" smtClean="0">
                        <a:solidFill>
                          <a:schemeClr val="lt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endParaRPr lang="zh-TW" altLang="en-US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 b="1" baseline="0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1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風格特色</a:t>
                      </a:r>
                    </a:p>
                    <a:p>
                      <a:pPr marL="0" algn="ctr" defTabSz="914400" rtl="0" eaLnBrk="1" latinLnBrk="0" hangingPunct="1"/>
                      <a:r>
                        <a:rPr lang="zh-TW" altLang="en-US" sz="2400" b="1" baseline="0" dirty="0" smtClean="0">
                          <a:latin typeface="微軟正黑體" pitchFamily="34" charset="-120"/>
                          <a:ea typeface="微軟正黑體" pitchFamily="34" charset="-120"/>
                        </a:rPr>
                        <a:t>音階、和聲</a:t>
                      </a:r>
                    </a:p>
                    <a:p>
                      <a:endParaRPr lang="zh-TW" altLang="en-US" sz="2400" dirty="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4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536218"/>
            <a:ext cx="5168355" cy="2130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030" y="4682331"/>
            <a:ext cx="8953500" cy="4351338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  <a:defRPr/>
            </a:pP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聽聽看，</a:t>
            </a: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樂曲中有那些樂器獨奏</a:t>
            </a:r>
            <a:r>
              <a:rPr lang="en-US" altLang="zh-TW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pPr>
              <a:lnSpc>
                <a:spcPts val="4500"/>
              </a:lnSpc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說說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看，旋律</a:t>
            </a: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型態、節奏</a:t>
            </a:r>
            <a:r>
              <a:rPr lang="zh-TW" altLang="en-US" sz="3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zh-TW" altLang="en-US" sz="32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感覺</a:t>
            </a:r>
            <a:endParaRPr lang="en-US" altLang="zh-TW" sz="3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20" y="0"/>
            <a:ext cx="1229463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「神奈川沖浪裏」的圖片搜尋結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00" y="1527823"/>
            <a:ext cx="5400674" cy="3720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2829" y="417459"/>
            <a:ext cx="4063001" cy="61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內容版面配置區 2"/>
          <p:cNvSpPr txBox="1">
            <a:spLocks/>
          </p:cNvSpPr>
          <p:nvPr/>
        </p:nvSpPr>
        <p:spPr>
          <a:xfrm>
            <a:off x="713335" y="2820029"/>
            <a:ext cx="3135086" cy="1189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>
                <a:solidFill>
                  <a:schemeClr val="bg1"/>
                </a:solidFill>
              </a:rPr>
              <a:t>作品欣賞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La </a:t>
            </a:r>
            <a:r>
              <a:rPr lang="en-US" altLang="zh-TW" dirty="0" err="1" smtClean="0">
                <a:solidFill>
                  <a:schemeClr val="bg1"/>
                </a:solidFill>
              </a:rPr>
              <a:t>Mer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海</a:t>
            </a:r>
            <a:r>
              <a:rPr lang="en-US" altLang="zh-TW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endParaRPr lang="en-US" altLang="zh-TW" dirty="0"/>
          </a:p>
          <a:p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5" name="矩形 14">
            <a:hlinkClick r:id="rId8" action="ppaction://hlinkfile"/>
          </p:cNvPr>
          <p:cNvSpPr/>
          <p:nvPr/>
        </p:nvSpPr>
        <p:spPr>
          <a:xfrm>
            <a:off x="1120532" y="3968947"/>
            <a:ext cx="3711281" cy="495300"/>
          </a:xfrm>
          <a:prstGeom prst="rect">
            <a:avLst/>
          </a:prstGeom>
          <a:solidFill>
            <a:srgbClr val="8B1B05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Picture 2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571" y="3786985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2291530" y="4054826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海</a:t>
            </a:r>
            <a:r>
              <a:rPr lang="en-US" altLang="zh-TW" dirty="0">
                <a:solidFill>
                  <a:schemeClr val="bg1"/>
                </a:solidFill>
              </a:rPr>
              <a:t>(8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01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en-US" altLang="zh-TW" dirty="0"/>
          </a:p>
        </p:txBody>
      </p:sp>
      <p:sp>
        <p:nvSpPr>
          <p:cNvPr id="19" name="矩形 18">
            <a:hlinkClick r:id="rId8" action="ppaction://hlinkfile"/>
          </p:cNvPr>
          <p:cNvSpPr/>
          <p:nvPr/>
        </p:nvSpPr>
        <p:spPr>
          <a:xfrm>
            <a:off x="1056182" y="3971647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hlinkClick r:id="rId8" action="ppaction://hlinkfile"/>
          </p:cNvPr>
          <p:cNvSpPr/>
          <p:nvPr/>
        </p:nvSpPr>
        <p:spPr>
          <a:xfrm>
            <a:off x="1113332" y="3971647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9416" y="5531592"/>
            <a:ext cx="2413121" cy="61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44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20" y="1676400"/>
            <a:ext cx="12294631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3631" y="2091530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長笛、豎笛、小號加弱音器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英國管、雙簧管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弦樂、大提琴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豎琴、法國號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弦樂、小提琴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短笛</a:t>
            </a:r>
            <a:endParaRPr lang="en-US" altLang="zh-TW" sz="40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ts val="4500"/>
              </a:lnSpc>
            </a:pPr>
            <a:endParaRPr lang="en-US" altLang="zh-TW" dirty="0">
              <a:solidFill>
                <a:schemeClr val="accent5">
                  <a:lumMod val="50000"/>
                </a:schemeClr>
              </a:solidFill>
              <a:latin typeface="華康流隸體W5" panose="03000509000000000000" pitchFamily="65" charset="-120"/>
              <a:ea typeface="華康流隸體W5" panose="03000509000000000000" pitchFamily="65" charset="-120"/>
            </a:endParaRPr>
          </a:p>
          <a:p>
            <a:pPr>
              <a:lnSpc>
                <a:spcPts val="4500"/>
              </a:lnSpc>
            </a:pPr>
            <a:endParaRPr lang="zh-TW" altLang="en-US" dirty="0">
              <a:solidFill>
                <a:schemeClr val="accent5">
                  <a:lumMod val="50000"/>
                </a:schemeClr>
              </a:solidFill>
              <a:latin typeface="華康流隸體W5" panose="03000509000000000000" pitchFamily="65" charset="-120"/>
              <a:ea typeface="華康流隸體W5" panose="030005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46202"/>
            <a:ext cx="12289537" cy="172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1969" y="410657"/>
            <a:ext cx="2413121" cy="61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「神奈川沖浪裏」的圖片搜尋結果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2887621"/>
            <a:ext cx="4872711" cy="3356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5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507" name="Picture 5" descr="Debussy%20and%20daughter%20picnici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56563" y="3429000"/>
            <a:ext cx="3811587" cy="2949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199502" y="2737267"/>
            <a:ext cx="4679950" cy="115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我的音樂沒有革命也沒有破壞只是靜靜的走自己的路</a:t>
            </a:r>
          </a:p>
        </p:txBody>
      </p:sp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220" y="4134411"/>
            <a:ext cx="3895517" cy="2181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1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858000" y="1739692"/>
            <a:ext cx="516255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我想要的是自由</a:t>
            </a:r>
          </a:p>
          <a:p>
            <a:pPr algn="ctr" eaLnBrk="1" hangingPunct="1"/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真正的自由是由大自然而來</a:t>
            </a:r>
          </a:p>
          <a:p>
            <a:pPr algn="ctr" eaLnBrk="1" hangingPunct="1"/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我如同敬仰神一般的崇敬大自然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9095" y="262837"/>
            <a:ext cx="3437507" cy="893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00" y="4134411"/>
            <a:ext cx="3216799" cy="22195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6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「日出印象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73335"/>
            <a:ext cx="6724650" cy="5072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11" cy="1439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845" y="370883"/>
            <a:ext cx="1337673" cy="698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6972300" y="2125860"/>
            <a:ext cx="5924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法國印象樂派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音樂與繪畫</a:t>
            </a:r>
            <a:endParaRPr lang="en-US" altLang="zh-TW" sz="2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1500" indent="-571500">
              <a:spcBef>
                <a:spcPct val="0"/>
              </a:spcBef>
              <a:buFont typeface="Arial" pitchFamily="34" charset="0"/>
              <a:buChar char="•"/>
            </a:pPr>
            <a:r>
              <a:rPr lang="zh-TW" altLang="en-US" sz="2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新的音響 音階 和聲 配器</a:t>
            </a:r>
          </a:p>
        </p:txBody>
      </p:sp>
    </p:spTree>
    <p:extLst>
      <p:ext uri="{BB962C8B-B14F-4D97-AF65-F5344CB8AC3E}">
        <p14:creationId xmlns:p14="http://schemas.microsoft.com/office/powerpoint/2010/main" val="187690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0"/>
            <a:ext cx="12265474" cy="688206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1676114"/>
            <a:ext cx="12263107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8" y="-46202"/>
            <a:ext cx="12289537" cy="172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939442337"/>
              </p:ext>
            </p:extLst>
          </p:nvPr>
        </p:nvGraphicFramePr>
        <p:xfrm>
          <a:off x="6096000" y="1843473"/>
          <a:ext cx="6787933" cy="4846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矩形 7"/>
          <p:cNvSpPr/>
          <p:nvPr/>
        </p:nvSpPr>
        <p:spPr>
          <a:xfrm>
            <a:off x="197094" y="1727091"/>
            <a:ext cx="88135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1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將德布西的各種介紹，用心智圖的方式畫出來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聽音樂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海</a:t>
            </a: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，畫一幅心目中的海洋圖像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200" b="1" dirty="0"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前面所列的討論問題，討論分享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844" y="403650"/>
            <a:ext cx="1587005" cy="823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Downloads\58a1cf19e33a543010fac26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59" y="5291527"/>
            <a:ext cx="992621" cy="131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ownloads\58a1cf19e33a543010fac26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47" y="4960163"/>
            <a:ext cx="1358804" cy="179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User\Downloads\58a1cf19e33a543010fac269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57" y="4585576"/>
            <a:ext cx="1757704" cy="23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8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9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zh-TW" altLang="en-US" sz="5400" b="1" dirty="0" smtClean="0">
                <a:latin typeface="微軟正黑體" pitchFamily="34" charset="-120"/>
                <a:ea typeface="微軟正黑體" pitchFamily="34" charset="-120"/>
              </a:rPr>
              <a:t>作品配樂欣賞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>Clair </a:t>
            </a:r>
            <a:r>
              <a:rPr lang="en-US" altLang="zh-TW" sz="5400" b="1" dirty="0">
                <a:latin typeface="微軟正黑體" pitchFamily="34" charset="-120"/>
                <a:ea typeface="微軟正黑體" pitchFamily="34" charset="-120"/>
              </a:rPr>
              <a:t>de </a:t>
            </a:r>
            <a:r>
              <a:rPr lang="en-US" altLang="zh-TW" sz="5400" b="1" dirty="0" smtClean="0">
                <a:latin typeface="微軟正黑體" pitchFamily="34" charset="-120"/>
                <a:ea typeface="微軟正黑體" pitchFamily="34" charset="-120"/>
              </a:rPr>
              <a:t>lune</a:t>
            </a:r>
            <a:r>
              <a:rPr lang="en-US" altLang="zh-TW" sz="5400" b="1" dirty="0">
                <a:latin typeface="微軟正黑體" pitchFamily="34" charset="-120"/>
                <a:ea typeface="微軟正黑體" pitchFamily="34" charset="-120"/>
              </a:rPr>
              <a:t> 《</a:t>
            </a:r>
            <a:r>
              <a:rPr lang="zh-TW" altLang="en-US" sz="5400" b="1" dirty="0">
                <a:latin typeface="微軟正黑體" pitchFamily="34" charset="-120"/>
                <a:ea typeface="微軟正黑體" pitchFamily="34" charset="-120"/>
              </a:rPr>
              <a:t>月光</a:t>
            </a:r>
            <a:r>
              <a:rPr lang="en-US" altLang="zh-TW" sz="5400" b="1" dirty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sz="5400" b="1" dirty="0"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3399" y="3254375"/>
            <a:ext cx="10949609" cy="490316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電影 瞞天過海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Ocean's Eleven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TW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電影</a:t>
            </a: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東京奏鳴曲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》 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  <a:p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922833" y="4213774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2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21" y="4014751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861881" y="4282592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瞞天過海</a:t>
            </a:r>
            <a:r>
              <a:rPr lang="en-US" altLang="zh-TW" dirty="0">
                <a:solidFill>
                  <a:schemeClr val="bg1"/>
                </a:solidFill>
              </a:rPr>
              <a:t>(4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40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en-US" altLang="zh-TW" dirty="0"/>
          </a:p>
        </p:txBody>
      </p:sp>
      <p:sp>
        <p:nvSpPr>
          <p:cNvPr id="9" name="矩形 8"/>
          <p:cNvSpPr/>
          <p:nvPr/>
        </p:nvSpPr>
        <p:spPr>
          <a:xfrm>
            <a:off x="893166" y="5719558"/>
            <a:ext cx="3711281" cy="495300"/>
          </a:xfrm>
          <a:prstGeom prst="rect">
            <a:avLst/>
          </a:prstGeom>
          <a:solidFill>
            <a:srgbClr val="8B1B05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554" y="5520535"/>
            <a:ext cx="859225" cy="8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1832214" y="5788376"/>
            <a:ext cx="2292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東京奏鳴曲</a:t>
            </a:r>
            <a:r>
              <a:rPr lang="en-US" altLang="zh-TW" dirty="0">
                <a:solidFill>
                  <a:schemeClr val="bg1"/>
                </a:solidFill>
              </a:rPr>
              <a:t>(4</a:t>
            </a:r>
            <a:r>
              <a:rPr lang="zh-TW" altLang="en-US" dirty="0">
                <a:solidFill>
                  <a:schemeClr val="bg1"/>
                </a:solidFill>
              </a:rPr>
              <a:t>分</a:t>
            </a:r>
            <a:r>
              <a:rPr lang="en-US" altLang="zh-TW" dirty="0">
                <a:solidFill>
                  <a:schemeClr val="bg1"/>
                </a:solidFill>
              </a:rPr>
              <a:t>32</a:t>
            </a:r>
            <a:r>
              <a:rPr lang="zh-TW" altLang="en-US" dirty="0">
                <a:solidFill>
                  <a:schemeClr val="bg1"/>
                </a:solidFill>
              </a:rPr>
              <a:t>秒</a:t>
            </a:r>
            <a:r>
              <a:rPr lang="en-US" altLang="zh-TW" dirty="0">
                <a:solidFill>
                  <a:schemeClr val="bg1"/>
                </a:solidFill>
              </a:rPr>
              <a:t>)</a:t>
            </a:r>
            <a:endParaRPr lang="en-US" altLang="zh-TW" dirty="0"/>
          </a:p>
        </p:txBody>
      </p:sp>
      <p:sp>
        <p:nvSpPr>
          <p:cNvPr id="14" name="矩形 13">
            <a:hlinkClick r:id="rId5" action="ppaction://hlinkfile"/>
          </p:cNvPr>
          <p:cNvSpPr/>
          <p:nvPr/>
        </p:nvSpPr>
        <p:spPr>
          <a:xfrm>
            <a:off x="922832" y="4219297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hlinkClick r:id="rId7" action="ppaction://hlinkfile"/>
          </p:cNvPr>
          <p:cNvSpPr/>
          <p:nvPr/>
        </p:nvSpPr>
        <p:spPr>
          <a:xfrm>
            <a:off x="893165" y="5709755"/>
            <a:ext cx="3711281" cy="495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98" name="Picture 2" descr="C:\Users\User\Downloads\5a02cae518e87004f1ca43d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1430">
            <a:off x="6909754" y="436151"/>
            <a:ext cx="4232074" cy="598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0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410797" y="390979"/>
            <a:ext cx="6699301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字方塊 3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</a:rPr>
              <a:t>Who/When/Where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50467" y="1651394"/>
            <a:ext cx="8447025" cy="32759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zh-TW" sz="4000" b="1" dirty="0"/>
              <a:t>Achille-Claude </a:t>
            </a:r>
            <a:r>
              <a:rPr lang="zh-TW" altLang="zh-TW" sz="4000" b="1" dirty="0" smtClean="0"/>
              <a:t>Debussy</a:t>
            </a:r>
            <a:endParaRPr lang="en-US" altLang="zh-TW" sz="4000" dirty="0">
              <a:latin typeface="Arial Unicode MS" panose="020B060402020202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3600" dirty="0" smtClean="0"/>
              <a:t>   </a:t>
            </a:r>
            <a:r>
              <a:rPr lang="en-US" altLang="zh-TW" sz="4000" dirty="0" smtClean="0"/>
              <a:t>1862.8.</a:t>
            </a:r>
            <a:r>
              <a:rPr lang="zh-TW" altLang="zh-TW" sz="4000" dirty="0" smtClean="0"/>
              <a:t>22</a:t>
            </a:r>
            <a:r>
              <a:rPr lang="zh-TW" altLang="zh-TW" sz="4000" dirty="0"/>
              <a:t> – </a:t>
            </a:r>
            <a:r>
              <a:rPr lang="en-US" altLang="zh-TW" sz="4000" dirty="0" smtClean="0"/>
              <a:t>1918.3.25</a:t>
            </a: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活躍時間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: 19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世紀末</a:t>
            </a: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-20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世紀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初。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TW" sz="3600" dirty="0" smtClean="0">
                <a:latin typeface="微軟正黑體" pitchFamily="34" charset="-120"/>
                <a:ea typeface="微軟正黑體" pitchFamily="34" charset="-120"/>
              </a:rPr>
              <a:t>法國作曲家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，並且被視為</a:t>
            </a:r>
            <a:r>
              <a:rPr lang="en-US" altLang="zh-TW" sz="3600" dirty="0" err="1" smtClean="0">
                <a:latin typeface="微軟正黑體" pitchFamily="34" charset="-120"/>
                <a:ea typeface="微軟正黑體" pitchFamily="34" charset="-120"/>
              </a:rPr>
              <a:t>印象派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的開山祖師，但他本人反對這個說法。</a:t>
            </a:r>
            <a:endParaRPr lang="en-US" altLang="zh-TW" sz="36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2" y="1784744"/>
            <a:ext cx="3250925" cy="3974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9668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05349" y="1970662"/>
            <a:ext cx="8732361" cy="4351338"/>
          </a:xfrm>
        </p:spPr>
        <p:txBody>
          <a:bodyPr>
            <a:noAutofit/>
          </a:bodyPr>
          <a:lstStyle/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稀有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品種！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獅子座的人具有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「君王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」氣質，通常熱情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開朗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，並且喜歡表演、掌聲、喝采，適合當明星、領導人。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創作的人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--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往往需要遠離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人群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，專注、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獨處、甘於寂寞！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獅子座的德布西，能夠沉潛下來從事創作，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buNone/>
            </a:pPr>
            <a:r>
              <a:rPr lang="en-US" altLang="zh-TW" sz="36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真的很不容易！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627" y="390979"/>
            <a:ext cx="4039390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</a:rPr>
              <a:t>Who/When/Where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" y="3988671"/>
            <a:ext cx="3250925" cy="2214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ownloads\5a50ed056e23dd9ffe00cd3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3" y="1600202"/>
            <a:ext cx="2518743" cy="24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8512" y="1929544"/>
            <a:ext cx="11822001" cy="11344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3900" dirty="0" smtClean="0">
                <a:latin typeface="微軟正黑體" pitchFamily="34" charset="-120"/>
                <a:ea typeface="微軟正黑體" pitchFamily="34" charset="-120"/>
              </a:rPr>
              <a:t>德布西家族是純樸的農民世家，到爺爺的時候改行經商。</a:t>
            </a:r>
            <a:endParaRPr lang="en-US" altLang="zh-TW" sz="3900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900" dirty="0" smtClean="0">
                <a:latin typeface="微軟正黑體" pitchFamily="34" charset="-120"/>
                <a:ea typeface="微軟正黑體" pitchFamily="34" charset="-120"/>
              </a:rPr>
              <a:t>父母開了一間中國瓷器專賣店。</a:t>
            </a:r>
            <a:endParaRPr lang="en-US" altLang="zh-TW" sz="39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3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7" y="390979"/>
            <a:ext cx="2758142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</a:rPr>
              <a:t>Who/When/Where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3" y="3329948"/>
            <a:ext cx="6017712" cy="339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84" y="3348998"/>
            <a:ext cx="5641128" cy="3396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0" y="5305425"/>
            <a:ext cx="2124998" cy="1316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629" y="5200650"/>
            <a:ext cx="1526012" cy="1526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705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31474" y="1589525"/>
            <a:ext cx="848184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祖上沒有藝術家，但是有鋼琴課薰陶。沒想到孩子就嶄露音樂才華，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歲就進入巴黎</a:t>
            </a:r>
            <a:r>
              <a:rPr lang="zh-TW" altLang="en-US" sz="3600" dirty="0">
                <a:latin typeface="微軟正黑體" pitchFamily="34" charset="-120"/>
                <a:ea typeface="微軟正黑體" pitchFamily="34" charset="-120"/>
              </a:rPr>
              <a:t>音樂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學院求學，專長鋼琴演奏。</a:t>
            </a:r>
            <a:endParaRPr lang="en-US" altLang="zh-TW" sz="3600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3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7" y="390979"/>
            <a:ext cx="2758142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</a:rPr>
              <a:t>Who/When/Where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User\Downloads\580b585b2edbce24c47b28a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2" y="3315303"/>
            <a:ext cx="3573969" cy="354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5" y="1883814"/>
            <a:ext cx="3395899" cy="2262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ownloads\580b585b2edbce24c47b28a9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88">
            <a:off x="208353" y="2227169"/>
            <a:ext cx="7304413" cy="58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31476" y="1970662"/>
            <a:ext cx="8481848" cy="18964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不過，天才也是會有挫折的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!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德布西的鋼琴生涯並沒有一帆風順，</a:t>
            </a:r>
            <a:r>
              <a:rPr lang="en-US" altLang="zh-TW" sz="3600" dirty="0" smtClean="0">
                <a:latin typeface="微軟正黑體" pitchFamily="34" charset="-120"/>
                <a:ea typeface="微軟正黑體" pitchFamily="34" charset="-120"/>
              </a:rPr>
              <a:t>18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歲時改行學作曲。</a:t>
            </a:r>
          </a:p>
          <a:p>
            <a:endParaRPr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3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77" y="390979"/>
            <a:ext cx="2758142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accent2">
                    <a:lumMod val="50000"/>
                  </a:schemeClr>
                </a:solidFill>
              </a:rPr>
              <a:t>Who/When/Where</a:t>
            </a:r>
            <a:endParaRPr lang="zh-TW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ownloads\5a02caed18e87004f1ca43df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754" y="4146331"/>
            <a:ext cx="7338127" cy="271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ownloads\584e7f276a5ae41a83ddee2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434" y="3555710"/>
            <a:ext cx="5246334" cy="28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ownloads\5a02cada18e87004f1ca43dd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87" y="1585910"/>
            <a:ext cx="3301422" cy="330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4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0768" cy="6858000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3"/>
            <a:ext cx="12240768" cy="143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662"/>
            <a:ext cx="12240768" cy="542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08978" y="1839626"/>
            <a:ext cx="6883022" cy="418754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打工經驗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1880-1882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年，德布西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在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俄羅斯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當音樂家教，他的雇主梅克夫人是著名音樂家柴可夫斯基的贊助人。但是對德布西的事業並沒有直接幫助。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歲時，</a:t>
            </a: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作品</a:t>
            </a:r>
            <a:endParaRPr lang="en-US" altLang="zh-TW" dirty="0" smtClean="0">
              <a:latin typeface="微軟正黑體" pitchFamily="34" charset="-120"/>
              <a:ea typeface="微軟正黑體" pitchFamily="34" charset="-12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浪子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L'Enfant </a:t>
            </a:r>
            <a:r>
              <a:rPr lang="en-US" altLang="zh-TW" dirty="0" err="1">
                <a:latin typeface="微軟正黑體" pitchFamily="34" charset="-120"/>
                <a:ea typeface="微軟正黑體" pitchFamily="34" charset="-120"/>
              </a:rPr>
              <a:t>prodigue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lang="zh-TW" altLang="en-US" dirty="0">
                <a:latin typeface="微軟正黑體" pitchFamily="34" charset="-120"/>
                <a:ea typeface="微軟正黑體" pitchFamily="34" charset="-120"/>
              </a:rPr>
              <a:t>獲得羅馬大獎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40" y="390979"/>
            <a:ext cx="1813430" cy="700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12" y="150124"/>
            <a:ext cx="469647" cy="112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字方塊 4"/>
          <p:cNvSpPr txBox="1"/>
          <p:nvPr/>
        </p:nvSpPr>
        <p:spPr>
          <a:xfrm>
            <a:off x="9329057" y="457201"/>
            <a:ext cx="2307772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8B1B05"/>
                </a:solidFill>
              </a:rPr>
              <a:t>Who/When/Where</a:t>
            </a:r>
            <a:endParaRPr lang="zh-TW" altLang="en-US" sz="2000" b="1" dirty="0">
              <a:solidFill>
                <a:srgbClr val="8B1B05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512" y="1841037"/>
            <a:ext cx="4610585" cy="46105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56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</TotalTime>
  <Words>1380</Words>
  <Application>Microsoft Office PowerPoint</Application>
  <PresentationFormat>自訂</PresentationFormat>
  <Paragraphs>265</Paragraphs>
  <Slides>35</Slides>
  <Notes>16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Look! 印象派畫作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作品配樂欣賞 Clair de lune 《月光》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YJ</cp:lastModifiedBy>
  <cp:revision>174</cp:revision>
  <dcterms:created xsi:type="dcterms:W3CDTF">2018-10-04T07:14:40Z</dcterms:created>
  <dcterms:modified xsi:type="dcterms:W3CDTF">2019-01-19T06:04:45Z</dcterms:modified>
</cp:coreProperties>
</file>